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8" r:id="rId2"/>
    <p:sldId id="260" r:id="rId3"/>
    <p:sldId id="259" r:id="rId4"/>
  </p:sldIdLst>
  <p:sldSz cx="9144000" cy="6858000" type="screen4x3"/>
  <p:notesSz cx="6858000" cy="9144000"/>
  <p:defaultTextStyle>
    <a:defPPr>
      <a:defRPr lang="zh-CN"/>
    </a:defPPr>
    <a:lvl1pPr algn="ctr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charset="0"/>
        <a:ea typeface="宋体" charset="-122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charset="0"/>
        <a:ea typeface="宋体" charset="-122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charset="0"/>
        <a:ea typeface="宋体" charset="-122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charset="0"/>
        <a:ea typeface="宋体" charset="-122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charset="0"/>
        <a:ea typeface="宋体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charset="0"/>
        <a:ea typeface="宋体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charset="0"/>
        <a:ea typeface="宋体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charset="0"/>
        <a:ea typeface="宋体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99CC"/>
    <a:srgbClr val="003399"/>
    <a:srgbClr val="3366CC"/>
    <a:srgbClr val="FFFF66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152" y="-84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40" d="100"/>
          <a:sy n="40" d="100"/>
        </p:scale>
        <p:origin x="-1482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/>
            </a:lvl1pPr>
          </a:lstStyle>
          <a:p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endParaRPr lang="en-US" altLang="zh-CN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/>
            </a:lvl1pPr>
          </a:lstStyle>
          <a:p>
            <a:endParaRPr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F66D91F4-8D8A-43F1-A0C1-A953B7291E4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28739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/>
            </a:lvl1pPr>
          </a:lstStyle>
          <a:p>
            <a:endParaRPr lang="en-US" altLang="zh-CN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endParaRPr lang="en-US" altLang="zh-CN"/>
          </a:p>
        </p:txBody>
      </p:sp>
      <p:sp>
        <p:nvSpPr>
          <p:cNvPr id="2052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单击以编辑母版文本样式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/>
            </a:lvl1pPr>
          </a:lstStyle>
          <a:p>
            <a:endParaRPr lang="en-US" altLang="zh-CN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9E594FCA-4429-4034-B554-528041678E4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4991370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宋体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宋体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宋体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宋体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宋体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17F549D-B3E8-4505-9BD9-8876680A4AF1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19458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2E7027-BD2F-4FCF-A94E-F6BE6BA47BA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67095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D4D742-E34E-4579-AEA3-9D2172371D6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73314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8E2E7F-389B-4DD4-A1EC-DC0CD265274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211972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97832942-AC7E-46F8-8902-87CC4435CDD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580308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表占位符 2"/>
          <p:cNvSpPr>
            <a:spLocks noGrp="1"/>
          </p:cNvSpPr>
          <p:nvPr>
            <p:ph type="chart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3EB4F7EF-91C8-43E6-8FA9-A00B40135A4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07418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5838BE-03B0-401E-928F-37ECEE6B0CD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5306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5B9E9D-CECC-42F2-BC39-664D9761862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85277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3CAEE5-23D1-4E5B-B9C9-0B7C4A0BC4B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43977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F4B219-474D-4F88-AD25-F6D5038683B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63305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762A20-6441-49B1-A269-0810AB9A7D3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13946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0E1774-83B5-404D-A638-E31F764A7F3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45589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06D0A4F-2748-42E2-B08E-34BD2F7D6EF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39267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D42655-80E9-4E2E-8036-A04A3832FD0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16980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50000">
              <a:srgbClr val="C0C0C0"/>
            </a:gs>
            <a:gs pos="100000">
              <a:srgbClr val="FFFF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单击以编辑</a:t>
            </a:r>
            <a:r>
              <a:rPr lang="zh-CN" altLang="en-US" smtClean="0"/>
              <a:t>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单击以编辑母版文本样式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spcBef>
                <a:spcPct val="50000"/>
              </a:spcBef>
              <a:defRPr sz="1400"/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50000"/>
              </a:spcBef>
              <a:defRPr sz="1400"/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50000"/>
              </a:spcBef>
              <a:defRPr sz="1400"/>
            </a:lvl1pPr>
          </a:lstStyle>
          <a:p>
            <a:fld id="{44AEA4CF-653B-42CB-8581-E414F6845DD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Rectangle 5"/>
          <p:cNvSpPr>
            <a:spLocks noChangeArrowheads="1"/>
          </p:cNvSpPr>
          <p:nvPr/>
        </p:nvSpPr>
        <p:spPr bwMode="auto">
          <a:xfrm>
            <a:off x="1143000" y="533400"/>
            <a:ext cx="6629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1" hangingPunct="1"/>
            <a:r>
              <a:rPr lang="zh-CN" altLang="en-US" sz="3600">
                <a:solidFill>
                  <a:schemeClr val="tx2"/>
                </a:solidFill>
              </a:rPr>
              <a:t>销售额</a:t>
            </a:r>
          </a:p>
        </p:txBody>
      </p:sp>
      <p:graphicFrame>
        <p:nvGraphicFramePr>
          <p:cNvPr id="9231" name="Object 15"/>
          <p:cNvGraphicFramePr>
            <a:graphicFrameLocks noGrp="1" noChangeAspect="1"/>
          </p:cNvGraphicFramePr>
          <p:nvPr>
            <p:ph type="tbl" idx="1"/>
          </p:nvPr>
        </p:nvGraphicFramePr>
        <p:xfrm>
          <a:off x="1365250" y="1981200"/>
          <a:ext cx="6413500" cy="4113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3" name="文档" r:id="rId4" imgW="7873200" imgH="5049720" progId="Word.Document.8">
                  <p:embed/>
                </p:oleObj>
              </mc:Choice>
              <mc:Fallback>
                <p:oleObj name="文档" r:id="rId4" imgW="7873200" imgH="5049720" progId="Word.Document.8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5250" y="1981200"/>
                        <a:ext cx="6413500" cy="41132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图表统计</a:t>
            </a:r>
          </a:p>
        </p:txBody>
      </p:sp>
      <p:graphicFrame>
        <p:nvGraphicFramePr>
          <p:cNvPr id="21509" name="Object 5"/>
          <p:cNvGraphicFramePr>
            <a:graphicFrameLocks noGrp="1" noChangeAspect="1"/>
          </p:cNvGraphicFramePr>
          <p:nvPr>
            <p:ph type="tbl" idx="1"/>
          </p:nvPr>
        </p:nvGraphicFramePr>
        <p:xfrm>
          <a:off x="685800" y="1981200"/>
          <a:ext cx="7772400" cy="411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1" name="图表" r:id="rId3" imgW="7772761" imgH="4115162" progId="MSGraph.Chart.8">
                  <p:embed followColorScheme="full"/>
                </p:oleObj>
              </mc:Choice>
              <mc:Fallback>
                <p:oleObj name="图表" r:id="rId3" imgW="7772761" imgH="4115162" progId="MSGraph.Chart.8">
                  <p:embed followColorScheme="full"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981200"/>
                        <a:ext cx="7772400" cy="411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2057400"/>
            <a:ext cx="7772400" cy="1143000"/>
          </a:xfrm>
        </p:spPr>
        <p:txBody>
          <a:bodyPr/>
          <a:lstStyle/>
          <a:p>
            <a:endParaRPr lang="zh-CN" altLang="zh-CN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/>
              <a:t>公司销售部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pp97012.pot">
  <a:themeElements>
    <a:clrScheme name="Spp97012.pot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pp97012.pot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宋体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宋体" charset="-122"/>
          </a:defRPr>
        </a:defPPr>
      </a:lstStyle>
    </a:lnDef>
  </a:objectDefaults>
  <a:extraClrSchemeLst>
    <a:extraClrScheme>
      <a:clrScheme name="Spp97012.pot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pp97012.pot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pp97012.pot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pp97012.pot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pp97012.pot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pp97012.pot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pp97012.pot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D:\修改题库\SRC\SPP97012.POT</Template>
  <TotalTime>29</TotalTime>
  <Words>7</Words>
  <Application>Microsoft Office PowerPoint</Application>
  <PresentationFormat>全屏显示(4:3)</PresentationFormat>
  <Paragraphs>4</Paragraphs>
  <Slides>3</Slides>
  <Notes>1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</vt:i4>
      </vt:variant>
    </vt:vector>
  </HeadingPairs>
  <TitlesOfParts>
    <vt:vector size="6" baseType="lpstr">
      <vt:lpstr>Spp97012.pot</vt:lpstr>
      <vt:lpstr>文档</vt:lpstr>
      <vt:lpstr>图表</vt:lpstr>
      <vt:lpstr>PowerPoint 演示文稿</vt:lpstr>
      <vt:lpstr>图表统计</vt:lpstr>
      <vt:lpstr>PowerPoint 演示文稿</vt:lpstr>
    </vt:vector>
  </TitlesOfParts>
  <Company>北京朔日科技有限公司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没有幻灯片标题</dc:title>
  <dc:creator>0005</dc:creator>
  <cp:lastModifiedBy>cjh</cp:lastModifiedBy>
  <cp:revision>15</cp:revision>
  <dcterms:created xsi:type="dcterms:W3CDTF">2002-04-17T08:00:43Z</dcterms:created>
  <dcterms:modified xsi:type="dcterms:W3CDTF">2019-02-09T04:36:48Z</dcterms:modified>
</cp:coreProperties>
</file>