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7" d="100"/>
          <a:sy n="57" d="100"/>
        </p:scale>
        <p:origin x="-102" y="-7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88DE18-09F0-41BD-9457-69E86FC9D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66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860F0FD-621A-43F1-9D84-8DBA4E2A1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229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BA128-3151-4D4A-8666-4394E5A0213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78464E92-7179-45F9-BEC6-3E41F37BFD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3C035-9E24-43BE-97EA-805A9AAC5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1940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562C7-42F8-4344-8D35-7C5DC9A6B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97164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122E9-72E2-472D-A61C-09CAF3C5E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43682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404C0-8281-4604-A5A9-5BEB94A28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28571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3D68A-9868-4A55-92B1-EC5E29894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73680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0A383-80E4-499C-8182-B2F903B8C8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49917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9707D-F7DC-426D-B4D2-59A86B2DE5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40083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E0019-8305-4E8E-B7A2-18FC482E4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95670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874AF-7A52-4B1B-8BE8-BF6F707476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86525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8993B-FE1C-49B0-8AC9-99A307779F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55557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E688EEA6-8F9B-4A10-B6FB-FE04B7A821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advClick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648"/>
            <a:ext cx="7772400" cy="1143000"/>
          </a:xfrm>
        </p:spPr>
        <p:txBody>
          <a:bodyPr/>
          <a:lstStyle/>
          <a:p>
            <a:r>
              <a:rPr lang="zh-CN" altLang="en-US" sz="4000" dirty="0"/>
              <a:t>二级分类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760"/>
            <a:ext cx="7772400" cy="4114800"/>
          </a:xfrm>
        </p:spPr>
        <p:txBody>
          <a:bodyPr/>
          <a:lstStyle/>
          <a:p>
            <a:r>
              <a:rPr lang="zh-CN" altLang="en-US" dirty="0"/>
              <a:t>二级 </a:t>
            </a:r>
            <a:r>
              <a:rPr lang="en-US" altLang="zh-CN" dirty="0"/>
              <a:t>MS Office </a:t>
            </a:r>
            <a:r>
              <a:rPr lang="zh-CN" altLang="en-US" dirty="0"/>
              <a:t>高级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级 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级 </a:t>
            </a:r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en-US" altLang="zh-CN" dirty="0"/>
          </a:p>
          <a:p>
            <a:r>
              <a:rPr lang="zh-CN" altLang="en-US" dirty="0"/>
              <a:t>二级 </a:t>
            </a:r>
            <a:r>
              <a:rPr lang="en-US" altLang="zh-CN" dirty="0"/>
              <a:t>Visual Basic</a:t>
            </a:r>
            <a:r>
              <a:rPr lang="zh-CN" altLang="en-US" dirty="0"/>
              <a:t>语言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级 </a:t>
            </a:r>
            <a:r>
              <a:rPr lang="en-US" altLang="zh-CN" dirty="0"/>
              <a:t>Java </a:t>
            </a:r>
            <a:r>
              <a:rPr lang="zh-CN" altLang="en-US" dirty="0"/>
              <a:t>语言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级 </a:t>
            </a:r>
            <a:r>
              <a:rPr lang="en-US" altLang="zh-CN" dirty="0"/>
              <a:t>Web 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级 </a:t>
            </a:r>
            <a:r>
              <a:rPr lang="en-US" altLang="zh-CN" dirty="0"/>
              <a:t>Python </a:t>
            </a:r>
            <a:r>
              <a:rPr lang="zh-CN" altLang="en-US" dirty="0"/>
              <a:t>语言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级 </a:t>
            </a:r>
            <a:r>
              <a:rPr lang="en-US" altLang="zh-CN" dirty="0"/>
              <a:t>Access </a:t>
            </a:r>
            <a:r>
              <a:rPr lang="zh-CN" altLang="en-US" dirty="0"/>
              <a:t>数据库程序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级 </a:t>
            </a:r>
            <a:r>
              <a:rPr lang="en-US" altLang="zh-CN" dirty="0"/>
              <a:t>MySQL </a:t>
            </a:r>
            <a:r>
              <a:rPr lang="zh-CN" altLang="en-US" dirty="0"/>
              <a:t>数据库程序设计</a:t>
            </a:r>
            <a:endParaRPr lang="en-US" altLang="zh-CN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09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</p:spPr>
        <p:txBody>
          <a:bodyPr/>
          <a:lstStyle/>
          <a:p>
            <a:r>
              <a:rPr lang="zh-CN" altLang="en-US" sz="4000"/>
              <a:t>三级分类</a:t>
            </a:r>
          </a:p>
        </p:txBody>
      </p:sp>
      <p:sp>
        <p:nvSpPr>
          <p:cNvPr id="9219" name="Rectangle 409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  网络技术</a:t>
            </a:r>
            <a:endParaRPr lang="en-US" altLang="zh-CN" dirty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级  数据库技术</a:t>
            </a:r>
            <a:endParaRPr lang="en-US" altLang="zh-CN" dirty="0" smtClean="0"/>
          </a:p>
          <a:p>
            <a:r>
              <a:rPr lang="zh-CN" altLang="en-US" dirty="0" smtClean="0"/>
              <a:t>三级  信息</a:t>
            </a:r>
            <a:r>
              <a:rPr lang="zh-CN" altLang="en-US" dirty="0"/>
              <a:t>安全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三级  嵌入式</a:t>
            </a:r>
            <a:r>
              <a:rPr lang="zh-CN" altLang="en-US" dirty="0"/>
              <a:t>系统开发技术</a:t>
            </a:r>
            <a:endParaRPr lang="en-US" altLang="zh-CN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</p:spPr>
        <p:txBody>
          <a:bodyPr/>
          <a:lstStyle/>
          <a:p>
            <a:r>
              <a:rPr lang="zh-CN" altLang="en-US"/>
              <a:t>一级分类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9396536" cy="4114800"/>
          </a:xfrm>
        </p:spPr>
        <p:txBody>
          <a:bodyPr/>
          <a:lstStyle/>
          <a:p>
            <a:r>
              <a:rPr lang="zh-CN" altLang="en-US" dirty="0"/>
              <a:t>一级    </a:t>
            </a:r>
            <a:r>
              <a:rPr lang="en-US" altLang="zh-CN" dirty="0"/>
              <a:t>MS Office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 smtClean="0"/>
              <a:t>一级</a:t>
            </a:r>
            <a:r>
              <a:rPr lang="en-US" altLang="zh-CN" dirty="0"/>
              <a:t>   Photoshop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一级   </a:t>
            </a:r>
            <a:r>
              <a:rPr lang="en-US" altLang="zh-CN" dirty="0" err="1"/>
              <a:t>WPS</a:t>
            </a:r>
            <a:r>
              <a:rPr lang="en-US" altLang="zh-CN" dirty="0"/>
              <a:t> Office</a:t>
            </a:r>
            <a:r>
              <a:rPr lang="zh-CN" altLang="en-US" dirty="0"/>
              <a:t>应用</a:t>
            </a:r>
            <a:endParaRPr lang="en-US" altLang="zh-CN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四级  网络</a:t>
            </a:r>
            <a:r>
              <a:rPr lang="zh-CN" altLang="en-US" dirty="0"/>
              <a:t>工程师</a:t>
            </a:r>
            <a:endParaRPr lang="en-US" altLang="zh-CN" dirty="0"/>
          </a:p>
          <a:p>
            <a:r>
              <a:rPr lang="zh-CN" altLang="en-US" dirty="0" smtClean="0"/>
              <a:t>四级  数据库工程师</a:t>
            </a:r>
            <a:endParaRPr lang="en-US" altLang="zh-CN" dirty="0" smtClean="0"/>
          </a:p>
          <a:p>
            <a:r>
              <a:rPr lang="zh-CN" altLang="en-US" dirty="0" smtClean="0"/>
              <a:t>四级  信息</a:t>
            </a:r>
            <a:r>
              <a:rPr lang="zh-CN" altLang="en-US" dirty="0"/>
              <a:t>安全工程</a:t>
            </a:r>
            <a:r>
              <a:rPr lang="zh-CN" altLang="en-US" dirty="0" smtClean="0"/>
              <a:t>师</a:t>
            </a:r>
            <a:endParaRPr lang="en-US" altLang="zh-CN" dirty="0" smtClean="0"/>
          </a:p>
          <a:p>
            <a:r>
              <a:rPr lang="zh-CN" altLang="en-US" smtClean="0"/>
              <a:t>四级嵌入式</a:t>
            </a:r>
            <a:r>
              <a:rPr lang="zh-CN" altLang="en-US" dirty="0"/>
              <a:t>系统开发工程师</a:t>
            </a:r>
            <a:endParaRPr lang="en-US" altLang="zh-CN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四级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325191446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36</TotalTime>
  <Words>107</Words>
  <Application>Microsoft Office PowerPoint</Application>
  <PresentationFormat>全屏显示(4:3)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场景型模板</vt:lpstr>
      <vt:lpstr>二级分类</vt:lpstr>
      <vt:lpstr>三级分类</vt:lpstr>
      <vt:lpstr>一级分类</vt:lpstr>
      <vt:lpstr>四级分类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二级分类</dc:title>
  <dc:creator>cjh</dc:creator>
  <cp:lastModifiedBy>陈继红</cp:lastModifiedBy>
  <cp:revision>8</cp:revision>
  <dcterms:created xsi:type="dcterms:W3CDTF">1996-07-15T15:40:02Z</dcterms:created>
  <dcterms:modified xsi:type="dcterms:W3CDTF">2019-03-28T05:36:44Z</dcterms:modified>
</cp:coreProperties>
</file>