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64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3333CC"/>
    <a:srgbClr val="63A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-57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AC4B0-1A90-4F7E-AE70-9BBCC821E4A6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5FB7D-D445-4192-B99D-6CF153C86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0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5FB7D-D445-4192-B99D-6CF153C86A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8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7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8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4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4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5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36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1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F67A-E88C-4AD0-A8E7-2347E2FC34FC}" type="datetimeFigureOut">
              <a:rPr lang="zh-CN" altLang="en-US" smtClean="0"/>
              <a:t>2019/6/26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5844-EE04-49EB-B1DC-35C5661E5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74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662546" y="2632509"/>
            <a:ext cx="9144000" cy="77571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信息专业招生简章设计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4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5527" y="249382"/>
            <a:ext cx="6276109" cy="42949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推荐使用的颜色基调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496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55406" y="249382"/>
            <a:ext cx="6276109" cy="42949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布局设计</a:t>
            </a:r>
            <a:endParaRPr lang="zh-CN" altLang="en-US" sz="2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91390" y="1452185"/>
            <a:ext cx="3491345" cy="2327565"/>
            <a:chOff x="668481" y="1330036"/>
            <a:chExt cx="3491345" cy="2327565"/>
          </a:xfrm>
        </p:grpSpPr>
        <p:sp>
          <p:nvSpPr>
            <p:cNvPr id="3" name="矩形 2"/>
            <p:cNvSpPr/>
            <p:nvPr/>
          </p:nvSpPr>
          <p:spPr>
            <a:xfrm>
              <a:off x="668481" y="1330036"/>
              <a:ext cx="3491345" cy="2327565"/>
            </a:xfrm>
            <a:prstGeom prst="rect">
              <a:avLst/>
            </a:prstGeom>
            <a:solidFill>
              <a:srgbClr val="63A984"/>
            </a:solidFill>
            <a:ln>
              <a:solidFill>
                <a:srgbClr val="63A98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3" idx="1"/>
              <a:endCxn id="3" idx="3"/>
            </p:cNvCxnSpPr>
            <p:nvPr/>
          </p:nvCxnSpPr>
          <p:spPr>
            <a:xfrm>
              <a:off x="668481" y="2493819"/>
              <a:ext cx="3491345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773382" y="1690854"/>
              <a:ext cx="128154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@</a:t>
              </a:r>
              <a:endParaRPr lang="zh-CN" altLang="en-US" sz="88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" name="标题 3"/>
          <p:cNvSpPr txBox="1">
            <a:spLocks/>
          </p:cNvSpPr>
          <p:nvPr/>
        </p:nvSpPr>
        <p:spPr>
          <a:xfrm>
            <a:off x="154128" y="3901899"/>
            <a:ext cx="4168490" cy="1290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招生简章正面外观为如上图信封样式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@</a:t>
            </a:r>
            <a:r>
              <a:rPr lang="zh-CN" altLang="en-US" sz="1800" dirty="0" smtClean="0"/>
              <a:t>标识为系带，打开后展开样式如右图。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封面图片由公司设计，体现</a:t>
            </a:r>
            <a:r>
              <a:rPr lang="en-US" altLang="zh-CN" sz="1800" dirty="0" smtClean="0"/>
              <a:t>IT</a:t>
            </a:r>
            <a:r>
              <a:rPr lang="zh-CN" altLang="en-US" sz="1800" dirty="0" smtClean="0"/>
              <a:t>特色</a:t>
            </a:r>
            <a:endParaRPr lang="zh-CN" altLang="en-US" sz="18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506188" y="921328"/>
            <a:ext cx="3103418" cy="4613561"/>
            <a:chOff x="6206837" y="676036"/>
            <a:chExt cx="3103418" cy="4613561"/>
          </a:xfrm>
        </p:grpSpPr>
        <p:sp>
          <p:nvSpPr>
            <p:cNvPr id="10" name="矩形 9"/>
            <p:cNvSpPr/>
            <p:nvPr/>
          </p:nvSpPr>
          <p:spPr>
            <a:xfrm>
              <a:off x="6206837" y="2036618"/>
              <a:ext cx="3103418" cy="1832263"/>
            </a:xfrm>
            <a:prstGeom prst="rect">
              <a:avLst/>
            </a:prstGeom>
            <a:solidFill>
              <a:srgbClr val="63A984"/>
            </a:solidFill>
            <a:ln>
              <a:solidFill>
                <a:srgbClr val="63A98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206837" y="676036"/>
              <a:ext cx="3103418" cy="1357744"/>
              <a:chOff x="7481453" y="506797"/>
              <a:chExt cx="3103418" cy="135774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481453" y="506797"/>
                <a:ext cx="3103418" cy="1357744"/>
              </a:xfrm>
              <a:prstGeom prst="rect">
                <a:avLst/>
              </a:prstGeom>
              <a:solidFill>
                <a:srgbClr val="63A984"/>
              </a:solidFill>
              <a:ln>
                <a:solidFill>
                  <a:srgbClr val="63A98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 flipV="1">
                <a:off x="7481453" y="1836832"/>
                <a:ext cx="3103418" cy="27709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 rot="10800000">
              <a:off x="6206837" y="3868880"/>
              <a:ext cx="3103418" cy="1420717"/>
              <a:chOff x="7481453" y="443825"/>
              <a:chExt cx="3103418" cy="1420717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481453" y="443825"/>
                <a:ext cx="3103418" cy="1420717"/>
              </a:xfrm>
              <a:prstGeom prst="rect">
                <a:avLst/>
              </a:prstGeom>
              <a:solidFill>
                <a:srgbClr val="63A984"/>
              </a:solidFill>
              <a:ln>
                <a:solidFill>
                  <a:srgbClr val="63A984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/>
              <p:cNvCxnSpPr/>
              <p:nvPr/>
            </p:nvCxnSpPr>
            <p:spPr>
              <a:xfrm flipV="1">
                <a:off x="7481453" y="1836832"/>
                <a:ext cx="3103418" cy="27709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7117774" y="971952"/>
              <a:ext cx="1281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</a:rPr>
                <a:t>上部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145481" y="2598806"/>
              <a:ext cx="1281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</a:rPr>
                <a:t>中部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145481" y="4239151"/>
              <a:ext cx="1281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 smtClean="0">
                  <a:solidFill>
                    <a:schemeClr val="bg1"/>
                  </a:solidFill>
                </a:rPr>
                <a:t>下部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标题 3"/>
          <p:cNvSpPr txBox="1">
            <a:spLocks/>
          </p:cNvSpPr>
          <p:nvPr/>
        </p:nvSpPr>
        <p:spPr>
          <a:xfrm>
            <a:off x="5001490" y="5713125"/>
            <a:ext cx="2390770" cy="3539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dirty="0" smtClean="0"/>
              <a:t>招生简章展开后样式</a:t>
            </a:r>
            <a:endParaRPr lang="zh-CN" altLang="en-US" sz="1800" dirty="0"/>
          </a:p>
        </p:txBody>
      </p:sp>
      <p:sp>
        <p:nvSpPr>
          <p:cNvPr id="26" name="矩形 25"/>
          <p:cNvSpPr/>
          <p:nvPr/>
        </p:nvSpPr>
        <p:spPr>
          <a:xfrm>
            <a:off x="8233059" y="1452184"/>
            <a:ext cx="3491345" cy="2327565"/>
          </a:xfrm>
          <a:prstGeom prst="rect">
            <a:avLst/>
          </a:prstGeom>
          <a:solidFill>
            <a:srgbClr val="63A984"/>
          </a:solidFill>
          <a:ln>
            <a:solidFill>
              <a:srgbClr val="63A98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3"/>
          <p:cNvSpPr txBox="1">
            <a:spLocks/>
          </p:cNvSpPr>
          <p:nvPr/>
        </p:nvSpPr>
        <p:spPr>
          <a:xfrm>
            <a:off x="8233059" y="4099076"/>
            <a:ext cx="3825589" cy="725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招生简章背面，统一印制学校名称、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LOGO</a:t>
            </a:r>
            <a:r>
              <a:rPr lang="zh-CN" altLang="en-US" sz="1800" dirty="0" smtClean="0"/>
              <a:t>、微信号、招生联系人信息等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11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5528" y="249382"/>
            <a:ext cx="3103418" cy="42949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文字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图片设计说明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5527" y="760045"/>
            <a:ext cx="3103418" cy="1357744"/>
            <a:chOff x="6206837" y="676036"/>
            <a:chExt cx="3103418" cy="1357744"/>
          </a:xfrm>
        </p:grpSpPr>
        <p:sp>
          <p:nvSpPr>
            <p:cNvPr id="11" name="矩形 10"/>
            <p:cNvSpPr/>
            <p:nvPr/>
          </p:nvSpPr>
          <p:spPr>
            <a:xfrm>
              <a:off x="6206837" y="676036"/>
              <a:ext cx="3103418" cy="1357744"/>
            </a:xfrm>
            <a:prstGeom prst="rect">
              <a:avLst/>
            </a:prstGeom>
            <a:solidFill>
              <a:srgbClr val="63A984"/>
            </a:solidFill>
            <a:ln>
              <a:solidFill>
                <a:srgbClr val="63A98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17774" y="971952"/>
              <a:ext cx="1281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</a:rPr>
                <a:t>中</a:t>
              </a:r>
              <a:r>
                <a:rPr lang="zh-CN" altLang="en-US" sz="4000" b="1" dirty="0" smtClean="0">
                  <a:solidFill>
                    <a:schemeClr val="bg1"/>
                  </a:solidFill>
                </a:rPr>
                <a:t>部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标题 3"/>
          <p:cNvSpPr txBox="1">
            <a:spLocks/>
          </p:cNvSpPr>
          <p:nvPr/>
        </p:nvSpPr>
        <p:spPr>
          <a:xfrm>
            <a:off x="4377941" y="2117789"/>
            <a:ext cx="3567546" cy="2176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中部以文字为主，分为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各板块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1</a:t>
            </a:r>
            <a:r>
              <a:rPr lang="zh-CN" altLang="en-US" sz="1800" dirty="0"/>
              <a:t>：信息专业</a:t>
            </a:r>
            <a:r>
              <a:rPr lang="zh-CN" altLang="en-US" sz="1800" dirty="0" smtClean="0"/>
              <a:t>部发展史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2</a:t>
            </a:r>
            <a:r>
              <a:rPr lang="zh-CN" altLang="en-US" sz="1800" dirty="0"/>
              <a:t>：信息行业</a:t>
            </a:r>
            <a:r>
              <a:rPr lang="zh-CN" altLang="en-US" sz="1800" dirty="0" smtClean="0"/>
              <a:t>就业岗位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3</a:t>
            </a:r>
            <a:r>
              <a:rPr lang="zh-CN" altLang="en-US" sz="1800" dirty="0"/>
              <a:t>：信息技术发展</a:t>
            </a:r>
            <a:r>
              <a:rPr lang="zh-CN" altLang="en-US" sz="1800" dirty="0" smtClean="0"/>
              <a:t>趋势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：学习的知识和技能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069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5528" y="249382"/>
            <a:ext cx="3103418" cy="429492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 smtClean="0"/>
              <a:t>文字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图片设计说明</a:t>
            </a:r>
            <a:endParaRPr lang="zh-CN" altLang="en-US" sz="24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35527" y="760045"/>
            <a:ext cx="3103418" cy="1357744"/>
            <a:chOff x="6206837" y="676036"/>
            <a:chExt cx="3103418" cy="1357744"/>
          </a:xfrm>
        </p:grpSpPr>
        <p:sp>
          <p:nvSpPr>
            <p:cNvPr id="11" name="矩形 10"/>
            <p:cNvSpPr/>
            <p:nvPr/>
          </p:nvSpPr>
          <p:spPr>
            <a:xfrm>
              <a:off x="6206837" y="676036"/>
              <a:ext cx="3103418" cy="1357744"/>
            </a:xfrm>
            <a:prstGeom prst="rect">
              <a:avLst/>
            </a:prstGeom>
            <a:solidFill>
              <a:srgbClr val="63A984"/>
            </a:solidFill>
            <a:ln>
              <a:solidFill>
                <a:srgbClr val="63A98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17774" y="971952"/>
              <a:ext cx="1281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</a:rPr>
                <a:t>中</a:t>
              </a:r>
              <a:r>
                <a:rPr lang="zh-CN" altLang="en-US" sz="4000" b="1" dirty="0" smtClean="0">
                  <a:solidFill>
                    <a:schemeClr val="bg1"/>
                  </a:solidFill>
                </a:rPr>
                <a:t>部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标题 3"/>
          <p:cNvSpPr txBox="1">
            <a:spLocks/>
          </p:cNvSpPr>
          <p:nvPr/>
        </p:nvSpPr>
        <p:spPr>
          <a:xfrm>
            <a:off x="329313" y="2416967"/>
            <a:ext cx="3567546" cy="486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板块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：信息行业就业方向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5182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128</Words>
  <Application>Microsoft Office PowerPoint</Application>
  <PresentationFormat>自定义</PresentationFormat>
  <Paragraphs>24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信息专业招生简章设计</vt:lpstr>
      <vt:lpstr>推荐使用的颜色基调</vt:lpstr>
      <vt:lpstr>布局设计</vt:lpstr>
      <vt:lpstr>文字/图片设计说明</vt:lpstr>
      <vt:lpstr>文字/图片设计说明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信息专业招生简章设计</dc:title>
  <dc:creator>9623733@qq.com</dc:creator>
  <cp:lastModifiedBy>user</cp:lastModifiedBy>
  <cp:revision>37</cp:revision>
  <dcterms:created xsi:type="dcterms:W3CDTF">2019-02-26T14:26:27Z</dcterms:created>
  <dcterms:modified xsi:type="dcterms:W3CDTF">2019-06-25T19:52:12Z</dcterms:modified>
</cp:coreProperties>
</file>