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3" autoAdjust="0"/>
    <p:restoredTop sz="94660"/>
  </p:normalViewPr>
  <p:slideViewPr>
    <p:cSldViewPr snapToGrid="0">
      <p:cViewPr varScale="1">
        <p:scale>
          <a:sx n="60" d="100"/>
          <a:sy n="60" d="100"/>
        </p:scale>
        <p:origin x="62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0224EE-13A8-4095-8283-71E9ACDDBC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B446F04-BD74-424A-BA4A-46A36A4BA3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4D491A-A9CA-4278-B1FD-687B8BB75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92FE7-47FE-48C4-A706-7CED16138F91}" type="datetimeFigureOut">
              <a:rPr lang="zh-CN" altLang="en-US" smtClean="0"/>
              <a:t>2020/6/5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5759D6-D7D0-4F68-A7B1-4667A4891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FF975A-3D67-4D83-B501-EA3ECB02C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D3369-BADA-4BCD-8052-B9A812F8AB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102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774668-DBC3-4F5D-9D8B-77D65FB47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E152739-0AE0-44CD-AC6F-AFAEEEFA55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D53123-EC78-4613-A1CD-8E8EC0EC3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92FE7-47FE-48C4-A706-7CED16138F91}" type="datetimeFigureOut">
              <a:rPr lang="zh-CN" altLang="en-US" smtClean="0"/>
              <a:t>2020/6/5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295D45-A5BC-45D5-9572-E89E5DA9C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2D78E2-E625-47FE-962D-14FDFE779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D3369-BADA-4BCD-8052-B9A812F8AB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41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9B94054-E9F3-403D-B906-EA5CD330AD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8E9634D-B1C5-4511-BA80-825D772467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E34298-9958-40FA-903D-15178E325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92FE7-47FE-48C4-A706-7CED16138F91}" type="datetimeFigureOut">
              <a:rPr lang="zh-CN" altLang="en-US" smtClean="0"/>
              <a:t>2020/6/5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EEC703-1C24-4342-B4EA-AADC68C88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6407D1-B045-4983-B756-322BEC77E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D3369-BADA-4BCD-8052-B9A812F8AB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5516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6C9854-CD6C-4AD6-B10F-D15FE8787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491CE3-F6EB-4DE0-90BD-193DECD6F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0FC92C-1581-49EE-AB84-2C2320CE7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92FE7-47FE-48C4-A706-7CED16138F91}" type="datetimeFigureOut">
              <a:rPr lang="zh-CN" altLang="en-US" smtClean="0"/>
              <a:t>2020/6/5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9404C6-276B-4B2A-A5B4-3A2F248C2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CBC044-F3FA-42DF-A6A6-5DE7C71AF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D3369-BADA-4BCD-8052-B9A812F8AB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0561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0B964A-03DE-4DED-83DF-D6A734DEC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9B1E269-8917-458E-8E51-7A546C22BB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349B3E-D2D7-4A78-AE8F-82262574A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92FE7-47FE-48C4-A706-7CED16138F91}" type="datetimeFigureOut">
              <a:rPr lang="zh-CN" altLang="en-US" smtClean="0"/>
              <a:t>2020/6/5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E23DC1-8B29-4533-BCF4-6A0D64638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1B4B26-79FC-4B95-B13E-F23829768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D3369-BADA-4BCD-8052-B9A812F8AB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7404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81144F-B557-471F-831C-00000AE38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F7D50C-E902-413D-B4A0-87BB853E42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3363B36-CB5B-47A5-B745-B56716EE2B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B227CBA-365B-4A2F-87A8-1C5A4775B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92FE7-47FE-48C4-A706-7CED16138F91}" type="datetimeFigureOut">
              <a:rPr lang="zh-CN" altLang="en-US" smtClean="0"/>
              <a:t>2020/6/5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D1C17EA-6E7B-40B1-A61D-1243068BB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5E0DF74-1DDE-4D61-A8E3-02A4F0534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D3369-BADA-4BCD-8052-B9A812F8AB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8928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F3775D-3531-4595-AFC6-CB20B269F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E725D0-A7E5-4898-A439-1CE73B95F1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CB41766-E5F8-40BD-9BDB-279564FB3D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E7B8868-A062-42C4-AB0E-C00295F81D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1793726-87B4-4EA7-8F56-9BF67FA527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CB00581-457E-48F1-B1E1-E60BCAC99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92FE7-47FE-48C4-A706-7CED16138F91}" type="datetimeFigureOut">
              <a:rPr lang="zh-CN" altLang="en-US" smtClean="0"/>
              <a:t>2020/6/5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F6F7A05-FD11-4440-B998-37ED27327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B9A752F-0E8C-46A2-A9E8-952E8CF99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D3369-BADA-4BCD-8052-B9A812F8AB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1854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752616-1E9E-4581-8265-AFA4AB230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FA36A71-7C55-4858-827F-6A4A5DE39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92FE7-47FE-48C4-A706-7CED16138F91}" type="datetimeFigureOut">
              <a:rPr lang="zh-CN" altLang="en-US" smtClean="0"/>
              <a:t>2020/6/5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0DE9F02-C744-4D08-8BA6-CCD5FB744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7A86A98-FE89-48E9-AB82-25724CD08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D3369-BADA-4BCD-8052-B9A812F8AB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818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68EFEF9-E53D-41F8-BD50-962804EE7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92FE7-47FE-48C4-A706-7CED16138F91}" type="datetimeFigureOut">
              <a:rPr lang="zh-CN" altLang="en-US" smtClean="0"/>
              <a:t>2020/6/5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2D9F9CF-67A4-440E-9684-57096EEF6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C0FB891-F566-4AAB-8FB3-F093A63A8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D3369-BADA-4BCD-8052-B9A812F8AB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2201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58F941-072A-4234-A3C4-FB87FCD34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3FB3AA-BC68-49CD-BCD3-8ED3FD3860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D0B527C-8EE3-4428-A487-FE9D33422C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B7FD85-89BF-49F7-8DA5-65A8E35BA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92FE7-47FE-48C4-A706-7CED16138F91}" type="datetimeFigureOut">
              <a:rPr lang="zh-CN" altLang="en-US" smtClean="0"/>
              <a:t>2020/6/5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60B144-A021-4145-9996-902A97689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F0EED0-AA43-45A9-BBBB-7316A2643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D3369-BADA-4BCD-8052-B9A812F8AB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7854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73EEB1-815B-4738-BD75-953CF1F44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4DA3C58-54E0-45CC-B00E-33FAF9745D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C562F40-7385-4748-BA6B-E50AEF54C5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ED0A6F8-BFF5-4532-85DC-BC377FC20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92FE7-47FE-48C4-A706-7CED16138F91}" type="datetimeFigureOut">
              <a:rPr lang="zh-CN" altLang="en-US" smtClean="0"/>
              <a:t>2020/6/5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E0C913-71A7-48FE-AC82-09F5E184B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057B13A-06E1-46DB-BD90-5FC8C701F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D3369-BADA-4BCD-8052-B9A812F8AB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8832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9E33418-9919-43FB-92A3-9F10CD701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14AB2B4-3821-4061-9E57-C89FA35123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9E212F-7F5E-4A76-AA5B-9EB1800472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992FE7-47FE-48C4-A706-7CED16138F91}" type="datetimeFigureOut">
              <a:rPr lang="zh-CN" altLang="en-US" smtClean="0"/>
              <a:t>2020/6/5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E2C5DB-32C8-4172-9092-53464A2905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E13C48-864A-4D17-8518-0808A1367B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D3369-BADA-4BCD-8052-B9A812F8AB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3675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>
            <a:extLst>
              <a:ext uri="{FF2B5EF4-FFF2-40B4-BE49-F238E27FC236}">
                <a16:creationId xmlns:a16="http://schemas.microsoft.com/office/drawing/2014/main" id="{FD2F9A38-96C4-4573-9AFD-28AFFD05702F}"/>
              </a:ext>
            </a:extLst>
          </p:cNvPr>
          <p:cNvGrpSpPr/>
          <p:nvPr/>
        </p:nvGrpSpPr>
        <p:grpSpPr>
          <a:xfrm>
            <a:off x="3786123" y="1139104"/>
            <a:ext cx="4590085" cy="4586732"/>
            <a:chOff x="3786123" y="1139104"/>
            <a:chExt cx="4590085" cy="4586732"/>
          </a:xfrm>
        </p:grpSpPr>
        <p:sp>
          <p:nvSpPr>
            <p:cNvPr id="6" name="任意多边形: 形状 5">
              <a:extLst>
                <a:ext uri="{FF2B5EF4-FFF2-40B4-BE49-F238E27FC236}">
                  <a16:creationId xmlns:a16="http://schemas.microsoft.com/office/drawing/2014/main" id="{813D4EBC-2EB4-4DD1-B43A-262DB1E07D8A}"/>
                </a:ext>
              </a:extLst>
            </p:cNvPr>
            <p:cNvSpPr/>
            <p:nvPr/>
          </p:nvSpPr>
          <p:spPr>
            <a:xfrm>
              <a:off x="3791102" y="1164504"/>
              <a:ext cx="4551680" cy="4551680"/>
            </a:xfrm>
            <a:custGeom>
              <a:avLst/>
              <a:gdLst>
                <a:gd name="connsiteX0" fmla="*/ 2275840 w 4551680"/>
                <a:gd name="connsiteY0" fmla="*/ 0 h 4551680"/>
                <a:gd name="connsiteX1" fmla="*/ 4055164 w 4551680"/>
                <a:gd name="connsiteY1" fmla="*/ 856878 h 4551680"/>
                <a:gd name="connsiteX2" fmla="*/ 2275840 w 4551680"/>
                <a:gd name="connsiteY2" fmla="*/ 2275840 h 4551680"/>
                <a:gd name="connsiteX3" fmla="*/ 2275840 w 4551680"/>
                <a:gd name="connsiteY3" fmla="*/ 0 h 4551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51680" h="4551680">
                  <a:moveTo>
                    <a:pt x="2275840" y="0"/>
                  </a:moveTo>
                  <a:cubicBezTo>
                    <a:pt x="2968435" y="0"/>
                    <a:pt x="3623339" y="315385"/>
                    <a:pt x="4055164" y="856878"/>
                  </a:cubicBezTo>
                  <a:lnTo>
                    <a:pt x="2275840" y="2275840"/>
                  </a:lnTo>
                  <a:lnTo>
                    <a:pt x="2275840" y="0"/>
                  </a:lnTo>
                  <a:close/>
                </a:path>
              </a:pathLst>
            </a:custGeom>
            <a:solidFill>
              <a:schemeClr val="accent2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443328" tIns="474726" rIns="1128759" bIns="3314108" numCol="1" spcCol="1270" anchor="ctr" anchorCtr="0">
              <a:noAutofit/>
            </a:bodyPr>
            <a:lstStyle/>
            <a:p>
              <a:pPr marL="0" lvl="0" indent="0" algn="ctr" defTabSz="1822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4100" dirty="0"/>
                <a:t>1</a:t>
              </a:r>
              <a:endParaRPr lang="zh-CN" altLang="en-US" sz="4100" kern="1200" dirty="0"/>
            </a:p>
          </p:txBody>
        </p:sp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8F52FEF0-D7E3-4F32-9D00-0481D2405422}"/>
                </a:ext>
              </a:extLst>
            </p:cNvPr>
            <p:cNvSpPr/>
            <p:nvPr/>
          </p:nvSpPr>
          <p:spPr>
            <a:xfrm>
              <a:off x="3786123" y="1161456"/>
              <a:ext cx="4551680" cy="4551680"/>
            </a:xfrm>
            <a:custGeom>
              <a:avLst/>
              <a:gdLst>
                <a:gd name="connsiteX0" fmla="*/ 4055164 w 4551680"/>
                <a:gd name="connsiteY0" fmla="*/ 856878 h 4551680"/>
                <a:gd name="connsiteX1" fmla="*/ 4494620 w 4551680"/>
                <a:gd name="connsiteY1" fmla="*/ 2782262 h 4551680"/>
                <a:gd name="connsiteX2" fmla="*/ 2275840 w 4551680"/>
                <a:gd name="connsiteY2" fmla="*/ 2275840 h 4551680"/>
                <a:gd name="connsiteX3" fmla="*/ 4055164 w 4551680"/>
                <a:gd name="connsiteY3" fmla="*/ 856878 h 4551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51680" h="4551680">
                  <a:moveTo>
                    <a:pt x="4055164" y="856878"/>
                  </a:moveTo>
                  <a:cubicBezTo>
                    <a:pt x="4486989" y="1398370"/>
                    <a:pt x="4648736" y="2107033"/>
                    <a:pt x="4494620" y="2782262"/>
                  </a:cubicBezTo>
                  <a:lnTo>
                    <a:pt x="2275840" y="2275840"/>
                  </a:lnTo>
                  <a:lnTo>
                    <a:pt x="4055164" y="856878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143420" tIns="1702054" rIns="266107" bIns="2195153" numCol="1" spcCol="1270" anchor="ctr" anchorCtr="0">
              <a:noAutofit/>
            </a:bodyPr>
            <a:lstStyle/>
            <a:p>
              <a:pPr marL="0" lvl="0" indent="0" algn="ctr" defTabSz="1822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4100" kern="1200" dirty="0"/>
                <a:t>2</a:t>
              </a:r>
              <a:endParaRPr lang="zh-CN" altLang="en-US" sz="4100" kern="1200" dirty="0"/>
            </a:p>
          </p:txBody>
        </p:sp>
        <p:sp>
          <p:nvSpPr>
            <p:cNvPr id="8" name="任意多边形: 形状 7">
              <a:extLst>
                <a:ext uri="{FF2B5EF4-FFF2-40B4-BE49-F238E27FC236}">
                  <a16:creationId xmlns:a16="http://schemas.microsoft.com/office/drawing/2014/main" id="{00A6E0D5-9CDE-4921-AA10-2BEB5DDA477A}"/>
                </a:ext>
              </a:extLst>
            </p:cNvPr>
            <p:cNvSpPr/>
            <p:nvPr/>
          </p:nvSpPr>
          <p:spPr>
            <a:xfrm>
              <a:off x="3803091" y="1151974"/>
              <a:ext cx="4551680" cy="4551680"/>
            </a:xfrm>
            <a:custGeom>
              <a:avLst/>
              <a:gdLst>
                <a:gd name="connsiteX0" fmla="*/ 4494620 w 4551680"/>
                <a:gd name="connsiteY0" fmla="*/ 2782262 h 4551680"/>
                <a:gd name="connsiteX1" fmla="*/ 3263290 w 4551680"/>
                <a:gd name="connsiteY1" fmla="*/ 4326301 h 4551680"/>
                <a:gd name="connsiteX2" fmla="*/ 2275840 w 4551680"/>
                <a:gd name="connsiteY2" fmla="*/ 2275840 h 4551680"/>
                <a:gd name="connsiteX3" fmla="*/ 4494620 w 4551680"/>
                <a:gd name="connsiteY3" fmla="*/ 2782262 h 4551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51680" h="4551680">
                  <a:moveTo>
                    <a:pt x="4494620" y="2782262"/>
                  </a:moveTo>
                  <a:cubicBezTo>
                    <a:pt x="4340503" y="3457492"/>
                    <a:pt x="3887296" y="4025796"/>
                    <a:pt x="3263290" y="4326301"/>
                  </a:cubicBezTo>
                  <a:lnTo>
                    <a:pt x="2275840" y="2275840"/>
                  </a:lnTo>
                  <a:lnTo>
                    <a:pt x="4494620" y="2782262"/>
                  </a:lnTo>
                  <a:close/>
                </a:path>
              </a:pathLst>
            </a:custGeom>
            <a:solidFill>
              <a:srgbClr val="7030A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974899" tIns="2747856" rIns="597188" bIns="1068071" numCol="1" spcCol="1270" anchor="ctr" anchorCtr="0">
              <a:noAutofit/>
            </a:bodyPr>
            <a:lstStyle/>
            <a:p>
              <a:pPr marL="0" lvl="0" indent="0" algn="ctr" defTabSz="1822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4100" kern="1200" dirty="0"/>
                <a:t>3</a:t>
              </a:r>
              <a:endParaRPr lang="zh-CN" altLang="en-US" sz="4100" kern="1200" dirty="0"/>
            </a:p>
          </p:txBody>
        </p:sp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3433B7BA-7A6A-4C2D-851C-8B2E4B59916A}"/>
                </a:ext>
              </a:extLst>
            </p:cNvPr>
            <p:cNvSpPr/>
            <p:nvPr/>
          </p:nvSpPr>
          <p:spPr>
            <a:xfrm>
              <a:off x="3807459" y="1141814"/>
              <a:ext cx="4551680" cy="4551680"/>
            </a:xfrm>
            <a:custGeom>
              <a:avLst/>
              <a:gdLst>
                <a:gd name="connsiteX0" fmla="*/ 3263240 w 4551680"/>
                <a:gd name="connsiteY0" fmla="*/ 4326325 h 4551680"/>
                <a:gd name="connsiteX1" fmla="*/ 1288389 w 4551680"/>
                <a:gd name="connsiteY1" fmla="*/ 4326301 h 4551680"/>
                <a:gd name="connsiteX2" fmla="*/ 2275840 w 4551680"/>
                <a:gd name="connsiteY2" fmla="*/ 2275840 h 4551680"/>
                <a:gd name="connsiteX3" fmla="*/ 3263240 w 4551680"/>
                <a:gd name="connsiteY3" fmla="*/ 4326325 h 4551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51680" h="4551680">
                  <a:moveTo>
                    <a:pt x="3263240" y="4326325"/>
                  </a:moveTo>
                  <a:cubicBezTo>
                    <a:pt x="2639244" y="4626807"/>
                    <a:pt x="1912378" y="4626798"/>
                    <a:pt x="1288389" y="4326301"/>
                  </a:cubicBezTo>
                  <a:lnTo>
                    <a:pt x="2275840" y="2275840"/>
                  </a:lnTo>
                  <a:lnTo>
                    <a:pt x="3263240" y="4326325"/>
                  </a:lnTo>
                  <a:close/>
                </a:path>
              </a:pathLst>
            </a:custGeom>
            <a:solidFill>
              <a:srgbClr val="FF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99590" tIns="3628390" rIns="1799590" bIns="268817" numCol="1" spcCol="1270" anchor="ctr" anchorCtr="0">
              <a:noAutofit/>
            </a:bodyPr>
            <a:lstStyle/>
            <a:p>
              <a:pPr marL="0" lvl="0" indent="0" algn="ctr" defTabSz="1822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4100" kern="1200" dirty="0"/>
                <a:t>4</a:t>
              </a:r>
              <a:endParaRPr lang="zh-CN" altLang="en-US" sz="4100" kern="1200" dirty="0"/>
            </a:p>
          </p:txBody>
        </p:sp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id="{400079CE-D673-4626-AB7F-0C168D2DACFE}"/>
                </a:ext>
              </a:extLst>
            </p:cNvPr>
            <p:cNvSpPr/>
            <p:nvPr/>
          </p:nvSpPr>
          <p:spPr>
            <a:xfrm>
              <a:off x="3824528" y="1164674"/>
              <a:ext cx="4551680" cy="4551680"/>
            </a:xfrm>
            <a:custGeom>
              <a:avLst/>
              <a:gdLst>
                <a:gd name="connsiteX0" fmla="*/ 1288390 w 4551680"/>
                <a:gd name="connsiteY0" fmla="*/ 4326301 h 4551680"/>
                <a:gd name="connsiteX1" fmla="*/ 57060 w 4551680"/>
                <a:gd name="connsiteY1" fmla="*/ 2782261 h 4551680"/>
                <a:gd name="connsiteX2" fmla="*/ 2275840 w 4551680"/>
                <a:gd name="connsiteY2" fmla="*/ 2275840 h 4551680"/>
                <a:gd name="connsiteX3" fmla="*/ 1288390 w 4551680"/>
                <a:gd name="connsiteY3" fmla="*/ 4326301 h 4551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51680" h="4551680">
                  <a:moveTo>
                    <a:pt x="1288390" y="4326301"/>
                  </a:moveTo>
                  <a:cubicBezTo>
                    <a:pt x="664384" y="4025795"/>
                    <a:pt x="211176" y="3457491"/>
                    <a:pt x="57060" y="2782261"/>
                  </a:cubicBezTo>
                  <a:lnTo>
                    <a:pt x="2275840" y="2275840"/>
                  </a:lnTo>
                  <a:lnTo>
                    <a:pt x="1288390" y="432630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7188" tIns="2747856" rIns="2974899" bIns="1068071" numCol="1" spcCol="1270" anchor="ctr" anchorCtr="0">
              <a:noAutofit/>
            </a:bodyPr>
            <a:lstStyle/>
            <a:p>
              <a:pPr marL="0" lvl="0" indent="0" algn="ctr" defTabSz="1822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4100" kern="1200" dirty="0"/>
                <a:t>5</a:t>
              </a:r>
              <a:endParaRPr lang="zh-CN" altLang="en-US" sz="4100" kern="1200" dirty="0"/>
            </a:p>
          </p:txBody>
        </p:sp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id="{6FE3B044-B4B6-449A-B3C3-F2F3598033EB}"/>
                </a:ext>
              </a:extLst>
            </p:cNvPr>
            <p:cNvSpPr/>
            <p:nvPr/>
          </p:nvSpPr>
          <p:spPr>
            <a:xfrm>
              <a:off x="3816095" y="1174156"/>
              <a:ext cx="4551680" cy="4551680"/>
            </a:xfrm>
            <a:custGeom>
              <a:avLst/>
              <a:gdLst>
                <a:gd name="connsiteX0" fmla="*/ 57060 w 4551680"/>
                <a:gd name="connsiteY0" fmla="*/ 2782260 h 4551680"/>
                <a:gd name="connsiteX1" fmla="*/ 496516 w 4551680"/>
                <a:gd name="connsiteY1" fmla="*/ 856877 h 4551680"/>
                <a:gd name="connsiteX2" fmla="*/ 2275840 w 4551680"/>
                <a:gd name="connsiteY2" fmla="*/ 2275840 h 4551680"/>
                <a:gd name="connsiteX3" fmla="*/ 57060 w 4551680"/>
                <a:gd name="connsiteY3" fmla="*/ 2782260 h 4551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51680" h="4551680">
                  <a:moveTo>
                    <a:pt x="57060" y="2782260"/>
                  </a:moveTo>
                  <a:cubicBezTo>
                    <a:pt x="-97056" y="2107031"/>
                    <a:pt x="64692" y="1398369"/>
                    <a:pt x="496516" y="856877"/>
                  </a:cubicBezTo>
                  <a:lnTo>
                    <a:pt x="2275840" y="2275840"/>
                  </a:lnTo>
                  <a:lnTo>
                    <a:pt x="57060" y="2782260"/>
                  </a:lnTo>
                  <a:close/>
                </a:path>
              </a:pathLst>
            </a:custGeom>
            <a:solidFill>
              <a:srgbClr val="00B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66108" tIns="1702054" rIns="3143419" bIns="2195153" numCol="1" spcCol="1270" anchor="ctr" anchorCtr="0">
              <a:noAutofit/>
            </a:bodyPr>
            <a:lstStyle/>
            <a:p>
              <a:pPr marL="0" lvl="0" indent="0" algn="ctr" defTabSz="1822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4100" kern="1200" dirty="0"/>
                <a:t>6</a:t>
              </a:r>
              <a:endParaRPr lang="zh-CN" altLang="en-US" sz="4100" kern="1200" dirty="0"/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B3CD0EF0-2FF2-4F9B-999F-D71E30EDA2B1}"/>
                </a:ext>
              </a:extLst>
            </p:cNvPr>
            <p:cNvSpPr/>
            <p:nvPr/>
          </p:nvSpPr>
          <p:spPr>
            <a:xfrm>
              <a:off x="3811117" y="1139104"/>
              <a:ext cx="4551680" cy="4551680"/>
            </a:xfrm>
            <a:custGeom>
              <a:avLst/>
              <a:gdLst>
                <a:gd name="connsiteX0" fmla="*/ 496516 w 4551680"/>
                <a:gd name="connsiteY0" fmla="*/ 856878 h 4551680"/>
                <a:gd name="connsiteX1" fmla="*/ 2275840 w 4551680"/>
                <a:gd name="connsiteY1" fmla="*/ 0 h 4551680"/>
                <a:gd name="connsiteX2" fmla="*/ 2275840 w 4551680"/>
                <a:gd name="connsiteY2" fmla="*/ 2275840 h 4551680"/>
                <a:gd name="connsiteX3" fmla="*/ 496516 w 4551680"/>
                <a:gd name="connsiteY3" fmla="*/ 856878 h 4551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51680" h="4551680">
                  <a:moveTo>
                    <a:pt x="496516" y="856878"/>
                  </a:moveTo>
                  <a:cubicBezTo>
                    <a:pt x="928341" y="315386"/>
                    <a:pt x="1583245" y="0"/>
                    <a:pt x="2275840" y="0"/>
                  </a:cubicBezTo>
                  <a:lnTo>
                    <a:pt x="2275840" y="2275840"/>
                  </a:lnTo>
                  <a:lnTo>
                    <a:pt x="496516" y="856878"/>
                  </a:lnTo>
                  <a:close/>
                </a:path>
              </a:pathLst>
            </a:custGeom>
            <a:solidFill>
              <a:srgbClr val="FFFF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28759" tIns="474726" rIns="2443328" bIns="3314108" numCol="1" spcCol="1270" anchor="ctr" anchorCtr="0">
              <a:noAutofit/>
            </a:bodyPr>
            <a:lstStyle/>
            <a:p>
              <a:pPr marL="0" lvl="0" indent="0" algn="ctr" defTabSz="1822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4100" kern="1200" dirty="0"/>
                <a:t>7</a:t>
              </a:r>
              <a:endParaRPr lang="zh-CN" altLang="en-US" sz="4100" kern="1200" dirty="0"/>
            </a:p>
          </p:txBody>
        </p:sp>
      </p:grpSp>
      <p:sp>
        <p:nvSpPr>
          <p:cNvPr id="13" name="箭头: 环形 12">
            <a:extLst>
              <a:ext uri="{FF2B5EF4-FFF2-40B4-BE49-F238E27FC236}">
                <a16:creationId xmlns:a16="http://schemas.microsoft.com/office/drawing/2014/main" id="{084F2846-E7BE-4675-8B6D-3D4A5D114BD4}"/>
              </a:ext>
            </a:extLst>
          </p:cNvPr>
          <p:cNvSpPr/>
          <p:nvPr/>
        </p:nvSpPr>
        <p:spPr>
          <a:xfrm>
            <a:off x="3585304" y="768433"/>
            <a:ext cx="5115221" cy="5115221"/>
          </a:xfrm>
          <a:prstGeom prst="circularArrow">
            <a:avLst>
              <a:gd name="adj1" fmla="val 5085"/>
              <a:gd name="adj2" fmla="val 327528"/>
              <a:gd name="adj3" fmla="val 18957827"/>
              <a:gd name="adj4" fmla="val 16200343"/>
              <a:gd name="adj5" fmla="val 5932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4" name="箭头: 环形 13">
            <a:extLst>
              <a:ext uri="{FF2B5EF4-FFF2-40B4-BE49-F238E27FC236}">
                <a16:creationId xmlns:a16="http://schemas.microsoft.com/office/drawing/2014/main" id="{7EB92DD8-3FBD-41B5-AAFB-6925A9807770}"/>
              </a:ext>
            </a:extLst>
          </p:cNvPr>
          <p:cNvSpPr/>
          <p:nvPr/>
        </p:nvSpPr>
        <p:spPr>
          <a:xfrm>
            <a:off x="3644194" y="841909"/>
            <a:ext cx="5115221" cy="5115221"/>
          </a:xfrm>
          <a:prstGeom prst="circularArrow">
            <a:avLst>
              <a:gd name="adj1" fmla="val 5085"/>
              <a:gd name="adj2" fmla="val 327528"/>
              <a:gd name="adj3" fmla="val 443744"/>
              <a:gd name="adj4" fmla="val 19285776"/>
              <a:gd name="adj5" fmla="val 5932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5" name="箭头: 环形 14">
            <a:extLst>
              <a:ext uri="{FF2B5EF4-FFF2-40B4-BE49-F238E27FC236}">
                <a16:creationId xmlns:a16="http://schemas.microsoft.com/office/drawing/2014/main" id="{C80FD721-25F0-47A1-BD4B-B229CF1AF3F3}"/>
              </a:ext>
            </a:extLst>
          </p:cNvPr>
          <p:cNvSpPr/>
          <p:nvPr/>
        </p:nvSpPr>
        <p:spPr>
          <a:xfrm>
            <a:off x="3622986" y="933813"/>
            <a:ext cx="5115221" cy="5115221"/>
          </a:xfrm>
          <a:prstGeom prst="circularArrow">
            <a:avLst>
              <a:gd name="adj1" fmla="val 5085"/>
              <a:gd name="adj2" fmla="val 327528"/>
              <a:gd name="adj3" fmla="val 3529100"/>
              <a:gd name="adj4" fmla="val 770764"/>
              <a:gd name="adj5" fmla="val 5932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6" name="箭头: 环形 15">
            <a:extLst>
              <a:ext uri="{FF2B5EF4-FFF2-40B4-BE49-F238E27FC236}">
                <a16:creationId xmlns:a16="http://schemas.microsoft.com/office/drawing/2014/main" id="{AD250DF6-C366-4B64-8337-AA8B47925F3E}"/>
              </a:ext>
            </a:extLst>
          </p:cNvPr>
          <p:cNvSpPr/>
          <p:nvPr/>
        </p:nvSpPr>
        <p:spPr>
          <a:xfrm>
            <a:off x="3538389" y="974224"/>
            <a:ext cx="5115221" cy="5115221"/>
          </a:xfrm>
          <a:prstGeom prst="circularArrow">
            <a:avLst>
              <a:gd name="adj1" fmla="val 5085"/>
              <a:gd name="adj2" fmla="val 327528"/>
              <a:gd name="adj3" fmla="val 6615046"/>
              <a:gd name="adj4" fmla="val 3857426"/>
              <a:gd name="adj5" fmla="val 5932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7" name="箭头: 环形 16">
            <a:extLst>
              <a:ext uri="{FF2B5EF4-FFF2-40B4-BE49-F238E27FC236}">
                <a16:creationId xmlns:a16="http://schemas.microsoft.com/office/drawing/2014/main" id="{F0793F03-8931-45D1-BB56-722E65006A5F}"/>
              </a:ext>
            </a:extLst>
          </p:cNvPr>
          <p:cNvSpPr/>
          <p:nvPr/>
        </p:nvSpPr>
        <p:spPr>
          <a:xfrm>
            <a:off x="3453791" y="933813"/>
            <a:ext cx="5115221" cy="5115221"/>
          </a:xfrm>
          <a:prstGeom prst="circularArrow">
            <a:avLst>
              <a:gd name="adj1" fmla="val 5085"/>
              <a:gd name="adj2" fmla="val 327528"/>
              <a:gd name="adj3" fmla="val 9701707"/>
              <a:gd name="adj4" fmla="val 6943371"/>
              <a:gd name="adj5" fmla="val 5932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8" name="箭头: 环形 17">
            <a:extLst>
              <a:ext uri="{FF2B5EF4-FFF2-40B4-BE49-F238E27FC236}">
                <a16:creationId xmlns:a16="http://schemas.microsoft.com/office/drawing/2014/main" id="{D89528AA-66A3-4B33-8B79-8035C26376C0}"/>
              </a:ext>
            </a:extLst>
          </p:cNvPr>
          <p:cNvSpPr/>
          <p:nvPr/>
        </p:nvSpPr>
        <p:spPr>
          <a:xfrm>
            <a:off x="3432584" y="841909"/>
            <a:ext cx="5115221" cy="5115221"/>
          </a:xfrm>
          <a:prstGeom prst="circularArrow">
            <a:avLst>
              <a:gd name="adj1" fmla="val 5085"/>
              <a:gd name="adj2" fmla="val 327528"/>
              <a:gd name="adj3" fmla="val 12786695"/>
              <a:gd name="adj4" fmla="val 10028727"/>
              <a:gd name="adj5" fmla="val 5932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9" name="箭头: 环形 18">
            <a:extLst>
              <a:ext uri="{FF2B5EF4-FFF2-40B4-BE49-F238E27FC236}">
                <a16:creationId xmlns:a16="http://schemas.microsoft.com/office/drawing/2014/main" id="{152BDABA-C7DE-4C97-BF43-6DCCD51A1EE8}"/>
              </a:ext>
            </a:extLst>
          </p:cNvPr>
          <p:cNvSpPr/>
          <p:nvPr/>
        </p:nvSpPr>
        <p:spPr>
          <a:xfrm>
            <a:off x="3491473" y="768433"/>
            <a:ext cx="5115221" cy="5115221"/>
          </a:xfrm>
          <a:prstGeom prst="circularArrow">
            <a:avLst>
              <a:gd name="adj1" fmla="val 5085"/>
              <a:gd name="adj2" fmla="val 327528"/>
              <a:gd name="adj3" fmla="val 15872129"/>
              <a:gd name="adj4" fmla="val 13114645"/>
              <a:gd name="adj5" fmla="val 5932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B957F165-27AA-45B8-8E95-F8A138A569CA}"/>
              </a:ext>
            </a:extLst>
          </p:cNvPr>
          <p:cNvSpPr/>
          <p:nvPr/>
        </p:nvSpPr>
        <p:spPr>
          <a:xfrm>
            <a:off x="4980190" y="2284764"/>
            <a:ext cx="2231620" cy="228847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noFill/>
            </a:endParaRPr>
          </a:p>
        </p:txBody>
      </p:sp>
      <p:sp>
        <p:nvSpPr>
          <p:cNvPr id="22" name="等腰三角形 21">
            <a:extLst>
              <a:ext uri="{FF2B5EF4-FFF2-40B4-BE49-F238E27FC236}">
                <a16:creationId xmlns:a16="http://schemas.microsoft.com/office/drawing/2014/main" id="{E91B147D-03FB-4B46-842B-6B7308AEE1E0}"/>
              </a:ext>
            </a:extLst>
          </p:cNvPr>
          <p:cNvSpPr/>
          <p:nvPr/>
        </p:nvSpPr>
        <p:spPr>
          <a:xfrm>
            <a:off x="6040896" y="1628751"/>
            <a:ext cx="101600" cy="13335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DAE4C75D-CDFC-4CF0-82F5-0F7818E7E530}"/>
              </a:ext>
            </a:extLst>
          </p:cNvPr>
          <p:cNvSpPr/>
          <p:nvPr/>
        </p:nvSpPr>
        <p:spPr>
          <a:xfrm>
            <a:off x="5407935" y="2744403"/>
            <a:ext cx="1376127" cy="1411185"/>
          </a:xfrm>
          <a:prstGeom prst="ellipse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奖</a:t>
            </a:r>
          </a:p>
        </p:txBody>
      </p:sp>
    </p:spTree>
    <p:extLst>
      <p:ext uri="{BB962C8B-B14F-4D97-AF65-F5344CB8AC3E}">
        <p14:creationId xmlns:p14="http://schemas.microsoft.com/office/powerpoint/2010/main" val="1641285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8</Words>
  <Application>Microsoft Office PowerPoint</Application>
  <PresentationFormat>宽屏</PresentationFormat>
  <Paragraphs>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positive son Small</dc:creator>
  <cp:lastModifiedBy>positive son Small</cp:lastModifiedBy>
  <cp:revision>3</cp:revision>
  <dcterms:created xsi:type="dcterms:W3CDTF">2020-06-05T06:44:56Z</dcterms:created>
  <dcterms:modified xsi:type="dcterms:W3CDTF">2020-06-05T07:07:04Z</dcterms:modified>
</cp:coreProperties>
</file>