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0" r:id="rId3"/>
    <p:sldId id="261" r:id="rId4"/>
    <p:sldId id="262" r:id="rId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charset="0"/>
        <a:ea typeface="宋体" charset="-122"/>
        <a:cs typeface="+mn-cs"/>
      </a:defRPr>
    </a:lvl5pPr>
    <a:lvl6pPr marL="2286000" algn="l" defTabSz="914400" rtl="0" eaLnBrk="1" latinLnBrk="0" hangingPunct="1">
      <a:defRPr kumimoji="1" sz="2400" kern="1200">
        <a:solidFill>
          <a:schemeClr val="tx1"/>
        </a:solidFill>
        <a:latin typeface="Times New Roman" charset="0"/>
        <a:ea typeface="宋体" charset="-122"/>
        <a:cs typeface="+mn-cs"/>
      </a:defRPr>
    </a:lvl6pPr>
    <a:lvl7pPr marL="2743200" algn="l" defTabSz="914400" rtl="0" eaLnBrk="1" latinLnBrk="0" hangingPunct="1">
      <a:defRPr kumimoji="1" sz="2400" kern="1200">
        <a:solidFill>
          <a:schemeClr val="tx1"/>
        </a:solidFill>
        <a:latin typeface="Times New Roman" charset="0"/>
        <a:ea typeface="宋体" charset="-122"/>
        <a:cs typeface="+mn-cs"/>
      </a:defRPr>
    </a:lvl7pPr>
    <a:lvl8pPr marL="3200400" algn="l" defTabSz="914400" rtl="0" eaLnBrk="1" latinLnBrk="0" hangingPunct="1">
      <a:defRPr kumimoji="1" sz="2400" kern="1200">
        <a:solidFill>
          <a:schemeClr val="tx1"/>
        </a:solidFill>
        <a:latin typeface="Times New Roman" charset="0"/>
        <a:ea typeface="宋体" charset="-122"/>
        <a:cs typeface="+mn-cs"/>
      </a:defRPr>
    </a:lvl8pPr>
    <a:lvl9pPr marL="3657600" algn="l" defTabSz="914400" rtl="0" eaLnBrk="1" latinLnBrk="0" hangingPunct="1">
      <a:defRPr kumimoji="1" sz="2400" kern="1200">
        <a:solidFill>
          <a:schemeClr val="tx1"/>
        </a:solidFill>
        <a:latin typeface="Times New Roman"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0" y="-52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2B114FB-1818-4D5F-AB5C-2A5F6B525BF0}" type="slidenum">
              <a:rPr lang="en-US" altLang="zh-CN"/>
              <a:pPr/>
              <a:t>‹#›</a:t>
            </a:fld>
            <a:endParaRPr lang="en-US" altLang="zh-CN"/>
          </a:p>
        </p:txBody>
      </p:sp>
    </p:spTree>
    <p:extLst>
      <p:ext uri="{BB962C8B-B14F-4D97-AF65-F5344CB8AC3E}">
        <p14:creationId xmlns:p14="http://schemas.microsoft.com/office/powerpoint/2010/main" val="5914098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EEAA2C-91A1-442B-8A92-57517A3B295C}" type="slidenum">
              <a:rPr lang="en-US" altLang="zh-CN"/>
              <a:pPr/>
              <a:t>4</a:t>
            </a:fld>
            <a:endParaRPr lang="en-US" altLang="zh-CN"/>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朔日科技　理论教程</a:t>
            </a:r>
          </a:p>
        </p:txBody>
      </p:sp>
      <p:sp>
        <p:nvSpPr>
          <p:cNvPr id="6" name="灯片编号占位符 5"/>
          <p:cNvSpPr>
            <a:spLocks noGrp="1"/>
          </p:cNvSpPr>
          <p:nvPr>
            <p:ph type="sldNum" sz="quarter" idx="12"/>
          </p:nvPr>
        </p:nvSpPr>
        <p:spPr/>
        <p:txBody>
          <a:bodyPr/>
          <a:lstStyle>
            <a:lvl1pPr>
              <a:defRPr/>
            </a:lvl1pPr>
          </a:lstStyle>
          <a:p>
            <a:fld id="{018DE41C-D900-4E9C-98D9-3971B8A739AB}" type="slidenum">
              <a:rPr lang="en-US" altLang="zh-CN"/>
              <a:pPr/>
              <a:t>‹#›</a:t>
            </a:fld>
            <a:endParaRPr lang="en-US" altLang="zh-CN"/>
          </a:p>
        </p:txBody>
      </p:sp>
    </p:spTree>
    <p:extLst>
      <p:ext uri="{BB962C8B-B14F-4D97-AF65-F5344CB8AC3E}">
        <p14:creationId xmlns:p14="http://schemas.microsoft.com/office/powerpoint/2010/main" val="181896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朔日科技　理论教程</a:t>
            </a:r>
          </a:p>
        </p:txBody>
      </p:sp>
      <p:sp>
        <p:nvSpPr>
          <p:cNvPr id="6" name="灯片编号占位符 5"/>
          <p:cNvSpPr>
            <a:spLocks noGrp="1"/>
          </p:cNvSpPr>
          <p:nvPr>
            <p:ph type="sldNum" sz="quarter" idx="12"/>
          </p:nvPr>
        </p:nvSpPr>
        <p:spPr/>
        <p:txBody>
          <a:bodyPr/>
          <a:lstStyle>
            <a:lvl1pPr>
              <a:defRPr/>
            </a:lvl1pPr>
          </a:lstStyle>
          <a:p>
            <a:fld id="{6BBE68E9-CA23-4C1D-B1B3-E3DE45019E47}" type="slidenum">
              <a:rPr lang="en-US" altLang="zh-CN"/>
              <a:pPr/>
              <a:t>‹#›</a:t>
            </a:fld>
            <a:endParaRPr lang="en-US" altLang="zh-CN"/>
          </a:p>
        </p:txBody>
      </p:sp>
    </p:spTree>
    <p:extLst>
      <p:ext uri="{BB962C8B-B14F-4D97-AF65-F5344CB8AC3E}">
        <p14:creationId xmlns:p14="http://schemas.microsoft.com/office/powerpoint/2010/main" val="102835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朔日科技　理论教程</a:t>
            </a:r>
          </a:p>
        </p:txBody>
      </p:sp>
      <p:sp>
        <p:nvSpPr>
          <p:cNvPr id="6" name="灯片编号占位符 5"/>
          <p:cNvSpPr>
            <a:spLocks noGrp="1"/>
          </p:cNvSpPr>
          <p:nvPr>
            <p:ph type="sldNum" sz="quarter" idx="12"/>
          </p:nvPr>
        </p:nvSpPr>
        <p:spPr/>
        <p:txBody>
          <a:bodyPr/>
          <a:lstStyle>
            <a:lvl1pPr>
              <a:defRPr/>
            </a:lvl1pPr>
          </a:lstStyle>
          <a:p>
            <a:fld id="{6374F055-BAD6-40FE-8028-507D164EC3DB}" type="slidenum">
              <a:rPr lang="en-US" altLang="zh-CN"/>
              <a:pPr/>
              <a:t>‹#›</a:t>
            </a:fld>
            <a:endParaRPr lang="en-US" altLang="zh-CN"/>
          </a:p>
        </p:txBody>
      </p:sp>
    </p:spTree>
    <p:extLst>
      <p:ext uri="{BB962C8B-B14F-4D97-AF65-F5344CB8AC3E}">
        <p14:creationId xmlns:p14="http://schemas.microsoft.com/office/powerpoint/2010/main" val="397802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朔日科技　理论教程</a:t>
            </a:r>
          </a:p>
        </p:txBody>
      </p:sp>
      <p:sp>
        <p:nvSpPr>
          <p:cNvPr id="6" name="灯片编号占位符 5"/>
          <p:cNvSpPr>
            <a:spLocks noGrp="1"/>
          </p:cNvSpPr>
          <p:nvPr>
            <p:ph type="sldNum" sz="quarter" idx="12"/>
          </p:nvPr>
        </p:nvSpPr>
        <p:spPr/>
        <p:txBody>
          <a:bodyPr/>
          <a:lstStyle>
            <a:lvl1pPr>
              <a:defRPr/>
            </a:lvl1pPr>
          </a:lstStyle>
          <a:p>
            <a:fld id="{023BAC3D-5D31-4BD9-9CEE-D92A49EB053D}" type="slidenum">
              <a:rPr lang="en-US" altLang="zh-CN"/>
              <a:pPr/>
              <a:t>‹#›</a:t>
            </a:fld>
            <a:endParaRPr lang="en-US" altLang="zh-CN"/>
          </a:p>
        </p:txBody>
      </p:sp>
    </p:spTree>
    <p:extLst>
      <p:ext uri="{BB962C8B-B14F-4D97-AF65-F5344CB8AC3E}">
        <p14:creationId xmlns:p14="http://schemas.microsoft.com/office/powerpoint/2010/main" val="312101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朔日科技　理论教程</a:t>
            </a:r>
          </a:p>
        </p:txBody>
      </p:sp>
      <p:sp>
        <p:nvSpPr>
          <p:cNvPr id="6" name="灯片编号占位符 5"/>
          <p:cNvSpPr>
            <a:spLocks noGrp="1"/>
          </p:cNvSpPr>
          <p:nvPr>
            <p:ph type="sldNum" sz="quarter" idx="12"/>
          </p:nvPr>
        </p:nvSpPr>
        <p:spPr/>
        <p:txBody>
          <a:bodyPr/>
          <a:lstStyle>
            <a:lvl1pPr>
              <a:defRPr/>
            </a:lvl1pPr>
          </a:lstStyle>
          <a:p>
            <a:fld id="{9CBFF424-7AED-4C37-BC38-D13031EF43EA}" type="slidenum">
              <a:rPr lang="en-US" altLang="zh-CN"/>
              <a:pPr/>
              <a:t>‹#›</a:t>
            </a:fld>
            <a:endParaRPr lang="en-US" altLang="zh-CN"/>
          </a:p>
        </p:txBody>
      </p:sp>
    </p:spTree>
    <p:extLst>
      <p:ext uri="{BB962C8B-B14F-4D97-AF65-F5344CB8AC3E}">
        <p14:creationId xmlns:p14="http://schemas.microsoft.com/office/powerpoint/2010/main" val="355233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朔日科技　理论教程</a:t>
            </a:r>
          </a:p>
        </p:txBody>
      </p:sp>
      <p:sp>
        <p:nvSpPr>
          <p:cNvPr id="7" name="灯片编号占位符 6"/>
          <p:cNvSpPr>
            <a:spLocks noGrp="1"/>
          </p:cNvSpPr>
          <p:nvPr>
            <p:ph type="sldNum" sz="quarter" idx="12"/>
          </p:nvPr>
        </p:nvSpPr>
        <p:spPr/>
        <p:txBody>
          <a:bodyPr/>
          <a:lstStyle>
            <a:lvl1pPr>
              <a:defRPr/>
            </a:lvl1pPr>
          </a:lstStyle>
          <a:p>
            <a:fld id="{0D125ECA-E142-4EE4-B4EC-F1890FF6B1C0}" type="slidenum">
              <a:rPr lang="en-US" altLang="zh-CN"/>
              <a:pPr/>
              <a:t>‹#›</a:t>
            </a:fld>
            <a:endParaRPr lang="en-US" altLang="zh-CN"/>
          </a:p>
        </p:txBody>
      </p:sp>
    </p:spTree>
    <p:extLst>
      <p:ext uri="{BB962C8B-B14F-4D97-AF65-F5344CB8AC3E}">
        <p14:creationId xmlns:p14="http://schemas.microsoft.com/office/powerpoint/2010/main" val="336564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en-US" altLang="zh-CN"/>
              <a:t>朔日科技　理论教程</a:t>
            </a:r>
          </a:p>
        </p:txBody>
      </p:sp>
      <p:sp>
        <p:nvSpPr>
          <p:cNvPr id="9" name="灯片编号占位符 8"/>
          <p:cNvSpPr>
            <a:spLocks noGrp="1"/>
          </p:cNvSpPr>
          <p:nvPr>
            <p:ph type="sldNum" sz="quarter" idx="12"/>
          </p:nvPr>
        </p:nvSpPr>
        <p:spPr/>
        <p:txBody>
          <a:bodyPr/>
          <a:lstStyle>
            <a:lvl1pPr>
              <a:defRPr/>
            </a:lvl1pPr>
          </a:lstStyle>
          <a:p>
            <a:fld id="{BF8071DE-ED3F-4C4E-A53A-A247E7663E11}" type="slidenum">
              <a:rPr lang="en-US" altLang="zh-CN"/>
              <a:pPr/>
              <a:t>‹#›</a:t>
            </a:fld>
            <a:endParaRPr lang="en-US" altLang="zh-CN"/>
          </a:p>
        </p:txBody>
      </p:sp>
    </p:spTree>
    <p:extLst>
      <p:ext uri="{BB962C8B-B14F-4D97-AF65-F5344CB8AC3E}">
        <p14:creationId xmlns:p14="http://schemas.microsoft.com/office/powerpoint/2010/main" val="241096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en-US" altLang="zh-CN"/>
              <a:t>朔日科技　理论教程</a:t>
            </a:r>
          </a:p>
        </p:txBody>
      </p:sp>
      <p:sp>
        <p:nvSpPr>
          <p:cNvPr id="5" name="灯片编号占位符 4"/>
          <p:cNvSpPr>
            <a:spLocks noGrp="1"/>
          </p:cNvSpPr>
          <p:nvPr>
            <p:ph type="sldNum" sz="quarter" idx="12"/>
          </p:nvPr>
        </p:nvSpPr>
        <p:spPr/>
        <p:txBody>
          <a:bodyPr/>
          <a:lstStyle>
            <a:lvl1pPr>
              <a:defRPr/>
            </a:lvl1pPr>
          </a:lstStyle>
          <a:p>
            <a:fld id="{6ED162A5-C30F-47A3-871F-DA4C7E6AB7AE}" type="slidenum">
              <a:rPr lang="en-US" altLang="zh-CN"/>
              <a:pPr/>
              <a:t>‹#›</a:t>
            </a:fld>
            <a:endParaRPr lang="en-US" altLang="zh-CN"/>
          </a:p>
        </p:txBody>
      </p:sp>
    </p:spTree>
    <p:extLst>
      <p:ext uri="{BB962C8B-B14F-4D97-AF65-F5344CB8AC3E}">
        <p14:creationId xmlns:p14="http://schemas.microsoft.com/office/powerpoint/2010/main" val="395741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en-US" altLang="zh-CN"/>
              <a:t>朔日科技　理论教程</a:t>
            </a:r>
          </a:p>
        </p:txBody>
      </p:sp>
      <p:sp>
        <p:nvSpPr>
          <p:cNvPr id="4" name="灯片编号占位符 3"/>
          <p:cNvSpPr>
            <a:spLocks noGrp="1"/>
          </p:cNvSpPr>
          <p:nvPr>
            <p:ph type="sldNum" sz="quarter" idx="12"/>
          </p:nvPr>
        </p:nvSpPr>
        <p:spPr/>
        <p:txBody>
          <a:bodyPr/>
          <a:lstStyle>
            <a:lvl1pPr>
              <a:defRPr/>
            </a:lvl1pPr>
          </a:lstStyle>
          <a:p>
            <a:fld id="{603A3D38-89D6-4D71-8F6D-EB75890AE67E}" type="slidenum">
              <a:rPr lang="en-US" altLang="zh-CN"/>
              <a:pPr/>
              <a:t>‹#›</a:t>
            </a:fld>
            <a:endParaRPr lang="en-US" altLang="zh-CN"/>
          </a:p>
        </p:txBody>
      </p:sp>
    </p:spTree>
    <p:extLst>
      <p:ext uri="{BB962C8B-B14F-4D97-AF65-F5344CB8AC3E}">
        <p14:creationId xmlns:p14="http://schemas.microsoft.com/office/powerpoint/2010/main" val="377877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朔日科技　理论教程</a:t>
            </a:r>
          </a:p>
        </p:txBody>
      </p:sp>
      <p:sp>
        <p:nvSpPr>
          <p:cNvPr id="7" name="灯片编号占位符 6"/>
          <p:cNvSpPr>
            <a:spLocks noGrp="1"/>
          </p:cNvSpPr>
          <p:nvPr>
            <p:ph type="sldNum" sz="quarter" idx="12"/>
          </p:nvPr>
        </p:nvSpPr>
        <p:spPr/>
        <p:txBody>
          <a:bodyPr/>
          <a:lstStyle>
            <a:lvl1pPr>
              <a:defRPr/>
            </a:lvl1pPr>
          </a:lstStyle>
          <a:p>
            <a:fld id="{61BC4B28-6A72-4D43-80C8-58D9EEBE2EED}" type="slidenum">
              <a:rPr lang="en-US" altLang="zh-CN"/>
              <a:pPr/>
              <a:t>‹#›</a:t>
            </a:fld>
            <a:endParaRPr lang="en-US" altLang="zh-CN"/>
          </a:p>
        </p:txBody>
      </p:sp>
    </p:spTree>
    <p:extLst>
      <p:ext uri="{BB962C8B-B14F-4D97-AF65-F5344CB8AC3E}">
        <p14:creationId xmlns:p14="http://schemas.microsoft.com/office/powerpoint/2010/main" val="168344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朔日科技　理论教程</a:t>
            </a:r>
          </a:p>
        </p:txBody>
      </p:sp>
      <p:sp>
        <p:nvSpPr>
          <p:cNvPr id="7" name="灯片编号占位符 6"/>
          <p:cNvSpPr>
            <a:spLocks noGrp="1"/>
          </p:cNvSpPr>
          <p:nvPr>
            <p:ph type="sldNum" sz="quarter" idx="12"/>
          </p:nvPr>
        </p:nvSpPr>
        <p:spPr/>
        <p:txBody>
          <a:bodyPr/>
          <a:lstStyle>
            <a:lvl1pPr>
              <a:defRPr/>
            </a:lvl1pPr>
          </a:lstStyle>
          <a:p>
            <a:fld id="{1FE388CB-893C-4ABF-BC21-605FEF01DF8C}" type="slidenum">
              <a:rPr lang="en-US" altLang="zh-CN"/>
              <a:pPr/>
              <a:t>‹#›</a:t>
            </a:fld>
            <a:endParaRPr lang="en-US" altLang="zh-CN"/>
          </a:p>
        </p:txBody>
      </p:sp>
    </p:spTree>
    <p:extLst>
      <p:ext uri="{BB962C8B-B14F-4D97-AF65-F5344CB8AC3E}">
        <p14:creationId xmlns:p14="http://schemas.microsoft.com/office/powerpoint/2010/main" val="268325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CCFF"/>
            </a:gs>
            <a:gs pos="17999">
              <a:srgbClr val="99CCFF"/>
            </a:gs>
            <a:gs pos="36000">
              <a:srgbClr val="9966FF"/>
            </a:gs>
            <a:gs pos="61000">
              <a:srgbClr val="CC99FF"/>
            </a:gs>
            <a:gs pos="82001">
              <a:srgbClr val="99CCFF"/>
            </a:gs>
            <a:gs pos="100000">
              <a:srgbClr val="CCC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zh-CN"/>
              <a:t>朔日科技　理论教程</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8472600-F3E2-4894-8B15-FADA1A76A88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charset="0"/>
          <a:ea typeface="宋体" charset="-122"/>
        </a:defRPr>
      </a:lvl2pPr>
      <a:lvl3pPr algn="ctr" rtl="0" fontAlgn="base">
        <a:spcBef>
          <a:spcPct val="0"/>
        </a:spcBef>
        <a:spcAft>
          <a:spcPct val="0"/>
        </a:spcAft>
        <a:defRPr kumimoji="1" sz="4400">
          <a:solidFill>
            <a:schemeClr val="tx2"/>
          </a:solidFill>
          <a:latin typeface="Times New Roman" charset="0"/>
          <a:ea typeface="宋体" charset="-122"/>
        </a:defRPr>
      </a:lvl3pPr>
      <a:lvl4pPr algn="ctr" rtl="0" fontAlgn="base">
        <a:spcBef>
          <a:spcPct val="0"/>
        </a:spcBef>
        <a:spcAft>
          <a:spcPct val="0"/>
        </a:spcAft>
        <a:defRPr kumimoji="1" sz="4400">
          <a:solidFill>
            <a:schemeClr val="tx2"/>
          </a:solidFill>
          <a:latin typeface="Times New Roman" charset="0"/>
          <a:ea typeface="宋体" charset="-122"/>
        </a:defRPr>
      </a:lvl4pPr>
      <a:lvl5pPr algn="ctr" rtl="0" fontAlgn="base">
        <a:spcBef>
          <a:spcPct val="0"/>
        </a:spcBef>
        <a:spcAft>
          <a:spcPct val="0"/>
        </a:spcAft>
        <a:defRPr kumimoji="1" sz="4400">
          <a:solidFill>
            <a:schemeClr val="tx2"/>
          </a:solidFill>
          <a:latin typeface="Times New Roman" charset="0"/>
          <a:ea typeface="宋体" charset="-122"/>
        </a:defRPr>
      </a:lvl5pPr>
      <a:lvl6pPr marL="457200" algn="ctr" rtl="0" fontAlgn="base">
        <a:spcBef>
          <a:spcPct val="0"/>
        </a:spcBef>
        <a:spcAft>
          <a:spcPct val="0"/>
        </a:spcAft>
        <a:defRPr kumimoji="1" sz="4400">
          <a:solidFill>
            <a:schemeClr val="tx2"/>
          </a:solidFill>
          <a:latin typeface="Times New Roman" charset="0"/>
          <a:ea typeface="宋体" charset="-122"/>
        </a:defRPr>
      </a:lvl6pPr>
      <a:lvl7pPr marL="914400" algn="ctr" rtl="0" fontAlgn="base">
        <a:spcBef>
          <a:spcPct val="0"/>
        </a:spcBef>
        <a:spcAft>
          <a:spcPct val="0"/>
        </a:spcAft>
        <a:defRPr kumimoji="1" sz="4400">
          <a:solidFill>
            <a:schemeClr val="tx2"/>
          </a:solidFill>
          <a:latin typeface="Times New Roman" charset="0"/>
          <a:ea typeface="宋体" charset="-122"/>
        </a:defRPr>
      </a:lvl7pPr>
      <a:lvl8pPr marL="1371600" algn="ctr" rtl="0" fontAlgn="base">
        <a:spcBef>
          <a:spcPct val="0"/>
        </a:spcBef>
        <a:spcAft>
          <a:spcPct val="0"/>
        </a:spcAft>
        <a:defRPr kumimoji="1" sz="4400">
          <a:solidFill>
            <a:schemeClr val="tx2"/>
          </a:solidFill>
          <a:latin typeface="Times New Roman" charset="0"/>
          <a:ea typeface="宋体" charset="-122"/>
        </a:defRPr>
      </a:lvl8pPr>
      <a:lvl9pPr marL="1828800" algn="ctr" rtl="0" fontAlgn="base">
        <a:spcBef>
          <a:spcPct val="0"/>
        </a:spcBef>
        <a:spcAft>
          <a:spcPct val="0"/>
        </a:spcAft>
        <a:defRPr kumimoji="1" sz="4400">
          <a:solidFill>
            <a:schemeClr val="tx2"/>
          </a:solidFill>
          <a:latin typeface="Times New Roman" charset="0"/>
          <a:ea typeface="宋体"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Grp="1" noChangeArrowheads="1"/>
          </p:cNvSpPr>
          <p:nvPr>
            <p:ph type="title"/>
          </p:nvPr>
        </p:nvSpPr>
        <p:spPr/>
        <p:txBody>
          <a:bodyPr/>
          <a:lstStyle/>
          <a:p>
            <a:r>
              <a:rPr lang="en-US" altLang="zh-CN" dirty="0">
                <a:effectLst>
                  <a:outerShdw blurRad="38100" dist="38100" dir="2700000" algn="tl">
                    <a:srgbClr val="FFFFFF"/>
                  </a:outerShdw>
                </a:effectLst>
                <a:ea typeface="楷体_GB2312" pitchFamily="49" charset="-122"/>
              </a:rPr>
              <a:t>3+</a:t>
            </a:r>
            <a:r>
              <a:rPr lang="zh-CN" altLang="en-US" dirty="0">
                <a:effectLst>
                  <a:outerShdw blurRad="38100" dist="38100" dir="2700000" algn="tl">
                    <a:srgbClr val="FFFFFF"/>
                  </a:outerShdw>
                </a:effectLst>
                <a:ea typeface="楷体_GB2312" pitchFamily="49" charset="-122"/>
              </a:rPr>
              <a:t>专业技能课程证书</a:t>
            </a:r>
            <a:endParaRPr lang="zh-CN" altLang="en-US" dirty="0">
              <a:effectLst>
                <a:outerShdw blurRad="38100" dist="38100" dir="2700000" algn="tl">
                  <a:srgbClr val="FFFFFF"/>
                </a:outerShdw>
              </a:effectLst>
              <a:ea typeface="楷体_GB2312" pitchFamily="49" charset="-122"/>
            </a:endParaRPr>
          </a:p>
        </p:txBody>
      </p:sp>
      <p:sp>
        <p:nvSpPr>
          <p:cNvPr id="2064" name="Rectangle 16"/>
          <p:cNvSpPr>
            <a:spLocks noGrp="1" noChangeArrowheads="1"/>
          </p:cNvSpPr>
          <p:nvPr>
            <p:ph type="body" idx="1"/>
          </p:nvPr>
        </p:nvSpPr>
        <p:spPr/>
        <p:txBody>
          <a:bodyPr/>
          <a:lstStyle/>
          <a:p>
            <a:pPr marL="0" indent="0">
              <a:buNone/>
            </a:pPr>
            <a:r>
              <a:rPr lang="zh-CN" altLang="en-US" sz="2800" dirty="0">
                <a:latin typeface="楷体_GB2312" pitchFamily="49" charset="-122"/>
                <a:ea typeface="楷体_GB2312" pitchFamily="49" charset="-122"/>
              </a:rPr>
              <a:t>部分高职院校录取具有</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专业技能课程证书</a:t>
            </a:r>
            <a:r>
              <a:rPr lang="zh-CN" altLang="en-US" sz="2800" dirty="0">
                <a:latin typeface="楷体_GB2312" pitchFamily="49" charset="-122"/>
                <a:ea typeface="楷体_GB2312" pitchFamily="49" charset="-122"/>
              </a:rPr>
              <a:t>”的中职学生就读。</a:t>
            </a:r>
            <a:endParaRPr lang="en-US" altLang="zh-CN" sz="2800" dirty="0">
              <a:latin typeface="楷体_GB2312" pitchFamily="49" charset="-122"/>
              <a:ea typeface="楷体_GB2312" pitchFamily="49" charset="-122"/>
            </a:endParaRPr>
          </a:p>
          <a:p>
            <a:pPr marL="0" indent="0">
              <a:buNone/>
            </a:pPr>
            <a:r>
              <a:rPr lang="zh-CN" altLang="en-US" sz="2800" dirty="0">
                <a:latin typeface="楷体_GB2312" pitchFamily="49" charset="-122"/>
                <a:ea typeface="楷体_GB2312" pitchFamily="49" charset="-122"/>
              </a:rPr>
              <a:t>今年部分省市开展“</a:t>
            </a: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专业技能课程证书”</a:t>
            </a:r>
            <a:r>
              <a:rPr lang="zh-CN" altLang="en-US" sz="2800" dirty="0">
                <a:latin typeface="楷体_GB2312" pitchFamily="49" charset="-122"/>
                <a:ea typeface="楷体_GB2312" pitchFamily="49" charset="-122"/>
              </a:rPr>
              <a:t>考试，吸收优秀的中职毕业生就读高职院校，</a:t>
            </a:r>
            <a:r>
              <a:rPr lang="zh-CN" altLang="en-US" sz="2800" dirty="0">
                <a:latin typeface="楷体_GB2312" pitchFamily="49" charset="-122"/>
                <a:ea typeface="楷体_GB2312" pitchFamily="49" charset="-122"/>
              </a:rPr>
              <a:t>除职校生提升学历意识增强外，还和</a:t>
            </a:r>
            <a:r>
              <a:rPr lang="zh-CN" altLang="en-US" sz="2800" dirty="0">
                <a:latin typeface="楷体_GB2312" pitchFamily="49" charset="-122"/>
                <a:ea typeface="楷体_GB2312" pitchFamily="49" charset="-122"/>
              </a:rPr>
              <a:t>我国的</a:t>
            </a:r>
            <a:r>
              <a:rPr lang="zh-CN" altLang="en-US" sz="2800" dirty="0">
                <a:latin typeface="楷体_GB2312" pitchFamily="49" charset="-122"/>
                <a:ea typeface="楷体_GB2312" pitchFamily="49" charset="-122"/>
              </a:rPr>
              <a:t>高职院建设步伐加快不无关系。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高职院校自主招生</a:t>
            </a:r>
            <a:endParaRPr lang="zh-CN" altLang="en-US" dirty="0">
              <a:effectLst>
                <a:outerShdw blurRad="38100" dist="38100" dir="2700000" algn="tl">
                  <a:srgbClr val="FFFFFF"/>
                </a:outerShdw>
              </a:effectLst>
              <a:ea typeface="楷体_GB2312" pitchFamily="49" charset="-122"/>
            </a:endParaRPr>
          </a:p>
        </p:txBody>
      </p:sp>
      <p:sp>
        <p:nvSpPr>
          <p:cNvPr id="9219" name="Rectangle 3"/>
          <p:cNvSpPr>
            <a:spLocks noGrp="1" noChangeArrowheads="1"/>
          </p:cNvSpPr>
          <p:nvPr>
            <p:ph type="body" idx="1"/>
          </p:nvPr>
        </p:nvSpPr>
        <p:spPr/>
        <p:txBody>
          <a:bodyPr/>
          <a:lstStyle/>
          <a:p>
            <a:pPr marL="0" indent="0">
              <a:buFontTx/>
              <a:buNone/>
            </a:pPr>
            <a:r>
              <a:rPr lang="zh-CN" altLang="en-US" sz="2800" dirty="0">
                <a:latin typeface="楷体_GB2312" pitchFamily="49" charset="-122"/>
                <a:ea typeface="楷体_GB2312" pitchFamily="49" charset="-122"/>
              </a:rPr>
              <a:t>部分高职院校实行自主招生，即招生院校依法自主规定报考资格、自主组织专业考试、自主确定录取标准、自主实施招生录取，是深化高校招生考试制度改革的重要举措，目的是为了探索在新的历史时期适合高职院校培养需要、适合学生成才发展的选拔模式</a:t>
            </a:r>
            <a:r>
              <a:rPr lang="en-US" altLang="zh-CN" sz="2800" dirty="0" smtClean="0">
                <a:solidFill>
                  <a:schemeClr val="folHlink"/>
                </a:solidFill>
                <a:ea typeface="楷体_GB2312" pitchFamily="49" charset="-122"/>
              </a:rPr>
              <a:t>continue</a:t>
            </a:r>
            <a:r>
              <a:rPr lang="en-US" altLang="zh-CN" sz="2800" dirty="0">
                <a:solidFill>
                  <a:schemeClr val="folHlink"/>
                </a:solidFill>
                <a:ea typeface="楷体_GB2312" pitchFamily="49"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中高职三二分段</a:t>
            </a:r>
            <a:endParaRPr lang="zh-CN" altLang="en-US" dirty="0">
              <a:effectLst>
                <a:outerShdw blurRad="38100" dist="38100" dir="2700000" algn="tl">
                  <a:srgbClr val="FFFFFF"/>
                </a:outerShdw>
              </a:effectLst>
              <a:ea typeface="楷体_GB2312" pitchFamily="49" charset="-122"/>
            </a:endParaRPr>
          </a:p>
        </p:txBody>
      </p:sp>
      <p:sp>
        <p:nvSpPr>
          <p:cNvPr id="11267" name="Rectangle 3"/>
          <p:cNvSpPr>
            <a:spLocks noGrp="1" noChangeArrowheads="1"/>
          </p:cNvSpPr>
          <p:nvPr>
            <p:ph type="body" idx="1"/>
          </p:nvPr>
        </p:nvSpPr>
        <p:spPr/>
        <p:txBody>
          <a:bodyPr/>
          <a:lstStyle/>
          <a:p>
            <a:pPr marL="0" indent="0">
              <a:spcBef>
                <a:spcPct val="0"/>
              </a:spcBef>
              <a:buFontTx/>
              <a:buNone/>
            </a:pPr>
            <a:r>
              <a:rPr lang="en-US" altLang="zh-CN" sz="2800" dirty="0">
                <a:latin typeface="楷体_GB2312" pitchFamily="49" charset="-122"/>
                <a:ea typeface="楷体_GB2312" pitchFamily="49" charset="-122"/>
              </a:rPr>
              <a:t>" 3+2"</a:t>
            </a:r>
            <a:r>
              <a:rPr lang="zh-CN" altLang="en-US" sz="2800" dirty="0">
                <a:latin typeface="楷体_GB2312" pitchFamily="49" charset="-122"/>
                <a:ea typeface="楷体_GB2312" pitchFamily="49" charset="-122"/>
              </a:rPr>
              <a:t>高职 指的是中高职三二分段制。中高职三二分段制高职是高等职业教育的一种形式。由部分重点中专校和高等职业技术学院经省有关部门批准举办、招收应届初中毕业生，学制五年，毕业后发给省教育厅验印的大专文凭</a:t>
            </a:r>
            <a:r>
              <a:rPr lang="zh-CN" altLang="en-US" sz="2800" dirty="0" smtClean="0">
                <a:latin typeface="楷体_GB2312" pitchFamily="49" charset="-122"/>
                <a:ea typeface="楷体_GB2312" pitchFamily="49" charset="-122"/>
              </a:rPr>
              <a:t>。三二</a:t>
            </a:r>
            <a:r>
              <a:rPr lang="zh-CN" altLang="en-US" sz="2800" dirty="0">
                <a:latin typeface="楷体_GB2312" pitchFamily="49" charset="-122"/>
                <a:ea typeface="楷体_GB2312" pitchFamily="49" charset="-122"/>
              </a:rPr>
              <a:t>分段制学生需在中专学习阶段参加“三二分段”中职接高职统一考试</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成绩合格者转入高等院校完成两年大专学习</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发两年制大专文凭</a:t>
            </a:r>
            <a:r>
              <a:rPr lang="zh-CN" altLang="en-US" sz="2800" dirty="0" smtClean="0">
                <a:latin typeface="楷体_GB2312" pitchFamily="49" charset="-122"/>
                <a:ea typeface="楷体_GB2312" pitchFamily="49" charset="-122"/>
              </a:rPr>
              <a:t>。</a:t>
            </a:r>
            <a:endParaRPr lang="en-US" altLang="zh-CN" sz="2800" dirty="0">
              <a:solidFill>
                <a:schemeClr val="folHlink"/>
              </a:solidFill>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成人高考、自学考试</a:t>
            </a:r>
            <a:endParaRPr lang="zh-CN" altLang="en-US" dirty="0">
              <a:effectLst>
                <a:outerShdw blurRad="38100" dist="38100" dir="2700000" algn="tl">
                  <a:srgbClr val="FFFFFF"/>
                </a:outerShdw>
              </a:effectLst>
              <a:ea typeface="楷体_GB2312" pitchFamily="49" charset="-122"/>
            </a:endParaRPr>
          </a:p>
        </p:txBody>
      </p:sp>
      <p:sp>
        <p:nvSpPr>
          <p:cNvPr id="12291" name="Rectangle 3"/>
          <p:cNvSpPr>
            <a:spLocks noGrp="1" noChangeArrowheads="1"/>
          </p:cNvSpPr>
          <p:nvPr>
            <p:ph type="body" idx="1"/>
          </p:nvPr>
        </p:nvSpPr>
        <p:spPr/>
        <p:txBody>
          <a:bodyPr/>
          <a:lstStyle/>
          <a:p>
            <a:pPr marL="0" indent="0">
              <a:spcBef>
                <a:spcPct val="50000"/>
              </a:spcBef>
              <a:buFontTx/>
              <a:buNone/>
            </a:pPr>
            <a:r>
              <a:rPr lang="zh-CN" altLang="en-US" sz="2800" dirty="0" smtClean="0">
                <a:latin typeface="楷体_GB2312" pitchFamily="49" charset="-122"/>
                <a:ea typeface="楷体_GB2312" pitchFamily="49" charset="-122"/>
              </a:rPr>
              <a:t>成人高考</a:t>
            </a:r>
            <a:r>
              <a:rPr lang="zh-CN" altLang="en-US" sz="2800" dirty="0">
                <a:latin typeface="楷体_GB2312" pitchFamily="49" charset="-122"/>
                <a:ea typeface="楷体_GB2312" pitchFamily="49" charset="-122"/>
              </a:rPr>
              <a:t>，是我国成人高等学校选拔合格的毕业生以进入更高层次学历教育的入学考试，属于国民教育系列教育，已经列入国家招生计划</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marL="0" indent="0">
              <a:spcBef>
                <a:spcPct val="50000"/>
              </a:spcBef>
              <a:buFontTx/>
              <a:buNone/>
            </a:pPr>
            <a:r>
              <a:rPr lang="zh-CN" altLang="en-US" sz="2800" dirty="0" smtClean="0">
                <a:latin typeface="楷体_GB2312" pitchFamily="49" charset="-122"/>
                <a:ea typeface="楷体_GB2312" pitchFamily="49" charset="-122"/>
              </a:rPr>
              <a:t>自考是</a:t>
            </a:r>
            <a:r>
              <a:rPr lang="en-US" altLang="zh-CN" sz="2800" dirty="0" smtClean="0">
                <a:latin typeface="楷体_GB2312" pitchFamily="49" charset="-122"/>
                <a:ea typeface="楷体_GB2312" pitchFamily="49" charset="-122"/>
              </a:rPr>
              <a:t>1981</a:t>
            </a:r>
            <a:r>
              <a:rPr lang="zh-CN" altLang="en-US" sz="2800" dirty="0">
                <a:latin typeface="楷体_GB2312" pitchFamily="49" charset="-122"/>
                <a:ea typeface="楷体_GB2312" pitchFamily="49" charset="-122"/>
              </a:rPr>
              <a:t>年经国务院批准创立，是对自学者进行的以学历考试为主的高等教育国家考试，考生主要有两种学习方式，一是在高等院校举办的助学点学习或进入本校进行全日制学习</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学生采用这种学习方式称为应用型考生</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，二是在社会举办的助学单位学习或自学</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用这种学习方式的学生称为社会型考生</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charset="0"/>
            <a:ea typeface="宋体" charset="-122"/>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354</Words>
  <Application>Microsoft Office PowerPoint</Application>
  <PresentationFormat>全屏显示(4:3)</PresentationFormat>
  <Paragraphs>11</Paragraphs>
  <Slides>4</Slides>
  <Notes>1</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3+专业技能课程证书</vt:lpstr>
      <vt:lpstr>高职院校自主招生</vt:lpstr>
      <vt:lpstr>中高职三二分段</vt:lpstr>
      <vt:lpstr>成人高考、自学考试</vt:lpstr>
    </vt:vector>
  </TitlesOfParts>
  <Company>北京朔日科技有限公司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杨帅令</dc:creator>
  <cp:lastModifiedBy>hp</cp:lastModifiedBy>
  <cp:revision>11</cp:revision>
  <dcterms:created xsi:type="dcterms:W3CDTF">2002-04-07T01:57:02Z</dcterms:created>
  <dcterms:modified xsi:type="dcterms:W3CDTF">2019-03-04T05:26:18Z</dcterms:modified>
</cp:coreProperties>
</file>