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0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63" autoAdjust="0"/>
  </p:normalViewPr>
  <p:slideViewPr>
    <p:cSldViewPr>
      <p:cViewPr varScale="1">
        <p:scale>
          <a:sx n="52" d="100"/>
          <a:sy n="52" d="100"/>
        </p:scale>
        <p:origin x="-101" y="-5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11619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11620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184 w 5184"/>
                  <a:gd name="T3" fmla="*/ 3159 h 3159"/>
                  <a:gd name="T4" fmla="*/ 5184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1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1622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>
                <a:gd name="T0" fmla="*/ 0 w 12"/>
                <a:gd name="T1" fmla="*/ 0 h 420"/>
                <a:gd name="T2" fmla="*/ 0 w 12"/>
                <a:gd name="T3" fmla="*/ 420 h 420"/>
                <a:gd name="T4" fmla="*/ 12 w 12"/>
                <a:gd name="T5" fmla="*/ 420 h 420"/>
                <a:gd name="T6" fmla="*/ 12 w 12"/>
                <a:gd name="T7" fmla="*/ 0 h 420"/>
                <a:gd name="T8" fmla="*/ 0 w 12"/>
                <a:gd name="T9" fmla="*/ 0 h 420"/>
                <a:gd name="T10" fmla="*/ 0 w 12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3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1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1 w 251"/>
                <a:gd name="T7" fmla="*/ 12 h 12"/>
                <a:gd name="T8" fmla="*/ 251 w 251"/>
                <a:gd name="T9" fmla="*/ 0 h 12"/>
                <a:gd name="T10" fmla="*/ 251 w 25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4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251 w 251"/>
                <a:gd name="T5" fmla="*/ 12 h 12"/>
                <a:gd name="T6" fmla="*/ 251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1625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11626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7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8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9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30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31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163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163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11634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11635" name="Rectangle 19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11636" name="Rectangle 2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34A0B6-6EC3-4E29-9CD5-DB6D917C989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DEB0A-4AB8-498C-BC77-79894979F7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24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E57AC-5518-49D1-82CF-23E624C771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11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2450F-66DB-4D6B-8016-1E4E861692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76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83FF1-42CE-4E24-A371-2E5C5FC156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73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BFD51-FEBF-4782-9AE6-6ED1D0AF57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65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6E40B-A16E-4BB0-BAA3-CFF974FC79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40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A639E-26A0-4124-932A-3002A07608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02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5EA4B-F088-4587-8CF1-F948F04177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7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7C7D8-14E4-416C-BFB2-D82F39D3D6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2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0BAD1-B644-4DE0-8272-02F9F26874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33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94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10595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96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56 w 556"/>
                <a:gd name="T5" fmla="*/ 3159 h 3159"/>
                <a:gd name="T6" fmla="*/ 556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0597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10598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599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0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1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2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3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4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5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6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060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060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060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1106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1106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6987606E-CEDF-40A9-81F7-2C4A5946E0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ot.ofweek.com/CAT-132227-smarttransportation.html" TargetMode="External"/><Relationship Id="rId2" Type="http://schemas.openxmlformats.org/officeDocument/2006/relationships/hyperlink" Target="http://iot.ofweek.com/CAT-132220-smartmedic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ot.ofweek.com/CAT-132221-smartargricultur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智能之</a:t>
            </a:r>
            <a:r>
              <a:rPr lang="zh-CN" altLang="en-US" dirty="0" smtClean="0"/>
              <a:t>语    科技</a:t>
            </a:r>
            <a:r>
              <a:rPr lang="zh-CN" altLang="en-US" dirty="0"/>
              <a:t>伴侣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物联网技术应用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5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物联网应用领域</a:t>
            </a:r>
            <a:endParaRPr lang="zh-CN" altLang="zh-CN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智能</a:t>
            </a:r>
            <a:r>
              <a:rPr lang="zh-CN" altLang="en-US" b="1" dirty="0" smtClean="0">
                <a:effectLst/>
              </a:rPr>
              <a:t>仓储</a:t>
            </a:r>
            <a:endParaRPr lang="en-US" altLang="zh-CN" b="1" dirty="0" smtClean="0">
              <a:effectLst/>
            </a:endParaRPr>
          </a:p>
          <a:p>
            <a:r>
              <a:rPr lang="zh-CN" altLang="en-US" b="1" dirty="0">
                <a:effectLst/>
              </a:rPr>
              <a:t>智慧</a:t>
            </a:r>
            <a:r>
              <a:rPr lang="zh-CN" altLang="en-US" b="1" dirty="0" smtClean="0">
                <a:effectLst/>
              </a:rPr>
              <a:t>物流</a:t>
            </a:r>
            <a:endParaRPr lang="en-US" altLang="zh-CN" b="1" dirty="0" smtClean="0">
              <a:effectLst/>
            </a:endParaRPr>
          </a:p>
          <a:p>
            <a:r>
              <a:rPr lang="zh-CN" altLang="en-US" b="1" dirty="0">
                <a:effectLst/>
              </a:rPr>
              <a:t>智能</a:t>
            </a:r>
            <a:r>
              <a:rPr lang="zh-CN" altLang="en-US" b="1" dirty="0" smtClean="0">
                <a:effectLst/>
              </a:rPr>
              <a:t>家庭</a:t>
            </a:r>
            <a:endParaRPr lang="en-US" altLang="zh-CN" b="1" dirty="0" smtClean="0">
              <a:effectLst/>
            </a:endParaRPr>
          </a:p>
          <a:p>
            <a:r>
              <a:rPr lang="zh-CN" altLang="en-US" b="1" u="sng" dirty="0">
                <a:effectLst/>
                <a:hlinkClick r:id="rId2" tooltip="智能医疗"/>
              </a:rPr>
              <a:t>智能医疗</a:t>
            </a:r>
            <a:endParaRPr lang="en-US" altLang="zh-CN" b="1" dirty="0" smtClean="0">
              <a:effectLst/>
            </a:endParaRPr>
          </a:p>
          <a:p>
            <a:r>
              <a:rPr lang="zh-CN" altLang="en-US" b="1" dirty="0">
                <a:effectLst/>
              </a:rPr>
              <a:t>智能</a:t>
            </a:r>
            <a:r>
              <a:rPr lang="zh-CN" altLang="en-US" b="1" dirty="0" smtClean="0">
                <a:effectLst/>
              </a:rPr>
              <a:t>电力</a:t>
            </a:r>
            <a:endParaRPr lang="en-US" altLang="zh-CN" b="1" dirty="0" smtClean="0">
              <a:effectLst/>
            </a:endParaRPr>
          </a:p>
          <a:p>
            <a:r>
              <a:rPr lang="zh-CN" altLang="en-US" b="1" u="sng" dirty="0">
                <a:effectLst/>
                <a:hlinkClick r:id="rId3" tooltip="智能交通"/>
              </a:rPr>
              <a:t>智能</a:t>
            </a:r>
            <a:r>
              <a:rPr lang="zh-CN" altLang="en-US" b="1" u="sng" dirty="0" smtClean="0">
                <a:effectLst/>
                <a:hlinkClick r:id="rId3" tooltip="智能交通"/>
              </a:rPr>
              <a:t>交通</a:t>
            </a:r>
            <a:endParaRPr lang="en-US" altLang="zh-CN" b="1" u="sng" dirty="0" smtClean="0">
              <a:effectLst/>
            </a:endParaRPr>
          </a:p>
          <a:p>
            <a:r>
              <a:rPr lang="zh-CN" altLang="en-US" b="1" u="sng" dirty="0">
                <a:effectLst/>
                <a:hlinkClick r:id="rId4" tooltip="智能农业"/>
              </a:rPr>
              <a:t>智能</a:t>
            </a:r>
            <a:r>
              <a:rPr lang="zh-CN" altLang="en-US" b="1" u="sng" dirty="0" smtClean="0">
                <a:effectLst/>
                <a:hlinkClick r:id="rId4" tooltip="智能农业"/>
              </a:rPr>
              <a:t>农业</a:t>
            </a:r>
            <a:endParaRPr lang="en-US" altLang="zh-CN" b="1" u="sng" dirty="0" smtClean="0">
              <a:effectLst/>
            </a:endParaRPr>
          </a:p>
          <a:p>
            <a:r>
              <a:rPr lang="zh-CN" altLang="en-US" b="1" dirty="0">
                <a:effectLst/>
              </a:rPr>
              <a:t>军事应用</a:t>
            </a:r>
            <a:endParaRPr lang="en-US" altLang="zh-CN" b="1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物联网定义</a:t>
            </a:r>
            <a:endParaRPr lang="zh-CN" altLang="en-US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物</a:t>
            </a:r>
            <a:r>
              <a:rPr lang="zh-CN" altLang="en-US" dirty="0" smtClean="0"/>
              <a:t>联网是</a:t>
            </a:r>
            <a:r>
              <a:rPr lang="zh-CN" altLang="en-US" dirty="0"/>
              <a:t>一个基于互联网、传统电信网等信息承载体，让所有能够被独立寻址的普通物理对象实现互联互通的网络。它具有普通对象设备化、自治终端互联化和普适服务智能化</a:t>
            </a:r>
            <a:r>
              <a:rPr lang="en-US" altLang="zh-CN" dirty="0"/>
              <a:t>3</a:t>
            </a:r>
            <a:r>
              <a:rPr lang="zh-CN" altLang="en-US" dirty="0"/>
              <a:t>个重要特征。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defaul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64</TotalTime>
  <Words>85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default</vt:lpstr>
      <vt:lpstr>智能之语    科技伴侣</vt:lpstr>
      <vt:lpstr>物联网应用领域</vt:lpstr>
      <vt:lpstr>物联网定义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三手烟危害儿童健康</dc:title>
  <dc:creator>User</dc:creator>
  <cp:lastModifiedBy>陈继红</cp:lastModifiedBy>
  <cp:revision>8</cp:revision>
  <cp:lastPrinted>1601-01-01T00:00:00Z</cp:lastPrinted>
  <dcterms:created xsi:type="dcterms:W3CDTF">2009-01-12T01:11:54Z</dcterms:created>
  <dcterms:modified xsi:type="dcterms:W3CDTF">2019-03-07T02:29:04Z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