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1" y="-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0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6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0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2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4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6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4341-F471-449D-92F5-016A992CA500}" type="datetimeFigureOut">
              <a:rPr lang="zh-CN" altLang="en-US" smtClean="0"/>
              <a:t>2019-3-7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FB51C-A920-4BB3-BC12-275BF9C2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910" dirty="0"/>
              <a:t>工匠精神的概念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工匠精神指的是工匠对于自己的产品精雕细琢与精益求精，它既是一种职业态度，也是一种精神理念。优秀的工匠都专注于不断雕琢和改善自己的产品及工艺，他们对细节有非常苛刻的要求、对精品有着执著的坚持，将工作做到极致。</a:t>
            </a:r>
          </a:p>
        </p:txBody>
      </p:sp>
    </p:spTree>
    <p:extLst>
      <p:ext uri="{BB962C8B-B14F-4D97-AF65-F5344CB8AC3E}">
        <p14:creationId xmlns:p14="http://schemas.microsoft.com/office/powerpoint/2010/main" val="39609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工匠精神的意义</a:t>
            </a:r>
          </a:p>
        </p:txBody>
      </p:sp>
      <p:sp>
        <p:nvSpPr>
          <p:cNvPr id="5" name="竖排文字占位符 4"/>
          <p:cNvSpPr>
            <a:spLocks noGrp="1"/>
          </p:cNvSpPr>
          <p:nvPr>
            <p:ph sz="half" idx="1"/>
          </p:nvPr>
        </p:nvSpPr>
        <p:spPr/>
        <p:txBody>
          <a:bodyPr vert="eaVert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将“工匠精神”并引入职业教育中，中职学校必须从入学开始就注重对学生“工匠精神”观念的注入，培养符合现代工业需要的“匠人”，使学生养成对于学习的高标准、严要求，让每一个人能够以敬畏的姿态对待自己的职业，从而实现中职学生“人生梦”，对于改变职业教育的形象，对于调整职业教育的社会评价，都有十分重要的积极意义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工匠精神的概念</vt:lpstr>
      <vt:lpstr>工匠精神的意义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启动应急救助预案的条件</dc:title>
  <dc:creator>USER-</dc:creator>
  <cp:lastModifiedBy>陈继红</cp:lastModifiedBy>
  <cp:revision>5</cp:revision>
  <dcterms:created xsi:type="dcterms:W3CDTF">2013-09-03T11:14:20Z</dcterms:created>
  <dcterms:modified xsi:type="dcterms:W3CDTF">2019-03-07T06:33:05Z</dcterms:modified>
</cp:coreProperties>
</file>