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C7D2D-C92F-43E6-9510-8FC2F02159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33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5C758-581C-4347-8515-04EC70171C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B7C2B-6B97-40F0-916E-442CCD2B21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66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8D525-8365-4BB4-A2DE-11ED4E18CD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1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21E0F-8414-4A8F-8C3C-0EC9320648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11F8C-44A1-4E6A-80A3-8A2152759A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1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B1908-D84C-4427-AE05-1FD81D56B2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8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3FAA3-17CF-4A2F-BD9F-E503BFD2F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39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63D22-0A7B-43C9-9A30-522EFC200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0EAAE-3909-4F89-ACD4-AF3AA6EBDF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03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31ADE-CEB9-4B3B-A4EF-309C45E25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2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6123B9-C2F4-4271-9095-99423E4107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1371600"/>
          </a:xfrm>
        </p:spPr>
        <p:txBody>
          <a:bodyPr/>
          <a:lstStyle/>
          <a:p>
            <a:r>
              <a:rPr lang="zh-CN" altLang="en-US" sz="9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重要通知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886200"/>
            <a:ext cx="7592888" cy="6096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2019</a:t>
            </a: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年国家职业教育改革方案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b="1" dirty="0" smtClean="0">
                <a:effectLst/>
              </a:rPr>
              <a:t>目标任务</a:t>
            </a:r>
            <a:endParaRPr lang="zh-CN" altLang="zh-CN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加强中央部门的政策联动和制度协同，强化地方政府统筹发展职业教育的责任。改善办学条件，深化职业教育产教融合、校企合作。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800" b="1" dirty="0" smtClean="0">
                <a:effectLst/>
              </a:rPr>
              <a:t>工作措施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保持高中阶段教育职普比大体相当。启动实施</a:t>
            </a:r>
            <a:r>
              <a:rPr lang="en-US" altLang="zh-CN" dirty="0" smtClean="0">
                <a:effectLst/>
              </a:rPr>
              <a:t>1+X</a:t>
            </a:r>
            <a:r>
              <a:rPr lang="zh-CN" altLang="en-US" dirty="0" smtClean="0">
                <a:effectLst/>
              </a:rPr>
              <a:t>证书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学历证书</a:t>
            </a:r>
            <a:r>
              <a:rPr lang="en-US" altLang="zh-CN" dirty="0" smtClean="0">
                <a:effectLst/>
              </a:rPr>
              <a:t>+</a:t>
            </a:r>
            <a:r>
              <a:rPr lang="zh-CN" altLang="en-US" dirty="0" smtClean="0">
                <a:effectLst/>
              </a:rPr>
              <a:t>职业技能等级证书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制度试点。启动高等职业教育专业评估。实施中国特色高水平高职学校和专业建设计划。建设一批高水平职业教育实训基地，开展产教融合建设试点。继续推进职业教育国家教学标准体系建设。总结现代学徒制试点经验，全面推广现代学徒制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重要通知</vt:lpstr>
      <vt:lpstr>目标任务</vt:lpstr>
      <vt:lpstr>工作措施</vt:lpstr>
    </vt:vector>
  </TitlesOfParts>
  <Company>北京朔日科技有限公司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重要通知</dc:title>
  <dc:creator>杨帅令</dc:creator>
  <cp:lastModifiedBy>陈继红</cp:lastModifiedBy>
  <cp:revision>7</cp:revision>
  <dcterms:created xsi:type="dcterms:W3CDTF">2002-04-07T07:37:27Z</dcterms:created>
  <dcterms:modified xsi:type="dcterms:W3CDTF">2019-03-12T01:40:04Z</dcterms:modified>
</cp:coreProperties>
</file>