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43F76E-258A-4E0D-B023-49EC7DFB3F1F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7EAD091-6304-4A0E-8C7F-614A9A4429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国家职业教育改革实施</a:t>
            </a:r>
            <a:r>
              <a:rPr lang="zh-CN" altLang="zh-CN" dirty="0" smtClean="0"/>
              <a:t>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6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一、总体要求的要点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、把职业教育摆在教育改革创新和经济社会发展中更加突出的位置；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、完善职业教育和培训体系；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、鼓励和支持社会各界积极支持职业教育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二、总体目标的要点</a:t>
            </a:r>
          </a:p>
          <a:p>
            <a:r>
              <a:rPr lang="zh-CN" altLang="zh-CN" dirty="0"/>
              <a:t>经过</a:t>
            </a:r>
            <a:r>
              <a:rPr lang="en-US" altLang="zh-CN" dirty="0"/>
              <a:t>5-10</a:t>
            </a:r>
            <a:r>
              <a:rPr lang="zh-CN" altLang="zh-CN" dirty="0"/>
              <a:t>年左右时间，职业教育基本完成：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、办学格局：政府举办为主→政府统筹管理、社会多元办学；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、办学追求：规模扩张→提高质量；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、办学模式：参照普通教育办学→企业社会参与、专业特点鲜明。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5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424847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三、具体指标的要点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、到</a:t>
            </a:r>
            <a:r>
              <a:rPr lang="en-US" altLang="zh-CN" dirty="0"/>
              <a:t>2022</a:t>
            </a:r>
            <a:r>
              <a:rPr lang="zh-CN" altLang="zh-CN" dirty="0"/>
              <a:t>年，职业院校教学条件基本达标；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、到</a:t>
            </a:r>
            <a:r>
              <a:rPr lang="en-US" altLang="zh-CN" dirty="0"/>
              <a:t>2022</a:t>
            </a:r>
            <a:r>
              <a:rPr lang="zh-CN" altLang="zh-CN" dirty="0"/>
              <a:t>年，建设</a:t>
            </a:r>
            <a:r>
              <a:rPr lang="en-US" altLang="zh-CN" dirty="0"/>
              <a:t>50</a:t>
            </a:r>
            <a:r>
              <a:rPr lang="zh-CN" altLang="zh-CN" dirty="0"/>
              <a:t>所高水平高等职业学校和</a:t>
            </a:r>
            <a:r>
              <a:rPr lang="en-US" altLang="zh-CN" dirty="0"/>
              <a:t>150</a:t>
            </a:r>
            <a:r>
              <a:rPr lang="zh-CN" altLang="zh-CN" dirty="0"/>
              <a:t>个骨干专业（群）；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、建成覆盖大部分行业领域、具有国际先进水平的中国职业教育标准体系；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、建设</a:t>
            </a:r>
            <a:r>
              <a:rPr lang="en-US" altLang="zh-CN" dirty="0"/>
              <a:t>300</a:t>
            </a:r>
            <a:r>
              <a:rPr lang="zh-CN" altLang="zh-CN" dirty="0"/>
              <a:t>个具有辐射引领作用的高水平专业化产教融合实训基地；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、职业院校实践性教学课时原则上占总课时的一半以上，顶岗实习时间一般为</a:t>
            </a:r>
            <a:r>
              <a:rPr lang="en-US" altLang="zh-CN" dirty="0"/>
              <a:t>6</a:t>
            </a:r>
            <a:r>
              <a:rPr lang="zh-CN" altLang="zh-CN" dirty="0"/>
              <a:t>个月；</a:t>
            </a:r>
          </a:p>
          <a:p>
            <a:r>
              <a:rPr lang="en-US" altLang="zh-CN" dirty="0"/>
              <a:t>6</a:t>
            </a:r>
            <a:r>
              <a:rPr lang="zh-CN" altLang="zh-CN" dirty="0" smtClean="0"/>
              <a:t>、“双师型”</a:t>
            </a:r>
            <a:r>
              <a:rPr lang="zh-CN" altLang="zh-CN" dirty="0"/>
              <a:t>教师占</a:t>
            </a:r>
            <a:r>
              <a:rPr lang="zh-CN" altLang="zh-CN" dirty="0" smtClean="0"/>
              <a:t>专业课</a:t>
            </a:r>
            <a:endParaRPr lang="en-US" altLang="zh-CN" dirty="0" smtClean="0"/>
          </a:p>
          <a:p>
            <a:r>
              <a:rPr lang="zh-CN" altLang="zh-CN" dirty="0" smtClean="0"/>
              <a:t>教师</a:t>
            </a:r>
            <a:r>
              <a:rPr lang="zh-CN" altLang="zh-CN" dirty="0"/>
              <a:t>总数超过一半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026" name="Picture 2" descr="E:\Lee YY\我的教材\2019复习指导书\模拟试题一素材\ppt素材\shil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17032"/>
            <a:ext cx="3314700" cy="256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1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四、具体措施的要点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、完善国家职业教育制度体系</a:t>
            </a:r>
          </a:p>
          <a:p>
            <a:r>
              <a:rPr lang="zh-CN" altLang="zh-CN" dirty="0"/>
              <a:t>①健全国家职业教育制度框架；</a:t>
            </a:r>
          </a:p>
          <a:p>
            <a:r>
              <a:rPr lang="zh-CN" altLang="zh-CN" dirty="0"/>
              <a:t>②提高中等职业教育发展水平；</a:t>
            </a:r>
          </a:p>
          <a:p>
            <a:r>
              <a:rPr lang="zh-CN" altLang="zh-CN" dirty="0"/>
              <a:t>③推进高等职业教育高质量发展；</a:t>
            </a:r>
          </a:p>
          <a:p>
            <a:r>
              <a:rPr lang="zh-CN" altLang="zh-CN" dirty="0"/>
              <a:t>④完善高层次应用型人才培养体系。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、构建职业教育国家标准</a:t>
            </a:r>
          </a:p>
          <a:p>
            <a:r>
              <a:rPr lang="zh-CN" altLang="zh-CN" dirty="0"/>
              <a:t>①完善教育教学相关标准；</a:t>
            </a:r>
          </a:p>
          <a:p>
            <a:r>
              <a:rPr lang="zh-CN" altLang="zh-CN" dirty="0"/>
              <a:t>②启动“学历证书</a:t>
            </a:r>
            <a:r>
              <a:rPr lang="en-US" altLang="zh-CN" dirty="0"/>
              <a:t>+</a:t>
            </a:r>
            <a:r>
              <a:rPr lang="zh-CN" altLang="zh-CN" dirty="0"/>
              <a:t>若干职业技能等级证书”制度试点工作；</a:t>
            </a:r>
          </a:p>
          <a:p>
            <a:r>
              <a:rPr lang="zh-CN" altLang="zh-CN" dirty="0"/>
              <a:t>③开展高质量职业培训；</a:t>
            </a:r>
          </a:p>
          <a:p>
            <a:r>
              <a:rPr lang="zh-CN" altLang="zh-CN" dirty="0"/>
              <a:t>④实现学习成果的认定、积累和转换。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88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、促进产教融合校企“双元”育人</a:t>
            </a:r>
          </a:p>
          <a:p>
            <a:r>
              <a:rPr lang="zh-CN" altLang="zh-CN" dirty="0"/>
              <a:t>①坚持知行合一、工学结合；</a:t>
            </a:r>
          </a:p>
          <a:p>
            <a:r>
              <a:rPr lang="zh-CN" altLang="zh-CN" dirty="0"/>
              <a:t>②推动校企全面加强深度合作；</a:t>
            </a:r>
          </a:p>
          <a:p>
            <a:r>
              <a:rPr lang="zh-CN" altLang="zh-CN" dirty="0"/>
              <a:t>③打造一批高水平实训基地；</a:t>
            </a:r>
          </a:p>
          <a:p>
            <a:r>
              <a:rPr lang="zh-CN" altLang="zh-CN" dirty="0"/>
              <a:t>④多措并举打造“双师型”教师队伍。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、建设多元办学格局</a:t>
            </a:r>
          </a:p>
          <a:p>
            <a:r>
              <a:rPr lang="zh-CN" altLang="zh-CN" dirty="0"/>
              <a:t>①推动企业和社会力量举办高质量职业教育；</a:t>
            </a:r>
          </a:p>
          <a:p>
            <a:r>
              <a:rPr lang="zh-CN" altLang="zh-CN" dirty="0"/>
              <a:t>②做优职业教育培训评价组织。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、完善技术技能人才保障政策</a:t>
            </a:r>
          </a:p>
          <a:p>
            <a:r>
              <a:rPr lang="zh-CN" altLang="zh-CN" dirty="0"/>
              <a:t>①提高技术技能人才待遇水平；</a:t>
            </a:r>
          </a:p>
          <a:p>
            <a:r>
              <a:rPr lang="zh-CN" altLang="zh-CN" dirty="0"/>
              <a:t>②健全经费投入机制。</a:t>
            </a:r>
          </a:p>
          <a:p>
            <a:endParaRPr lang="zh-CN" altLang="en-US" dirty="0"/>
          </a:p>
        </p:txBody>
      </p:sp>
      <p:sp>
        <p:nvSpPr>
          <p:cNvPr id="4" name="动作按钮: 结束 3">
            <a:hlinkClick r:id="" action="ppaction://hlinkshowjump?jump=firstslide" highlightClick="1"/>
          </p:cNvPr>
          <p:cNvSpPr/>
          <p:nvPr/>
        </p:nvSpPr>
        <p:spPr>
          <a:xfrm>
            <a:off x="8169236" y="5840701"/>
            <a:ext cx="611560" cy="4320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4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zh-CN" altLang="zh-CN" dirty="0"/>
              <a:t>、加强职业教育办学治理督导评价</a:t>
            </a:r>
          </a:p>
          <a:p>
            <a:r>
              <a:rPr lang="zh-CN" altLang="zh-CN" dirty="0"/>
              <a:t>①建立健全职业教育质量评价和督导评估制度；</a:t>
            </a:r>
          </a:p>
          <a:p>
            <a:r>
              <a:rPr lang="zh-CN" altLang="zh-CN" dirty="0"/>
              <a:t>②支持组建国家职业教育指导咨询委员会。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、做好改革组织实施工作</a:t>
            </a:r>
          </a:p>
          <a:p>
            <a:r>
              <a:rPr lang="zh-CN" altLang="zh-CN" dirty="0"/>
              <a:t>①加强党对职业教育工作的全面领导；</a:t>
            </a:r>
          </a:p>
          <a:p>
            <a:r>
              <a:rPr lang="zh-CN" altLang="zh-CN" dirty="0"/>
              <a:t>②完善国务院职业教育工作部际联席会议制度。</a:t>
            </a:r>
          </a:p>
          <a:p>
            <a:r>
              <a:rPr lang="zh-CN" altLang="zh-CN" dirty="0"/>
              <a:t>《方案》就开宗明义，提出“职业教育与普通教育是两种不同教育类型，具有同等重要地位。”而职业教育的核心无疑是产教融合，痛点则是企业参与职业教育的积极性不够，对此，《方案》拿出了份量很重的激励措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3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</TotalTime>
  <Words>510</Words>
  <Application>Microsoft Office PowerPoint</Application>
  <PresentationFormat>全屏显示(4:3)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国家职业教育改革实施方案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国家职业教育改革实施方案</dc:title>
  <dc:creator>PC</dc:creator>
  <cp:lastModifiedBy>PC</cp:lastModifiedBy>
  <cp:revision>2</cp:revision>
  <dcterms:created xsi:type="dcterms:W3CDTF">2019-06-29T08:21:12Z</dcterms:created>
  <dcterms:modified xsi:type="dcterms:W3CDTF">2019-06-29T08:27:59Z</dcterms:modified>
</cp:coreProperties>
</file>