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4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256032">
              <a:buFont typeface="Wingdings" pitchFamily="2" charset="2"/>
              <a:buChar char="Ø"/>
              <a:defRPr sz="3200">
                <a:latin typeface="方正姚体" pitchFamily="2" charset="-122"/>
                <a:ea typeface="方正姚体" pitchFamily="2" charset="-122"/>
              </a:defRPr>
            </a:lvl1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华文隶书" pitchFamily="2" charset="-122"/>
                <a:ea typeface="华文隶书" pitchFamily="2" charset="-122"/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62FB01-668E-43AB-9AAC-8537541417C3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9A34E3-0743-4E3C-AEA9-FD442376D4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5G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2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网络所指的就是在移动通信网络发展中的第五代网络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66" y="2618251"/>
            <a:ext cx="571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网络通信技术传输速度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r>
              <a:rPr lang="en-US" altLang="zh-CN" dirty="0"/>
              <a:t>5G</a:t>
            </a:r>
            <a:r>
              <a:rPr lang="zh-CN" altLang="en-US" dirty="0"/>
              <a:t>网络通信技术传输的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r>
              <a:rPr lang="en-US" altLang="zh-CN" dirty="0"/>
              <a:t>5G</a:t>
            </a:r>
            <a:r>
              <a:rPr lang="zh-CN" altLang="en-US" dirty="0"/>
              <a:t>网络通信技术的高频传输技术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3429000"/>
            <a:ext cx="5120640" cy="2926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695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虚拟网络技术的</a:t>
            </a:r>
            <a:r>
              <a:rPr lang="zh-CN" altLang="en-US" dirty="0" smtClean="0"/>
              <a:t>脆弱性</a:t>
            </a:r>
            <a:endParaRPr lang="en-US" altLang="zh-CN" dirty="0" smtClean="0"/>
          </a:p>
          <a:p>
            <a:r>
              <a:rPr lang="en-US" altLang="zh-CN" dirty="0"/>
              <a:t>5g</a:t>
            </a:r>
            <a:r>
              <a:rPr lang="zh-CN" altLang="en-US" dirty="0"/>
              <a:t>网络使计算存储技术及设备面临更严峻</a:t>
            </a:r>
            <a:r>
              <a:rPr lang="zh-CN" altLang="en-US" dirty="0" smtClean="0"/>
              <a:t>考验</a:t>
            </a:r>
            <a:endParaRPr lang="en-US" altLang="zh-CN" dirty="0" smtClean="0"/>
          </a:p>
          <a:p>
            <a:r>
              <a:rPr lang="zh-CN" altLang="en-US" dirty="0"/>
              <a:t>网络商务安全方面的问题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85931"/>
            <a:ext cx="406400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64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5G网络</vt:lpstr>
      <vt:lpstr>概述</vt:lpstr>
      <vt:lpstr>优势</vt:lpstr>
      <vt:lpstr>安全问题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5G网络</dc:title>
  <dc:creator>user</dc:creator>
  <cp:lastModifiedBy>user</cp:lastModifiedBy>
  <cp:revision>5</cp:revision>
  <dcterms:created xsi:type="dcterms:W3CDTF">2019-07-03T14:24:09Z</dcterms:created>
  <dcterms:modified xsi:type="dcterms:W3CDTF">2019-07-03T15:02:08Z</dcterms:modified>
</cp:coreProperties>
</file>