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84" y="-6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6D7BC2-23BE-4A05-A2B4-1EF7A6CA59A9}" type="doc">
      <dgm:prSet loTypeId="urn:microsoft.com/office/officeart/2005/8/layout/process3" loCatId="process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227EC2BA-209D-4789-8836-4B7506861845}">
      <dgm:prSet phldrT="[文本]"/>
      <dgm:spPr/>
      <dgm:t>
        <a:bodyPr/>
        <a:lstStyle/>
        <a:p>
          <a:r>
            <a:rPr lang="zh-CN" altLang="en-US" dirty="0" smtClean="0"/>
            <a:t>招生办公室</a:t>
          </a:r>
          <a:endParaRPr lang="zh-CN" altLang="en-US" dirty="0"/>
        </a:p>
      </dgm:t>
    </dgm:pt>
    <dgm:pt modelId="{6CAD4091-3D60-4ED9-A287-9957E99F2B63}" type="parTrans" cxnId="{D51028C5-2C78-4E88-A119-C8A55E1CC663}">
      <dgm:prSet/>
      <dgm:spPr/>
      <dgm:t>
        <a:bodyPr/>
        <a:lstStyle/>
        <a:p>
          <a:endParaRPr lang="zh-CN" altLang="en-US"/>
        </a:p>
      </dgm:t>
    </dgm:pt>
    <dgm:pt modelId="{110B8299-CDBC-456D-BC06-B1E0A5C870A5}" type="sibTrans" cxnId="{D51028C5-2C78-4E88-A119-C8A55E1CC663}">
      <dgm:prSet/>
      <dgm:spPr/>
      <dgm:t>
        <a:bodyPr/>
        <a:lstStyle/>
        <a:p>
          <a:endParaRPr lang="zh-CN" altLang="en-US"/>
        </a:p>
      </dgm:t>
    </dgm:pt>
    <dgm:pt modelId="{A0A7E8D7-A2B1-407B-8621-74BE3B6587A5}">
      <dgm:prSet phldrT="[文本]"/>
      <dgm:spPr/>
      <dgm:t>
        <a:bodyPr/>
        <a:lstStyle/>
        <a:p>
          <a:pPr algn="ctr"/>
          <a:r>
            <a:rPr lang="zh-CN" altLang="en-US" dirty="0" smtClean="0"/>
            <a:t>德育处</a:t>
          </a:r>
          <a:endParaRPr lang="zh-CN" altLang="en-US" dirty="0"/>
        </a:p>
      </dgm:t>
    </dgm:pt>
    <dgm:pt modelId="{A656671E-6F29-4473-9918-B5AB61F0B5CF}" type="parTrans" cxnId="{28C3D54F-781B-49E6-BB6A-7889D7C06140}">
      <dgm:prSet/>
      <dgm:spPr/>
      <dgm:t>
        <a:bodyPr/>
        <a:lstStyle/>
        <a:p>
          <a:endParaRPr lang="zh-CN" altLang="en-US"/>
        </a:p>
      </dgm:t>
    </dgm:pt>
    <dgm:pt modelId="{49E2919F-CDE3-4CB0-9DD7-4AF57EF79C09}" type="sibTrans" cxnId="{28C3D54F-781B-49E6-BB6A-7889D7C06140}">
      <dgm:prSet/>
      <dgm:spPr/>
      <dgm:t>
        <a:bodyPr/>
        <a:lstStyle/>
        <a:p>
          <a:endParaRPr lang="zh-CN" altLang="en-US"/>
        </a:p>
      </dgm:t>
    </dgm:pt>
    <dgm:pt modelId="{02C9F04F-EAAD-4A74-A680-2917B9A4A2B2}">
      <dgm:prSet phldrT="[文本]"/>
      <dgm:spPr/>
      <dgm:t>
        <a:bodyPr/>
        <a:lstStyle/>
        <a:p>
          <a:r>
            <a:rPr lang="zh-CN" altLang="en-US" dirty="0" smtClean="0"/>
            <a:t>分班</a:t>
          </a:r>
          <a:endParaRPr lang="zh-CN" altLang="en-US" dirty="0"/>
        </a:p>
      </dgm:t>
    </dgm:pt>
    <dgm:pt modelId="{C01AEF06-741D-425E-BE2B-B7B34521214A}" type="parTrans" cxnId="{DBC2339D-7561-44C5-B020-F884D74349DA}">
      <dgm:prSet/>
      <dgm:spPr/>
      <dgm:t>
        <a:bodyPr/>
        <a:lstStyle/>
        <a:p>
          <a:endParaRPr lang="zh-CN" altLang="en-US"/>
        </a:p>
      </dgm:t>
    </dgm:pt>
    <dgm:pt modelId="{C78D4E3A-9891-4FCD-A2D2-7CEC10A3CF78}" type="sibTrans" cxnId="{DBC2339D-7561-44C5-B020-F884D74349DA}">
      <dgm:prSet/>
      <dgm:spPr/>
      <dgm:t>
        <a:bodyPr/>
        <a:lstStyle/>
        <a:p>
          <a:endParaRPr lang="zh-CN" altLang="en-US"/>
        </a:p>
      </dgm:t>
    </dgm:pt>
    <dgm:pt modelId="{548B3A59-81BD-44BB-890D-D35766BAB31C}">
      <dgm:prSet phldrT="[文本]"/>
      <dgm:spPr/>
      <dgm:t>
        <a:bodyPr/>
        <a:lstStyle/>
        <a:p>
          <a:pPr algn="ctr"/>
          <a:r>
            <a:rPr lang="zh-CN" altLang="en-US" dirty="0" smtClean="0"/>
            <a:t>本班教室</a:t>
          </a:r>
          <a:endParaRPr lang="zh-CN" altLang="en-US" dirty="0"/>
        </a:p>
      </dgm:t>
    </dgm:pt>
    <dgm:pt modelId="{5EB75E85-30C2-4500-84A7-4713EE7FDDC3}" type="parTrans" cxnId="{015C9F8D-7605-4AE4-8926-E15CD482D5A9}">
      <dgm:prSet/>
      <dgm:spPr/>
      <dgm:t>
        <a:bodyPr/>
        <a:lstStyle/>
        <a:p>
          <a:endParaRPr lang="zh-CN" altLang="en-US"/>
        </a:p>
      </dgm:t>
    </dgm:pt>
    <dgm:pt modelId="{72C64545-BC80-4AC3-9871-21D993C3DB27}" type="sibTrans" cxnId="{015C9F8D-7605-4AE4-8926-E15CD482D5A9}">
      <dgm:prSet/>
      <dgm:spPr/>
      <dgm:t>
        <a:bodyPr/>
        <a:lstStyle/>
        <a:p>
          <a:endParaRPr lang="zh-CN" altLang="en-US"/>
        </a:p>
      </dgm:t>
    </dgm:pt>
    <dgm:pt modelId="{6F07CC32-4896-4236-A1AF-1648042E9D12}">
      <dgm:prSet phldrT="[文本]"/>
      <dgm:spPr/>
      <dgm:t>
        <a:bodyPr/>
        <a:lstStyle/>
        <a:p>
          <a:r>
            <a:rPr lang="zh-CN" altLang="en-US" dirty="0" smtClean="0"/>
            <a:t>报到</a:t>
          </a:r>
          <a:endParaRPr lang="zh-CN" altLang="en-US" dirty="0"/>
        </a:p>
      </dgm:t>
    </dgm:pt>
    <dgm:pt modelId="{D4724982-FAD9-4A43-8085-880651A936B6}" type="parTrans" cxnId="{2759FEFF-CC94-4F60-9FF7-1E762B357839}">
      <dgm:prSet/>
      <dgm:spPr/>
      <dgm:t>
        <a:bodyPr/>
        <a:lstStyle/>
        <a:p>
          <a:endParaRPr lang="zh-CN" altLang="en-US"/>
        </a:p>
      </dgm:t>
    </dgm:pt>
    <dgm:pt modelId="{9E8DF331-A87E-4929-9776-3ECC45EAE551}" type="sibTrans" cxnId="{2759FEFF-CC94-4F60-9FF7-1E762B357839}">
      <dgm:prSet/>
      <dgm:spPr/>
      <dgm:t>
        <a:bodyPr/>
        <a:lstStyle/>
        <a:p>
          <a:endParaRPr lang="zh-CN" altLang="en-US"/>
        </a:p>
      </dgm:t>
    </dgm:pt>
    <dgm:pt modelId="{F65E3E49-F5DD-4E8A-95AC-D96220A4B7FA}">
      <dgm:prSet phldrT="[文本]"/>
      <dgm:spPr/>
      <dgm:t>
        <a:bodyPr/>
        <a:lstStyle/>
        <a:p>
          <a:r>
            <a:rPr lang="zh-CN" altLang="en-US" dirty="0" smtClean="0"/>
            <a:t>选专业</a:t>
          </a:r>
          <a:endParaRPr lang="zh-CN" altLang="en-US" dirty="0"/>
        </a:p>
      </dgm:t>
    </dgm:pt>
    <dgm:pt modelId="{4D1C613C-C034-466E-A01E-7A7F8697DEAE}" type="parTrans" cxnId="{1AD01259-CD91-474E-A142-531037D278F3}">
      <dgm:prSet/>
      <dgm:spPr/>
      <dgm:t>
        <a:bodyPr/>
        <a:lstStyle/>
        <a:p>
          <a:endParaRPr lang="zh-CN" altLang="en-US"/>
        </a:p>
      </dgm:t>
    </dgm:pt>
    <dgm:pt modelId="{2966982E-7492-418C-B8AC-06FEA1BFD41E}" type="sibTrans" cxnId="{1AD01259-CD91-474E-A142-531037D278F3}">
      <dgm:prSet/>
      <dgm:spPr/>
      <dgm:t>
        <a:bodyPr/>
        <a:lstStyle/>
        <a:p>
          <a:endParaRPr lang="zh-CN" altLang="en-US"/>
        </a:p>
      </dgm:t>
    </dgm:pt>
    <dgm:pt modelId="{DC001D0E-0BE9-41E6-9DCB-400E64D6B96C}">
      <dgm:prSet phldrT="[文本]"/>
      <dgm:spPr/>
      <dgm:t>
        <a:bodyPr/>
        <a:lstStyle/>
        <a:p>
          <a:r>
            <a:rPr lang="zh-CN" altLang="en-US" dirty="0" smtClean="0"/>
            <a:t>交校服费</a:t>
          </a:r>
          <a:endParaRPr lang="zh-CN" altLang="en-US" dirty="0"/>
        </a:p>
      </dgm:t>
    </dgm:pt>
    <dgm:pt modelId="{C1AF441D-4BC8-4E7A-97ED-790E0BA9DEA3}" type="parTrans" cxnId="{A0BC1640-00E6-4FD5-AC9E-1E62FC0403EE}">
      <dgm:prSet/>
      <dgm:spPr/>
      <dgm:t>
        <a:bodyPr/>
        <a:lstStyle/>
        <a:p>
          <a:endParaRPr lang="zh-CN" altLang="en-US"/>
        </a:p>
      </dgm:t>
    </dgm:pt>
    <dgm:pt modelId="{BDB9E7B9-D304-49A0-ABD5-183A26B542FB}" type="sibTrans" cxnId="{A0BC1640-00E6-4FD5-AC9E-1E62FC0403EE}">
      <dgm:prSet/>
      <dgm:spPr/>
      <dgm:t>
        <a:bodyPr/>
        <a:lstStyle/>
        <a:p>
          <a:endParaRPr lang="zh-CN" altLang="en-US"/>
        </a:p>
      </dgm:t>
    </dgm:pt>
    <dgm:pt modelId="{3074D0E2-10D2-4DCA-88FE-F57BB1484A9A}">
      <dgm:prSet phldrT="[文本]"/>
      <dgm:spPr/>
      <dgm:t>
        <a:bodyPr/>
        <a:lstStyle/>
        <a:p>
          <a:r>
            <a:rPr lang="zh-CN" altLang="en-US" dirty="0" smtClean="0"/>
            <a:t>住校生交费</a:t>
          </a:r>
          <a:endParaRPr lang="zh-CN" altLang="en-US" dirty="0"/>
        </a:p>
      </dgm:t>
    </dgm:pt>
    <dgm:pt modelId="{1C451FBF-BAC7-464D-8708-85D66F081B20}" type="parTrans" cxnId="{3806787A-4776-4C0C-A377-35735FC50AC7}">
      <dgm:prSet/>
      <dgm:spPr/>
      <dgm:t>
        <a:bodyPr/>
        <a:lstStyle/>
        <a:p>
          <a:endParaRPr lang="zh-CN" altLang="en-US"/>
        </a:p>
      </dgm:t>
    </dgm:pt>
    <dgm:pt modelId="{FAC0A644-CC56-466B-8F36-732B276EE1EB}" type="sibTrans" cxnId="{3806787A-4776-4C0C-A377-35735FC50AC7}">
      <dgm:prSet/>
      <dgm:spPr/>
      <dgm:t>
        <a:bodyPr/>
        <a:lstStyle/>
        <a:p>
          <a:endParaRPr lang="zh-CN" altLang="en-US"/>
        </a:p>
      </dgm:t>
    </dgm:pt>
    <dgm:pt modelId="{93F74475-7C0C-46B3-A90F-16DECE21E0BE}">
      <dgm:prSet phldrT="[文本]"/>
      <dgm:spPr/>
      <dgm:t>
        <a:bodyPr/>
        <a:lstStyle/>
        <a:p>
          <a:r>
            <a:rPr lang="zh-CN" altLang="en-US" dirty="0" smtClean="0"/>
            <a:t>选座位</a:t>
          </a:r>
          <a:endParaRPr lang="zh-CN" altLang="en-US" dirty="0"/>
        </a:p>
      </dgm:t>
    </dgm:pt>
    <dgm:pt modelId="{397B3FD2-FD2C-4CF3-BFD6-89E3D84ECF21}" type="parTrans" cxnId="{D09402D1-2D65-4213-B532-4BDF791C4663}">
      <dgm:prSet/>
      <dgm:spPr/>
      <dgm:t>
        <a:bodyPr/>
        <a:lstStyle/>
        <a:p>
          <a:endParaRPr lang="zh-CN" altLang="en-US"/>
        </a:p>
      </dgm:t>
    </dgm:pt>
    <dgm:pt modelId="{964E484B-7A8D-4EB4-A9F4-7E901DBAA62A}" type="sibTrans" cxnId="{D09402D1-2D65-4213-B532-4BDF791C4663}">
      <dgm:prSet/>
      <dgm:spPr/>
      <dgm:t>
        <a:bodyPr/>
        <a:lstStyle/>
        <a:p>
          <a:endParaRPr lang="zh-CN" altLang="en-US"/>
        </a:p>
      </dgm:t>
    </dgm:pt>
    <dgm:pt modelId="{ACFDDD47-D0FE-4A0B-BF22-612FF16849A6}">
      <dgm:prSet/>
      <dgm:spPr/>
      <dgm:t>
        <a:bodyPr/>
        <a:lstStyle/>
        <a:p>
          <a:pPr algn="ctr"/>
          <a:r>
            <a:rPr lang="zh-CN" altLang="en-US" dirty="0" smtClean="0"/>
            <a:t>财务室</a:t>
          </a:r>
          <a:endParaRPr lang="zh-CN" altLang="en-US" dirty="0"/>
        </a:p>
      </dgm:t>
    </dgm:pt>
    <dgm:pt modelId="{C02B244A-2381-4015-9DF3-71898F276CDB}" type="parTrans" cxnId="{D9F9FBB6-84EA-4746-886A-7C0160CC4368}">
      <dgm:prSet/>
      <dgm:spPr/>
      <dgm:t>
        <a:bodyPr/>
        <a:lstStyle/>
        <a:p>
          <a:endParaRPr lang="zh-CN" altLang="en-US"/>
        </a:p>
      </dgm:t>
    </dgm:pt>
    <dgm:pt modelId="{D633849C-3BB5-411B-988A-2B64D8C31F1A}" type="sibTrans" cxnId="{D9F9FBB6-84EA-4746-886A-7C0160CC4368}">
      <dgm:prSet/>
      <dgm:spPr/>
      <dgm:t>
        <a:bodyPr/>
        <a:lstStyle/>
        <a:p>
          <a:endParaRPr lang="zh-CN" altLang="en-US"/>
        </a:p>
      </dgm:t>
    </dgm:pt>
    <dgm:pt modelId="{314BBEC3-858C-4B7B-8BB6-6C2BE7AE30CE}">
      <dgm:prSet/>
      <dgm:spPr/>
      <dgm:t>
        <a:bodyPr/>
        <a:lstStyle/>
        <a:p>
          <a:r>
            <a:rPr lang="zh-CN" altLang="en-US" dirty="0" smtClean="0"/>
            <a:t>交书本费</a:t>
          </a:r>
          <a:endParaRPr lang="zh-CN" altLang="en-US" dirty="0"/>
        </a:p>
      </dgm:t>
    </dgm:pt>
    <dgm:pt modelId="{6DE5798E-36CB-44BD-9A80-469EE4B36119}" type="parTrans" cxnId="{BB3362AD-2739-4B0F-90B3-AA7D7AAABE2E}">
      <dgm:prSet/>
      <dgm:spPr/>
      <dgm:t>
        <a:bodyPr/>
        <a:lstStyle/>
        <a:p>
          <a:endParaRPr lang="zh-CN" altLang="en-US"/>
        </a:p>
      </dgm:t>
    </dgm:pt>
    <dgm:pt modelId="{91954095-F308-423E-A04B-8464BB6B3B08}" type="sibTrans" cxnId="{BB3362AD-2739-4B0F-90B3-AA7D7AAABE2E}">
      <dgm:prSet/>
      <dgm:spPr/>
      <dgm:t>
        <a:bodyPr/>
        <a:lstStyle/>
        <a:p>
          <a:endParaRPr lang="zh-CN" altLang="en-US"/>
        </a:p>
      </dgm:t>
    </dgm:pt>
    <dgm:pt modelId="{9626C2AF-14AA-420E-A199-FB461B5A0382}">
      <dgm:prSet/>
      <dgm:spPr/>
      <dgm:t>
        <a:bodyPr/>
        <a:lstStyle/>
        <a:p>
          <a:r>
            <a:rPr lang="zh-CN" altLang="en-US" dirty="0" smtClean="0"/>
            <a:t>交杂费</a:t>
          </a:r>
          <a:endParaRPr lang="zh-CN" altLang="en-US" dirty="0"/>
        </a:p>
      </dgm:t>
    </dgm:pt>
    <dgm:pt modelId="{C4638DE6-D5DE-48FB-BE82-72FA27EC4421}" type="parTrans" cxnId="{A5D4B879-A555-46DA-838A-F4524D40BB62}">
      <dgm:prSet/>
      <dgm:spPr/>
      <dgm:t>
        <a:bodyPr/>
        <a:lstStyle/>
        <a:p>
          <a:endParaRPr lang="zh-CN" altLang="en-US"/>
        </a:p>
      </dgm:t>
    </dgm:pt>
    <dgm:pt modelId="{4F6C5E1F-B9DA-4224-A48E-562C664B4088}" type="sibTrans" cxnId="{A5D4B879-A555-46DA-838A-F4524D40BB62}">
      <dgm:prSet/>
      <dgm:spPr/>
      <dgm:t>
        <a:bodyPr/>
        <a:lstStyle/>
        <a:p>
          <a:endParaRPr lang="zh-CN" altLang="en-US"/>
        </a:p>
      </dgm:t>
    </dgm:pt>
    <dgm:pt modelId="{8D7E18CB-1362-4903-BE28-8011DD1F7950}" type="pres">
      <dgm:prSet presAssocID="{3D6D7BC2-23BE-4A05-A2B4-1EF7A6CA59A9}" presName="linearFlow" presStyleCnt="0">
        <dgm:presLayoutVars>
          <dgm:dir/>
          <dgm:animLvl val="lvl"/>
          <dgm:resizeHandles val="exact"/>
        </dgm:presLayoutVars>
      </dgm:prSet>
      <dgm:spPr/>
    </dgm:pt>
    <dgm:pt modelId="{4A5F37B2-CD8F-4CAC-BF81-220C4777E9AA}" type="pres">
      <dgm:prSet presAssocID="{227EC2BA-209D-4789-8836-4B7506861845}" presName="composite" presStyleCnt="0"/>
      <dgm:spPr/>
    </dgm:pt>
    <dgm:pt modelId="{D39C68B1-C6D0-402E-BF34-DE7AD9F13A81}" type="pres">
      <dgm:prSet presAssocID="{227EC2BA-209D-4789-8836-4B7506861845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C169F58-FA66-4698-8874-82ECA23A4E88}" type="pres">
      <dgm:prSet presAssocID="{227EC2BA-209D-4789-8836-4B7506861845}" presName="parSh" presStyleLbl="node1" presStyleIdx="0" presStyleCnt="4"/>
      <dgm:spPr/>
    </dgm:pt>
    <dgm:pt modelId="{A1AA321F-5E2F-4F47-AF43-3BB75FF3295A}" type="pres">
      <dgm:prSet presAssocID="{227EC2BA-209D-4789-8836-4B7506861845}" presName="desTx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9FD099-2DBD-45B3-972D-B2D0826DD1DD}" type="pres">
      <dgm:prSet presAssocID="{110B8299-CDBC-456D-BC06-B1E0A5C870A5}" presName="sibTrans" presStyleLbl="sibTrans2D1" presStyleIdx="0" presStyleCnt="3"/>
      <dgm:spPr/>
    </dgm:pt>
    <dgm:pt modelId="{4B27CC1B-7A42-4C5D-B67F-AC59F107A848}" type="pres">
      <dgm:prSet presAssocID="{110B8299-CDBC-456D-BC06-B1E0A5C870A5}" presName="connTx" presStyleLbl="sibTrans2D1" presStyleIdx="0" presStyleCnt="3"/>
      <dgm:spPr/>
    </dgm:pt>
    <dgm:pt modelId="{0C51E990-00B1-4693-83C4-E96C571350C2}" type="pres">
      <dgm:prSet presAssocID="{A0A7E8D7-A2B1-407B-8621-74BE3B6587A5}" presName="composite" presStyleCnt="0"/>
      <dgm:spPr/>
    </dgm:pt>
    <dgm:pt modelId="{061B3ED0-0965-4A70-A407-CA4DFAD449E1}" type="pres">
      <dgm:prSet presAssocID="{A0A7E8D7-A2B1-407B-8621-74BE3B6587A5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F71C69-6D42-4C96-8F06-EAA5A0BA31F0}" type="pres">
      <dgm:prSet presAssocID="{A0A7E8D7-A2B1-407B-8621-74BE3B6587A5}" presName="parSh" presStyleLbl="node1" presStyleIdx="1" presStyleCnt="4"/>
      <dgm:spPr/>
      <dgm:t>
        <a:bodyPr/>
        <a:lstStyle/>
        <a:p>
          <a:endParaRPr lang="zh-CN" altLang="en-US"/>
        </a:p>
      </dgm:t>
    </dgm:pt>
    <dgm:pt modelId="{0474C995-228D-4402-A64D-0F7F022CECA8}" type="pres">
      <dgm:prSet presAssocID="{A0A7E8D7-A2B1-407B-8621-74BE3B6587A5}" presName="desTx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B2C12C-4CBD-4C77-9D5E-ED4D7BB228C6}" type="pres">
      <dgm:prSet presAssocID="{49E2919F-CDE3-4CB0-9DD7-4AF57EF79C09}" presName="sibTrans" presStyleLbl="sibTrans2D1" presStyleIdx="1" presStyleCnt="3"/>
      <dgm:spPr/>
    </dgm:pt>
    <dgm:pt modelId="{85932163-8BD7-48FC-A26A-2116CEDB6D4E}" type="pres">
      <dgm:prSet presAssocID="{49E2919F-CDE3-4CB0-9DD7-4AF57EF79C09}" presName="connTx" presStyleLbl="sibTrans2D1" presStyleIdx="1" presStyleCnt="3"/>
      <dgm:spPr/>
    </dgm:pt>
    <dgm:pt modelId="{6DA2AB89-383E-40AC-BC74-EF244E3ABBFB}" type="pres">
      <dgm:prSet presAssocID="{548B3A59-81BD-44BB-890D-D35766BAB31C}" presName="composite" presStyleCnt="0"/>
      <dgm:spPr/>
    </dgm:pt>
    <dgm:pt modelId="{6C0AEC01-7B44-4F78-9931-70F96BB519FB}" type="pres">
      <dgm:prSet presAssocID="{548B3A59-81BD-44BB-890D-D35766BAB31C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C3C44A3-07A7-49A6-86AE-82BAA5216DB0}" type="pres">
      <dgm:prSet presAssocID="{548B3A59-81BD-44BB-890D-D35766BAB31C}" presName="parSh" presStyleLbl="node1" presStyleIdx="2" presStyleCnt="4"/>
      <dgm:spPr/>
    </dgm:pt>
    <dgm:pt modelId="{7E9FE7DC-A16A-45DB-9169-FDC38C7650DE}" type="pres">
      <dgm:prSet presAssocID="{548B3A59-81BD-44BB-890D-D35766BAB31C}" presName="desTx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7FAF0A-AF33-4462-B317-859C255CD48D}" type="pres">
      <dgm:prSet presAssocID="{72C64545-BC80-4AC3-9871-21D993C3DB27}" presName="sibTrans" presStyleLbl="sibTrans2D1" presStyleIdx="2" presStyleCnt="3"/>
      <dgm:spPr/>
    </dgm:pt>
    <dgm:pt modelId="{62A41D3A-4518-4B4A-90BA-7EB6635A77E8}" type="pres">
      <dgm:prSet presAssocID="{72C64545-BC80-4AC3-9871-21D993C3DB27}" presName="connTx" presStyleLbl="sibTrans2D1" presStyleIdx="2" presStyleCnt="3"/>
      <dgm:spPr/>
    </dgm:pt>
    <dgm:pt modelId="{FDB6838B-C5EF-48A1-B842-2280D003F89A}" type="pres">
      <dgm:prSet presAssocID="{ACFDDD47-D0FE-4A0B-BF22-612FF16849A6}" presName="composite" presStyleCnt="0"/>
      <dgm:spPr/>
    </dgm:pt>
    <dgm:pt modelId="{0457C826-927E-46D3-97A0-5800CF4EA469}" type="pres">
      <dgm:prSet presAssocID="{ACFDDD47-D0FE-4A0B-BF22-612FF16849A6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4A1E122-32A4-42A7-980D-ADAC7CFA94B5}" type="pres">
      <dgm:prSet presAssocID="{ACFDDD47-D0FE-4A0B-BF22-612FF16849A6}" presName="parSh" presStyleLbl="node1" presStyleIdx="3" presStyleCnt="4"/>
      <dgm:spPr/>
    </dgm:pt>
    <dgm:pt modelId="{9504C101-B350-4E7C-95F4-309247BE3D24}" type="pres">
      <dgm:prSet presAssocID="{ACFDDD47-D0FE-4A0B-BF22-612FF16849A6}" presName="desTx" presStyleLbl="fgAcc1" presStyleIdx="3" presStyleCnt="4">
        <dgm:presLayoutVars>
          <dgm:bulletEnabled val="1"/>
        </dgm:presLayoutVars>
      </dgm:prSet>
      <dgm:spPr/>
    </dgm:pt>
  </dgm:ptLst>
  <dgm:cxnLst>
    <dgm:cxn modelId="{A8A138CF-8340-490A-A052-5EE4CC721CFA}" type="presOf" srcId="{548B3A59-81BD-44BB-890D-D35766BAB31C}" destId="{6C0AEC01-7B44-4F78-9931-70F96BB519FB}" srcOrd="0" destOrd="0" presId="urn:microsoft.com/office/officeart/2005/8/layout/process3"/>
    <dgm:cxn modelId="{12F57127-3E5B-418F-AE86-C23F2E7C5DDB}" type="presOf" srcId="{ACFDDD47-D0FE-4A0B-BF22-612FF16849A6}" destId="{C4A1E122-32A4-42A7-980D-ADAC7CFA94B5}" srcOrd="1" destOrd="0" presId="urn:microsoft.com/office/officeart/2005/8/layout/process3"/>
    <dgm:cxn modelId="{D9F9FBB6-84EA-4746-886A-7C0160CC4368}" srcId="{3D6D7BC2-23BE-4A05-A2B4-1EF7A6CA59A9}" destId="{ACFDDD47-D0FE-4A0B-BF22-612FF16849A6}" srcOrd="3" destOrd="0" parTransId="{C02B244A-2381-4015-9DF3-71898F276CDB}" sibTransId="{D633849C-3BB5-411B-988A-2B64D8C31F1A}"/>
    <dgm:cxn modelId="{2759FEFF-CC94-4F60-9FF7-1E762B357839}" srcId="{548B3A59-81BD-44BB-890D-D35766BAB31C}" destId="{6F07CC32-4896-4236-A1AF-1648042E9D12}" srcOrd="0" destOrd="0" parTransId="{D4724982-FAD9-4A43-8085-880651A936B6}" sibTransId="{9E8DF331-A87E-4929-9776-3ECC45EAE551}"/>
    <dgm:cxn modelId="{31CE02F1-71AA-4CAF-AFBA-87C00DA9729B}" type="presOf" srcId="{110B8299-CDBC-456D-BC06-B1E0A5C870A5}" destId="{A89FD099-2DBD-45B3-972D-B2D0826DD1DD}" srcOrd="0" destOrd="0" presId="urn:microsoft.com/office/officeart/2005/8/layout/process3"/>
    <dgm:cxn modelId="{02AA73F1-46BB-4A13-9E93-55A0F0CC2E5F}" type="presOf" srcId="{A0A7E8D7-A2B1-407B-8621-74BE3B6587A5}" destId="{061B3ED0-0965-4A70-A407-CA4DFAD449E1}" srcOrd="0" destOrd="0" presId="urn:microsoft.com/office/officeart/2005/8/layout/process3"/>
    <dgm:cxn modelId="{7B1AA92C-0A55-49E5-B276-0E0326E371DB}" type="presOf" srcId="{02C9F04F-EAAD-4A74-A680-2917B9A4A2B2}" destId="{0474C995-228D-4402-A64D-0F7F022CECA8}" srcOrd="0" destOrd="0" presId="urn:microsoft.com/office/officeart/2005/8/layout/process3"/>
    <dgm:cxn modelId="{D5BA067C-3CF8-44E9-8995-6226EAF44AF6}" type="presOf" srcId="{DC001D0E-0BE9-41E6-9DCB-400E64D6B96C}" destId="{A1AA321F-5E2F-4F47-AF43-3BB75FF3295A}" srcOrd="0" destOrd="1" presId="urn:microsoft.com/office/officeart/2005/8/layout/process3"/>
    <dgm:cxn modelId="{28C3D54F-781B-49E6-BB6A-7889D7C06140}" srcId="{3D6D7BC2-23BE-4A05-A2B4-1EF7A6CA59A9}" destId="{A0A7E8D7-A2B1-407B-8621-74BE3B6587A5}" srcOrd="1" destOrd="0" parTransId="{A656671E-6F29-4473-9918-B5AB61F0B5CF}" sibTransId="{49E2919F-CDE3-4CB0-9DD7-4AF57EF79C09}"/>
    <dgm:cxn modelId="{015C9F8D-7605-4AE4-8926-E15CD482D5A9}" srcId="{3D6D7BC2-23BE-4A05-A2B4-1EF7A6CA59A9}" destId="{548B3A59-81BD-44BB-890D-D35766BAB31C}" srcOrd="2" destOrd="0" parTransId="{5EB75E85-30C2-4500-84A7-4713EE7FDDC3}" sibTransId="{72C64545-BC80-4AC3-9871-21D993C3DB27}"/>
    <dgm:cxn modelId="{8D7CAB28-9A90-4330-BC71-2EDC691D77D4}" type="presOf" srcId="{548B3A59-81BD-44BB-890D-D35766BAB31C}" destId="{CC3C44A3-07A7-49A6-86AE-82BAA5216DB0}" srcOrd="1" destOrd="0" presId="urn:microsoft.com/office/officeart/2005/8/layout/process3"/>
    <dgm:cxn modelId="{A5D4B879-A555-46DA-838A-F4524D40BB62}" srcId="{ACFDDD47-D0FE-4A0B-BF22-612FF16849A6}" destId="{9626C2AF-14AA-420E-A199-FB461B5A0382}" srcOrd="1" destOrd="0" parTransId="{C4638DE6-D5DE-48FB-BE82-72FA27EC4421}" sibTransId="{4F6C5E1F-B9DA-4224-A48E-562C664B4088}"/>
    <dgm:cxn modelId="{1AD01259-CD91-474E-A142-531037D278F3}" srcId="{227EC2BA-209D-4789-8836-4B7506861845}" destId="{F65E3E49-F5DD-4E8A-95AC-D96220A4B7FA}" srcOrd="0" destOrd="0" parTransId="{4D1C613C-C034-466E-A01E-7A7F8697DEAE}" sibTransId="{2966982E-7492-418C-B8AC-06FEA1BFD41E}"/>
    <dgm:cxn modelId="{5F180BE7-22FE-445E-91DF-7209D38FAB06}" type="presOf" srcId="{A0A7E8D7-A2B1-407B-8621-74BE3B6587A5}" destId="{86F71C69-6D42-4C96-8F06-EAA5A0BA31F0}" srcOrd="1" destOrd="0" presId="urn:microsoft.com/office/officeart/2005/8/layout/process3"/>
    <dgm:cxn modelId="{EF65EC26-51B1-4210-97F6-91ABF360CBBB}" type="presOf" srcId="{49E2919F-CDE3-4CB0-9DD7-4AF57EF79C09}" destId="{4AB2C12C-4CBD-4C77-9D5E-ED4D7BB228C6}" srcOrd="0" destOrd="0" presId="urn:microsoft.com/office/officeart/2005/8/layout/process3"/>
    <dgm:cxn modelId="{D51028C5-2C78-4E88-A119-C8A55E1CC663}" srcId="{3D6D7BC2-23BE-4A05-A2B4-1EF7A6CA59A9}" destId="{227EC2BA-209D-4789-8836-4B7506861845}" srcOrd="0" destOrd="0" parTransId="{6CAD4091-3D60-4ED9-A287-9957E99F2B63}" sibTransId="{110B8299-CDBC-456D-BC06-B1E0A5C870A5}"/>
    <dgm:cxn modelId="{38974590-5277-4F2E-8643-D05E90449DCA}" type="presOf" srcId="{F65E3E49-F5DD-4E8A-95AC-D96220A4B7FA}" destId="{A1AA321F-5E2F-4F47-AF43-3BB75FF3295A}" srcOrd="0" destOrd="0" presId="urn:microsoft.com/office/officeart/2005/8/layout/process3"/>
    <dgm:cxn modelId="{9BEB1418-B1E5-4D4F-AE99-B78281B10D7B}" type="presOf" srcId="{3074D0E2-10D2-4DCA-88FE-F57BB1484A9A}" destId="{0474C995-228D-4402-A64D-0F7F022CECA8}" srcOrd="0" destOrd="1" presId="urn:microsoft.com/office/officeart/2005/8/layout/process3"/>
    <dgm:cxn modelId="{0BB78966-FC62-4ED6-91B1-4C98D8F181B0}" type="presOf" srcId="{49E2919F-CDE3-4CB0-9DD7-4AF57EF79C09}" destId="{85932163-8BD7-48FC-A26A-2116CEDB6D4E}" srcOrd="1" destOrd="0" presId="urn:microsoft.com/office/officeart/2005/8/layout/process3"/>
    <dgm:cxn modelId="{3DCC89AE-ECB3-48C1-AF02-C8331E2F9C50}" type="presOf" srcId="{6F07CC32-4896-4236-A1AF-1648042E9D12}" destId="{7E9FE7DC-A16A-45DB-9169-FDC38C7650DE}" srcOrd="0" destOrd="0" presId="urn:microsoft.com/office/officeart/2005/8/layout/process3"/>
    <dgm:cxn modelId="{D09402D1-2D65-4213-B532-4BDF791C4663}" srcId="{548B3A59-81BD-44BB-890D-D35766BAB31C}" destId="{93F74475-7C0C-46B3-A90F-16DECE21E0BE}" srcOrd="1" destOrd="0" parTransId="{397B3FD2-FD2C-4CF3-BFD6-89E3D84ECF21}" sibTransId="{964E484B-7A8D-4EB4-A9F4-7E901DBAA62A}"/>
    <dgm:cxn modelId="{27B26E81-A30A-47B9-9F07-88ACDA85E0E0}" type="presOf" srcId="{314BBEC3-858C-4B7B-8BB6-6C2BE7AE30CE}" destId="{9504C101-B350-4E7C-95F4-309247BE3D24}" srcOrd="0" destOrd="0" presId="urn:microsoft.com/office/officeart/2005/8/layout/process3"/>
    <dgm:cxn modelId="{3BB488DD-3125-4822-B580-98BE7607A3DB}" type="presOf" srcId="{72C64545-BC80-4AC3-9871-21D993C3DB27}" destId="{62A41D3A-4518-4B4A-90BA-7EB6635A77E8}" srcOrd="1" destOrd="0" presId="urn:microsoft.com/office/officeart/2005/8/layout/process3"/>
    <dgm:cxn modelId="{E0177CBA-7DB2-43AD-AED8-AAC0375C30D4}" type="presOf" srcId="{ACFDDD47-D0FE-4A0B-BF22-612FF16849A6}" destId="{0457C826-927E-46D3-97A0-5800CF4EA469}" srcOrd="0" destOrd="0" presId="urn:microsoft.com/office/officeart/2005/8/layout/process3"/>
    <dgm:cxn modelId="{C9341B57-BB7F-400C-912E-6DCFE22A188A}" type="presOf" srcId="{9626C2AF-14AA-420E-A199-FB461B5A0382}" destId="{9504C101-B350-4E7C-95F4-309247BE3D24}" srcOrd="0" destOrd="1" presId="urn:microsoft.com/office/officeart/2005/8/layout/process3"/>
    <dgm:cxn modelId="{190F2EC0-7D3F-429D-96E5-CD7AAA1C98C9}" type="presOf" srcId="{110B8299-CDBC-456D-BC06-B1E0A5C870A5}" destId="{4B27CC1B-7A42-4C5D-B67F-AC59F107A848}" srcOrd="1" destOrd="0" presId="urn:microsoft.com/office/officeart/2005/8/layout/process3"/>
    <dgm:cxn modelId="{59112D47-35FC-4399-9144-962885C8991E}" type="presOf" srcId="{72C64545-BC80-4AC3-9871-21D993C3DB27}" destId="{197FAF0A-AF33-4462-B317-859C255CD48D}" srcOrd="0" destOrd="0" presId="urn:microsoft.com/office/officeart/2005/8/layout/process3"/>
    <dgm:cxn modelId="{3BD03547-6354-45AC-90DA-7269E5B62852}" type="presOf" srcId="{3D6D7BC2-23BE-4A05-A2B4-1EF7A6CA59A9}" destId="{8D7E18CB-1362-4903-BE28-8011DD1F7950}" srcOrd="0" destOrd="0" presId="urn:microsoft.com/office/officeart/2005/8/layout/process3"/>
    <dgm:cxn modelId="{BB3362AD-2739-4B0F-90B3-AA7D7AAABE2E}" srcId="{ACFDDD47-D0FE-4A0B-BF22-612FF16849A6}" destId="{314BBEC3-858C-4B7B-8BB6-6C2BE7AE30CE}" srcOrd="0" destOrd="0" parTransId="{6DE5798E-36CB-44BD-9A80-469EE4B36119}" sibTransId="{91954095-F308-423E-A04B-8464BB6B3B08}"/>
    <dgm:cxn modelId="{A0BC1640-00E6-4FD5-AC9E-1E62FC0403EE}" srcId="{227EC2BA-209D-4789-8836-4B7506861845}" destId="{DC001D0E-0BE9-41E6-9DCB-400E64D6B96C}" srcOrd="1" destOrd="0" parTransId="{C1AF441D-4BC8-4E7A-97ED-790E0BA9DEA3}" sibTransId="{BDB9E7B9-D304-49A0-ABD5-183A26B542FB}"/>
    <dgm:cxn modelId="{1641359E-6CC9-4920-A6FC-8898DB5C0AC3}" type="presOf" srcId="{227EC2BA-209D-4789-8836-4B7506861845}" destId="{D39C68B1-C6D0-402E-BF34-DE7AD9F13A81}" srcOrd="0" destOrd="0" presId="urn:microsoft.com/office/officeart/2005/8/layout/process3"/>
    <dgm:cxn modelId="{3E3727AB-4490-4623-BBB8-4AEBB8E66DE9}" type="presOf" srcId="{93F74475-7C0C-46B3-A90F-16DECE21E0BE}" destId="{7E9FE7DC-A16A-45DB-9169-FDC38C7650DE}" srcOrd="0" destOrd="1" presId="urn:microsoft.com/office/officeart/2005/8/layout/process3"/>
    <dgm:cxn modelId="{3806787A-4776-4C0C-A377-35735FC50AC7}" srcId="{A0A7E8D7-A2B1-407B-8621-74BE3B6587A5}" destId="{3074D0E2-10D2-4DCA-88FE-F57BB1484A9A}" srcOrd="1" destOrd="0" parTransId="{1C451FBF-BAC7-464D-8708-85D66F081B20}" sibTransId="{FAC0A644-CC56-466B-8F36-732B276EE1EB}"/>
    <dgm:cxn modelId="{1660B9D1-ED76-48F2-AE03-547B3F596704}" type="presOf" srcId="{227EC2BA-209D-4789-8836-4B7506861845}" destId="{5C169F58-FA66-4698-8874-82ECA23A4E88}" srcOrd="1" destOrd="0" presId="urn:microsoft.com/office/officeart/2005/8/layout/process3"/>
    <dgm:cxn modelId="{DBC2339D-7561-44C5-B020-F884D74349DA}" srcId="{A0A7E8D7-A2B1-407B-8621-74BE3B6587A5}" destId="{02C9F04F-EAAD-4A74-A680-2917B9A4A2B2}" srcOrd="0" destOrd="0" parTransId="{C01AEF06-741D-425E-BE2B-B7B34521214A}" sibTransId="{C78D4E3A-9891-4FCD-A2D2-7CEC10A3CF78}"/>
    <dgm:cxn modelId="{BC8BE33C-538A-45A6-A1CE-66914190062A}" type="presParOf" srcId="{8D7E18CB-1362-4903-BE28-8011DD1F7950}" destId="{4A5F37B2-CD8F-4CAC-BF81-220C4777E9AA}" srcOrd="0" destOrd="0" presId="urn:microsoft.com/office/officeart/2005/8/layout/process3"/>
    <dgm:cxn modelId="{F041F8A6-F3E9-4925-85EE-B2ED11522D81}" type="presParOf" srcId="{4A5F37B2-CD8F-4CAC-BF81-220C4777E9AA}" destId="{D39C68B1-C6D0-402E-BF34-DE7AD9F13A81}" srcOrd="0" destOrd="0" presId="urn:microsoft.com/office/officeart/2005/8/layout/process3"/>
    <dgm:cxn modelId="{05913710-793B-4409-A3C0-271E00C91E6F}" type="presParOf" srcId="{4A5F37B2-CD8F-4CAC-BF81-220C4777E9AA}" destId="{5C169F58-FA66-4698-8874-82ECA23A4E88}" srcOrd="1" destOrd="0" presId="urn:microsoft.com/office/officeart/2005/8/layout/process3"/>
    <dgm:cxn modelId="{AE392C27-F064-41EA-ACC0-2454D62B5114}" type="presParOf" srcId="{4A5F37B2-CD8F-4CAC-BF81-220C4777E9AA}" destId="{A1AA321F-5E2F-4F47-AF43-3BB75FF3295A}" srcOrd="2" destOrd="0" presId="urn:microsoft.com/office/officeart/2005/8/layout/process3"/>
    <dgm:cxn modelId="{F50E3B18-0230-432F-B3FD-188293DCD317}" type="presParOf" srcId="{8D7E18CB-1362-4903-BE28-8011DD1F7950}" destId="{A89FD099-2DBD-45B3-972D-B2D0826DD1DD}" srcOrd="1" destOrd="0" presId="urn:microsoft.com/office/officeart/2005/8/layout/process3"/>
    <dgm:cxn modelId="{EA2C63E0-1504-4AEB-9EBB-DCAAF48C58AC}" type="presParOf" srcId="{A89FD099-2DBD-45B3-972D-B2D0826DD1DD}" destId="{4B27CC1B-7A42-4C5D-B67F-AC59F107A848}" srcOrd="0" destOrd="0" presId="urn:microsoft.com/office/officeart/2005/8/layout/process3"/>
    <dgm:cxn modelId="{63FEE2AE-F384-4297-B401-788C05A50D68}" type="presParOf" srcId="{8D7E18CB-1362-4903-BE28-8011DD1F7950}" destId="{0C51E990-00B1-4693-83C4-E96C571350C2}" srcOrd="2" destOrd="0" presId="urn:microsoft.com/office/officeart/2005/8/layout/process3"/>
    <dgm:cxn modelId="{D63C9FD7-C63C-4D42-8820-4C37C8780DE8}" type="presParOf" srcId="{0C51E990-00B1-4693-83C4-E96C571350C2}" destId="{061B3ED0-0965-4A70-A407-CA4DFAD449E1}" srcOrd="0" destOrd="0" presId="urn:microsoft.com/office/officeart/2005/8/layout/process3"/>
    <dgm:cxn modelId="{509BCB5A-63AF-4043-93EB-B95F66875929}" type="presParOf" srcId="{0C51E990-00B1-4693-83C4-E96C571350C2}" destId="{86F71C69-6D42-4C96-8F06-EAA5A0BA31F0}" srcOrd="1" destOrd="0" presId="urn:microsoft.com/office/officeart/2005/8/layout/process3"/>
    <dgm:cxn modelId="{3C01498D-F3E4-4635-A7CB-349F2FD51374}" type="presParOf" srcId="{0C51E990-00B1-4693-83C4-E96C571350C2}" destId="{0474C995-228D-4402-A64D-0F7F022CECA8}" srcOrd="2" destOrd="0" presId="urn:microsoft.com/office/officeart/2005/8/layout/process3"/>
    <dgm:cxn modelId="{1644BD1F-70FA-40AF-B920-9A187E19255C}" type="presParOf" srcId="{8D7E18CB-1362-4903-BE28-8011DD1F7950}" destId="{4AB2C12C-4CBD-4C77-9D5E-ED4D7BB228C6}" srcOrd="3" destOrd="0" presId="urn:microsoft.com/office/officeart/2005/8/layout/process3"/>
    <dgm:cxn modelId="{9D533865-5B62-4807-8E1B-5802A16EA169}" type="presParOf" srcId="{4AB2C12C-4CBD-4C77-9D5E-ED4D7BB228C6}" destId="{85932163-8BD7-48FC-A26A-2116CEDB6D4E}" srcOrd="0" destOrd="0" presId="urn:microsoft.com/office/officeart/2005/8/layout/process3"/>
    <dgm:cxn modelId="{C9644D0B-A274-41F5-AA9F-C59AF140F105}" type="presParOf" srcId="{8D7E18CB-1362-4903-BE28-8011DD1F7950}" destId="{6DA2AB89-383E-40AC-BC74-EF244E3ABBFB}" srcOrd="4" destOrd="0" presId="urn:microsoft.com/office/officeart/2005/8/layout/process3"/>
    <dgm:cxn modelId="{99320C26-5ED9-4F33-94C3-EECE1FF300F7}" type="presParOf" srcId="{6DA2AB89-383E-40AC-BC74-EF244E3ABBFB}" destId="{6C0AEC01-7B44-4F78-9931-70F96BB519FB}" srcOrd="0" destOrd="0" presId="urn:microsoft.com/office/officeart/2005/8/layout/process3"/>
    <dgm:cxn modelId="{55BA10CF-D251-4305-96CC-4F3854C8EE42}" type="presParOf" srcId="{6DA2AB89-383E-40AC-BC74-EF244E3ABBFB}" destId="{CC3C44A3-07A7-49A6-86AE-82BAA5216DB0}" srcOrd="1" destOrd="0" presId="urn:microsoft.com/office/officeart/2005/8/layout/process3"/>
    <dgm:cxn modelId="{1ACE3CDA-4D58-4FE8-BBB3-40B786969916}" type="presParOf" srcId="{6DA2AB89-383E-40AC-BC74-EF244E3ABBFB}" destId="{7E9FE7DC-A16A-45DB-9169-FDC38C7650DE}" srcOrd="2" destOrd="0" presId="urn:microsoft.com/office/officeart/2005/8/layout/process3"/>
    <dgm:cxn modelId="{C8EE7886-B5C8-4E26-B699-7F3E6C9331E7}" type="presParOf" srcId="{8D7E18CB-1362-4903-BE28-8011DD1F7950}" destId="{197FAF0A-AF33-4462-B317-859C255CD48D}" srcOrd="5" destOrd="0" presId="urn:microsoft.com/office/officeart/2005/8/layout/process3"/>
    <dgm:cxn modelId="{D873D175-ED9C-4A9D-894A-11E6E8F2DB6C}" type="presParOf" srcId="{197FAF0A-AF33-4462-B317-859C255CD48D}" destId="{62A41D3A-4518-4B4A-90BA-7EB6635A77E8}" srcOrd="0" destOrd="0" presId="urn:microsoft.com/office/officeart/2005/8/layout/process3"/>
    <dgm:cxn modelId="{A7D5B19D-A0B4-4711-9EC8-4F94C87D2F07}" type="presParOf" srcId="{8D7E18CB-1362-4903-BE28-8011DD1F7950}" destId="{FDB6838B-C5EF-48A1-B842-2280D003F89A}" srcOrd="6" destOrd="0" presId="urn:microsoft.com/office/officeart/2005/8/layout/process3"/>
    <dgm:cxn modelId="{47F3741D-F049-4AC4-9491-3637A2D3DC6D}" type="presParOf" srcId="{FDB6838B-C5EF-48A1-B842-2280D003F89A}" destId="{0457C826-927E-46D3-97A0-5800CF4EA469}" srcOrd="0" destOrd="0" presId="urn:microsoft.com/office/officeart/2005/8/layout/process3"/>
    <dgm:cxn modelId="{AECB0A2D-4275-4AF6-BBD6-EFB460B0B72C}" type="presParOf" srcId="{FDB6838B-C5EF-48A1-B842-2280D003F89A}" destId="{C4A1E122-32A4-42A7-980D-ADAC7CFA94B5}" srcOrd="1" destOrd="0" presId="urn:microsoft.com/office/officeart/2005/8/layout/process3"/>
    <dgm:cxn modelId="{CFB82E94-3019-4473-9E12-31E8ECF109CE}" type="presParOf" srcId="{FDB6838B-C5EF-48A1-B842-2280D003F89A}" destId="{9504C101-B350-4E7C-95F4-309247BE3D24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169F58-FA66-4698-8874-82ECA23A4E88}">
      <dsp:nvSpPr>
        <dsp:cNvPr id="0" name=""/>
        <dsp:cNvSpPr/>
      </dsp:nvSpPr>
      <dsp:spPr>
        <a:xfrm>
          <a:off x="1086" y="1452081"/>
          <a:ext cx="1365780" cy="7343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38000"/>
                <a:satMod val="150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38000"/>
                <a:satMod val="150000"/>
              </a:schemeClr>
            </a:gs>
          </a:gsLst>
          <a:lin ang="0" scaled="1"/>
        </a:gradFill>
        <a:ln>
          <a:noFill/>
        </a:ln>
        <a:effectLst>
          <a:outerShdw blurRad="190500" dist="78600" dir="2700000" rotWithShape="0">
            <a:srgbClr val="000000">
              <a:alpha val="355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招生办公室</a:t>
          </a:r>
          <a:endParaRPr lang="zh-CN" altLang="en-US" sz="1700" kern="1200" dirty="0"/>
        </a:p>
      </dsp:txBody>
      <dsp:txXfrm>
        <a:off x="1086" y="1452081"/>
        <a:ext cx="1365780" cy="489600"/>
      </dsp:txXfrm>
    </dsp:sp>
    <dsp:sp modelId="{A1AA321F-5E2F-4F47-AF43-3BB75FF3295A}">
      <dsp:nvSpPr>
        <dsp:cNvPr id="0" name=""/>
        <dsp:cNvSpPr/>
      </dsp:nvSpPr>
      <dsp:spPr>
        <a:xfrm>
          <a:off x="280824" y="1941681"/>
          <a:ext cx="1365780" cy="11322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190500" dist="78600" dir="2700000" rotWithShape="0">
            <a:srgbClr val="000000">
              <a:alpha val="355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选专业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交校服费</a:t>
          </a:r>
          <a:endParaRPr lang="zh-CN" altLang="en-US" sz="1700" kern="1200" dirty="0"/>
        </a:p>
      </dsp:txBody>
      <dsp:txXfrm>
        <a:off x="313985" y="1974842"/>
        <a:ext cx="1299458" cy="1065878"/>
      </dsp:txXfrm>
    </dsp:sp>
    <dsp:sp modelId="{A89FD099-2DBD-45B3-972D-B2D0826DD1DD}">
      <dsp:nvSpPr>
        <dsp:cNvPr id="0" name=""/>
        <dsp:cNvSpPr/>
      </dsp:nvSpPr>
      <dsp:spPr>
        <a:xfrm>
          <a:off x="1573914" y="1526861"/>
          <a:ext cx="438940" cy="34003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38000"/>
                <a:satMod val="150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hade val="100000"/>
                <a:satMod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38000"/>
                <a:satMod val="150000"/>
              </a:schemeClr>
            </a:gs>
          </a:gsLst>
          <a:lin ang="0" scaled="1"/>
        </a:gradFill>
        <a:ln>
          <a:noFill/>
        </a:ln>
        <a:effectLst>
          <a:outerShdw blurRad="190500" dist="78600" dir="2700000" rotWithShape="0">
            <a:srgbClr val="000000">
              <a:alpha val="355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1573914" y="1594869"/>
        <a:ext cx="336928" cy="204023"/>
      </dsp:txXfrm>
    </dsp:sp>
    <dsp:sp modelId="{86F71C69-6D42-4C96-8F06-EAA5A0BA31F0}">
      <dsp:nvSpPr>
        <dsp:cNvPr id="0" name=""/>
        <dsp:cNvSpPr/>
      </dsp:nvSpPr>
      <dsp:spPr>
        <a:xfrm>
          <a:off x="2195056" y="1452081"/>
          <a:ext cx="1365780" cy="7343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38000"/>
                <a:satMod val="150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38000"/>
                <a:satMod val="150000"/>
              </a:schemeClr>
            </a:gs>
          </a:gsLst>
          <a:lin ang="0" scaled="1"/>
        </a:gradFill>
        <a:ln>
          <a:noFill/>
        </a:ln>
        <a:effectLst>
          <a:outerShdw blurRad="190500" dist="78600" dir="2700000" rotWithShape="0">
            <a:srgbClr val="000000">
              <a:alpha val="355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德育处</a:t>
          </a:r>
          <a:endParaRPr lang="zh-CN" altLang="en-US" sz="1700" kern="1200" dirty="0"/>
        </a:p>
      </dsp:txBody>
      <dsp:txXfrm>
        <a:off x="2195056" y="1452081"/>
        <a:ext cx="1365780" cy="489600"/>
      </dsp:txXfrm>
    </dsp:sp>
    <dsp:sp modelId="{0474C995-228D-4402-A64D-0F7F022CECA8}">
      <dsp:nvSpPr>
        <dsp:cNvPr id="0" name=""/>
        <dsp:cNvSpPr/>
      </dsp:nvSpPr>
      <dsp:spPr>
        <a:xfrm>
          <a:off x="2474794" y="1941681"/>
          <a:ext cx="1365780" cy="11322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190500" dist="78600" dir="2700000" rotWithShape="0">
            <a:srgbClr val="000000">
              <a:alpha val="355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分班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住校生交费</a:t>
          </a:r>
          <a:endParaRPr lang="zh-CN" altLang="en-US" sz="1700" kern="1200" dirty="0"/>
        </a:p>
      </dsp:txBody>
      <dsp:txXfrm>
        <a:off x="2507955" y="1974842"/>
        <a:ext cx="1299458" cy="1065878"/>
      </dsp:txXfrm>
    </dsp:sp>
    <dsp:sp modelId="{4AB2C12C-4CBD-4C77-9D5E-ED4D7BB228C6}">
      <dsp:nvSpPr>
        <dsp:cNvPr id="0" name=""/>
        <dsp:cNvSpPr/>
      </dsp:nvSpPr>
      <dsp:spPr>
        <a:xfrm>
          <a:off x="3767883" y="1526861"/>
          <a:ext cx="438940" cy="34003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38000"/>
                <a:satMod val="150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hade val="100000"/>
                <a:satMod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38000"/>
                <a:satMod val="150000"/>
              </a:schemeClr>
            </a:gs>
          </a:gsLst>
          <a:lin ang="0" scaled="1"/>
        </a:gradFill>
        <a:ln>
          <a:noFill/>
        </a:ln>
        <a:effectLst>
          <a:outerShdw blurRad="190500" dist="78600" dir="2700000" rotWithShape="0">
            <a:srgbClr val="000000">
              <a:alpha val="355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3767883" y="1594869"/>
        <a:ext cx="336928" cy="204023"/>
      </dsp:txXfrm>
    </dsp:sp>
    <dsp:sp modelId="{CC3C44A3-07A7-49A6-86AE-82BAA5216DB0}">
      <dsp:nvSpPr>
        <dsp:cNvPr id="0" name=""/>
        <dsp:cNvSpPr/>
      </dsp:nvSpPr>
      <dsp:spPr>
        <a:xfrm>
          <a:off x="4389025" y="1452081"/>
          <a:ext cx="1365780" cy="7343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38000"/>
                <a:satMod val="150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38000"/>
                <a:satMod val="150000"/>
              </a:schemeClr>
            </a:gs>
          </a:gsLst>
          <a:lin ang="0" scaled="1"/>
        </a:gradFill>
        <a:ln>
          <a:noFill/>
        </a:ln>
        <a:effectLst>
          <a:outerShdw blurRad="190500" dist="78600" dir="2700000" rotWithShape="0">
            <a:srgbClr val="000000">
              <a:alpha val="355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本班教室</a:t>
          </a:r>
          <a:endParaRPr lang="zh-CN" altLang="en-US" sz="1700" kern="1200" dirty="0"/>
        </a:p>
      </dsp:txBody>
      <dsp:txXfrm>
        <a:off x="4389025" y="1452081"/>
        <a:ext cx="1365780" cy="489600"/>
      </dsp:txXfrm>
    </dsp:sp>
    <dsp:sp modelId="{7E9FE7DC-A16A-45DB-9169-FDC38C7650DE}">
      <dsp:nvSpPr>
        <dsp:cNvPr id="0" name=""/>
        <dsp:cNvSpPr/>
      </dsp:nvSpPr>
      <dsp:spPr>
        <a:xfrm>
          <a:off x="4668763" y="1941681"/>
          <a:ext cx="1365780" cy="11322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190500" dist="78600" dir="2700000" rotWithShape="0">
            <a:srgbClr val="000000">
              <a:alpha val="355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报到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选座位</a:t>
          </a:r>
          <a:endParaRPr lang="zh-CN" altLang="en-US" sz="1700" kern="1200" dirty="0"/>
        </a:p>
      </dsp:txBody>
      <dsp:txXfrm>
        <a:off x="4701924" y="1974842"/>
        <a:ext cx="1299458" cy="1065878"/>
      </dsp:txXfrm>
    </dsp:sp>
    <dsp:sp modelId="{197FAF0A-AF33-4462-B317-859C255CD48D}">
      <dsp:nvSpPr>
        <dsp:cNvPr id="0" name=""/>
        <dsp:cNvSpPr/>
      </dsp:nvSpPr>
      <dsp:spPr>
        <a:xfrm>
          <a:off x="5961853" y="1526861"/>
          <a:ext cx="438940" cy="34003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38000"/>
                <a:satMod val="150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hade val="100000"/>
                <a:satMod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38000"/>
                <a:satMod val="150000"/>
              </a:schemeClr>
            </a:gs>
          </a:gsLst>
          <a:lin ang="0" scaled="1"/>
        </a:gradFill>
        <a:ln>
          <a:noFill/>
        </a:ln>
        <a:effectLst>
          <a:outerShdw blurRad="190500" dist="78600" dir="2700000" rotWithShape="0">
            <a:srgbClr val="000000">
              <a:alpha val="355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5961853" y="1594869"/>
        <a:ext cx="336928" cy="204023"/>
      </dsp:txXfrm>
    </dsp:sp>
    <dsp:sp modelId="{C4A1E122-32A4-42A7-980D-ADAC7CFA94B5}">
      <dsp:nvSpPr>
        <dsp:cNvPr id="0" name=""/>
        <dsp:cNvSpPr/>
      </dsp:nvSpPr>
      <dsp:spPr>
        <a:xfrm>
          <a:off x="6582994" y="1452081"/>
          <a:ext cx="1365780" cy="7343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38000"/>
                <a:satMod val="150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38000"/>
                <a:satMod val="150000"/>
              </a:schemeClr>
            </a:gs>
          </a:gsLst>
          <a:lin ang="0" scaled="1"/>
        </a:gradFill>
        <a:ln>
          <a:noFill/>
        </a:ln>
        <a:effectLst>
          <a:outerShdw blurRad="190500" dist="78600" dir="2700000" rotWithShape="0">
            <a:srgbClr val="000000">
              <a:alpha val="355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财务室</a:t>
          </a:r>
          <a:endParaRPr lang="zh-CN" altLang="en-US" sz="1700" kern="1200" dirty="0"/>
        </a:p>
      </dsp:txBody>
      <dsp:txXfrm>
        <a:off x="6582994" y="1452081"/>
        <a:ext cx="1365780" cy="489600"/>
      </dsp:txXfrm>
    </dsp:sp>
    <dsp:sp modelId="{9504C101-B350-4E7C-95F4-309247BE3D24}">
      <dsp:nvSpPr>
        <dsp:cNvPr id="0" name=""/>
        <dsp:cNvSpPr/>
      </dsp:nvSpPr>
      <dsp:spPr>
        <a:xfrm>
          <a:off x="6862733" y="1941681"/>
          <a:ext cx="1365780" cy="11322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190500" dist="78600" dir="2700000" rotWithShape="0">
            <a:srgbClr val="000000">
              <a:alpha val="355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交书本费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交杂费</a:t>
          </a:r>
          <a:endParaRPr lang="zh-CN" altLang="en-US" sz="1700" kern="1200" dirty="0"/>
        </a:p>
      </dsp:txBody>
      <dsp:txXfrm>
        <a:off x="6895894" y="1974842"/>
        <a:ext cx="1299458" cy="10658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40000"/>
          </a:blip>
          <a:stretch>
            <a:fillRect/>
          </a:stretch>
        </p:blipFill>
        <p:spPr>
          <a:xfrm>
            <a:off x="1" y="5214950"/>
            <a:ext cx="1472173" cy="16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14422"/>
            <a:ext cx="7772400" cy="1470025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1733" y="2759581"/>
            <a:ext cx="6100534" cy="1740989"/>
          </a:xfrm>
        </p:spPr>
        <p:txBody>
          <a:bodyPr anchor="t"/>
          <a:lstStyle>
            <a:lvl1pPr marL="0" indent="0" algn="ctr">
              <a:buNone/>
              <a:defRPr lang="zh-CN" altLang="en-US" dirty="0"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E14D9-3650-4D78-8D36-A8A7483B19C6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920E-BDD9-43ED-AEEF-CEDAA6CFAE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conveyor dir="l"/>
      </p:transition>
    </mc:Choice>
    <mc:Fallback>
      <p:transition spd="slow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00176"/>
            <a:ext cx="8229600" cy="4714907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E14D9-3650-4D78-8D36-A8A7483B19C6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920E-BDD9-43ED-AEEF-CEDAA6CFAEF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conveyor dir="l"/>
      </p:transition>
    </mc:Choice>
    <mc:Fallback>
      <p:transition spd="slow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86644" y="274638"/>
            <a:ext cx="1400156" cy="5940444"/>
          </a:xfrm>
        </p:spPr>
        <p:txBody>
          <a:bodyPr vert="eaVert"/>
          <a:lstStyle>
            <a:lvl1pPr algn="ctr">
              <a:defRPr>
                <a:effectLst>
                  <a:outerShdw dist="50800" dir="18900000" algn="tl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758006" cy="594044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E14D9-3650-4D78-8D36-A8A7483B19C6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920E-BDD9-43ED-AEEF-CEDAA6CFAEF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conveyor dir="l"/>
      </p:transition>
    </mc:Choice>
    <mc:Fallback>
      <p:transition spd="slow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E14D9-3650-4D78-8D36-A8A7483B19C6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920E-BDD9-43ED-AEEF-CEDAA6CFAEF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conveyor dir="l"/>
      </p:transition>
    </mc:Choice>
    <mc:Fallback>
      <p:transition spd="slow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14336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643182"/>
            <a:ext cx="7772400" cy="1500187"/>
          </a:xfrm>
        </p:spPr>
        <p:txBody>
          <a:bodyPr anchor="b"/>
          <a:lstStyle>
            <a:lvl1pPr marL="0" indent="0">
              <a:buNone/>
              <a:defRPr lang="zh-CN" altLang="en-US" sz="2800" smtClean="0">
                <a:effectLst/>
              </a:defRPr>
            </a:lvl1pPr>
            <a:lvl2pPr marL="457200" indent="0">
              <a:buNone/>
              <a:defRPr lang="zh-CN" altLang="en-US" sz="2400" smtClean="0">
                <a:effectLst/>
              </a:defRPr>
            </a:lvl2pPr>
            <a:lvl3pPr marL="914400" indent="0">
              <a:buNone/>
              <a:defRPr lang="zh-CN" altLang="en-US" sz="2000" smtClean="0">
                <a:effectLst/>
              </a:defRPr>
            </a:lvl3pPr>
            <a:lvl4pPr marL="1371600" indent="0">
              <a:buNone/>
              <a:defRPr lang="zh-CN" altLang="en-US" sz="1600" smtClean="0">
                <a:effectLst/>
              </a:defRPr>
            </a:lvl4pPr>
            <a:lvl5pPr marL="1828800" indent="0">
              <a:buNone/>
              <a:defRPr lang="zh-CN" altLang="en-US" sz="1400" dirty="0" smtClean="0"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E14D9-3650-4D78-8D36-A8A7483B19C6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920E-BDD9-43ED-AEEF-CEDAA6CFAEF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30000"/>
          </a:blip>
          <a:stretch>
            <a:fillRect/>
          </a:stretch>
        </p:blipFill>
        <p:spPr>
          <a:xfrm>
            <a:off x="7480636" y="0"/>
            <a:ext cx="1663364" cy="2357430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conveyor dir="l"/>
      </p:transition>
    </mc:Choice>
    <mc:Fallback>
      <p:transition spd="slow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552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E14D9-3650-4D78-8D36-A8A7483B19C6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920E-BDD9-43ED-AEEF-CEDAA6CFAEF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conveyor dir="l"/>
      </p:transition>
    </mc:Choice>
    <mc:Fallback>
      <p:transition spd="slow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6408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E14D9-3650-4D78-8D36-A8A7483B19C6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920E-BDD9-43ED-AEEF-CEDAA6CFAEF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conveyor dir="l"/>
      </p:transition>
    </mc:Choice>
    <mc:Fallback>
      <p:transition spd="slow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E14D9-3650-4D78-8D36-A8A7483B19C6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920E-BDD9-43ED-AEEF-CEDAA6CFAEF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conveyor dir="l"/>
      </p:transition>
    </mc:Choice>
    <mc:Fallback>
      <p:transition spd="slow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E14D9-3650-4D78-8D36-A8A7483B19C6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920E-BDD9-43ED-AEEF-CEDAA6CFAEF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conveyor dir="l"/>
      </p:transition>
    </mc:Choice>
    <mc:Fallback>
      <p:transition spd="slow"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732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175" y="5357826"/>
            <a:ext cx="8226225" cy="768028"/>
          </a:xfrm>
        </p:spPr>
        <p:txBody>
          <a:bodyPr anchor="ctr"/>
          <a:lstStyle>
            <a:lvl1pPr algn="ctr">
              <a:defRPr lang="zh-CN" altLang="en-US" sz="3600" b="0" kern="1200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428604"/>
            <a:ext cx="5111750" cy="48577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6" y="1357298"/>
            <a:ext cx="3008313" cy="39290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E14D9-3650-4D78-8D36-A8A7483B19C6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920E-BDD9-43ED-AEEF-CEDAA6CFAEF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conveyor dir="l"/>
      </p:transition>
    </mc:Choice>
    <mc:Fallback>
      <p:transition spd="slow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298" y="214290"/>
            <a:ext cx="7448602" cy="781052"/>
          </a:xfrm>
        </p:spPr>
        <p:txBody>
          <a:bodyPr anchor="ctr"/>
          <a:lstStyle>
            <a:lvl1pPr algn="ctr" rtl="0">
              <a:spcBef>
                <a:spcPct val="0"/>
              </a:spcBef>
              <a:buNone/>
              <a:defRPr sz="36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1015" y="1000108"/>
            <a:ext cx="7452360" cy="5214974"/>
          </a:xfrm>
          <a:prstGeom prst="snip2DiagRect">
            <a:avLst>
              <a:gd name="adj1" fmla="val 0"/>
              <a:gd name="adj2" fmla="val 1794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0" y="6243633"/>
            <a:ext cx="3180375" cy="614367"/>
          </a:xfrm>
        </p:spPr>
        <p:txBody>
          <a:bodyPr anchor="t"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492878"/>
            <a:ext cx="1676384" cy="365125"/>
          </a:xfrm>
        </p:spPr>
        <p:txBody>
          <a:bodyPr/>
          <a:lstStyle/>
          <a:p>
            <a:fld id="{706E14D9-3650-4D78-8D36-A8A7483B19C6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285984" y="6492876"/>
            <a:ext cx="264320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83073" y="5347005"/>
            <a:ext cx="871200" cy="871200"/>
          </a:xfrm>
          <a:prstGeom prst="rtTriangl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fld id="{7D68920E-BDD9-43ED-AEEF-CEDAA6CFAEF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conveyor dir="l"/>
      </p:transition>
    </mc:Choice>
    <mc:Fallback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274320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706E14D9-3650-4D78-8D36-A8A7483B19C6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45720" tIns="45720" rIns="45720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7D68920E-BDD9-43ED-AEEF-CEDAA6CFAE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conveyor dir="l"/>
      </p:transition>
    </mc:Choice>
    <mc:Fallback>
      <p:transition spd="slow" advClick="0" advTm="0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lang="zh-CN" altLang="en-US" sz="4400" b="0" kern="1200" spc="50" dirty="0">
          <a:ln w="12700">
            <a:noFill/>
            <a:prstDash val="solid"/>
          </a:ln>
          <a:solidFill>
            <a:schemeClr val="accent4"/>
          </a:solidFill>
          <a:effectLst>
            <a:outerShdw blurRad="38100" dist="20320" dir="27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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fif"/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jfif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>
                <a:latin typeface="华文琥珀" pitchFamily="2" charset="-122"/>
                <a:ea typeface="华文琥珀" pitchFamily="2" charset="-122"/>
              </a:rPr>
              <a:t>我们的学校</a:t>
            </a:r>
            <a:endParaRPr lang="zh-CN" altLang="en-US" sz="6000" dirty="0"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CN" sz="3600" dirty="0" smtClean="0">
                <a:latin typeface="华文行楷" pitchFamily="2" charset="-122"/>
                <a:ea typeface="华文行楷" pitchFamily="2" charset="-122"/>
              </a:rPr>
              <a:t>——</a:t>
            </a:r>
            <a:r>
              <a:rPr lang="zh-CN" altLang="en-US" sz="3600" dirty="0" smtClean="0">
                <a:latin typeface="华文行楷" pitchFamily="2" charset="-122"/>
                <a:ea typeface="华文行楷" pitchFamily="2" charset="-122"/>
              </a:rPr>
              <a:t>红星职业中学介绍</a:t>
            </a:r>
            <a:endParaRPr lang="zh-CN" altLang="en-US" sz="3600" dirty="0"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9758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conveyor dir="l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4699" y="5445224"/>
            <a:ext cx="5486400" cy="566738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 smtClean="0"/>
              <a:t>我们的校园</a:t>
            </a:r>
            <a:endParaRPr lang="zh-CN" altLang="en-US" dirty="0"/>
          </a:p>
        </p:txBody>
      </p:sp>
      <p:pic>
        <p:nvPicPr>
          <p:cNvPr id="5" name="图片占位符 4"/>
          <p:cNvPicPr>
            <a:picLocks noGrp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9" r="16359"/>
          <a:stretch>
            <a:fillRect/>
          </a:stretch>
        </p:blipFill>
        <p:spPr>
          <a:xfrm>
            <a:off x="1187624" y="548928"/>
            <a:ext cx="3337200" cy="223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696" y="548680"/>
            <a:ext cx="3337248" cy="22322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图片 7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744" y="2972283"/>
            <a:ext cx="3337200" cy="223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图片 9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718" y="2972283"/>
            <a:ext cx="3337200" cy="223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67603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conveyor dir="l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报到流程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424727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9276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10000">
        <p14:conveyor dir="l"/>
      </p:transition>
    </mc:Choice>
    <mc:Fallback>
      <p:transition spd="slow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C169F58-FA66-4698-8874-82ECA23A4E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5C169F58-FA66-4698-8874-82ECA23A4E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89FD099-2DBD-45B3-972D-B2D0826DD1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>
                                            <p:graphicEl>
                                              <a:dgm id="{A89FD099-2DBD-45B3-972D-B2D0826DD1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6F71C69-6D42-4C96-8F06-EAA5A0BA31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86F71C69-6D42-4C96-8F06-EAA5A0BA31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AB2C12C-4CBD-4C77-9D5E-ED4D7BB228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>
                                            <p:graphicEl>
                                              <a:dgm id="{4AB2C12C-4CBD-4C77-9D5E-ED4D7BB228C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C3C44A3-07A7-49A6-86AE-82BAA5216D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>
                                            <p:graphicEl>
                                              <a:dgm id="{CC3C44A3-07A7-49A6-86AE-82BAA5216DB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97FAF0A-AF33-4462-B317-859C255CD4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graphicEl>
                                              <a:dgm id="{197FAF0A-AF33-4462-B317-859C255CD4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4A1E122-32A4-42A7-980D-ADAC7CFA94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6">
                                            <p:graphicEl>
                                              <a:dgm id="{C4A1E122-32A4-42A7-980D-ADAC7CFA94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1AA321F-5E2F-4F47-AF43-3BB75FF329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6">
                                            <p:graphicEl>
                                              <a:dgm id="{A1AA321F-5E2F-4F47-AF43-3BB75FF3295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474C995-228D-4402-A64D-0F7F022CEC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6">
                                            <p:graphicEl>
                                              <a:dgm id="{0474C995-228D-4402-A64D-0F7F022CEC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E9FE7DC-A16A-45DB-9169-FDC38C7650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6">
                                            <p:graphicEl>
                                              <a:dgm id="{7E9FE7DC-A16A-45DB-9169-FDC38C7650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504C101-B350-4E7C-95F4-309247BE3D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6">
                                            <p:graphicEl>
                                              <a:dgm id="{9504C101-B350-4E7C-95F4-309247BE3D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lvlOne"/>
        </p:bldSub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凤舞九天">
  <a:themeElements>
    <a:clrScheme name="凤舞九天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凤舞九天">
      <a:majorFont>
        <a:latin typeface="Footlight MT Light"/>
        <a:ea typeface=""/>
        <a:cs typeface=""/>
        <a:font script="Jpan" typeface="ＭＳ Ｐゴシック"/>
        <a:font script="Hang" typeface="맑은 고딕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凤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tile tx="0" ty="0" sx="50000" sy="5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Phoenix</Template>
  <TotalTime>72</TotalTime>
  <Words>38</Words>
  <Application>Microsoft Office PowerPoint</Application>
  <PresentationFormat>全屏显示(4:3)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凤舞九天</vt:lpstr>
      <vt:lpstr>我们的学校</vt:lpstr>
      <vt:lpstr>我们的校园</vt:lpstr>
      <vt:lpstr>报到流程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我们的学校</dc:title>
  <dc:creator>user</dc:creator>
  <cp:lastModifiedBy>user</cp:lastModifiedBy>
  <cp:revision>7</cp:revision>
  <dcterms:created xsi:type="dcterms:W3CDTF">2019-07-06T03:11:05Z</dcterms:created>
  <dcterms:modified xsi:type="dcterms:W3CDTF">2019-07-06T04:23:06Z</dcterms:modified>
</cp:coreProperties>
</file>