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3333CC"/>
    <a:srgbClr val="63A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1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65932-D4B7-4822-8830-CBD10167C459}" type="doc">
      <dgm:prSet loTypeId="urn:microsoft.com/office/officeart/2005/8/layout/radial5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D15BE20-B77E-49C6-8EAF-5117A77DE7AE}">
      <dgm:prSet phldrT="[文本]" custT="1"/>
      <dgm:spPr/>
      <dgm:t>
        <a:bodyPr/>
        <a:lstStyle/>
        <a:p>
          <a:r>
            <a:rPr lang="en-US" altLang="zh-CN" sz="1800" b="1" dirty="0" smtClean="0"/>
            <a:t>IT</a:t>
          </a:r>
          <a:r>
            <a:rPr lang="zh-CN" altLang="en-US" sz="1800" b="1" dirty="0" smtClean="0"/>
            <a:t>行业</a:t>
          </a:r>
          <a:endParaRPr lang="en-US" altLang="zh-CN" sz="1800" b="1" dirty="0" smtClean="0"/>
        </a:p>
        <a:p>
          <a:r>
            <a:rPr lang="zh-CN" altLang="en-US" sz="1200" b="1" dirty="0" smtClean="0"/>
            <a:t>（信息技术行业）</a:t>
          </a:r>
          <a:endParaRPr lang="zh-CN" altLang="en-US" sz="1200" b="1" dirty="0"/>
        </a:p>
      </dgm:t>
    </dgm:pt>
    <dgm:pt modelId="{94EC20EC-2DAA-4711-AAB7-16872F4931C9}" type="parTrans" cxnId="{F942FF0E-AE7A-43FA-B0A9-72FB3A886997}">
      <dgm:prSet/>
      <dgm:spPr/>
      <dgm:t>
        <a:bodyPr/>
        <a:lstStyle/>
        <a:p>
          <a:endParaRPr lang="zh-CN" altLang="en-US"/>
        </a:p>
      </dgm:t>
    </dgm:pt>
    <dgm:pt modelId="{2E1AD061-6FD4-42F6-893F-613BB52681C1}" type="sibTrans" cxnId="{F942FF0E-AE7A-43FA-B0A9-72FB3A886997}">
      <dgm:prSet/>
      <dgm:spPr/>
      <dgm:t>
        <a:bodyPr/>
        <a:lstStyle/>
        <a:p>
          <a:endParaRPr lang="zh-CN" altLang="en-US"/>
        </a:p>
      </dgm:t>
    </dgm:pt>
    <dgm:pt modelId="{BEEA82CE-441B-4CE2-BD09-DDF5D875AA60}">
      <dgm:prSet phldrT="[文本]"/>
      <dgm:spPr/>
      <dgm:t>
        <a:bodyPr/>
        <a:lstStyle/>
        <a:p>
          <a:r>
            <a:rPr lang="zh-CN" b="1" dirty="0" smtClean="0"/>
            <a:t>互联网</a:t>
          </a:r>
          <a:endParaRPr lang="en-US" altLang="zh-CN" b="1" dirty="0" smtClean="0"/>
        </a:p>
        <a:p>
          <a:r>
            <a:rPr lang="zh-CN" b="1" dirty="0" smtClean="0"/>
            <a:t>公司</a:t>
          </a:r>
          <a:endParaRPr lang="zh-CN" altLang="en-US" b="1" dirty="0"/>
        </a:p>
      </dgm:t>
    </dgm:pt>
    <dgm:pt modelId="{ADA9753F-1431-4448-A6B0-472C5C4554B9}" type="parTrans" cxnId="{ACD84AE0-C662-4C61-BCDD-B86589ED024E}">
      <dgm:prSet/>
      <dgm:spPr/>
      <dgm:t>
        <a:bodyPr/>
        <a:lstStyle/>
        <a:p>
          <a:endParaRPr lang="zh-CN" altLang="en-US"/>
        </a:p>
      </dgm:t>
    </dgm:pt>
    <dgm:pt modelId="{5C22EF72-587C-4B85-88B7-CED27121EACC}" type="sibTrans" cxnId="{ACD84AE0-C662-4C61-BCDD-B86589ED024E}">
      <dgm:prSet/>
      <dgm:spPr/>
      <dgm:t>
        <a:bodyPr/>
        <a:lstStyle/>
        <a:p>
          <a:endParaRPr lang="zh-CN" altLang="en-US"/>
        </a:p>
      </dgm:t>
    </dgm:pt>
    <dgm:pt modelId="{C0F0676D-51B0-4842-A62C-A9182F9F8CA8}">
      <dgm:prSet phldrT="[文本]"/>
      <dgm:spPr/>
      <dgm:t>
        <a:bodyPr/>
        <a:lstStyle/>
        <a:p>
          <a:r>
            <a:rPr lang="zh-CN" b="1" dirty="0" smtClean="0"/>
            <a:t>软硬件开发</a:t>
          </a:r>
          <a:r>
            <a:rPr lang="zh-CN" altLang="en-US" b="1" dirty="0" smtClean="0"/>
            <a:t>公司</a:t>
          </a:r>
          <a:endParaRPr lang="zh-CN" altLang="en-US" b="1" dirty="0"/>
        </a:p>
      </dgm:t>
    </dgm:pt>
    <dgm:pt modelId="{8247B64B-E253-456D-BD3F-DB64D7E447CC}" type="parTrans" cxnId="{629751E9-3FD1-4091-A0DC-EDFAB4AA66FA}">
      <dgm:prSet/>
      <dgm:spPr/>
      <dgm:t>
        <a:bodyPr/>
        <a:lstStyle/>
        <a:p>
          <a:endParaRPr lang="zh-CN" altLang="en-US"/>
        </a:p>
      </dgm:t>
    </dgm:pt>
    <dgm:pt modelId="{29C99F44-9D0C-44A0-AC7C-02FC707CB663}" type="sibTrans" cxnId="{629751E9-3FD1-4091-A0DC-EDFAB4AA66FA}">
      <dgm:prSet/>
      <dgm:spPr/>
      <dgm:t>
        <a:bodyPr/>
        <a:lstStyle/>
        <a:p>
          <a:endParaRPr lang="zh-CN" altLang="en-US"/>
        </a:p>
      </dgm:t>
    </dgm:pt>
    <dgm:pt modelId="{326D7E0A-B33E-4644-8452-BF3078376CC3}">
      <dgm:prSet phldrT="[文本]"/>
      <dgm:spPr/>
      <dgm:t>
        <a:bodyPr/>
        <a:lstStyle/>
        <a:p>
          <a:r>
            <a:rPr lang="zh-CN" b="1" dirty="0" smtClean="0"/>
            <a:t>手机通讯公司</a:t>
          </a:r>
          <a:endParaRPr lang="zh-CN" altLang="en-US" b="1" dirty="0"/>
        </a:p>
      </dgm:t>
    </dgm:pt>
    <dgm:pt modelId="{0E945F83-F672-417D-9C21-5DA3902195D2}" type="parTrans" cxnId="{1304A653-A30E-4EC9-8A32-F63EBABAF1A5}">
      <dgm:prSet/>
      <dgm:spPr/>
      <dgm:t>
        <a:bodyPr/>
        <a:lstStyle/>
        <a:p>
          <a:endParaRPr lang="zh-CN" altLang="en-US"/>
        </a:p>
      </dgm:t>
    </dgm:pt>
    <dgm:pt modelId="{D82DAA63-A4FF-4194-B07F-C542EF94A5CE}" type="sibTrans" cxnId="{1304A653-A30E-4EC9-8A32-F63EBABAF1A5}">
      <dgm:prSet/>
      <dgm:spPr/>
      <dgm:t>
        <a:bodyPr/>
        <a:lstStyle/>
        <a:p>
          <a:endParaRPr lang="zh-CN" altLang="en-US"/>
        </a:p>
      </dgm:t>
    </dgm:pt>
    <dgm:pt modelId="{4D5FBA10-9CC1-4BA7-9DB1-268C05E1DE75}">
      <dgm:prSet phldrT="[文本]"/>
      <dgm:spPr/>
      <dgm:t>
        <a:bodyPr/>
        <a:lstStyle/>
        <a:p>
          <a:r>
            <a:rPr lang="en-US" b="1" dirty="0" smtClean="0"/>
            <a:t>IT</a:t>
          </a:r>
          <a:r>
            <a:rPr lang="zh-CN" b="1" dirty="0" smtClean="0"/>
            <a:t>产品服务</a:t>
          </a:r>
          <a:r>
            <a:rPr lang="zh-CN" altLang="en-US" b="1" dirty="0" smtClean="0"/>
            <a:t>公司</a:t>
          </a:r>
          <a:endParaRPr lang="zh-CN" altLang="en-US" b="1" dirty="0"/>
        </a:p>
      </dgm:t>
    </dgm:pt>
    <dgm:pt modelId="{7A0103DB-0ED6-4832-878F-2C7EBC9C684A}" type="parTrans" cxnId="{5453B1C6-3635-43E2-AB02-D8D01779C176}">
      <dgm:prSet/>
      <dgm:spPr/>
      <dgm:t>
        <a:bodyPr/>
        <a:lstStyle/>
        <a:p>
          <a:endParaRPr lang="zh-CN" altLang="en-US"/>
        </a:p>
      </dgm:t>
    </dgm:pt>
    <dgm:pt modelId="{A0910DC8-CAF2-477F-8BC1-05B2CE338290}" type="sibTrans" cxnId="{5453B1C6-3635-43E2-AB02-D8D01779C176}">
      <dgm:prSet/>
      <dgm:spPr/>
      <dgm:t>
        <a:bodyPr/>
        <a:lstStyle/>
        <a:p>
          <a:endParaRPr lang="zh-CN" altLang="en-US"/>
        </a:p>
      </dgm:t>
    </dgm:pt>
    <dgm:pt modelId="{4E28FBEA-23B3-4D74-AF2B-D6FCAFEB9AA3}" type="pres">
      <dgm:prSet presAssocID="{CFD65932-D4B7-4822-8830-CBD10167C4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F47CB6-9E51-4CDB-8466-9AEF939B5BD1}" type="pres">
      <dgm:prSet presAssocID="{9D15BE20-B77E-49C6-8EAF-5117A77DE7AE}" presName="centerShape" presStyleLbl="node0" presStyleIdx="0" presStyleCnt="1" custScaleX="126412"/>
      <dgm:spPr/>
      <dgm:t>
        <a:bodyPr/>
        <a:lstStyle/>
        <a:p>
          <a:endParaRPr lang="zh-CN" altLang="en-US"/>
        </a:p>
      </dgm:t>
    </dgm:pt>
    <dgm:pt modelId="{73D9DCC7-7FC4-44F3-B471-C79663347BE4}" type="pres">
      <dgm:prSet presAssocID="{ADA9753F-1431-4448-A6B0-472C5C4554B9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B352BC58-DAB2-45BC-A4F6-AC96A9DDCA68}" type="pres">
      <dgm:prSet presAssocID="{ADA9753F-1431-4448-A6B0-472C5C4554B9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1581EAD2-04C8-489D-83C8-5556795D97B7}" type="pres">
      <dgm:prSet presAssocID="{BEEA82CE-441B-4CE2-BD09-DDF5D875AA60}" presName="node" presStyleLbl="node1" presStyleIdx="0" presStyleCnt="4" custScaleX="1303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00452E-444C-4428-966D-348DAA8B5B85}" type="pres">
      <dgm:prSet presAssocID="{8247B64B-E253-456D-BD3F-DB64D7E447CC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825D9EA9-3D5A-495E-9D31-AC1570FE0CE7}" type="pres">
      <dgm:prSet presAssocID="{8247B64B-E253-456D-BD3F-DB64D7E447CC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B610FA0-DB41-46A8-A52A-3473D35186F5}" type="pres">
      <dgm:prSet presAssocID="{C0F0676D-51B0-4842-A62C-A9182F9F8CA8}" presName="node" presStyleLbl="node1" presStyleIdx="1" presStyleCnt="4" custScaleX="1226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1CB4FF-35C7-4A94-8C03-C4FF3372A0EA}" type="pres">
      <dgm:prSet presAssocID="{0E945F83-F672-417D-9C21-5DA3902195D2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D2F8C0C-11FE-430F-A08E-677A7EDBEED7}" type="pres">
      <dgm:prSet presAssocID="{0E945F83-F672-417D-9C21-5DA3902195D2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CFB0C744-524D-4F51-A67C-D637356DA7B2}" type="pres">
      <dgm:prSet presAssocID="{326D7E0A-B33E-4644-8452-BF3078376CC3}" presName="node" presStyleLbl="node1" presStyleIdx="2" presStyleCnt="4" custScaleX="1458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1C071E-4857-4A3F-961C-C11EAC249E2A}" type="pres">
      <dgm:prSet presAssocID="{7A0103DB-0ED6-4832-878F-2C7EBC9C684A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E6691E0F-476D-4A2B-AA3E-F06BAE5A9A7F}" type="pres">
      <dgm:prSet presAssocID="{7A0103DB-0ED6-4832-878F-2C7EBC9C684A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64D705AC-F29F-40DC-A942-95F45D34EF7A}" type="pres">
      <dgm:prSet presAssocID="{4D5FBA10-9CC1-4BA7-9DB1-268C05E1DE75}" presName="node" presStyleLbl="node1" presStyleIdx="3" presStyleCnt="4" custScaleX="1226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04A653-A30E-4EC9-8A32-F63EBABAF1A5}" srcId="{9D15BE20-B77E-49C6-8EAF-5117A77DE7AE}" destId="{326D7E0A-B33E-4644-8452-BF3078376CC3}" srcOrd="2" destOrd="0" parTransId="{0E945F83-F672-417D-9C21-5DA3902195D2}" sibTransId="{D82DAA63-A4FF-4194-B07F-C542EF94A5CE}"/>
    <dgm:cxn modelId="{B782F28D-51ED-4315-8900-151C7C283C1F}" type="presOf" srcId="{326D7E0A-B33E-4644-8452-BF3078376CC3}" destId="{CFB0C744-524D-4F51-A67C-D637356DA7B2}" srcOrd="0" destOrd="0" presId="urn:microsoft.com/office/officeart/2005/8/layout/radial5"/>
    <dgm:cxn modelId="{FD7637FA-F9ED-4219-8C32-16DAB576F2AA}" type="presOf" srcId="{9D15BE20-B77E-49C6-8EAF-5117A77DE7AE}" destId="{44F47CB6-9E51-4CDB-8466-9AEF939B5BD1}" srcOrd="0" destOrd="0" presId="urn:microsoft.com/office/officeart/2005/8/layout/radial5"/>
    <dgm:cxn modelId="{D2465D2E-5AAE-44A5-AE7D-1AAAA6B9AE47}" type="presOf" srcId="{7A0103DB-0ED6-4832-878F-2C7EBC9C684A}" destId="{221C071E-4857-4A3F-961C-C11EAC249E2A}" srcOrd="0" destOrd="0" presId="urn:microsoft.com/office/officeart/2005/8/layout/radial5"/>
    <dgm:cxn modelId="{38217E68-5FDA-42FE-851D-8133307B514A}" type="presOf" srcId="{ADA9753F-1431-4448-A6B0-472C5C4554B9}" destId="{B352BC58-DAB2-45BC-A4F6-AC96A9DDCA68}" srcOrd="1" destOrd="0" presId="urn:microsoft.com/office/officeart/2005/8/layout/radial5"/>
    <dgm:cxn modelId="{F95CB8F0-4125-4795-BAA8-6FB596EF3B00}" type="presOf" srcId="{8247B64B-E253-456D-BD3F-DB64D7E447CC}" destId="{825D9EA9-3D5A-495E-9D31-AC1570FE0CE7}" srcOrd="1" destOrd="0" presId="urn:microsoft.com/office/officeart/2005/8/layout/radial5"/>
    <dgm:cxn modelId="{F942FF0E-AE7A-43FA-B0A9-72FB3A886997}" srcId="{CFD65932-D4B7-4822-8830-CBD10167C459}" destId="{9D15BE20-B77E-49C6-8EAF-5117A77DE7AE}" srcOrd="0" destOrd="0" parTransId="{94EC20EC-2DAA-4711-AAB7-16872F4931C9}" sibTransId="{2E1AD061-6FD4-42F6-893F-613BB52681C1}"/>
    <dgm:cxn modelId="{ED658D45-54CA-41B5-9FB9-831C9912DEB8}" type="presOf" srcId="{4D5FBA10-9CC1-4BA7-9DB1-268C05E1DE75}" destId="{64D705AC-F29F-40DC-A942-95F45D34EF7A}" srcOrd="0" destOrd="0" presId="urn:microsoft.com/office/officeart/2005/8/layout/radial5"/>
    <dgm:cxn modelId="{5453B1C6-3635-43E2-AB02-D8D01779C176}" srcId="{9D15BE20-B77E-49C6-8EAF-5117A77DE7AE}" destId="{4D5FBA10-9CC1-4BA7-9DB1-268C05E1DE75}" srcOrd="3" destOrd="0" parTransId="{7A0103DB-0ED6-4832-878F-2C7EBC9C684A}" sibTransId="{A0910DC8-CAF2-477F-8BC1-05B2CE338290}"/>
    <dgm:cxn modelId="{629751E9-3FD1-4091-A0DC-EDFAB4AA66FA}" srcId="{9D15BE20-B77E-49C6-8EAF-5117A77DE7AE}" destId="{C0F0676D-51B0-4842-A62C-A9182F9F8CA8}" srcOrd="1" destOrd="0" parTransId="{8247B64B-E253-456D-BD3F-DB64D7E447CC}" sibTransId="{29C99F44-9D0C-44A0-AC7C-02FC707CB663}"/>
    <dgm:cxn modelId="{261C5554-034E-4FC1-A96F-6EACF1ED411F}" type="presOf" srcId="{8247B64B-E253-456D-BD3F-DB64D7E447CC}" destId="{EF00452E-444C-4428-966D-348DAA8B5B85}" srcOrd="0" destOrd="0" presId="urn:microsoft.com/office/officeart/2005/8/layout/radial5"/>
    <dgm:cxn modelId="{DB7C131C-871B-4F2A-BFE3-7AB102876D2F}" type="presOf" srcId="{CFD65932-D4B7-4822-8830-CBD10167C459}" destId="{4E28FBEA-23B3-4D74-AF2B-D6FCAFEB9AA3}" srcOrd="0" destOrd="0" presId="urn:microsoft.com/office/officeart/2005/8/layout/radial5"/>
    <dgm:cxn modelId="{98D451D3-2A77-47A3-8283-8119F7040DB6}" type="presOf" srcId="{ADA9753F-1431-4448-A6B0-472C5C4554B9}" destId="{73D9DCC7-7FC4-44F3-B471-C79663347BE4}" srcOrd="0" destOrd="0" presId="urn:microsoft.com/office/officeart/2005/8/layout/radial5"/>
    <dgm:cxn modelId="{ECFB9B6B-366C-4964-B878-8162521A5E5C}" type="presOf" srcId="{0E945F83-F672-417D-9C21-5DA3902195D2}" destId="{DD2F8C0C-11FE-430F-A08E-677A7EDBEED7}" srcOrd="1" destOrd="0" presId="urn:microsoft.com/office/officeart/2005/8/layout/radial5"/>
    <dgm:cxn modelId="{03551815-EE4C-4104-9184-129CD8BD0405}" type="presOf" srcId="{0E945F83-F672-417D-9C21-5DA3902195D2}" destId="{2B1CB4FF-35C7-4A94-8C03-C4FF3372A0EA}" srcOrd="0" destOrd="0" presId="urn:microsoft.com/office/officeart/2005/8/layout/radial5"/>
    <dgm:cxn modelId="{CA77FA50-163A-49E4-8D95-A93B8DE33434}" type="presOf" srcId="{7A0103DB-0ED6-4832-878F-2C7EBC9C684A}" destId="{E6691E0F-476D-4A2B-AA3E-F06BAE5A9A7F}" srcOrd="1" destOrd="0" presId="urn:microsoft.com/office/officeart/2005/8/layout/radial5"/>
    <dgm:cxn modelId="{8C52D6B0-A190-43D3-970F-6DD35D8910FF}" type="presOf" srcId="{BEEA82CE-441B-4CE2-BD09-DDF5D875AA60}" destId="{1581EAD2-04C8-489D-83C8-5556795D97B7}" srcOrd="0" destOrd="0" presId="urn:microsoft.com/office/officeart/2005/8/layout/radial5"/>
    <dgm:cxn modelId="{EE03DD5C-782C-4C5D-A0B4-EC75A64D77E8}" type="presOf" srcId="{C0F0676D-51B0-4842-A62C-A9182F9F8CA8}" destId="{BB610FA0-DB41-46A8-A52A-3473D35186F5}" srcOrd="0" destOrd="0" presId="urn:microsoft.com/office/officeart/2005/8/layout/radial5"/>
    <dgm:cxn modelId="{ACD84AE0-C662-4C61-BCDD-B86589ED024E}" srcId="{9D15BE20-B77E-49C6-8EAF-5117A77DE7AE}" destId="{BEEA82CE-441B-4CE2-BD09-DDF5D875AA60}" srcOrd="0" destOrd="0" parTransId="{ADA9753F-1431-4448-A6B0-472C5C4554B9}" sibTransId="{5C22EF72-587C-4B85-88B7-CED27121EACC}"/>
    <dgm:cxn modelId="{8DD15CE2-6A65-446E-8265-6FCB21F4E040}" type="presParOf" srcId="{4E28FBEA-23B3-4D74-AF2B-D6FCAFEB9AA3}" destId="{44F47CB6-9E51-4CDB-8466-9AEF939B5BD1}" srcOrd="0" destOrd="0" presId="urn:microsoft.com/office/officeart/2005/8/layout/radial5"/>
    <dgm:cxn modelId="{19E240BA-7B16-490C-A1A8-3C0B40449CC4}" type="presParOf" srcId="{4E28FBEA-23B3-4D74-AF2B-D6FCAFEB9AA3}" destId="{73D9DCC7-7FC4-44F3-B471-C79663347BE4}" srcOrd="1" destOrd="0" presId="urn:microsoft.com/office/officeart/2005/8/layout/radial5"/>
    <dgm:cxn modelId="{02379261-8140-4CC4-9C80-D52957B3EF13}" type="presParOf" srcId="{73D9DCC7-7FC4-44F3-B471-C79663347BE4}" destId="{B352BC58-DAB2-45BC-A4F6-AC96A9DDCA68}" srcOrd="0" destOrd="0" presId="urn:microsoft.com/office/officeart/2005/8/layout/radial5"/>
    <dgm:cxn modelId="{8F238581-FE18-4A13-91FC-67EEAE6BD41B}" type="presParOf" srcId="{4E28FBEA-23B3-4D74-AF2B-D6FCAFEB9AA3}" destId="{1581EAD2-04C8-489D-83C8-5556795D97B7}" srcOrd="2" destOrd="0" presId="urn:microsoft.com/office/officeart/2005/8/layout/radial5"/>
    <dgm:cxn modelId="{10D435BF-85A6-48B5-979C-A1E5EAFE4E61}" type="presParOf" srcId="{4E28FBEA-23B3-4D74-AF2B-D6FCAFEB9AA3}" destId="{EF00452E-444C-4428-966D-348DAA8B5B85}" srcOrd="3" destOrd="0" presId="urn:microsoft.com/office/officeart/2005/8/layout/radial5"/>
    <dgm:cxn modelId="{454A7B6E-2467-49A2-A162-8B3728FA6EAD}" type="presParOf" srcId="{EF00452E-444C-4428-966D-348DAA8B5B85}" destId="{825D9EA9-3D5A-495E-9D31-AC1570FE0CE7}" srcOrd="0" destOrd="0" presId="urn:microsoft.com/office/officeart/2005/8/layout/radial5"/>
    <dgm:cxn modelId="{4F29F6B9-CC7E-483D-800B-D526DBC135A0}" type="presParOf" srcId="{4E28FBEA-23B3-4D74-AF2B-D6FCAFEB9AA3}" destId="{BB610FA0-DB41-46A8-A52A-3473D35186F5}" srcOrd="4" destOrd="0" presId="urn:microsoft.com/office/officeart/2005/8/layout/radial5"/>
    <dgm:cxn modelId="{AB8E0FDA-F69B-4E3C-901F-93B337B42F9B}" type="presParOf" srcId="{4E28FBEA-23B3-4D74-AF2B-D6FCAFEB9AA3}" destId="{2B1CB4FF-35C7-4A94-8C03-C4FF3372A0EA}" srcOrd="5" destOrd="0" presId="urn:microsoft.com/office/officeart/2005/8/layout/radial5"/>
    <dgm:cxn modelId="{8A3AABD5-04C8-46F9-BFEB-683A6277406D}" type="presParOf" srcId="{2B1CB4FF-35C7-4A94-8C03-C4FF3372A0EA}" destId="{DD2F8C0C-11FE-430F-A08E-677A7EDBEED7}" srcOrd="0" destOrd="0" presId="urn:microsoft.com/office/officeart/2005/8/layout/radial5"/>
    <dgm:cxn modelId="{5495EF03-ECE0-4A32-8D84-9C5A4DB7C4A2}" type="presParOf" srcId="{4E28FBEA-23B3-4D74-AF2B-D6FCAFEB9AA3}" destId="{CFB0C744-524D-4F51-A67C-D637356DA7B2}" srcOrd="6" destOrd="0" presId="urn:microsoft.com/office/officeart/2005/8/layout/radial5"/>
    <dgm:cxn modelId="{85020B31-65D4-49A4-85EC-160D874D20F4}" type="presParOf" srcId="{4E28FBEA-23B3-4D74-AF2B-D6FCAFEB9AA3}" destId="{221C071E-4857-4A3F-961C-C11EAC249E2A}" srcOrd="7" destOrd="0" presId="urn:microsoft.com/office/officeart/2005/8/layout/radial5"/>
    <dgm:cxn modelId="{8EFB66A2-72EF-4DFD-81E8-255391B973C7}" type="presParOf" srcId="{221C071E-4857-4A3F-961C-C11EAC249E2A}" destId="{E6691E0F-476D-4A2B-AA3E-F06BAE5A9A7F}" srcOrd="0" destOrd="0" presId="urn:microsoft.com/office/officeart/2005/8/layout/radial5"/>
    <dgm:cxn modelId="{D75DDD0B-73DE-4C10-99B4-4829282B7DF8}" type="presParOf" srcId="{4E28FBEA-23B3-4D74-AF2B-D6FCAFEB9AA3}" destId="{64D705AC-F29F-40DC-A942-95F45D34EF7A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47CB6-9E51-4CDB-8466-9AEF939B5BD1}">
      <dsp:nvSpPr>
        <dsp:cNvPr id="0" name=""/>
        <dsp:cNvSpPr/>
      </dsp:nvSpPr>
      <dsp:spPr>
        <a:xfrm>
          <a:off x="3180188" y="2010181"/>
          <a:ext cx="1767622" cy="139830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IT</a:t>
          </a:r>
          <a:r>
            <a:rPr lang="zh-CN" altLang="en-US" sz="1800" b="1" kern="1200" dirty="0" smtClean="0"/>
            <a:t>行业</a:t>
          </a:r>
          <a:endParaRPr lang="en-US" altLang="zh-CN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（信息技术行业）</a:t>
          </a:r>
          <a:endParaRPr lang="zh-CN" altLang="en-US" sz="1200" b="1" kern="1200" dirty="0"/>
        </a:p>
      </dsp:txBody>
      <dsp:txXfrm>
        <a:off x="3439050" y="2214958"/>
        <a:ext cx="1249898" cy="988749"/>
      </dsp:txXfrm>
    </dsp:sp>
    <dsp:sp modelId="{73D9DCC7-7FC4-44F3-B471-C79663347BE4}">
      <dsp:nvSpPr>
        <dsp:cNvPr id="0" name=""/>
        <dsp:cNvSpPr/>
      </dsp:nvSpPr>
      <dsp:spPr>
        <a:xfrm rot="16200000">
          <a:off x="3909661" y="1485500"/>
          <a:ext cx="308677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955963" y="1628687"/>
        <a:ext cx="216074" cy="290655"/>
      </dsp:txXfrm>
    </dsp:sp>
    <dsp:sp modelId="{1581EAD2-04C8-489D-83C8-5556795D97B7}">
      <dsp:nvSpPr>
        <dsp:cNvPr id="0" name=""/>
        <dsp:cNvSpPr/>
      </dsp:nvSpPr>
      <dsp:spPr>
        <a:xfrm>
          <a:off x="3135740" y="2990"/>
          <a:ext cx="1856518" cy="142478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dirty="0" smtClean="0"/>
            <a:t>互联网</a:t>
          </a:r>
          <a:endParaRPr lang="en-US" altLang="zh-CN" sz="2300" b="1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dirty="0" smtClean="0"/>
            <a:t>公司</a:t>
          </a:r>
          <a:endParaRPr lang="zh-CN" altLang="en-US" sz="2300" b="1" kern="1200" dirty="0"/>
        </a:p>
      </dsp:txBody>
      <dsp:txXfrm>
        <a:off x="3407621" y="211644"/>
        <a:ext cx="1312756" cy="1007473"/>
      </dsp:txXfrm>
    </dsp:sp>
    <dsp:sp modelId="{EF00452E-444C-4428-966D-348DAA8B5B85}">
      <dsp:nvSpPr>
        <dsp:cNvPr id="0" name=""/>
        <dsp:cNvSpPr/>
      </dsp:nvSpPr>
      <dsp:spPr>
        <a:xfrm>
          <a:off x="4999775" y="2467120"/>
          <a:ext cx="125186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25865"/>
                <a:satOff val="3233"/>
                <a:lumOff val="-1373"/>
                <a:alphaOff val="0"/>
                <a:shade val="38000"/>
                <a:satMod val="150000"/>
              </a:schemeClr>
            </a:gs>
            <a:gs pos="50000">
              <a:schemeClr val="accent4">
                <a:hueOff val="925865"/>
                <a:satOff val="3233"/>
                <a:lumOff val="-1373"/>
                <a:alphaOff val="0"/>
                <a:shade val="100000"/>
                <a:satMod val="100000"/>
              </a:schemeClr>
            </a:gs>
            <a:gs pos="100000">
              <a:schemeClr val="accent4">
                <a:hueOff val="925865"/>
                <a:satOff val="3233"/>
                <a:lumOff val="-1373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4999775" y="2564005"/>
        <a:ext cx="87630" cy="290655"/>
      </dsp:txXfrm>
    </dsp:sp>
    <dsp:sp modelId="{BB610FA0-DB41-46A8-A52A-3473D35186F5}">
      <dsp:nvSpPr>
        <dsp:cNvPr id="0" name=""/>
        <dsp:cNvSpPr/>
      </dsp:nvSpPr>
      <dsp:spPr>
        <a:xfrm>
          <a:off x="5184012" y="1996942"/>
          <a:ext cx="1747878" cy="1424781"/>
        </a:xfrm>
        <a:prstGeom prst="ellipse">
          <a:avLst/>
        </a:prstGeom>
        <a:gradFill rotWithShape="0">
          <a:gsLst>
            <a:gs pos="0">
              <a:schemeClr val="accent4">
                <a:hueOff val="925865"/>
                <a:satOff val="3233"/>
                <a:lumOff val="-1373"/>
                <a:alphaOff val="0"/>
                <a:shade val="38000"/>
                <a:satMod val="150000"/>
              </a:schemeClr>
            </a:gs>
            <a:gs pos="50000">
              <a:schemeClr val="accent4">
                <a:hueOff val="925865"/>
                <a:satOff val="3233"/>
                <a:lumOff val="-1373"/>
                <a:alphaOff val="0"/>
                <a:shade val="100000"/>
                <a:satMod val="100000"/>
              </a:schemeClr>
            </a:gs>
            <a:gs pos="100000">
              <a:schemeClr val="accent4">
                <a:hueOff val="925865"/>
                <a:satOff val="3233"/>
                <a:lumOff val="-1373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dirty="0" smtClean="0"/>
            <a:t>软硬件开发</a:t>
          </a:r>
          <a:r>
            <a:rPr lang="zh-CN" altLang="en-US" sz="2300" b="1" kern="1200" dirty="0" smtClean="0"/>
            <a:t>公司</a:t>
          </a:r>
          <a:endParaRPr lang="zh-CN" altLang="en-US" sz="2300" b="1" kern="1200" dirty="0"/>
        </a:p>
      </dsp:txBody>
      <dsp:txXfrm>
        <a:off x="5439983" y="2205596"/>
        <a:ext cx="1235936" cy="1007473"/>
      </dsp:txXfrm>
    </dsp:sp>
    <dsp:sp modelId="{2B1CB4FF-35C7-4A94-8C03-C4FF3372A0EA}">
      <dsp:nvSpPr>
        <dsp:cNvPr id="0" name=""/>
        <dsp:cNvSpPr/>
      </dsp:nvSpPr>
      <dsp:spPr>
        <a:xfrm rot="5400000">
          <a:off x="3909661" y="3448741"/>
          <a:ext cx="308677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851730"/>
                <a:satOff val="6465"/>
                <a:lumOff val="-2745"/>
                <a:alphaOff val="0"/>
                <a:shade val="38000"/>
                <a:satMod val="150000"/>
              </a:schemeClr>
            </a:gs>
            <a:gs pos="50000">
              <a:schemeClr val="accent4">
                <a:hueOff val="1851730"/>
                <a:satOff val="6465"/>
                <a:lumOff val="-2745"/>
                <a:alphaOff val="0"/>
                <a:shade val="100000"/>
                <a:satMod val="100000"/>
              </a:schemeClr>
            </a:gs>
            <a:gs pos="100000">
              <a:schemeClr val="accent4">
                <a:hueOff val="1851730"/>
                <a:satOff val="6465"/>
                <a:lumOff val="-2745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955963" y="3499325"/>
        <a:ext cx="216074" cy="290655"/>
      </dsp:txXfrm>
    </dsp:sp>
    <dsp:sp modelId="{CFB0C744-524D-4F51-A67C-D637356DA7B2}">
      <dsp:nvSpPr>
        <dsp:cNvPr id="0" name=""/>
        <dsp:cNvSpPr/>
      </dsp:nvSpPr>
      <dsp:spPr>
        <a:xfrm>
          <a:off x="3024907" y="3990894"/>
          <a:ext cx="2078185" cy="1424781"/>
        </a:xfrm>
        <a:prstGeom prst="ellipse">
          <a:avLst/>
        </a:prstGeom>
        <a:gradFill rotWithShape="0">
          <a:gsLst>
            <a:gs pos="0">
              <a:schemeClr val="accent4">
                <a:hueOff val="1851730"/>
                <a:satOff val="6465"/>
                <a:lumOff val="-2745"/>
                <a:alphaOff val="0"/>
                <a:shade val="38000"/>
                <a:satMod val="150000"/>
              </a:schemeClr>
            </a:gs>
            <a:gs pos="50000">
              <a:schemeClr val="accent4">
                <a:hueOff val="1851730"/>
                <a:satOff val="6465"/>
                <a:lumOff val="-2745"/>
                <a:alphaOff val="0"/>
                <a:shade val="100000"/>
                <a:satMod val="100000"/>
              </a:schemeClr>
            </a:gs>
            <a:gs pos="100000">
              <a:schemeClr val="accent4">
                <a:hueOff val="1851730"/>
                <a:satOff val="6465"/>
                <a:lumOff val="-2745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dirty="0" smtClean="0"/>
            <a:t>手机通讯公司</a:t>
          </a:r>
          <a:endParaRPr lang="zh-CN" altLang="en-US" sz="2300" b="1" kern="1200" dirty="0"/>
        </a:p>
      </dsp:txBody>
      <dsp:txXfrm>
        <a:off x="3329250" y="4199548"/>
        <a:ext cx="1469499" cy="1007473"/>
      </dsp:txXfrm>
    </dsp:sp>
    <dsp:sp modelId="{221C071E-4857-4A3F-961C-C11EAC249E2A}">
      <dsp:nvSpPr>
        <dsp:cNvPr id="0" name=""/>
        <dsp:cNvSpPr/>
      </dsp:nvSpPr>
      <dsp:spPr>
        <a:xfrm rot="10800000">
          <a:off x="3003037" y="2467120"/>
          <a:ext cx="125186" cy="4844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777596"/>
                <a:satOff val="9698"/>
                <a:lumOff val="-4118"/>
                <a:alphaOff val="0"/>
                <a:shade val="38000"/>
                <a:satMod val="150000"/>
              </a:schemeClr>
            </a:gs>
            <a:gs pos="50000">
              <a:schemeClr val="accent4">
                <a:hueOff val="2777596"/>
                <a:satOff val="9698"/>
                <a:lumOff val="-4118"/>
                <a:alphaOff val="0"/>
                <a:shade val="100000"/>
                <a:satMod val="100000"/>
              </a:schemeClr>
            </a:gs>
            <a:gs pos="100000">
              <a:schemeClr val="accent4">
                <a:hueOff val="2777596"/>
                <a:satOff val="9698"/>
                <a:lumOff val="-4118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3040593" y="2564005"/>
        <a:ext cx="87630" cy="290655"/>
      </dsp:txXfrm>
    </dsp:sp>
    <dsp:sp modelId="{64D705AC-F29F-40DC-A942-95F45D34EF7A}">
      <dsp:nvSpPr>
        <dsp:cNvPr id="0" name=""/>
        <dsp:cNvSpPr/>
      </dsp:nvSpPr>
      <dsp:spPr>
        <a:xfrm>
          <a:off x="1196108" y="1996942"/>
          <a:ext cx="1747878" cy="1424781"/>
        </a:xfrm>
        <a:prstGeom prst="ellipse">
          <a:avLst/>
        </a:prstGeom>
        <a:gradFill rotWithShape="0">
          <a:gsLst>
            <a:gs pos="0">
              <a:schemeClr val="accent4">
                <a:hueOff val="2777596"/>
                <a:satOff val="9698"/>
                <a:lumOff val="-4118"/>
                <a:alphaOff val="0"/>
                <a:shade val="38000"/>
                <a:satMod val="150000"/>
              </a:schemeClr>
            </a:gs>
            <a:gs pos="50000">
              <a:schemeClr val="accent4">
                <a:hueOff val="2777596"/>
                <a:satOff val="9698"/>
                <a:lumOff val="-4118"/>
                <a:alphaOff val="0"/>
                <a:shade val="100000"/>
                <a:satMod val="100000"/>
              </a:schemeClr>
            </a:gs>
            <a:gs pos="100000">
              <a:schemeClr val="accent4">
                <a:hueOff val="2777596"/>
                <a:satOff val="9698"/>
                <a:lumOff val="-4118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IT</a:t>
          </a:r>
          <a:r>
            <a:rPr lang="zh-CN" sz="2300" b="1" kern="1200" dirty="0" smtClean="0"/>
            <a:t>产品服务</a:t>
          </a:r>
          <a:r>
            <a:rPr lang="zh-CN" altLang="en-US" sz="2300" b="1" kern="1200" dirty="0" smtClean="0"/>
            <a:t>公司</a:t>
          </a:r>
          <a:endParaRPr lang="zh-CN" altLang="en-US" sz="2300" b="1" kern="1200" dirty="0"/>
        </a:p>
      </dsp:txBody>
      <dsp:txXfrm>
        <a:off x="1452079" y="2205596"/>
        <a:ext cx="1235936" cy="1007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AC4B0-1A90-4F7E-AE70-9BBCC821E4A6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5FB7D-D445-4192-B99D-6CF153C86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0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5FB7D-D445-4192-B99D-6CF153C86A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8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5214950"/>
            <a:ext cx="1962897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214423"/>
            <a:ext cx="103632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978" y="2759582"/>
            <a:ext cx="8134045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00177"/>
            <a:ext cx="109728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5525" y="274638"/>
            <a:ext cx="1866875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9010675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14337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643183"/>
            <a:ext cx="103632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9974181" y="0"/>
            <a:ext cx="2217819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73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8544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97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901" y="5357826"/>
            <a:ext cx="10968300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428605"/>
            <a:ext cx="6815667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5" y="1357298"/>
            <a:ext cx="4011084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064" y="214290"/>
            <a:ext cx="9931469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08020" y="1000108"/>
            <a:ext cx="993648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04001" y="6243634"/>
            <a:ext cx="4240500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" y="6492879"/>
            <a:ext cx="2235179" cy="365125"/>
          </a:xfrm>
        </p:spPr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47979" y="6492877"/>
            <a:ext cx="352427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0764" y="5347005"/>
            <a:ext cx="11616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368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62546" y="2632509"/>
            <a:ext cx="9144000" cy="77571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信息专业招生简章设计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5527" y="249382"/>
            <a:ext cx="6276109" cy="429492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推荐使用的颜色基调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53" y="1246909"/>
            <a:ext cx="6073437" cy="4391892"/>
          </a:xfrm>
          <a:prstGeom prst="rect">
            <a:avLst/>
          </a:prstGeom>
          <a:ln>
            <a:solidFill>
              <a:srgbClr val="63A984"/>
            </a:solidFill>
          </a:ln>
        </p:spPr>
      </p:pic>
      <p:sp>
        <p:nvSpPr>
          <p:cNvPr id="5" name="标题 3"/>
          <p:cNvSpPr txBox="1">
            <a:spLocks/>
          </p:cNvSpPr>
          <p:nvPr/>
        </p:nvSpPr>
        <p:spPr>
          <a:xfrm>
            <a:off x="3373581" y="3228109"/>
            <a:ext cx="3061855" cy="429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优选若竹为主色调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6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55406" y="249382"/>
            <a:ext cx="6276109" cy="429492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布局设计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54128" y="1452185"/>
            <a:ext cx="4168490" cy="3740144"/>
            <a:chOff x="154128" y="1452185"/>
            <a:chExt cx="4168490" cy="3740144"/>
          </a:xfrm>
        </p:grpSpPr>
        <p:grpSp>
          <p:nvGrpSpPr>
            <p:cNvPr id="28" name="组合 27"/>
            <p:cNvGrpSpPr/>
            <p:nvPr/>
          </p:nvGrpSpPr>
          <p:grpSpPr>
            <a:xfrm>
              <a:off x="391390" y="1452185"/>
              <a:ext cx="3491345" cy="2327565"/>
              <a:chOff x="668481" y="1330036"/>
              <a:chExt cx="3491345" cy="232756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68481" y="1330036"/>
                <a:ext cx="3491345" cy="2327565"/>
              </a:xfrm>
              <a:prstGeom prst="rect">
                <a:avLst/>
              </a:prstGeom>
              <a:solidFill>
                <a:srgbClr val="63A984"/>
              </a:solidFill>
              <a:ln>
                <a:solidFill>
                  <a:srgbClr val="63A98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3" idx="1"/>
                <a:endCxn id="3" idx="3"/>
              </p:cNvCxnSpPr>
              <p:nvPr/>
            </p:nvCxnSpPr>
            <p:spPr>
              <a:xfrm>
                <a:off x="668481" y="2493819"/>
                <a:ext cx="3491345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1773382" y="1690854"/>
                <a:ext cx="128154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@</a:t>
                </a:r>
                <a:endParaRPr lang="zh-CN" altLang="en-US" sz="8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9" name="标题 3"/>
            <p:cNvSpPr txBox="1">
              <a:spLocks/>
            </p:cNvSpPr>
            <p:nvPr/>
          </p:nvSpPr>
          <p:spPr>
            <a:xfrm>
              <a:off x="154128" y="3901899"/>
              <a:ext cx="4168490" cy="129043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800" dirty="0" smtClean="0"/>
                <a:t>招生简章正面外观为如上图信封样式</a:t>
              </a:r>
              <a:endParaRPr lang="en-US" altLang="zh-CN" sz="1800" dirty="0" smtClean="0"/>
            </a:p>
            <a:p>
              <a:pPr algn="l">
                <a:lnSpc>
                  <a:spcPct val="150000"/>
                </a:lnSpc>
              </a:pPr>
              <a:r>
                <a:rPr lang="en-US" altLang="zh-CN" sz="1800" dirty="0" smtClean="0"/>
                <a:t>@</a:t>
              </a:r>
              <a:r>
                <a:rPr lang="zh-CN" altLang="en-US" sz="1800" dirty="0" smtClean="0"/>
                <a:t>标识为系带，打开后展开样式如右图。</a:t>
              </a:r>
              <a:endParaRPr lang="en-US" altLang="zh-CN" sz="1800" dirty="0" smtClean="0"/>
            </a:p>
            <a:p>
              <a:pPr algn="l">
                <a:lnSpc>
                  <a:spcPct val="150000"/>
                </a:lnSpc>
              </a:pPr>
              <a:r>
                <a:rPr lang="zh-CN" altLang="en-US" sz="1800" dirty="0" smtClean="0"/>
                <a:t>封面图片由公司设计，体现</a:t>
              </a:r>
              <a:r>
                <a:rPr lang="en-US" altLang="zh-CN" sz="1800" dirty="0" smtClean="0"/>
                <a:t>IT</a:t>
              </a:r>
              <a:r>
                <a:rPr lang="zh-CN" altLang="en-US" sz="1800" dirty="0" smtClean="0"/>
                <a:t>特色</a:t>
              </a:r>
              <a:endParaRPr lang="zh-CN" altLang="en-US" sz="18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06188" y="921328"/>
            <a:ext cx="3103418" cy="5145740"/>
            <a:chOff x="4506188" y="921328"/>
            <a:chExt cx="3103418" cy="5145740"/>
          </a:xfrm>
        </p:grpSpPr>
        <p:grpSp>
          <p:nvGrpSpPr>
            <p:cNvPr id="25" name="组合 24"/>
            <p:cNvGrpSpPr/>
            <p:nvPr/>
          </p:nvGrpSpPr>
          <p:grpSpPr>
            <a:xfrm>
              <a:off x="4506188" y="921328"/>
              <a:ext cx="3103418" cy="4613561"/>
              <a:chOff x="6206837" y="676036"/>
              <a:chExt cx="3103418" cy="4613561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206837" y="2036618"/>
                <a:ext cx="3103418" cy="1832263"/>
              </a:xfrm>
              <a:prstGeom prst="rect">
                <a:avLst/>
              </a:prstGeom>
              <a:solidFill>
                <a:srgbClr val="63A984"/>
              </a:solidFill>
              <a:ln>
                <a:solidFill>
                  <a:srgbClr val="63A98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6206837" y="676036"/>
                <a:ext cx="3103418" cy="1357744"/>
                <a:chOff x="7481453" y="506797"/>
                <a:chExt cx="3103418" cy="1357744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7481453" y="506797"/>
                  <a:ext cx="3103418" cy="1357744"/>
                </a:xfrm>
                <a:prstGeom prst="rect">
                  <a:avLst/>
                </a:prstGeom>
                <a:solidFill>
                  <a:srgbClr val="63A984"/>
                </a:solidFill>
                <a:ln>
                  <a:solidFill>
                    <a:srgbClr val="63A984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 flipV="1">
                  <a:off x="7481453" y="1836832"/>
                  <a:ext cx="3103418" cy="27709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 rot="10800000">
                <a:off x="6206837" y="3868880"/>
                <a:ext cx="3103418" cy="1420717"/>
                <a:chOff x="7481453" y="443825"/>
                <a:chExt cx="3103418" cy="1420717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7481453" y="443825"/>
                  <a:ext cx="3103418" cy="1420717"/>
                </a:xfrm>
                <a:prstGeom prst="rect">
                  <a:avLst/>
                </a:prstGeom>
                <a:solidFill>
                  <a:srgbClr val="63A984"/>
                </a:solidFill>
                <a:ln>
                  <a:solidFill>
                    <a:srgbClr val="63A984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7481453" y="1836832"/>
                  <a:ext cx="3103418" cy="27709"/>
                </a:xfrm>
                <a:prstGeom prst="line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文本框 20"/>
              <p:cNvSpPr txBox="1"/>
              <p:nvPr/>
            </p:nvSpPr>
            <p:spPr>
              <a:xfrm>
                <a:off x="7117774" y="971952"/>
                <a:ext cx="12815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dirty="0" smtClean="0">
                    <a:solidFill>
                      <a:schemeClr val="bg1"/>
                    </a:solidFill>
                  </a:rPr>
                  <a:t>上部</a:t>
                </a:r>
                <a:endParaRPr lang="zh-CN" altLang="en-US" sz="4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145481" y="2598806"/>
                <a:ext cx="12815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dirty="0" smtClean="0">
                    <a:solidFill>
                      <a:schemeClr val="bg1"/>
                    </a:solidFill>
                  </a:rPr>
                  <a:t>中部</a:t>
                </a:r>
                <a:endParaRPr lang="zh-CN" altLang="en-US" sz="4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145481" y="4239151"/>
                <a:ext cx="12815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dirty="0" smtClean="0">
                    <a:solidFill>
                      <a:schemeClr val="bg1"/>
                    </a:solidFill>
                  </a:rPr>
                  <a:t>下部</a:t>
                </a:r>
                <a:endParaRPr lang="zh-CN" altLang="en-US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标题 3"/>
            <p:cNvSpPr txBox="1">
              <a:spLocks/>
            </p:cNvSpPr>
            <p:nvPr/>
          </p:nvSpPr>
          <p:spPr>
            <a:xfrm>
              <a:off x="5001490" y="5713125"/>
              <a:ext cx="2390770" cy="3539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dirty="0" smtClean="0"/>
                <a:t>招生简章展开后样式</a:t>
              </a:r>
              <a:endParaRPr lang="zh-CN" altLang="en-US" sz="1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233059" y="1452184"/>
            <a:ext cx="3825589" cy="3372347"/>
            <a:chOff x="8233059" y="1452184"/>
            <a:chExt cx="3825589" cy="3372347"/>
          </a:xfrm>
        </p:grpSpPr>
        <p:sp>
          <p:nvSpPr>
            <p:cNvPr id="26" name="矩形 25"/>
            <p:cNvSpPr/>
            <p:nvPr/>
          </p:nvSpPr>
          <p:spPr>
            <a:xfrm>
              <a:off x="8233059" y="1452184"/>
              <a:ext cx="3491345" cy="2327565"/>
            </a:xfrm>
            <a:prstGeom prst="rect">
              <a:avLst/>
            </a:prstGeom>
            <a:solidFill>
              <a:srgbClr val="63A984"/>
            </a:solidFill>
            <a:ln>
              <a:solidFill>
                <a:srgbClr val="63A98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标题 3"/>
            <p:cNvSpPr txBox="1">
              <a:spLocks/>
            </p:cNvSpPr>
            <p:nvPr/>
          </p:nvSpPr>
          <p:spPr>
            <a:xfrm>
              <a:off x="8233059" y="4099076"/>
              <a:ext cx="3825589" cy="72545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800" dirty="0" smtClean="0"/>
                <a:t>招生简章背面，统一印制学校名称、</a:t>
              </a:r>
              <a:endParaRPr lang="en-US" altLang="zh-CN" sz="1800" dirty="0" smtClean="0"/>
            </a:p>
            <a:p>
              <a:pPr algn="l">
                <a:lnSpc>
                  <a:spcPct val="150000"/>
                </a:lnSpc>
              </a:pPr>
              <a:r>
                <a:rPr lang="en-US" altLang="zh-CN" sz="1800" dirty="0" smtClean="0"/>
                <a:t>LOGO</a:t>
              </a:r>
              <a:r>
                <a:rPr lang="zh-CN" altLang="en-US" sz="1800" dirty="0" smtClean="0"/>
                <a:t>、微信号、招生联系人信息等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16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5528" y="249382"/>
            <a:ext cx="3103418" cy="429492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文字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图片设计说明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35527" y="760045"/>
            <a:ext cx="3103418" cy="1357744"/>
            <a:chOff x="6206837" y="676036"/>
            <a:chExt cx="3103418" cy="1357744"/>
          </a:xfrm>
        </p:grpSpPr>
        <p:sp>
          <p:nvSpPr>
            <p:cNvPr id="11" name="矩形 10"/>
            <p:cNvSpPr/>
            <p:nvPr/>
          </p:nvSpPr>
          <p:spPr>
            <a:xfrm>
              <a:off x="6206837" y="676036"/>
              <a:ext cx="3103418" cy="1357744"/>
            </a:xfrm>
            <a:prstGeom prst="rect">
              <a:avLst/>
            </a:prstGeom>
            <a:solidFill>
              <a:srgbClr val="63A984"/>
            </a:solidFill>
            <a:ln>
              <a:solidFill>
                <a:srgbClr val="63A98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17774" y="971952"/>
              <a:ext cx="1281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</a:rPr>
                <a:t>中</a:t>
              </a:r>
              <a:r>
                <a:rPr lang="zh-CN" altLang="en-US" sz="4000" b="1" dirty="0" smtClean="0">
                  <a:solidFill>
                    <a:schemeClr val="bg1"/>
                  </a:solidFill>
                </a:rPr>
                <a:t>部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标题 3"/>
          <p:cNvSpPr txBox="1">
            <a:spLocks/>
          </p:cNvSpPr>
          <p:nvPr/>
        </p:nvSpPr>
        <p:spPr>
          <a:xfrm>
            <a:off x="4377941" y="2117789"/>
            <a:ext cx="3567546" cy="2176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中部以文字为主，分为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各板块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板块</a:t>
            </a:r>
            <a:r>
              <a:rPr lang="en-US" altLang="zh-CN" sz="1800" dirty="0" smtClean="0"/>
              <a:t>1</a:t>
            </a:r>
            <a:r>
              <a:rPr lang="zh-CN" altLang="en-US" sz="1800" dirty="0"/>
              <a:t>：信息专业</a:t>
            </a:r>
            <a:r>
              <a:rPr lang="zh-CN" altLang="en-US" sz="1800" dirty="0" smtClean="0"/>
              <a:t>部发展史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板块</a:t>
            </a:r>
            <a:r>
              <a:rPr lang="en-US" altLang="zh-CN" sz="1800" dirty="0" smtClean="0"/>
              <a:t>2</a:t>
            </a:r>
            <a:r>
              <a:rPr lang="zh-CN" altLang="en-US" sz="1800" dirty="0"/>
              <a:t>：信息行业</a:t>
            </a:r>
            <a:r>
              <a:rPr lang="zh-CN" altLang="en-US" sz="1800" dirty="0" smtClean="0"/>
              <a:t>就业岗位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板块</a:t>
            </a:r>
            <a:r>
              <a:rPr lang="en-US" altLang="zh-CN" sz="1800" dirty="0" smtClean="0"/>
              <a:t>3</a:t>
            </a:r>
            <a:r>
              <a:rPr lang="zh-CN" altLang="en-US" sz="1800" dirty="0"/>
              <a:t>：信息技术发展</a:t>
            </a:r>
            <a:r>
              <a:rPr lang="zh-CN" altLang="en-US" sz="1800" dirty="0" smtClean="0"/>
              <a:t>趋势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板块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：学习的知识和技能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069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5528" y="249382"/>
            <a:ext cx="3103418" cy="429492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文字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图片设计说明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35527" y="760045"/>
            <a:ext cx="3103418" cy="1357744"/>
            <a:chOff x="6206837" y="676036"/>
            <a:chExt cx="3103418" cy="1357744"/>
          </a:xfrm>
        </p:grpSpPr>
        <p:sp>
          <p:nvSpPr>
            <p:cNvPr id="11" name="矩形 10"/>
            <p:cNvSpPr/>
            <p:nvPr/>
          </p:nvSpPr>
          <p:spPr>
            <a:xfrm>
              <a:off x="6206837" y="676036"/>
              <a:ext cx="3103418" cy="1357744"/>
            </a:xfrm>
            <a:prstGeom prst="rect">
              <a:avLst/>
            </a:prstGeom>
            <a:solidFill>
              <a:srgbClr val="63A984"/>
            </a:solidFill>
            <a:ln>
              <a:solidFill>
                <a:srgbClr val="63A98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17774" y="971952"/>
              <a:ext cx="1281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</a:rPr>
                <a:t>中</a:t>
              </a:r>
              <a:r>
                <a:rPr lang="zh-CN" altLang="en-US" sz="4000" b="1" dirty="0" smtClean="0">
                  <a:solidFill>
                    <a:schemeClr val="bg1"/>
                  </a:solidFill>
                </a:rPr>
                <a:t>部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标题 3"/>
          <p:cNvSpPr txBox="1">
            <a:spLocks/>
          </p:cNvSpPr>
          <p:nvPr/>
        </p:nvSpPr>
        <p:spPr>
          <a:xfrm>
            <a:off x="329313" y="2416967"/>
            <a:ext cx="3567546" cy="486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板块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：信息行业就业方向</a:t>
            </a:r>
            <a:endParaRPr lang="en-US" altLang="zh-CN" sz="1800" dirty="0" smtClean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808753511"/>
              </p:ext>
            </p:extLst>
          </p:nvPr>
        </p:nvGraphicFramePr>
        <p:xfrm>
          <a:off x="3676677" y="10559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图片 11"/>
          <p:cNvPicPr>
            <a:picLocks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9316" y="1409904"/>
            <a:ext cx="1440000" cy="720000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2266" y="1210401"/>
            <a:ext cx="1362400" cy="72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2266" y="2332788"/>
            <a:ext cx="1440000" cy="540000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6" b="28526"/>
          <a:stretch/>
        </p:blipFill>
        <p:spPr>
          <a:xfrm>
            <a:off x="9142266" y="4686815"/>
            <a:ext cx="1440000" cy="540000"/>
          </a:xfrm>
          <a:prstGeom prst="rect">
            <a:avLst/>
          </a:prstGeom>
        </p:spPr>
      </p:pic>
      <p:pic>
        <p:nvPicPr>
          <p:cNvPr id="16" name="图片 15"/>
          <p:cNvPicPr>
            <a:picLocks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332" t="18943" r="19509" b="20118"/>
          <a:stretch/>
        </p:blipFill>
        <p:spPr>
          <a:xfrm>
            <a:off x="5444775" y="5413796"/>
            <a:ext cx="824727" cy="824727"/>
          </a:xfrm>
          <a:prstGeom prst="rect">
            <a:avLst/>
          </a:prstGeom>
        </p:spPr>
      </p:pic>
      <p:pic>
        <p:nvPicPr>
          <p:cNvPr id="17" name="图片 16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9463466" y="5413796"/>
            <a:ext cx="720000" cy="720000"/>
          </a:xfrm>
          <a:prstGeom prst="rect">
            <a:avLst/>
          </a:prstGeom>
        </p:spPr>
      </p:pic>
      <p:pic>
        <p:nvPicPr>
          <p:cNvPr id="18" name="图片 17"/>
          <p:cNvPicPr>
            <a:picLocks/>
          </p:cNvPicPr>
          <p:nvPr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71" y="2332788"/>
            <a:ext cx="1440000" cy="72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043519" y="4506815"/>
            <a:ext cx="1440000" cy="720000"/>
            <a:chOff x="1224340" y="3650489"/>
            <a:chExt cx="1605459" cy="760485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340" y="3650489"/>
              <a:ext cx="1005641" cy="760485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/>
            </p:cNvPicPr>
            <p:nvPr/>
          </p:nvPicPr>
          <p:blipFill rotWithShape="1"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28" b="3998"/>
            <a:stretch/>
          </p:blipFill>
          <p:spPr>
            <a:xfrm>
              <a:off x="2032000" y="3971856"/>
              <a:ext cx="797799" cy="387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2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145</TotalTime>
  <Words>151</Words>
  <Application>Microsoft Office PowerPoint</Application>
  <PresentationFormat>自定义</PresentationFormat>
  <Paragraphs>32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凤舞九天</vt:lpstr>
      <vt:lpstr>信息专业招生简章设计</vt:lpstr>
      <vt:lpstr>推荐使用的颜色基调</vt:lpstr>
      <vt:lpstr>布局设计</vt:lpstr>
      <vt:lpstr>文字/图片设计说明</vt:lpstr>
      <vt:lpstr>文字/图片设计说明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信息专业招生简章设计</dc:title>
  <dc:creator>9623733@qq.com</dc:creator>
  <cp:lastModifiedBy>user</cp:lastModifiedBy>
  <cp:revision>36</cp:revision>
  <dcterms:created xsi:type="dcterms:W3CDTF">2019-02-26T14:26:27Z</dcterms:created>
  <dcterms:modified xsi:type="dcterms:W3CDTF">2019-06-25T19:50:59Z</dcterms:modified>
</cp:coreProperties>
</file>