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67" r:id="rId4"/>
    <p:sldId id="274" r:id="rId5"/>
    <p:sldId id="256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10C293-2D89-4F19-9551-B822AB6A9F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260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DE6B3-6A2C-4E73-B090-06C7EC7B49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54033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47778-C938-44EC-8AAE-6A80454ED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3981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F8AB9-E280-4660-8FE5-4D9E65E312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2500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231E7-A43B-4054-A283-609DD14A9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9625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4FB63-B743-42B6-88DF-F50581F51E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5519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F8ED3-AED6-45D8-96EA-ABA169C7FC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6803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95174-D61E-4F63-BE5D-C7272B17E0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9896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6F1CA-9AF1-42AB-B04A-7221A40D01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1595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FDDFF-A485-44B0-BE4A-8C122A7E3D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734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5F88A-65C5-45B5-A211-3E93215137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2827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8E06C-6A52-4951-9A62-125A32BAD5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0411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5EE5F81-5D84-4E7F-B3F9-0DE47326D0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项目管理的主要任务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软件开发计划</a:t>
            </a:r>
          </a:p>
          <a:p>
            <a:r>
              <a:rPr lang="zh-CN" altLang="en-US"/>
              <a:t>软件规模估算</a:t>
            </a:r>
          </a:p>
          <a:p>
            <a:r>
              <a:rPr lang="zh-CN" altLang="en-US"/>
              <a:t>风险分析</a:t>
            </a:r>
          </a:p>
          <a:p>
            <a:r>
              <a:rPr lang="zh-CN" altLang="en-US"/>
              <a:t>度量</a:t>
            </a:r>
          </a:p>
          <a:p>
            <a:r>
              <a:rPr lang="zh-CN" altLang="en-US"/>
              <a:t>项目跟踪与监控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原型模型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1905000" y="1828800"/>
            <a:ext cx="5121275" cy="4475163"/>
            <a:chOff x="1200" y="1152"/>
            <a:chExt cx="3226" cy="2819"/>
          </a:xfrm>
        </p:grpSpPr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1200" y="1152"/>
            <a:ext cx="3120" cy="2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Drawing" r:id="rId3" imgW="2779200" imgH="2808000" progId="FLW3Drawing">
                    <p:embed/>
                  </p:oleObj>
                </mc:Choice>
                <mc:Fallback>
                  <p:oleObj name="Drawing" r:id="rId3" imgW="2779200" imgH="2808000" progId="FLW3Drawing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152"/>
                          <a:ext cx="3120" cy="28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3603" y="2403"/>
              <a:ext cx="823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建造</a:t>
              </a:r>
              <a:r>
                <a:rPr kumimoji="0" lang="en-US" altLang="zh-CN" sz="1800" b="1">
                  <a:solidFill>
                    <a:schemeClr val="bg1"/>
                  </a:solidFill>
                  <a:latin typeface="Verdana" pitchFamily="34" charset="0"/>
                </a:rPr>
                <a:t>/</a:t>
              </a: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修改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原型</a:t>
              </a:r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2256" y="1344"/>
              <a:ext cx="1056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4182" tIns="57092" rIns="114182" bIns="57092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听取用户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意见</a:t>
              </a: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1680" y="3264"/>
              <a:ext cx="724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用户测试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运行原型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zh-CN" altLang="en-US"/>
              <a:t>增量模型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63500" y="1752600"/>
            <a:ext cx="9091613" cy="4841875"/>
            <a:chOff x="40" y="1104"/>
            <a:chExt cx="5727" cy="3050"/>
          </a:xfrm>
        </p:grpSpPr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528" y="1104"/>
            <a:ext cx="21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6" name="Drawing" r:id="rId3" imgW="4305600" imgH="597600" progId="FLW3Drawing">
                    <p:embed/>
                  </p:oleObj>
                </mc:Choice>
                <mc:Fallback>
                  <p:oleObj name="Drawing" r:id="rId3" imgW="4305600" imgH="597600" progId="FLW3Drawing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04"/>
                          <a:ext cx="21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1200" y="1744"/>
            <a:ext cx="21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name="Drawing" r:id="rId5" imgW="4305600" imgH="597600" progId="FLW3Drawing">
                    <p:embed/>
                  </p:oleObj>
                </mc:Choice>
                <mc:Fallback>
                  <p:oleObj name="Drawing" r:id="rId5" imgW="4305600" imgH="597600" progId="FLW3Drawing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744"/>
                          <a:ext cx="21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1824" y="2384"/>
            <a:ext cx="21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name="Drawing" r:id="rId6" imgW="4305600" imgH="597600" progId="FLW3Drawing">
                    <p:embed/>
                  </p:oleObj>
                </mc:Choice>
                <mc:Fallback>
                  <p:oleObj name="Drawing" r:id="rId6" imgW="4305600" imgH="597600" progId="FLW3Drawing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84"/>
                          <a:ext cx="21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2544" y="3024"/>
            <a:ext cx="21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Drawing" r:id="rId7" imgW="4305600" imgH="597600" progId="FLW3Drawing">
                    <p:embed/>
                  </p:oleObj>
                </mc:Choice>
                <mc:Fallback>
                  <p:oleObj name="Drawing" r:id="rId7" imgW="4305600" imgH="597600" progId="FLW3Drawing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024"/>
                          <a:ext cx="21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40" y="1152"/>
              <a:ext cx="53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增量</a:t>
              </a:r>
              <a:r>
                <a:rPr kumimoji="0" lang="en-US" altLang="zh-CN" sz="1800" b="1">
                  <a:solidFill>
                    <a:schemeClr val="bg1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424" y="1776"/>
              <a:ext cx="53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增量</a:t>
              </a:r>
              <a:r>
                <a:rPr kumimoji="0" lang="en-US" altLang="zh-CN" sz="1800" b="1">
                  <a:solidFill>
                    <a:schemeClr val="bg1"/>
                  </a:solidFill>
                  <a:latin typeface="Verdana" pitchFamily="34" charset="0"/>
                </a:rPr>
                <a:t>2</a:t>
              </a: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912" y="2448"/>
              <a:ext cx="53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增量</a:t>
              </a:r>
              <a:r>
                <a:rPr kumimoji="0" lang="en-US" altLang="zh-CN" sz="1800" b="1">
                  <a:solidFill>
                    <a:schemeClr val="bg1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1488" y="3120"/>
              <a:ext cx="53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增量</a:t>
              </a:r>
              <a:r>
                <a:rPr kumimoji="0" lang="en-US" altLang="zh-CN" sz="1800" b="1">
                  <a:solidFill>
                    <a:schemeClr val="bg1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3216" y="1152"/>
              <a:ext cx="115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第一个增量发布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3600" y="1819"/>
              <a:ext cx="115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第二个增量发布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4176" y="2448"/>
              <a:ext cx="115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第三个增量发布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4608" y="3067"/>
              <a:ext cx="115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第四个增量发布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528" y="3792"/>
              <a:ext cx="427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/>
            <a:lstStyle/>
            <a:p>
              <a:endParaRPr lang="zh-CN" altLang="en-US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133" y="3909"/>
              <a:ext cx="72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bg1"/>
                  </a:solidFill>
                  <a:latin typeface="Verdana" pitchFamily="34" charset="0"/>
                </a:rPr>
                <a:t>开发进度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334000" cy="1143000"/>
          </a:xfrm>
        </p:spPr>
        <p:txBody>
          <a:bodyPr/>
          <a:lstStyle/>
          <a:p>
            <a:pPr algn="just">
              <a:spcAft>
                <a:spcPct val="15000"/>
              </a:spcAft>
            </a:pPr>
            <a:r>
              <a:rPr lang="en-US" altLang="zh-CN">
                <a:latin typeface="宋体" pitchFamily="2" charset="-122"/>
              </a:rPr>
              <a:t>    </a:t>
            </a:r>
            <a:r>
              <a:rPr lang="zh-CN" altLang="en-US">
                <a:latin typeface="宋体" pitchFamily="2" charset="-122"/>
              </a:rPr>
              <a:t>测量的实践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57400"/>
            <a:ext cx="6324600" cy="4114800"/>
          </a:xfrm>
        </p:spPr>
        <p:txBody>
          <a:bodyPr/>
          <a:lstStyle/>
          <a:p>
            <a:r>
              <a:rPr lang="zh-CN" altLang="en-US"/>
              <a:t>项目管理者的责任</a:t>
            </a:r>
          </a:p>
          <a:p>
            <a:r>
              <a:rPr lang="zh-CN" altLang="en-US"/>
              <a:t>资源和成本的测量</a:t>
            </a:r>
          </a:p>
          <a:p>
            <a:r>
              <a:rPr lang="zh-CN" altLang="en-US"/>
              <a:t>项目进度与进展状态的测量</a:t>
            </a:r>
          </a:p>
          <a:p>
            <a:r>
              <a:rPr lang="zh-CN" altLang="en-US"/>
              <a:t>增长和稳定性测量</a:t>
            </a:r>
          </a:p>
          <a:p>
            <a:r>
              <a:rPr lang="zh-CN" altLang="en-US"/>
              <a:t>产品质量的测量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80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057400" y="1981200"/>
          <a:ext cx="4495800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rawing" r:id="rId3" imgW="1342800" imgH="1285200" progId="FLW3Drawing">
                  <p:embed/>
                </p:oleObj>
              </mc:Choice>
              <mc:Fallback>
                <p:oleObj name="Drawing" r:id="rId3" imgW="1342800" imgH="1285200" progId="FLW3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4495800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Times New Roman</vt:lpstr>
      <vt:lpstr>宋体</vt:lpstr>
      <vt:lpstr>Verdana</vt:lpstr>
      <vt:lpstr>Office 主题​​</vt:lpstr>
      <vt:lpstr>Lotus Freelance 9 Drawing</vt:lpstr>
      <vt:lpstr>项目管理的主要任务</vt:lpstr>
      <vt:lpstr>原型模型</vt:lpstr>
      <vt:lpstr>增量模型</vt:lpstr>
      <vt:lpstr>    测量的实践</vt:lpstr>
      <vt:lpstr>PowerPoint 演示文稿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软件项目管理</dc:title>
  <dc:creator>Zhang</dc:creator>
  <cp:lastModifiedBy>Microsoft</cp:lastModifiedBy>
  <cp:revision>4</cp:revision>
  <dcterms:created xsi:type="dcterms:W3CDTF">2001-11-24T14:22:17Z</dcterms:created>
  <dcterms:modified xsi:type="dcterms:W3CDTF">2019-04-13T00:49:35Z</dcterms:modified>
</cp:coreProperties>
</file>