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3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1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8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7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0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14FF-523A-4DF6-AF38-6B7BAEF96CB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9AAB-C7D1-475D-A567-ACDD9AC8D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0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信息一类培训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畅想培训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中心</a:t>
            </a:r>
          </a:p>
        </p:txBody>
      </p:sp>
    </p:spTree>
    <p:extLst>
      <p:ext uri="{BB962C8B-B14F-4D97-AF65-F5344CB8AC3E}">
        <p14:creationId xmlns:p14="http://schemas.microsoft.com/office/powerpoint/2010/main" val="2981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信息一类培训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信息一类培训</dc:title>
  <dc:creator>梁国东</dc:creator>
  <cp:lastModifiedBy>梁国东</cp:lastModifiedBy>
  <cp:revision>1</cp:revision>
  <dcterms:created xsi:type="dcterms:W3CDTF">2019-04-03T09:54:21Z</dcterms:created>
  <dcterms:modified xsi:type="dcterms:W3CDTF">2019-04-03T09:57:04Z</dcterms:modified>
</cp:coreProperties>
</file>