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8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7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0C2C-3C75-41C8-AA05-046196D4A910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80AC-91EF-4C12-93FB-19FC4CB64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5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zh-CN" altLang="en-US" dirty="0"/>
              <a:t>中等职业教育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zh-CN" altLang="en-US" dirty="0"/>
              <a:t>中等职业教育是职业技术教育的一部分，包括中等专业学校、技校、职工中等专业学校、职业技术学校、高等职业技术学校的中专、高等职业学校的中专。它为社会输出技术人员，在整个教育体系中处于重要的位置。</a:t>
            </a:r>
          </a:p>
        </p:txBody>
      </p:sp>
    </p:spTree>
    <p:extLst>
      <p:ext uri="{BB962C8B-B14F-4D97-AF65-F5344CB8AC3E}">
        <p14:creationId xmlns:p14="http://schemas.microsoft.com/office/powerpoint/2010/main" val="22676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7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四川省中等职业教育发展路径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9501"/>
            <a:ext cx="8229600" cy="27977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以经济为主线</a:t>
            </a:r>
            <a:r>
              <a:rPr lang="en-US" altLang="zh-CN" dirty="0"/>
              <a:t>,</a:t>
            </a:r>
            <a:r>
              <a:rPr lang="zh-CN" altLang="en-US" dirty="0"/>
              <a:t>结合中等职业教育所培养的有针对性的技能型人才</a:t>
            </a:r>
            <a:r>
              <a:rPr lang="en-US" altLang="zh-CN" dirty="0"/>
              <a:t>,</a:t>
            </a:r>
            <a:r>
              <a:rPr lang="zh-CN" altLang="en-US" dirty="0"/>
              <a:t>对完善四川人力资源开发做了深入的研究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当地社会需求有针对性的培养人才</a:t>
            </a:r>
            <a:r>
              <a:rPr lang="en-US" altLang="zh-CN" dirty="0"/>
              <a:t>,</a:t>
            </a:r>
            <a:r>
              <a:rPr lang="zh-CN" altLang="en-US" dirty="0"/>
              <a:t>既能实现学有所用</a:t>
            </a:r>
            <a:r>
              <a:rPr lang="en-US" altLang="zh-CN" dirty="0"/>
              <a:t>,</a:t>
            </a:r>
            <a:r>
              <a:rPr lang="zh-CN" altLang="en-US" dirty="0"/>
              <a:t>又能满足市场对人才的需求</a:t>
            </a:r>
            <a:r>
              <a:rPr lang="en-US" altLang="zh-CN" dirty="0"/>
              <a:t>,</a:t>
            </a:r>
            <a:r>
              <a:rPr lang="zh-CN" altLang="en-US" dirty="0"/>
              <a:t>一举两得。</a:t>
            </a:r>
          </a:p>
        </p:txBody>
      </p:sp>
    </p:spTree>
    <p:extLst>
      <p:ext uri="{BB962C8B-B14F-4D97-AF65-F5344CB8AC3E}">
        <p14:creationId xmlns:p14="http://schemas.microsoft.com/office/powerpoint/2010/main" val="13528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9432"/>
            <a:ext cx="3829536" cy="25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u=1664842872,1065470572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373528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111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中等职业教育</vt:lpstr>
      <vt:lpstr>四川省中等职业教育发展路径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空间技术的创新发展</dc:title>
  <dc:creator>USER-</dc:creator>
  <cp:lastModifiedBy>User</cp:lastModifiedBy>
  <cp:revision>11</cp:revision>
  <dcterms:created xsi:type="dcterms:W3CDTF">2013-09-03T12:00:59Z</dcterms:created>
  <dcterms:modified xsi:type="dcterms:W3CDTF">2019-03-27T15:18:19Z</dcterms:modified>
</cp:coreProperties>
</file>