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01" y="-557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479974F-0543-4964-8048-A5995C13A9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2853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BD7E13A-C1EC-4530-A9F6-0680183323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547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3009DD-72A5-465B-90E8-61E09BE658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14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90EB34-0D33-4096-B7F8-023DD236E4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081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2B4985-E558-4B43-8EE5-A7BD3AEA75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989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426717-0C59-49E7-A034-B83825364D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517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D04BD5-1849-4E2B-8696-830DED3185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648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AE6926-1259-4FB4-9C8D-33657C2BC2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5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ABADE3-DC39-40AE-9533-2161F1EAC0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93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20D04-F0B3-4BE4-83A3-3BFBEB5029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811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C38A6-06F3-404E-BE32-C6063866B5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082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DA3C3D-DCC5-428D-BF49-BA223138FD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266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BB57B0-9B27-4150-84DF-3F0F4DC2D2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463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folHlink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/>
            </a:lvl1pPr>
          </a:lstStyle>
          <a:p>
            <a:fld id="{E454F5A9-4BA5-4C04-8FB4-1728A462F67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云计算</a:t>
            </a:r>
            <a:endParaRPr lang="zh-CN" altLang="en-US" sz="28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2204864"/>
            <a:ext cx="7386637" cy="3606800"/>
          </a:xfrm>
        </p:spPr>
        <p:txBody>
          <a:bodyPr/>
          <a:lstStyle/>
          <a:p>
            <a:pPr marL="0" indent="43815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宋体" pitchFamily="2" charset="-122"/>
              </a:rPr>
              <a:t>中国一留学生去美国打工的当过报童，不带计算器，习惯动作抬头望天时心算找零。</a:t>
            </a:r>
          </a:p>
          <a:p>
            <a:pPr marL="0" indent="43815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000" dirty="0">
              <a:latin typeface="宋体" pitchFamily="2" charset="-122"/>
            </a:endParaRPr>
          </a:p>
          <a:p>
            <a:pPr marL="0" indent="43815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宋体" pitchFamily="2" charset="-122"/>
              </a:rPr>
              <a:t>顾客大为惊讶，纷纷掏出计算器验证，皆无误，也抬头望天，惊恐问：“云计算？”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用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WORD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编程</a:t>
            </a:r>
            <a:endParaRPr lang="en-US" altLang="zh-CN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2420888"/>
            <a:ext cx="7772400" cy="2383904"/>
          </a:xfrm>
        </p:spPr>
        <p:txBody>
          <a:bodyPr/>
          <a:lstStyle/>
          <a:p>
            <a:pPr marL="0" indent="43815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宋体" pitchFamily="2" charset="-122"/>
              </a:rPr>
              <a:t>上微机课</a:t>
            </a:r>
            <a:r>
              <a:rPr lang="en-US" altLang="zh-CN" sz="2000" dirty="0">
                <a:latin typeface="宋体" pitchFamily="2" charset="-122"/>
              </a:rPr>
              <a:t>,</a:t>
            </a:r>
            <a:r>
              <a:rPr lang="zh-CN" altLang="en-US" sz="2000" dirty="0">
                <a:latin typeface="宋体" pitchFamily="2" charset="-122"/>
              </a:rPr>
              <a:t>用</a:t>
            </a:r>
            <a:r>
              <a:rPr lang="en-US" altLang="zh-CN" sz="2000" dirty="0">
                <a:latin typeface="宋体" pitchFamily="2" charset="-122"/>
              </a:rPr>
              <a:t>VC</a:t>
            </a:r>
            <a:r>
              <a:rPr lang="zh-CN" altLang="en-US" sz="2000" dirty="0">
                <a:latin typeface="宋体" pitchFamily="2" charset="-122"/>
              </a:rPr>
              <a:t>编程</a:t>
            </a:r>
            <a:r>
              <a:rPr lang="en-US" altLang="zh-CN" sz="2000" dirty="0">
                <a:latin typeface="宋体" pitchFamily="2" charset="-122"/>
              </a:rPr>
              <a:t>,</a:t>
            </a:r>
            <a:r>
              <a:rPr lang="zh-CN" altLang="en-US" sz="2000" dirty="0">
                <a:latin typeface="宋体" pitchFamily="2" charset="-122"/>
              </a:rPr>
              <a:t>某女坐某男旁</a:t>
            </a:r>
            <a:r>
              <a:rPr lang="en-US" altLang="zh-CN" sz="2000" dirty="0">
                <a:latin typeface="宋体" pitchFamily="2" charset="-122"/>
              </a:rPr>
              <a:t>,</a:t>
            </a:r>
            <a:r>
              <a:rPr lang="zh-CN" altLang="en-US" sz="2000" dirty="0">
                <a:latin typeface="宋体" pitchFamily="2" charset="-122"/>
              </a:rPr>
              <a:t>突然某女问某男</a:t>
            </a:r>
            <a:r>
              <a:rPr lang="en-US" altLang="zh-CN" sz="2000" dirty="0">
                <a:latin typeface="宋体" pitchFamily="2" charset="-122"/>
              </a:rPr>
              <a:t>,</a:t>
            </a:r>
            <a:r>
              <a:rPr lang="zh-CN" altLang="en-US" sz="2000" dirty="0">
                <a:latin typeface="宋体" pitchFamily="2" charset="-122"/>
              </a:rPr>
              <a:t>为什么你关键字会变蓝而我没有</a:t>
            </a:r>
            <a:r>
              <a:rPr lang="en-US" altLang="zh-CN" sz="2000" dirty="0">
                <a:latin typeface="宋体" pitchFamily="2" charset="-122"/>
              </a:rPr>
              <a:t>?</a:t>
            </a:r>
          </a:p>
          <a:p>
            <a:pPr marL="0" indent="43815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latin typeface="宋体" pitchFamily="2" charset="-122"/>
              </a:rPr>
              <a:t>男</a:t>
            </a:r>
            <a:r>
              <a:rPr lang="zh-CN" altLang="en-US" sz="2000" dirty="0">
                <a:latin typeface="宋体" pitchFamily="2" charset="-122"/>
              </a:rPr>
              <a:t>看了一下</a:t>
            </a:r>
            <a:r>
              <a:rPr lang="en-US" altLang="zh-CN" sz="2000" dirty="0">
                <a:latin typeface="宋体" pitchFamily="2" charset="-122"/>
              </a:rPr>
              <a:t>,</a:t>
            </a:r>
            <a:r>
              <a:rPr lang="zh-CN" altLang="en-US" sz="2000" dirty="0">
                <a:latin typeface="宋体" pitchFamily="2" charset="-122"/>
              </a:rPr>
              <a:t>没来得及说话</a:t>
            </a:r>
            <a:r>
              <a:rPr lang="en-US" altLang="zh-CN" sz="2000" dirty="0">
                <a:latin typeface="宋体" pitchFamily="2" charset="-122"/>
              </a:rPr>
              <a:t>,</a:t>
            </a:r>
          </a:p>
          <a:p>
            <a:pPr marL="0" indent="43815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latin typeface="宋体" pitchFamily="2" charset="-122"/>
              </a:rPr>
              <a:t>女</a:t>
            </a:r>
            <a:r>
              <a:rPr lang="zh-CN" altLang="en-US" sz="2000" dirty="0">
                <a:latin typeface="宋体" pitchFamily="2" charset="-122"/>
              </a:rPr>
              <a:t>又问</a:t>
            </a:r>
            <a:r>
              <a:rPr lang="en-US" altLang="zh-CN" sz="2000" dirty="0">
                <a:latin typeface="宋体" pitchFamily="2" charset="-122"/>
              </a:rPr>
              <a:t>,</a:t>
            </a:r>
            <a:r>
              <a:rPr lang="zh-CN" altLang="en-US" sz="2000" dirty="0">
                <a:latin typeface="宋体" pitchFamily="2" charset="-122"/>
              </a:rPr>
              <a:t>为什么我有的字会有波浪线而你没有</a:t>
            </a:r>
            <a:r>
              <a:rPr lang="en-US" altLang="zh-CN" sz="2000" dirty="0">
                <a:latin typeface="宋体" pitchFamily="2" charset="-122"/>
              </a:rPr>
              <a:t>?</a:t>
            </a:r>
          </a:p>
          <a:p>
            <a:pPr marL="0" indent="43815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latin typeface="宋体" pitchFamily="2" charset="-122"/>
              </a:rPr>
              <a:t>男</a:t>
            </a:r>
            <a:r>
              <a:rPr lang="zh-CN" altLang="en-US" sz="2000" dirty="0">
                <a:latin typeface="宋体" pitchFamily="2" charset="-122"/>
              </a:rPr>
              <a:t>又看了看女的电脑</a:t>
            </a:r>
            <a:r>
              <a:rPr lang="en-US" altLang="zh-CN" sz="2000" dirty="0">
                <a:latin typeface="宋体" pitchFamily="2" charset="-122"/>
              </a:rPr>
              <a:t>,</a:t>
            </a:r>
            <a:r>
              <a:rPr lang="zh-CN" altLang="en-US" sz="2000" dirty="0">
                <a:latin typeface="宋体" pitchFamily="2" charset="-122"/>
              </a:rPr>
              <a:t>说</a:t>
            </a:r>
            <a:r>
              <a:rPr lang="en-US" altLang="zh-CN" sz="2000" dirty="0">
                <a:latin typeface="宋体" pitchFamily="2" charset="-122"/>
              </a:rPr>
              <a:t>,</a:t>
            </a:r>
            <a:r>
              <a:rPr lang="zh-CN" altLang="en-US" sz="2000" dirty="0">
                <a:latin typeface="宋体" pitchFamily="2" charset="-122"/>
              </a:rPr>
              <a:t>为什么你要用</a:t>
            </a:r>
            <a:r>
              <a:rPr lang="en-US" altLang="zh-CN" sz="2000" dirty="0">
                <a:latin typeface="宋体" pitchFamily="2" charset="-122"/>
              </a:rPr>
              <a:t>word</a:t>
            </a:r>
            <a:r>
              <a:rPr lang="zh-CN" altLang="en-US" sz="2000" dirty="0">
                <a:latin typeface="宋体" pitchFamily="2" charset="-122"/>
              </a:rPr>
              <a:t>来编程</a:t>
            </a:r>
            <a:r>
              <a:rPr lang="en-US" altLang="zh-CN" sz="2000" dirty="0">
                <a:latin typeface="宋体" pitchFamily="2" charset="-122"/>
              </a:rPr>
              <a:t>?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zh-CN" sz="7200">
                <a:ea typeface="黑体" pitchFamily="2" charset="-122"/>
              </a:rPr>
              <a:t>IT</a:t>
            </a:r>
            <a:r>
              <a:rPr lang="zh-CN" altLang="en-US" sz="7200">
                <a:latin typeface="黑体" pitchFamily="2" charset="-122"/>
                <a:ea typeface="黑体" pitchFamily="2" charset="-122"/>
              </a:rPr>
              <a:t>人士必读手册</a:t>
            </a: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空演示文稿.pot">
  <a:themeElements>
    <a:clrScheme name="空演示文稿.pot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演示文稿.pot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空演示文稿.pot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.pot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.pot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.pot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.pot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.pot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Office\Templates\演示文稿设计\简洁型模板.pot</Template>
  <TotalTime>41</TotalTime>
  <Words>130</Words>
  <Application>Microsoft Office PowerPoint</Application>
  <PresentationFormat>全屏显示(4:3)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空演示文稿.pot</vt:lpstr>
      <vt:lpstr>云计算</vt:lpstr>
      <vt:lpstr>用WORD编程</vt:lpstr>
      <vt:lpstr>IT人士必读手册</vt:lpstr>
    </vt:vector>
  </TitlesOfParts>
  <Company>北京朔日科技有限公司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CEO</dc:title>
  <dc:creator>杨帅令</dc:creator>
  <cp:lastModifiedBy>陈继红</cp:lastModifiedBy>
  <cp:revision>10</cp:revision>
  <dcterms:created xsi:type="dcterms:W3CDTF">2002-04-07T03:15:32Z</dcterms:created>
  <dcterms:modified xsi:type="dcterms:W3CDTF">2019-03-06T15:01:48Z</dcterms:modified>
</cp:coreProperties>
</file>