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45" d="100"/>
          <a:sy n="45" d="100"/>
        </p:scale>
        <p:origin x="-96" y="-85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B86CF99-D628-457E-ACF8-C7819E8A95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89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BF07E62-1007-4C9F-8ABD-7A86A59D23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5556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AC9628-CDAB-4461-819F-EDC42288A24E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6386" name="Rectangle 2"/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DFB89-B229-400A-BCAA-F80B138F45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53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CD8D1-A1A2-46B1-A68A-404A171988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12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FDF1F-21CA-45E0-AF2B-B104CA052A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65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483FD-0579-4BD8-8D9D-A8D505DB8B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0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65780-CC87-482F-91F6-18DBC6C41A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14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5BC31-F008-4925-9DDE-54A6186971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795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5AECC-2056-4155-B3CF-4D322C56C7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26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29B8C-4052-4D7F-9B5D-82FF5AC524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205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92A34-941C-49F4-9981-BCAE7F279D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20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85993-C83B-45D7-B02F-4735C59FD0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86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E15C1-70BD-486C-958B-79FEA01F3F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219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fld id="{D3803EF9-4B83-4DC2-8590-0D62F583F4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olidFill>
                  <a:schemeClr val="tx1"/>
                </a:solidFill>
              </a:rPr>
              <a:t>【Windows</a:t>
            </a:r>
            <a:r>
              <a:rPr lang="zh-CN" altLang="en-US" sz="2400">
                <a:solidFill>
                  <a:schemeClr val="tx1"/>
                </a:solidFill>
              </a:rPr>
              <a:t>写字板</a:t>
            </a:r>
            <a:r>
              <a:rPr lang="en-US" altLang="zh-CN" sz="2400">
                <a:solidFill>
                  <a:schemeClr val="tx1"/>
                </a:solidFill>
              </a:rPr>
              <a:t>】</a:t>
            </a:r>
            <a:r>
              <a:rPr lang="zh-CN" altLang="en-US" sz="2400">
                <a:solidFill>
                  <a:schemeClr val="tx1"/>
                </a:solidFill>
              </a:rPr>
              <a:t>基本操作</a:t>
            </a:r>
            <a:br>
              <a:rPr lang="zh-CN" altLang="en-US" sz="2400">
                <a:solidFill>
                  <a:schemeClr val="tx1"/>
                </a:solidFill>
              </a:rPr>
            </a:br>
            <a:r>
              <a:rPr lang="zh-CN" altLang="en-US" sz="2400">
                <a:solidFill>
                  <a:schemeClr val="tx1"/>
                </a:solidFill>
              </a:rPr>
              <a:t>编排文本格式</a:t>
            </a:r>
          </a:p>
        </p:txBody>
      </p:sp>
      <p:sp>
        <p:nvSpPr>
          <p:cNvPr id="7171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>
                <a:ea typeface="黑体" pitchFamily="2" charset="-122"/>
              </a:rPr>
              <a:t>创建项目符号列表</a:t>
            </a:r>
          </a:p>
          <a:p>
            <a:r>
              <a:rPr lang="zh-CN" altLang="en-US" sz="1800">
                <a:ea typeface="黑体" pitchFamily="2" charset="-122"/>
              </a:rPr>
              <a:t>更改字体的类型、样式和大小</a:t>
            </a:r>
          </a:p>
          <a:p>
            <a:r>
              <a:rPr lang="zh-CN" altLang="en-US" sz="1800">
                <a:ea typeface="黑体" pitchFamily="2" charset="-122"/>
              </a:rPr>
              <a:t>指定段落格式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Arial" charset="0"/>
              </a:rPr>
              <a:t>更改字体类型、样式和大小</a:t>
            </a:r>
            <a:endParaRPr lang="zh-CN" altLang="en-US" b="1">
              <a:latin typeface="Arial" charset="0"/>
              <a:ea typeface="黑体" pitchFamily="2" charset="-122"/>
            </a:endParaRP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1</a:t>
            </a:r>
            <a:r>
              <a:rPr lang="zh-CN" altLang="en-US"/>
              <a:t>、选定要编排的文字。 </a:t>
            </a:r>
          </a:p>
          <a:p>
            <a:pPr>
              <a:buFontTx/>
              <a:buNone/>
            </a:pPr>
            <a:r>
              <a:rPr lang="en-US" altLang="zh-CN"/>
              <a:t>2</a:t>
            </a:r>
            <a:r>
              <a:rPr lang="zh-CN" altLang="en-US"/>
              <a:t>、在“格式”菜单上，单击“字体”。 </a:t>
            </a:r>
          </a:p>
          <a:p>
            <a:pPr>
              <a:buFontTx/>
              <a:buNone/>
            </a:pPr>
            <a:r>
              <a:rPr lang="en-US" altLang="zh-CN"/>
              <a:t>3</a:t>
            </a:r>
            <a:r>
              <a:rPr lang="zh-CN" altLang="en-US"/>
              <a:t>、单击所需选项。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/>
              <a:t>指定段落格式</a:t>
            </a: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1</a:t>
            </a:r>
            <a:r>
              <a:rPr lang="zh-CN" altLang="en-US"/>
              <a:t>、击待编排段落中的任意位置。 </a:t>
            </a:r>
          </a:p>
          <a:p>
            <a:pPr>
              <a:buFontTx/>
              <a:buNone/>
            </a:pPr>
            <a:r>
              <a:rPr lang="en-US" altLang="zh-CN"/>
              <a:t>2</a:t>
            </a:r>
            <a:r>
              <a:rPr lang="zh-CN" altLang="en-US"/>
              <a:t>、在“格式”菜单上，单击“段落”。 </a:t>
            </a:r>
          </a:p>
          <a:p>
            <a:pPr>
              <a:buFontTx/>
              <a:buNone/>
            </a:pPr>
            <a:r>
              <a:rPr lang="en-US" altLang="zh-CN"/>
              <a:t>3</a:t>
            </a:r>
            <a:r>
              <a:rPr lang="zh-CN" altLang="en-US"/>
              <a:t>、选择所希望的对齐和缩进方式。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CC"/>
            </a:gs>
            <a:gs pos="100000">
              <a:srgbClr val="FFFFCC">
                <a:gamma/>
                <a:shade val="46275"/>
                <a:invGamma/>
              </a:srgb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>
                <a:latin typeface="Arial" charset="0"/>
              </a:rPr>
              <a:t>创建项目符号列表</a:t>
            </a:r>
            <a:r>
              <a:rPr lang="zh-CN" altLang="en-US" sz="4000">
                <a:latin typeface="Arial" charset="0"/>
              </a:rPr>
              <a:t/>
            </a:r>
            <a:br>
              <a:rPr lang="zh-CN" altLang="en-US" sz="4000">
                <a:latin typeface="Arial" charset="0"/>
              </a:rPr>
            </a:br>
            <a:endParaRPr lang="zh-CN" altLang="en-US" b="1">
              <a:latin typeface="Arial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914400" y="1981200"/>
            <a:ext cx="7086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、单击项目符号列表的起始位置。 </a:t>
            </a:r>
          </a:p>
          <a:p>
            <a:r>
              <a:rPr lang="en-US" altLang="zh-CN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、在</a:t>
            </a:r>
            <a:r>
              <a:rPr lang="zh-CN" altLang="en-US">
                <a:latin typeface="Times New Roman"/>
                <a:ea typeface="隶书" pitchFamily="49" charset="-122"/>
              </a:rPr>
              <a:t>“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格式</a:t>
            </a:r>
            <a:r>
              <a:rPr lang="zh-CN" altLang="en-US">
                <a:latin typeface="Times New Roman"/>
                <a:ea typeface="隶书" pitchFamily="49" charset="-122"/>
              </a:rPr>
              <a:t>”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菜单上，单击</a:t>
            </a:r>
            <a:r>
              <a:rPr lang="zh-CN" altLang="en-US">
                <a:latin typeface="Times New Roman"/>
                <a:ea typeface="隶书" pitchFamily="49" charset="-122"/>
              </a:rPr>
              <a:t>“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项目符号类型</a:t>
            </a:r>
            <a:r>
              <a:rPr lang="zh-CN" altLang="en-US">
                <a:latin typeface="Times New Roman"/>
                <a:ea typeface="隶书" pitchFamily="49" charset="-122"/>
              </a:rPr>
              <a:t>”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，然后键入文字。按 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Enter 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键后，下一行将显示另一个项目符号。 </a:t>
            </a:r>
          </a:p>
          <a:p>
            <a:r>
              <a:rPr lang="en-US" altLang="zh-CN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、再次单击</a:t>
            </a:r>
            <a:r>
              <a:rPr lang="zh-CN" altLang="en-US">
                <a:latin typeface="Times New Roman"/>
                <a:ea typeface="隶书" pitchFamily="49" charset="-122"/>
              </a:rPr>
              <a:t>“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项目符号类型</a:t>
            </a:r>
            <a:r>
              <a:rPr lang="zh-CN" altLang="en-US">
                <a:latin typeface="Times New Roman"/>
                <a:ea typeface="隶书" pitchFamily="49" charset="-122"/>
              </a:rPr>
              <a:t>”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，确定项目符号列表的终止位置。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空演示文稿.pot">
  <a:themeElements>
    <a:clrScheme name="空演示文稿.pot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.po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空演示文稿.pot 6">
    <a:dk1>
      <a:srgbClr val="000000"/>
    </a:dk1>
    <a:lt1>
      <a:srgbClr val="FFFFFF"/>
    </a:lt1>
    <a:dk2>
      <a:srgbClr val="000000"/>
    </a:dk2>
    <a:lt2>
      <a:srgbClr val="868686"/>
    </a:lt2>
    <a:accent1>
      <a:srgbClr val="CBCBCB"/>
    </a:accent1>
    <a:accent2>
      <a:srgbClr val="0066FF"/>
    </a:accent2>
    <a:accent3>
      <a:srgbClr val="FFFFFF"/>
    </a:accent3>
    <a:accent4>
      <a:srgbClr val="000000"/>
    </a:accent4>
    <a:accent5>
      <a:srgbClr val="E2E2E2"/>
    </a:accent5>
    <a:accent6>
      <a:srgbClr val="005CE7"/>
    </a:accent6>
    <a:hlink>
      <a:srgbClr val="FF0033"/>
    </a:hlink>
    <a:folHlink>
      <a:srgbClr val="00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Office\Templates\演示文稿设计\笔记本型模板.pot</Template>
  <TotalTime>163</TotalTime>
  <Words>145</Words>
  <Application>Microsoft Office PowerPoint</Application>
  <PresentationFormat>全屏显示(4:3)</PresentationFormat>
  <Paragraphs>17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Times New Roman</vt:lpstr>
      <vt:lpstr>宋体</vt:lpstr>
      <vt:lpstr>黑体</vt:lpstr>
      <vt:lpstr>Arial</vt:lpstr>
      <vt:lpstr>隶书</vt:lpstr>
      <vt:lpstr>空演示文稿.pot</vt:lpstr>
      <vt:lpstr>【Windows写字板】基本操作 编排文本格式</vt:lpstr>
      <vt:lpstr>更改字体类型、样式和大小</vt:lpstr>
      <vt:lpstr>指定段落格式</vt:lpstr>
      <vt:lpstr>创建项目符号列表 </vt:lpstr>
    </vt:vector>
  </TitlesOfParts>
  <Company>sower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金山词霸</dc:title>
  <dc:creator>赵国伟</dc:creator>
  <cp:lastModifiedBy>cjh</cp:lastModifiedBy>
  <cp:revision>18</cp:revision>
  <dcterms:created xsi:type="dcterms:W3CDTF">2002-04-06T02:02:25Z</dcterms:created>
  <dcterms:modified xsi:type="dcterms:W3CDTF">2019-02-12T12:36:25Z</dcterms:modified>
</cp:coreProperties>
</file>