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BE319908-97AD-419D-AB1B-DCA20613FB5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76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8D6902C7-A555-4D0D-B411-DA3EB22C633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688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9F616D3-377B-459C-AE30-B70519C2BDA5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C291-FED4-4FEA-8DEE-11B4A4DDC18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E702-9651-4136-9BDC-86EAC9C1321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1FC9-F69D-4B40-8AB5-5EED287F7DF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0947045-B77C-448F-9634-0B4906CC7FC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9A90-55FE-42BA-A2E7-2F14C7CD1F1E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89B6-F6B4-4794-8D18-2B73A0AE096C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073B-CAB1-4D86-BB1C-75BEB08D1E1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F8F3-BF99-472B-87F9-C106C72E8DF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7D6A-7CFB-4AEB-BA2D-0FF870918A2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86EDB8-8A88-4201-AB57-D25F31E5D2E9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A1235E9-AD0D-41F1-B130-60208DE302A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FF00"/>
                </a:solidFill>
                <a:latin typeface="仿宋" pitchFamily="49" charset="-122"/>
                <a:ea typeface="仿宋" pitchFamily="49" charset="-122"/>
              </a:rPr>
              <a:t>李力</a:t>
            </a:r>
            <a:endParaRPr lang="zh-CN" altLang="en-US" b="1" dirty="0">
              <a:solidFill>
                <a:srgbClr val="00FF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计算机基础知识</a:t>
            </a:r>
            <a:endParaRPr lang="zh-CN" altLang="en-US" sz="4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心形 3">
            <a:hlinkClick r:id="rId2" action="ppaction://hlinksldjump"/>
          </p:cNvPr>
          <p:cNvSpPr/>
          <p:nvPr/>
        </p:nvSpPr>
        <p:spPr bwMode="auto">
          <a:xfrm>
            <a:off x="4211960" y="4653136"/>
            <a:ext cx="648000" cy="648000"/>
          </a:xfrm>
          <a:prstGeom prst="hear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74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计算机的主要应用领域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</a:rPr>
              <a:t>科学计算（或数值计算）。 </a:t>
            </a:r>
          </a:p>
          <a:p>
            <a:r>
              <a:rPr lang="zh-CN" sz="2400" dirty="0">
                <a:latin typeface="宋体" panose="02010600030101010101" pitchFamily="2" charset="-122"/>
              </a:rPr>
              <a:t>数据处理（或信息处理）</a:t>
            </a:r>
            <a:r>
              <a:rPr lang="zh-CN" altLang="en-US" sz="2400" dirty="0">
                <a:latin typeface="宋体" panose="02010600030101010101" pitchFamily="2" charset="-122"/>
              </a:rPr>
              <a:t>。数据处理从简单到复杂已经历了电子数据处理（</a:t>
            </a:r>
            <a:r>
              <a:rPr lang="en-US" altLang="zh-CN" sz="2400" dirty="0">
                <a:latin typeface="宋体" panose="02010600030101010101" pitchFamily="2" charset="-122"/>
              </a:rPr>
              <a:t>EDP</a:t>
            </a:r>
            <a:r>
              <a:rPr lang="zh-CN" altLang="en-US" sz="2400" dirty="0">
                <a:latin typeface="宋体" panose="02010600030101010101" pitchFamily="2" charset="-122"/>
              </a:rPr>
              <a:t>）、管理信息处理（</a:t>
            </a:r>
            <a:r>
              <a:rPr lang="en-US" altLang="zh-CN" sz="2400" dirty="0">
                <a:latin typeface="宋体" panose="02010600030101010101" pitchFamily="2" charset="-122"/>
              </a:rPr>
              <a:t>MIS</a:t>
            </a:r>
            <a:r>
              <a:rPr lang="zh-CN" altLang="en-US" sz="2400" dirty="0">
                <a:latin typeface="宋体" panose="02010600030101010101" pitchFamily="2" charset="-122"/>
              </a:rPr>
              <a:t>）和决策支持系统（</a:t>
            </a:r>
            <a:r>
              <a:rPr lang="en-US" altLang="zh-CN" sz="2400" dirty="0">
                <a:latin typeface="宋体" panose="02010600030101010101" pitchFamily="2" charset="-122"/>
              </a:rPr>
              <a:t>DSS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个发展阶段。</a:t>
            </a:r>
          </a:p>
          <a:p>
            <a:r>
              <a:rPr lang="zh-CN" sz="2400" dirty="0">
                <a:latin typeface="宋体" panose="02010600030101010101" pitchFamily="2" charset="-122"/>
              </a:rPr>
              <a:t>辅助应用技术</a:t>
            </a:r>
            <a:r>
              <a:rPr lang="zh-CN" altLang="en-US" sz="2400" dirty="0">
                <a:latin typeface="宋体" panose="02010600030101010101" pitchFamily="2" charset="-122"/>
              </a:rPr>
              <a:t>。 </a:t>
            </a:r>
          </a:p>
          <a:p>
            <a:r>
              <a:rPr lang="zh-CN" sz="2400" dirty="0">
                <a:latin typeface="宋体" panose="02010600030101010101" pitchFamily="2" charset="-122"/>
              </a:rPr>
              <a:t>过程控制（或实时控制应用）</a:t>
            </a:r>
            <a:r>
              <a:rPr lang="zh-CN" altLang="en-US" sz="2400" dirty="0">
                <a:latin typeface="宋体" panose="02010600030101010101" pitchFamily="2" charset="-122"/>
              </a:rPr>
              <a:t>。 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人工智能（或智能模拟及应用）。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网络应用（电子邮件、网络即时通信等）。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使用存储器中的数据</a:t>
            </a:r>
            <a:endParaRPr lang="zh-CN" altLang="en-US"/>
          </a:p>
        </p:txBody>
      </p:sp>
      <p:sp>
        <p:nvSpPr>
          <p:cNvPr id="7171" name="文本占位符 717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</a:rPr>
              <a:t>存储显示的数据，请单击“</a:t>
            </a:r>
            <a:r>
              <a:rPr lang="en-US" altLang="zh-CN" sz="2400">
                <a:latin typeface="宋体" panose="02010600030101010101" pitchFamily="2" charset="-122"/>
              </a:rPr>
              <a:t>MS”</a:t>
            </a:r>
            <a:r>
              <a:rPr lang="zh-CN" altLang="en-US" sz="2400">
                <a:latin typeface="宋体" panose="02010600030101010101" pitchFamily="2" charset="-122"/>
              </a:rPr>
              <a:t>。 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存储数据后，存储器选项上方的框中会出现“</a:t>
            </a:r>
            <a:r>
              <a:rPr lang="en-US" altLang="zh-CN" sz="2400" dirty="0">
                <a:latin typeface="宋体" panose="02010600030101010101" pitchFamily="2" charset="-122"/>
              </a:rPr>
              <a:t>M”</a:t>
            </a:r>
            <a:r>
              <a:rPr lang="zh-CN" altLang="en-US" sz="2400" dirty="0">
                <a:latin typeface="宋体" panose="02010600030101010101" pitchFamily="2" charset="-122"/>
              </a:rPr>
              <a:t>。若存入另一个数据，存储器中的当前数据就被替换。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要调用存储器中的数据，请单击“</a:t>
            </a:r>
            <a:r>
              <a:rPr lang="en-US" altLang="zh-CN" sz="2400">
                <a:latin typeface="宋体" panose="02010600030101010101" pitchFamily="2" charset="-122"/>
              </a:rPr>
              <a:t>MR”</a:t>
            </a:r>
            <a:r>
              <a:rPr lang="zh-CN" altLang="en-US" sz="2400">
                <a:latin typeface="宋体" panose="02010600030101010101" pitchFamily="2" charset="-122"/>
              </a:rPr>
              <a:t>。 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要清除存储器，请单击“</a:t>
            </a:r>
            <a:r>
              <a:rPr lang="en-US" altLang="zh-CN" sz="2400">
                <a:latin typeface="宋体" panose="02010600030101010101" pitchFamily="2" charset="-122"/>
              </a:rPr>
              <a:t>MC”</a:t>
            </a:r>
            <a:r>
              <a:rPr lang="zh-CN" altLang="en-US" sz="2400">
                <a:latin typeface="宋体" panose="02010600030101010101" pitchFamily="2" charset="-122"/>
              </a:rPr>
              <a:t>。 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要将显示的数据加到存储器中（与已经存入的数据相加），请单击“</a:t>
            </a:r>
            <a:r>
              <a:rPr lang="en-US" altLang="zh-CN" sz="2400" dirty="0">
                <a:latin typeface="宋体" panose="02010600030101010101" pitchFamily="2" charset="-122"/>
              </a:rPr>
              <a:t>M+”</a:t>
            </a:r>
            <a:r>
              <a:rPr lang="zh-CN" altLang="en-US" sz="2400" dirty="0">
                <a:latin typeface="宋体" panose="02010600030101010101" pitchFamily="2" charset="-122"/>
              </a:rPr>
              <a:t>。要查看新数据，请单击“</a:t>
            </a:r>
            <a:r>
              <a:rPr lang="en-US" altLang="zh-CN" sz="2400">
                <a:latin typeface="宋体" panose="02010600030101010101" pitchFamily="2" charset="-122"/>
              </a:rPr>
              <a:t>MR”</a:t>
            </a:r>
            <a:r>
              <a:rPr lang="zh-CN" altLang="en-US" sz="2400">
                <a:latin typeface="宋体" panose="02010600030101010101" pitchFamily="2" charset="-122"/>
              </a:rPr>
              <a:t>。。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</p:transition>
    </mc:Choice>
    <mc:Fallback>
      <p:transition spd="slow" advTm="2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</TotalTime>
  <Words>174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平衡</vt:lpstr>
      <vt:lpstr>计算机基础知识</vt:lpstr>
      <vt:lpstr>计算机的主要应用领域</vt:lpstr>
      <vt:lpstr>使用存储器中的数据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杨帅令</dc:creator>
  <cp:lastModifiedBy>cjh</cp:lastModifiedBy>
  <cp:revision>14</cp:revision>
  <dcterms:created xsi:type="dcterms:W3CDTF">2002-04-06T01:53:00Z</dcterms:created>
  <dcterms:modified xsi:type="dcterms:W3CDTF">2019-03-07T14:42:56Z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2052-11.1.0.8408</vt:lpwstr>
  </property>
</Properties>
</file>