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8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1CD4A-0CE4-48DD-92CB-40DBF15CED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92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E0AE1-72D7-4B08-98FF-BB0924CCFD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04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9FE68-AF57-450C-828B-83DD471D5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4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65B54-3CB8-49A4-92F2-9240071C19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97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00C24-CF9E-4272-A66F-BB00CF21B6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39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D2183-8CF8-4704-A774-8A8D5396F4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77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2BFCF-4455-4B8A-982A-5253AE08EC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61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6B2E0-BBC5-46B2-AA7C-5B36DA4B0D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24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0B52D-F221-43B9-88EA-1D001C5944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01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04441-B614-4E81-A7A6-AF240C2802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06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B8655-2FD5-470B-9D73-1A46CC5649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59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36974D-0644-4874-AD27-219475644C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加强个人网络信息安全保护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5053013" cy="32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一、账号密码安全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39552" y="2057400"/>
            <a:ext cx="8229600" cy="326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、注册账户时，“节约”使用个人信息，如必须填写个人信息，尽可能少提供个人信息。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、按一定的标准或模式分级分类设置密码并保证重要账户的独立性。密码设置可依照密码模型。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、第三方平台的支付密码不要与银行卡的密码相同。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、在手机上被要求输入银行卡密码时要格外小心，尽量不要在非官方的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上输入密码。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二、互联网外信息安全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39552" y="2057400"/>
            <a:ext cx="8229600" cy="28623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、不泄露。为了便民及办证、办卡而需要登记个人信息的商家、培训班、银行、电信等单位，必须要保护好市民的个人信息，切勿将个人信息非法转让出售。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、手机、身份证、银行卡尽量不要放在一起，避免同时丢失造成损失。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、不相信。不要相信街头各种不规范的市场调查，如确实需要协助调查，切勿填写自己真实的个人身份信息，以防被陌生人利用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4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zh-CN" altLang="en-US" dirty="0" smtClean="0"/>
              <a:t>、信息</a:t>
            </a:r>
            <a:r>
              <a:rPr lang="zh-CN" altLang="en-US" dirty="0" smtClean="0"/>
              <a:t>安全法律法规</a:t>
            </a:r>
            <a:endParaRPr lang="zh-CN" altLang="en-US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39552" y="1628800"/>
            <a:ext cx="8229600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日，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中华人民共和国网络安全法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网络安全法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规定，未经被收集者同意，不得向他人提供个人信息。针对个人信息保护的痛点，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网络安全法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在信息收集使用、网络运营者应尽的保护义务等方面提出了明确要求。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取证难、追责难的困局，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网络安全法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还明确了网络信息安全的责任主体，确立了“谁收集，谁负责”的基本原则。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日实施的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中华人民共和国民法总则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条规定，“自然人的个人信息受法律保护。任何组织和个人需要获取他人个人信息的，应当依法取得并确保信息安全。</a:t>
            </a:r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5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TM01790490[[fn=迪凯特]]</Template>
  <TotalTime>39</TotalTime>
  <Words>360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加强个人网络信息安全保护</vt:lpstr>
      <vt:lpstr>一、账号密码安全</vt:lpstr>
      <vt:lpstr>二、互联网外信息安全</vt:lpstr>
      <vt:lpstr>三、信息安全法律法规</vt:lpstr>
    </vt:vector>
  </TitlesOfParts>
  <Company>北京朔日科技有限公司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反抗单色统治</dc:title>
  <dc:creator>杨帅令</dc:creator>
  <cp:lastModifiedBy>陈继红</cp:lastModifiedBy>
  <cp:revision>9</cp:revision>
  <dcterms:created xsi:type="dcterms:W3CDTF">2002-04-07T06:14:49Z</dcterms:created>
  <dcterms:modified xsi:type="dcterms:W3CDTF">2019-03-16T02:13:57Z</dcterms:modified>
</cp:coreProperties>
</file>