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2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9B71CB-BF82-491A-9E53-0338F04D4661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01E2C3-B994-4E14-B834-4C56266628DC}">
      <dgm:prSet phldrT="[文本]"/>
      <dgm:spPr/>
      <dgm:t>
        <a:bodyPr/>
        <a:lstStyle/>
        <a:p>
          <a:r>
            <a:rPr lang="zh-CN" altLang="en-US" dirty="0" smtClean="0"/>
            <a:t>科学家</a:t>
          </a:r>
          <a:endParaRPr lang="zh-CN" altLang="en-US" dirty="0"/>
        </a:p>
      </dgm:t>
    </dgm:pt>
    <dgm:pt modelId="{B4132687-C1ED-44B6-95D9-28473761F98C}" type="parTrans" cxnId="{CCC6D47F-2715-4D27-AEBD-FF5E754E1B8C}">
      <dgm:prSet/>
      <dgm:spPr/>
      <dgm:t>
        <a:bodyPr/>
        <a:lstStyle/>
        <a:p>
          <a:endParaRPr lang="zh-CN" altLang="en-US"/>
        </a:p>
      </dgm:t>
    </dgm:pt>
    <dgm:pt modelId="{C8DADE7A-3D78-4C7F-A1F7-B86D48B9DAB4}" type="sibTrans" cxnId="{CCC6D47F-2715-4D27-AEBD-FF5E754E1B8C}">
      <dgm:prSet/>
      <dgm:spPr/>
      <dgm:t>
        <a:bodyPr/>
        <a:lstStyle/>
        <a:p>
          <a:endParaRPr lang="zh-CN" altLang="en-US"/>
        </a:p>
      </dgm:t>
    </dgm:pt>
    <dgm:pt modelId="{F93164BA-BEF1-4F61-A177-29B315BDD39F}">
      <dgm:prSet phldrT="[文本]"/>
      <dgm:spPr/>
      <dgm:t>
        <a:bodyPr/>
        <a:lstStyle/>
        <a:p>
          <a:r>
            <a:rPr lang="zh-CN" altLang="en-US" dirty="0" smtClean="0"/>
            <a:t>文学家</a:t>
          </a:r>
          <a:endParaRPr lang="zh-CN" altLang="en-US" dirty="0"/>
        </a:p>
      </dgm:t>
    </dgm:pt>
    <dgm:pt modelId="{A9C9EF88-125C-4769-BBC5-AAA649E53CF3}" type="parTrans" cxnId="{A3DD15F6-E899-453C-A578-1764B6392391}">
      <dgm:prSet/>
      <dgm:spPr/>
      <dgm:t>
        <a:bodyPr/>
        <a:lstStyle/>
        <a:p>
          <a:endParaRPr lang="zh-CN" altLang="en-US"/>
        </a:p>
      </dgm:t>
    </dgm:pt>
    <dgm:pt modelId="{8C3AC42B-1595-4236-8AC2-93CE600D34A6}" type="sibTrans" cxnId="{A3DD15F6-E899-453C-A578-1764B6392391}">
      <dgm:prSet/>
      <dgm:spPr/>
      <dgm:t>
        <a:bodyPr/>
        <a:lstStyle/>
        <a:p>
          <a:endParaRPr lang="zh-CN" altLang="en-US"/>
        </a:p>
      </dgm:t>
    </dgm:pt>
    <dgm:pt modelId="{9FFF5730-0207-4443-B2DF-1205D4808827}">
      <dgm:prSet phldrT="[文本]"/>
      <dgm:spPr/>
      <dgm:t>
        <a:bodyPr/>
        <a:lstStyle/>
        <a:p>
          <a:r>
            <a:rPr lang="zh-CN" altLang="en-US" dirty="0" smtClean="0"/>
            <a:t>政治家</a:t>
          </a:r>
          <a:endParaRPr lang="zh-CN" altLang="en-US" dirty="0"/>
        </a:p>
      </dgm:t>
    </dgm:pt>
    <dgm:pt modelId="{5E1BC753-C6E0-44B2-B420-2D9A416A2EFC}" type="parTrans" cxnId="{477C6337-E8C4-45E0-AE3E-CCD954AE84EF}">
      <dgm:prSet/>
      <dgm:spPr/>
      <dgm:t>
        <a:bodyPr/>
        <a:lstStyle/>
        <a:p>
          <a:endParaRPr lang="zh-CN" altLang="en-US"/>
        </a:p>
      </dgm:t>
    </dgm:pt>
    <dgm:pt modelId="{361C2F0E-E991-4F33-94E8-0316F2B63E28}" type="sibTrans" cxnId="{477C6337-E8C4-45E0-AE3E-CCD954AE84EF}">
      <dgm:prSet/>
      <dgm:spPr/>
      <dgm:t>
        <a:bodyPr/>
        <a:lstStyle/>
        <a:p>
          <a:endParaRPr lang="zh-CN" altLang="en-US"/>
        </a:p>
      </dgm:t>
    </dgm:pt>
    <dgm:pt modelId="{270C5F52-B37B-4D70-A396-DF8B7724D173}">
      <dgm:prSet phldrT="[文本]"/>
      <dgm:spPr/>
      <dgm:t>
        <a:bodyPr/>
        <a:lstStyle/>
        <a:p>
          <a:r>
            <a:rPr lang="zh-CN" altLang="en-US" dirty="0" smtClean="0"/>
            <a:t>外交家</a:t>
          </a:r>
          <a:endParaRPr lang="zh-CN" altLang="en-US" dirty="0"/>
        </a:p>
      </dgm:t>
    </dgm:pt>
    <dgm:pt modelId="{82879B8C-D2BB-4AC7-8B03-25649C878AE7}" type="parTrans" cxnId="{E8F4AB28-458E-46E0-A91D-26E9F23BF65A}">
      <dgm:prSet/>
      <dgm:spPr/>
      <dgm:t>
        <a:bodyPr/>
        <a:lstStyle/>
        <a:p>
          <a:endParaRPr lang="zh-CN" altLang="en-US"/>
        </a:p>
      </dgm:t>
    </dgm:pt>
    <dgm:pt modelId="{5E0D78F8-B0B0-4868-B650-D263D532082C}" type="sibTrans" cxnId="{E8F4AB28-458E-46E0-A91D-26E9F23BF65A}">
      <dgm:prSet/>
      <dgm:spPr/>
      <dgm:t>
        <a:bodyPr/>
        <a:lstStyle/>
        <a:p>
          <a:endParaRPr lang="zh-CN" altLang="en-US"/>
        </a:p>
      </dgm:t>
    </dgm:pt>
    <dgm:pt modelId="{51BC0D84-716D-4B39-A0D6-CCF74299CCDB}" type="pres">
      <dgm:prSet presAssocID="{209B71CB-BF82-491A-9E53-0338F04D466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C85AB315-B2A5-4315-9978-B3128BC40690}" type="pres">
      <dgm:prSet presAssocID="{209B71CB-BF82-491A-9E53-0338F04D4661}" presName="Name1" presStyleCnt="0"/>
      <dgm:spPr/>
    </dgm:pt>
    <dgm:pt modelId="{F110A25A-2B2F-461C-8552-BED143678B92}" type="pres">
      <dgm:prSet presAssocID="{209B71CB-BF82-491A-9E53-0338F04D4661}" presName="cycle" presStyleCnt="0"/>
      <dgm:spPr/>
    </dgm:pt>
    <dgm:pt modelId="{B539B36B-180F-4ED1-B69E-B84E9D792A88}" type="pres">
      <dgm:prSet presAssocID="{209B71CB-BF82-491A-9E53-0338F04D4661}" presName="srcNode" presStyleLbl="node1" presStyleIdx="0" presStyleCnt="4"/>
      <dgm:spPr/>
    </dgm:pt>
    <dgm:pt modelId="{D81E128C-8551-4876-AE05-9CC5B4024A9F}" type="pres">
      <dgm:prSet presAssocID="{209B71CB-BF82-491A-9E53-0338F04D4661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A94AC39C-8C3A-4EC0-8BAC-A49B31849634}" type="pres">
      <dgm:prSet presAssocID="{209B71CB-BF82-491A-9E53-0338F04D4661}" presName="extraNode" presStyleLbl="node1" presStyleIdx="0" presStyleCnt="4"/>
      <dgm:spPr/>
    </dgm:pt>
    <dgm:pt modelId="{3C2319F3-D2D1-459A-8D0B-4AC7AD0B950B}" type="pres">
      <dgm:prSet presAssocID="{209B71CB-BF82-491A-9E53-0338F04D4661}" presName="dstNode" presStyleLbl="node1" presStyleIdx="0" presStyleCnt="4"/>
      <dgm:spPr/>
    </dgm:pt>
    <dgm:pt modelId="{5A1645C8-0346-4063-80F4-FDBB80D13CC2}" type="pres">
      <dgm:prSet presAssocID="{8201E2C3-B994-4E14-B834-4C56266628D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3CD7F0-48CD-4A0D-AC5E-10809E423C12}" type="pres">
      <dgm:prSet presAssocID="{8201E2C3-B994-4E14-B834-4C56266628DC}" presName="accent_1" presStyleCnt="0"/>
      <dgm:spPr/>
    </dgm:pt>
    <dgm:pt modelId="{00453BD0-0408-4B0D-9F56-90EB93F38773}" type="pres">
      <dgm:prSet presAssocID="{8201E2C3-B994-4E14-B834-4C56266628DC}" presName="accentRepeatNode" presStyleLbl="solidFgAcc1" presStyleIdx="0" presStyleCnt="4"/>
      <dgm:spPr/>
    </dgm:pt>
    <dgm:pt modelId="{F71DC1B5-5A6B-4AF3-B5A8-E9FFB9FFE853}" type="pres">
      <dgm:prSet presAssocID="{F93164BA-BEF1-4F61-A177-29B315BDD39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D79D48-FF13-47CA-BA14-BB35A04B6C4C}" type="pres">
      <dgm:prSet presAssocID="{F93164BA-BEF1-4F61-A177-29B315BDD39F}" presName="accent_2" presStyleCnt="0"/>
      <dgm:spPr/>
    </dgm:pt>
    <dgm:pt modelId="{65E5BA8E-4C62-4211-8ED5-57DFA714D3B7}" type="pres">
      <dgm:prSet presAssocID="{F93164BA-BEF1-4F61-A177-29B315BDD39F}" presName="accentRepeatNode" presStyleLbl="solidFgAcc1" presStyleIdx="1" presStyleCnt="4"/>
      <dgm:spPr/>
    </dgm:pt>
    <dgm:pt modelId="{0E8A2B62-B31D-4FAA-A934-82A04FA15833}" type="pres">
      <dgm:prSet presAssocID="{9FFF5730-0207-4443-B2DF-1205D480882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B09D84-3275-41BF-915D-B837021DD37E}" type="pres">
      <dgm:prSet presAssocID="{9FFF5730-0207-4443-B2DF-1205D4808827}" presName="accent_3" presStyleCnt="0"/>
      <dgm:spPr/>
    </dgm:pt>
    <dgm:pt modelId="{23FE0774-FF8D-4D50-9053-84E20078FF78}" type="pres">
      <dgm:prSet presAssocID="{9FFF5730-0207-4443-B2DF-1205D4808827}" presName="accentRepeatNode" presStyleLbl="solidFgAcc1" presStyleIdx="2" presStyleCnt="4"/>
      <dgm:spPr/>
    </dgm:pt>
    <dgm:pt modelId="{78912A6D-322F-49DB-8BC4-F0EB31AA54CD}" type="pres">
      <dgm:prSet presAssocID="{270C5F52-B37B-4D70-A396-DF8B7724D17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200E7A-4162-4133-A99F-2BF6D5F54DB3}" type="pres">
      <dgm:prSet presAssocID="{270C5F52-B37B-4D70-A396-DF8B7724D173}" presName="accent_4" presStyleCnt="0"/>
      <dgm:spPr/>
    </dgm:pt>
    <dgm:pt modelId="{F98A5960-0C59-4C75-AC31-026C27234E16}" type="pres">
      <dgm:prSet presAssocID="{270C5F52-B37B-4D70-A396-DF8B7724D173}" presName="accentRepeatNode" presStyleLbl="solidFgAcc1" presStyleIdx="3" presStyleCnt="4"/>
      <dgm:spPr/>
    </dgm:pt>
  </dgm:ptLst>
  <dgm:cxnLst>
    <dgm:cxn modelId="{477C6337-E8C4-45E0-AE3E-CCD954AE84EF}" srcId="{209B71CB-BF82-491A-9E53-0338F04D4661}" destId="{9FFF5730-0207-4443-B2DF-1205D4808827}" srcOrd="2" destOrd="0" parTransId="{5E1BC753-C6E0-44B2-B420-2D9A416A2EFC}" sibTransId="{361C2F0E-E991-4F33-94E8-0316F2B63E28}"/>
    <dgm:cxn modelId="{43A64C45-06CB-4547-A32C-CCD019C3A14A}" type="presOf" srcId="{209B71CB-BF82-491A-9E53-0338F04D4661}" destId="{51BC0D84-716D-4B39-A0D6-CCF74299CCDB}" srcOrd="0" destOrd="0" presId="urn:microsoft.com/office/officeart/2008/layout/VerticalCurvedList"/>
    <dgm:cxn modelId="{32C4B243-92E8-44DF-9A20-B72DC991058A}" type="presOf" srcId="{8201E2C3-B994-4E14-B834-4C56266628DC}" destId="{5A1645C8-0346-4063-80F4-FDBB80D13CC2}" srcOrd="0" destOrd="0" presId="urn:microsoft.com/office/officeart/2008/layout/VerticalCurvedList"/>
    <dgm:cxn modelId="{9909BE23-52D6-4D08-A2C3-6930E1889667}" type="presOf" srcId="{C8DADE7A-3D78-4C7F-A1F7-B86D48B9DAB4}" destId="{D81E128C-8551-4876-AE05-9CC5B4024A9F}" srcOrd="0" destOrd="0" presId="urn:microsoft.com/office/officeart/2008/layout/VerticalCurvedList"/>
    <dgm:cxn modelId="{8A4AABB3-1BD4-4C0A-82B1-6DD08007080E}" type="presOf" srcId="{F93164BA-BEF1-4F61-A177-29B315BDD39F}" destId="{F71DC1B5-5A6B-4AF3-B5A8-E9FFB9FFE853}" srcOrd="0" destOrd="0" presId="urn:microsoft.com/office/officeart/2008/layout/VerticalCurvedList"/>
    <dgm:cxn modelId="{E8F4AB28-458E-46E0-A91D-26E9F23BF65A}" srcId="{209B71CB-BF82-491A-9E53-0338F04D4661}" destId="{270C5F52-B37B-4D70-A396-DF8B7724D173}" srcOrd="3" destOrd="0" parTransId="{82879B8C-D2BB-4AC7-8B03-25649C878AE7}" sibTransId="{5E0D78F8-B0B0-4868-B650-D263D532082C}"/>
    <dgm:cxn modelId="{0EC78F0C-5178-413D-A8AD-AFC7ACD2A5DE}" type="presOf" srcId="{9FFF5730-0207-4443-B2DF-1205D4808827}" destId="{0E8A2B62-B31D-4FAA-A934-82A04FA15833}" srcOrd="0" destOrd="0" presId="urn:microsoft.com/office/officeart/2008/layout/VerticalCurvedList"/>
    <dgm:cxn modelId="{CCC6D47F-2715-4D27-AEBD-FF5E754E1B8C}" srcId="{209B71CB-BF82-491A-9E53-0338F04D4661}" destId="{8201E2C3-B994-4E14-B834-4C56266628DC}" srcOrd="0" destOrd="0" parTransId="{B4132687-C1ED-44B6-95D9-28473761F98C}" sibTransId="{C8DADE7A-3D78-4C7F-A1F7-B86D48B9DAB4}"/>
    <dgm:cxn modelId="{0025494E-C72A-4B24-A53B-1B73EFAC15BD}" type="presOf" srcId="{270C5F52-B37B-4D70-A396-DF8B7724D173}" destId="{78912A6D-322F-49DB-8BC4-F0EB31AA54CD}" srcOrd="0" destOrd="0" presId="urn:microsoft.com/office/officeart/2008/layout/VerticalCurvedList"/>
    <dgm:cxn modelId="{A3DD15F6-E899-453C-A578-1764B6392391}" srcId="{209B71CB-BF82-491A-9E53-0338F04D4661}" destId="{F93164BA-BEF1-4F61-A177-29B315BDD39F}" srcOrd="1" destOrd="0" parTransId="{A9C9EF88-125C-4769-BBC5-AAA649E53CF3}" sibTransId="{8C3AC42B-1595-4236-8AC2-93CE600D34A6}"/>
    <dgm:cxn modelId="{B06D4B38-8E01-4A1D-8B0A-75E28D857882}" type="presParOf" srcId="{51BC0D84-716D-4B39-A0D6-CCF74299CCDB}" destId="{C85AB315-B2A5-4315-9978-B3128BC40690}" srcOrd="0" destOrd="0" presId="urn:microsoft.com/office/officeart/2008/layout/VerticalCurvedList"/>
    <dgm:cxn modelId="{B62946C9-C299-4F3C-A314-3597915B6384}" type="presParOf" srcId="{C85AB315-B2A5-4315-9978-B3128BC40690}" destId="{F110A25A-2B2F-461C-8552-BED143678B92}" srcOrd="0" destOrd="0" presId="urn:microsoft.com/office/officeart/2008/layout/VerticalCurvedList"/>
    <dgm:cxn modelId="{EEB5F80E-09F7-4E53-8CDD-7BFBDC83B282}" type="presParOf" srcId="{F110A25A-2B2F-461C-8552-BED143678B92}" destId="{B539B36B-180F-4ED1-B69E-B84E9D792A88}" srcOrd="0" destOrd="0" presId="urn:microsoft.com/office/officeart/2008/layout/VerticalCurvedList"/>
    <dgm:cxn modelId="{FF0753BD-49F1-414E-9DDF-D228E8F8013F}" type="presParOf" srcId="{F110A25A-2B2F-461C-8552-BED143678B92}" destId="{D81E128C-8551-4876-AE05-9CC5B4024A9F}" srcOrd="1" destOrd="0" presId="urn:microsoft.com/office/officeart/2008/layout/VerticalCurvedList"/>
    <dgm:cxn modelId="{03FE7CDA-160B-4019-8254-BC781695ECA3}" type="presParOf" srcId="{F110A25A-2B2F-461C-8552-BED143678B92}" destId="{A94AC39C-8C3A-4EC0-8BAC-A49B31849634}" srcOrd="2" destOrd="0" presId="urn:microsoft.com/office/officeart/2008/layout/VerticalCurvedList"/>
    <dgm:cxn modelId="{0222E5CC-B213-4942-93C8-A41B5D7D4629}" type="presParOf" srcId="{F110A25A-2B2F-461C-8552-BED143678B92}" destId="{3C2319F3-D2D1-459A-8D0B-4AC7AD0B950B}" srcOrd="3" destOrd="0" presId="urn:microsoft.com/office/officeart/2008/layout/VerticalCurvedList"/>
    <dgm:cxn modelId="{73CD99BF-F99F-4256-91CE-9637BBAAEB75}" type="presParOf" srcId="{C85AB315-B2A5-4315-9978-B3128BC40690}" destId="{5A1645C8-0346-4063-80F4-FDBB80D13CC2}" srcOrd="1" destOrd="0" presId="urn:microsoft.com/office/officeart/2008/layout/VerticalCurvedList"/>
    <dgm:cxn modelId="{2CF7BF8A-4C8D-42A3-98D4-25407880372C}" type="presParOf" srcId="{C85AB315-B2A5-4315-9978-B3128BC40690}" destId="{D63CD7F0-48CD-4A0D-AC5E-10809E423C12}" srcOrd="2" destOrd="0" presId="urn:microsoft.com/office/officeart/2008/layout/VerticalCurvedList"/>
    <dgm:cxn modelId="{42F1ADD8-6249-42BD-B2A3-183C8B3EC18A}" type="presParOf" srcId="{D63CD7F0-48CD-4A0D-AC5E-10809E423C12}" destId="{00453BD0-0408-4B0D-9F56-90EB93F38773}" srcOrd="0" destOrd="0" presId="urn:microsoft.com/office/officeart/2008/layout/VerticalCurvedList"/>
    <dgm:cxn modelId="{DF4A9424-53BD-42DF-9324-F9A67003D18B}" type="presParOf" srcId="{C85AB315-B2A5-4315-9978-B3128BC40690}" destId="{F71DC1B5-5A6B-4AF3-B5A8-E9FFB9FFE853}" srcOrd="3" destOrd="0" presId="urn:microsoft.com/office/officeart/2008/layout/VerticalCurvedList"/>
    <dgm:cxn modelId="{DEAAFD2E-222F-4245-9A14-7BF6BC986995}" type="presParOf" srcId="{C85AB315-B2A5-4315-9978-B3128BC40690}" destId="{5BD79D48-FF13-47CA-BA14-BB35A04B6C4C}" srcOrd="4" destOrd="0" presId="urn:microsoft.com/office/officeart/2008/layout/VerticalCurvedList"/>
    <dgm:cxn modelId="{2443FF25-D236-484B-87AE-2F1EDF35E375}" type="presParOf" srcId="{5BD79D48-FF13-47CA-BA14-BB35A04B6C4C}" destId="{65E5BA8E-4C62-4211-8ED5-57DFA714D3B7}" srcOrd="0" destOrd="0" presId="urn:microsoft.com/office/officeart/2008/layout/VerticalCurvedList"/>
    <dgm:cxn modelId="{F53433D0-E624-4BF1-9DC6-D6F5994473A8}" type="presParOf" srcId="{C85AB315-B2A5-4315-9978-B3128BC40690}" destId="{0E8A2B62-B31D-4FAA-A934-82A04FA15833}" srcOrd="5" destOrd="0" presId="urn:microsoft.com/office/officeart/2008/layout/VerticalCurvedList"/>
    <dgm:cxn modelId="{8B1BF5B4-24EF-444D-A884-615E115057F2}" type="presParOf" srcId="{C85AB315-B2A5-4315-9978-B3128BC40690}" destId="{17B09D84-3275-41BF-915D-B837021DD37E}" srcOrd="6" destOrd="0" presId="urn:microsoft.com/office/officeart/2008/layout/VerticalCurvedList"/>
    <dgm:cxn modelId="{E6450FEE-C4BB-43FD-BE13-D4814C80BD27}" type="presParOf" srcId="{17B09D84-3275-41BF-915D-B837021DD37E}" destId="{23FE0774-FF8D-4D50-9053-84E20078FF78}" srcOrd="0" destOrd="0" presId="urn:microsoft.com/office/officeart/2008/layout/VerticalCurvedList"/>
    <dgm:cxn modelId="{50CA3C6C-87D2-4585-A325-12A7797ABB5C}" type="presParOf" srcId="{C85AB315-B2A5-4315-9978-B3128BC40690}" destId="{78912A6D-322F-49DB-8BC4-F0EB31AA54CD}" srcOrd="7" destOrd="0" presId="urn:microsoft.com/office/officeart/2008/layout/VerticalCurvedList"/>
    <dgm:cxn modelId="{26168E27-3148-4316-A450-669A6D48F1A5}" type="presParOf" srcId="{C85AB315-B2A5-4315-9978-B3128BC40690}" destId="{6A200E7A-4162-4133-A99F-2BF6D5F54DB3}" srcOrd="8" destOrd="0" presId="urn:microsoft.com/office/officeart/2008/layout/VerticalCurvedList"/>
    <dgm:cxn modelId="{1E847BD2-E302-4E00-9426-73CC2FAA4C23}" type="presParOf" srcId="{6A200E7A-4162-4133-A99F-2BF6D5F54DB3}" destId="{F98A5960-0C59-4C75-AC31-026C27234E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E128C-8551-4876-AE05-9CC5B4024A9F}">
      <dsp:nvSpPr>
        <dsp:cNvPr id="0" name=""/>
        <dsp:cNvSpPr/>
      </dsp:nvSpPr>
      <dsp:spPr>
        <a:xfrm>
          <a:off x="-4593634" y="-473009"/>
          <a:ext cx="5471982" cy="5471982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645C8-0346-4063-80F4-FDBB80D13CC2}">
      <dsp:nvSpPr>
        <dsp:cNvPr id="0" name=""/>
        <dsp:cNvSpPr/>
      </dsp:nvSpPr>
      <dsp:spPr>
        <a:xfrm>
          <a:off x="460059" y="543684"/>
          <a:ext cx="2735467" cy="6251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6181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科学家</a:t>
          </a:r>
          <a:endParaRPr lang="zh-CN" altLang="en-US" sz="3100" kern="1200" dirty="0"/>
        </a:p>
      </dsp:txBody>
      <dsp:txXfrm>
        <a:off x="460059" y="543684"/>
        <a:ext cx="2735467" cy="625110"/>
      </dsp:txXfrm>
    </dsp:sp>
    <dsp:sp modelId="{00453BD0-0408-4B0D-9F56-90EB93F38773}">
      <dsp:nvSpPr>
        <dsp:cNvPr id="0" name=""/>
        <dsp:cNvSpPr/>
      </dsp:nvSpPr>
      <dsp:spPr>
        <a:xfrm>
          <a:off x="69365" y="465545"/>
          <a:ext cx="781387" cy="78138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71DC1B5-5A6B-4AF3-B5A8-E9FFB9FFE853}">
      <dsp:nvSpPr>
        <dsp:cNvPr id="0" name=""/>
        <dsp:cNvSpPr/>
      </dsp:nvSpPr>
      <dsp:spPr>
        <a:xfrm>
          <a:off x="818449" y="1481512"/>
          <a:ext cx="2377077" cy="6251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6181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文学家</a:t>
          </a:r>
          <a:endParaRPr lang="zh-CN" altLang="en-US" sz="3100" kern="1200" dirty="0"/>
        </a:p>
      </dsp:txBody>
      <dsp:txXfrm>
        <a:off x="818449" y="1481512"/>
        <a:ext cx="2377077" cy="625110"/>
      </dsp:txXfrm>
    </dsp:sp>
    <dsp:sp modelId="{65E5BA8E-4C62-4211-8ED5-57DFA714D3B7}">
      <dsp:nvSpPr>
        <dsp:cNvPr id="0" name=""/>
        <dsp:cNvSpPr/>
      </dsp:nvSpPr>
      <dsp:spPr>
        <a:xfrm>
          <a:off x="427755" y="1403373"/>
          <a:ext cx="781387" cy="78138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E8A2B62-B31D-4FAA-A934-82A04FA15833}">
      <dsp:nvSpPr>
        <dsp:cNvPr id="0" name=""/>
        <dsp:cNvSpPr/>
      </dsp:nvSpPr>
      <dsp:spPr>
        <a:xfrm>
          <a:off x="818449" y="2419340"/>
          <a:ext cx="2377077" cy="6251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6181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政治家</a:t>
          </a:r>
          <a:endParaRPr lang="zh-CN" altLang="en-US" sz="3100" kern="1200" dirty="0"/>
        </a:p>
      </dsp:txBody>
      <dsp:txXfrm>
        <a:off x="818449" y="2419340"/>
        <a:ext cx="2377077" cy="625110"/>
      </dsp:txXfrm>
    </dsp:sp>
    <dsp:sp modelId="{23FE0774-FF8D-4D50-9053-84E20078FF78}">
      <dsp:nvSpPr>
        <dsp:cNvPr id="0" name=""/>
        <dsp:cNvSpPr/>
      </dsp:nvSpPr>
      <dsp:spPr>
        <a:xfrm>
          <a:off x="427755" y="2341201"/>
          <a:ext cx="781387" cy="78138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8912A6D-322F-49DB-8BC4-F0EB31AA54CD}">
      <dsp:nvSpPr>
        <dsp:cNvPr id="0" name=""/>
        <dsp:cNvSpPr/>
      </dsp:nvSpPr>
      <dsp:spPr>
        <a:xfrm>
          <a:off x="460059" y="3357168"/>
          <a:ext cx="2735467" cy="6251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6181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外交家</a:t>
          </a:r>
          <a:endParaRPr lang="zh-CN" altLang="en-US" sz="3100" kern="1200" dirty="0"/>
        </a:p>
      </dsp:txBody>
      <dsp:txXfrm>
        <a:off x="460059" y="3357168"/>
        <a:ext cx="2735467" cy="625110"/>
      </dsp:txXfrm>
    </dsp:sp>
    <dsp:sp modelId="{F98A5960-0C59-4C75-AC31-026C27234E16}">
      <dsp:nvSpPr>
        <dsp:cNvPr id="0" name=""/>
        <dsp:cNvSpPr/>
      </dsp:nvSpPr>
      <dsp:spPr>
        <a:xfrm>
          <a:off x="69365" y="3279029"/>
          <a:ext cx="781387" cy="78138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spc="300" dirty="0">
                <a:latin typeface="微软雅黑" pitchFamily="34" charset="-122"/>
                <a:ea typeface="微软雅黑" pitchFamily="34" charset="-122"/>
                <a:cs typeface="+mn-cs"/>
              </a:rPr>
              <a:t>从事职业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159425"/>
              </p:ext>
            </p:extLst>
          </p:nvPr>
        </p:nvGraphicFramePr>
        <p:xfrm>
          <a:off x="4561656" y="1556792"/>
          <a:ext cx="325070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92" y="1857827"/>
            <a:ext cx="3332726" cy="40214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69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spc="300" dirty="0">
                <a:latin typeface="微软雅黑" pitchFamily="34" charset="-122"/>
                <a:ea typeface="微软雅黑" pitchFamily="34" charset="-122"/>
                <a:cs typeface="+mn-cs"/>
              </a:rPr>
              <a:t>代表作品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988" y="2328033"/>
            <a:ext cx="4341327" cy="4341327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06802"/>
            <a:ext cx="4695868" cy="4139389"/>
          </a:xfrm>
        </p:spPr>
      </p:pic>
    </p:spTree>
    <p:extLst>
      <p:ext uri="{BB962C8B-B14F-4D97-AF65-F5344CB8AC3E}">
        <p14:creationId xmlns:p14="http://schemas.microsoft.com/office/powerpoint/2010/main" val="29770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spc="300" dirty="0">
                <a:latin typeface="微软雅黑" pitchFamily="34" charset="-122"/>
                <a:ea typeface="微软雅黑" pitchFamily="34" charset="-122"/>
                <a:cs typeface="+mn-cs"/>
              </a:rPr>
              <a:t>经典语录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856022"/>
              </p:ext>
            </p:extLst>
          </p:nvPr>
        </p:nvGraphicFramePr>
        <p:xfrm>
          <a:off x="457200" y="1600200"/>
          <a:ext cx="8219256" cy="3773016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8219256"/>
              </a:tblGrid>
              <a:tr h="871999">
                <a:tc>
                  <a:txBody>
                    <a:bodyPr/>
                    <a:lstStyle/>
                    <a:p>
                      <a:r>
                        <a:rPr lang="en-US" altLang="zh-CN" sz="2000" spc="300" dirty="0" smtClean="0">
                          <a:latin typeface="微软雅黑" pitchFamily="34" charset="-122"/>
                          <a:ea typeface="微软雅黑" pitchFamily="34" charset="-122"/>
                        </a:rPr>
                        <a:t>1.</a:t>
                      </a:r>
                      <a:r>
                        <a:rPr lang="zh-CN" altLang="en-US" sz="2000" spc="300" dirty="0" smtClean="0">
                          <a:latin typeface="微软雅黑" pitchFamily="34" charset="-122"/>
                          <a:ea typeface="微软雅黑" pitchFamily="34" charset="-122"/>
                        </a:rPr>
                        <a:t>平庸的人最大缺点是常常觉得自己比别人高明。</a:t>
                      </a:r>
                      <a:endParaRPr lang="en-US" altLang="zh-CN" sz="2000" spc="3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157019">
                <a:tc>
                  <a:txBody>
                    <a:bodyPr/>
                    <a:lstStyle/>
                    <a:p>
                      <a:r>
                        <a:rPr lang="en-US" altLang="zh-CN" sz="2000" spc="300" dirty="0" smtClean="0">
                          <a:latin typeface="微软雅黑" pitchFamily="34" charset="-122"/>
                          <a:ea typeface="微软雅黑" pitchFamily="34" charset="-122"/>
                        </a:rPr>
                        <a:t>2.</a:t>
                      </a:r>
                      <a:r>
                        <a:rPr lang="zh-CN" altLang="en-US" sz="2000" spc="300" dirty="0" smtClean="0">
                          <a:latin typeface="微软雅黑" pitchFamily="34" charset="-122"/>
                          <a:ea typeface="微软雅黑" pitchFamily="34" charset="-122"/>
                        </a:rPr>
                        <a:t>我未曾见过一个早起、勤奋、谨慎、诚实的人抱怨命运不好；良好的习惯、坚强的意志，是不会被假设的命运击败的 。</a:t>
                      </a:r>
                      <a:endParaRPr lang="zh-CN" altLang="en-US" sz="2000" spc="3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871999">
                <a:tc>
                  <a:txBody>
                    <a:bodyPr/>
                    <a:lstStyle/>
                    <a:p>
                      <a:r>
                        <a:rPr lang="en-US" altLang="zh-CN" sz="2000" spc="300" dirty="0" smtClean="0">
                          <a:latin typeface="微软雅黑" pitchFamily="34" charset="-122"/>
                          <a:ea typeface="微软雅黑" pitchFamily="34" charset="-122"/>
                        </a:rPr>
                        <a:t>3.</a:t>
                      </a:r>
                      <a:r>
                        <a:rPr lang="zh-CN" altLang="en-US" sz="2000" spc="300" dirty="0" smtClean="0">
                          <a:latin typeface="微软雅黑" pitchFamily="34" charset="-122"/>
                          <a:ea typeface="微软雅黑" pitchFamily="34" charset="-122"/>
                        </a:rPr>
                        <a:t>青年人的教育是国家的基石。</a:t>
                      </a:r>
                      <a:endParaRPr lang="zh-CN" altLang="en-US" sz="2000" spc="3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871999">
                <a:tc>
                  <a:txBody>
                    <a:bodyPr/>
                    <a:lstStyle/>
                    <a:p>
                      <a:r>
                        <a:rPr lang="en-US" altLang="zh-CN" sz="2000" spc="300" dirty="0" smtClean="0">
                          <a:latin typeface="微软雅黑" pitchFamily="34" charset="-122"/>
                          <a:ea typeface="微软雅黑" pitchFamily="34" charset="-122"/>
                        </a:rPr>
                        <a:t>4.</a:t>
                      </a:r>
                      <a:r>
                        <a:rPr lang="zh-CN" altLang="en-US" sz="2000" spc="300" dirty="0" smtClean="0">
                          <a:latin typeface="微软雅黑" pitchFamily="34" charset="-122"/>
                          <a:ea typeface="微软雅黑" pitchFamily="34" charset="-122"/>
                        </a:rPr>
                        <a:t>如果你懂得量入为出，那你就可以致富了。</a:t>
                      </a:r>
                      <a:endParaRPr lang="zh-CN" altLang="en-US" sz="2000" spc="3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6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87</Words>
  <Application>Microsoft Office PowerPoint</Application>
  <PresentationFormat>全屏显示(4:3)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从事职业</vt:lpstr>
      <vt:lpstr>代表作品</vt:lpstr>
      <vt:lpstr>经典语录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xliang</dc:creator>
  <cp:lastModifiedBy>陈继红</cp:lastModifiedBy>
  <cp:revision>11</cp:revision>
  <dcterms:created xsi:type="dcterms:W3CDTF">2014-05-06T08:53:12Z</dcterms:created>
  <dcterms:modified xsi:type="dcterms:W3CDTF">2019-03-28T03:03:56Z</dcterms:modified>
</cp:coreProperties>
</file>