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F7CAF5-2C11-407F-BD4C-5453E200AA9B}" type="datetimeFigureOut">
              <a:rPr lang="zh-CN" altLang="en-US" smtClean="0"/>
              <a:t>2019-3-28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7B21D6A-3A97-452E-826F-3EFE8B5577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620688"/>
            <a:ext cx="5482952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美发冠军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聂凤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r>
              <a:rPr lang="zh-CN" altLang="en-US" dirty="0"/>
              <a:t>岁的聂凤是个直爽的重庆姑娘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43</a:t>
            </a:r>
            <a:r>
              <a:rPr lang="zh-CN" altLang="en-US" dirty="0"/>
              <a:t>届世界技能</a:t>
            </a:r>
            <a:r>
              <a:rPr lang="zh-CN" altLang="en-US" dirty="0" smtClean="0"/>
              <a:t>大赛中代表</a:t>
            </a:r>
            <a:r>
              <a:rPr lang="zh-CN" altLang="en-US" dirty="0"/>
              <a:t>中国夺得美发项目的金牌。</a:t>
            </a:r>
          </a:p>
        </p:txBody>
      </p:sp>
    </p:spTree>
    <p:extLst>
      <p:ext uri="{BB962C8B-B14F-4D97-AF65-F5344CB8AC3E}">
        <p14:creationId xmlns:p14="http://schemas.microsoft.com/office/powerpoint/2010/main" val="38412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聂凤成长经历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出生在重庆市一个普通的工人</a:t>
            </a:r>
            <a:r>
              <a:rPr lang="zh-CN" altLang="en-US" dirty="0" smtClean="0"/>
              <a:t>家庭，曾就读于</a:t>
            </a:r>
            <a:r>
              <a:rPr lang="zh-CN" altLang="en-US" dirty="0"/>
              <a:t>重庆五一技校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/>
              <a:t>年第一次去世赛，就看了个热闹长了长</a:t>
            </a:r>
            <a:r>
              <a:rPr lang="zh-CN" altLang="en-US" dirty="0"/>
              <a:t>见识。</a:t>
            </a:r>
            <a:endParaRPr lang="en-US" altLang="zh-CN" dirty="0"/>
          </a:p>
          <a:p>
            <a:r>
              <a:rPr lang="en-US" altLang="zh-CN" dirty="0" smtClean="0"/>
              <a:t>2013</a:t>
            </a:r>
            <a:r>
              <a:rPr lang="zh-CN" altLang="en-US" dirty="0"/>
              <a:t>年一心想出战，在全国选拔赛成绩排名第一名，被众人看好的她，折翼</a:t>
            </a:r>
            <a:r>
              <a:rPr lang="en-US" altLang="zh-CN" dirty="0"/>
              <a:t>5</a:t>
            </a:r>
            <a:r>
              <a:rPr lang="zh-CN" altLang="en-US" dirty="0"/>
              <a:t>进</a:t>
            </a:r>
            <a:r>
              <a:rPr lang="en-US" altLang="zh-CN" dirty="0"/>
              <a:t>2</a:t>
            </a:r>
            <a:r>
              <a:rPr lang="zh-CN" altLang="en-US" dirty="0"/>
              <a:t>淘汰赛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2015</a:t>
            </a:r>
            <a:r>
              <a:rPr lang="zh-CN" altLang="en-US" dirty="0"/>
              <a:t>年再次出战，荣获第</a:t>
            </a:r>
            <a:r>
              <a:rPr lang="en-US" altLang="zh-CN" dirty="0"/>
              <a:t>43</a:t>
            </a:r>
            <a:r>
              <a:rPr lang="zh-CN" altLang="en-US" dirty="0"/>
              <a:t>届世界技能大赛美发项目</a:t>
            </a:r>
            <a:r>
              <a:rPr lang="zh-CN" altLang="en-US"/>
              <a:t>金牌</a:t>
            </a:r>
            <a:r>
              <a:rPr lang="zh-CN" altLang="en-US" smtClean="0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1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</TotalTime>
  <Words>103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基本</vt:lpstr>
      <vt:lpstr>美发冠军——聂凤</vt:lpstr>
      <vt:lpstr>聂凤成长经历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大熊猫“美美”病逝</dc:title>
  <dc:creator>USER-</dc:creator>
  <cp:lastModifiedBy>陈继红</cp:lastModifiedBy>
  <cp:revision>4</cp:revision>
  <dcterms:created xsi:type="dcterms:W3CDTF">2013-09-03T12:12:15Z</dcterms:created>
  <dcterms:modified xsi:type="dcterms:W3CDTF">2019-03-28T02:53:49Z</dcterms:modified>
</cp:coreProperties>
</file>