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9D1652B-9663-4CC7-A70B-0DD6C96BB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71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DF5D41-3D8A-4FBC-A4DA-9AF5764273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5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grpSp>
          <p:nvGrpSpPr>
            <p:cNvPr id="1844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18447" name="Oval 15"/>
              <p:cNvSpPr>
                <a:spLocks noChangeArrowheads="1"/>
              </p:cNvSpPr>
              <p:nvPr/>
            </p:nvSpPr>
            <p:spPr bwMode="auto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51" name="Oval 19"/>
              <p:cNvSpPr>
                <a:spLocks noChangeArrowheads="1"/>
              </p:cNvSpPr>
              <p:nvPr/>
            </p:nvSpPr>
            <p:spPr bwMode="auto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52" name="Oval 20"/>
              <p:cNvSpPr>
                <a:spLocks noChangeArrowheads="1"/>
              </p:cNvSpPr>
              <p:nvPr/>
            </p:nvSpPr>
            <p:spPr bwMode="auto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53" name="Oval 21"/>
              <p:cNvSpPr>
                <a:spLocks noChangeArrowheads="1"/>
              </p:cNvSpPr>
              <p:nvPr/>
            </p:nvSpPr>
            <p:spPr bwMode="auto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8454" name="Oval 22"/>
              <p:cNvSpPr>
                <a:spLocks noChangeArrowheads="1"/>
              </p:cNvSpPr>
              <p:nvPr/>
            </p:nvSpPr>
            <p:spPr bwMode="auto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grpSp>
          <p:nvGrpSpPr>
            <p:cNvPr id="18456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8457" name="Freeform 25"/>
              <p:cNvSpPr>
                <a:spLocks/>
              </p:cNvSpPr>
              <p:nvPr/>
            </p:nvSpPr>
            <p:spPr bwMode="auto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Freeform 26"/>
              <p:cNvSpPr>
                <a:spLocks/>
              </p:cNvSpPr>
              <p:nvPr/>
            </p:nvSpPr>
            <p:spPr bwMode="auto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Freeform 27"/>
              <p:cNvSpPr>
                <a:spLocks/>
              </p:cNvSpPr>
              <p:nvPr/>
            </p:nvSpPr>
            <p:spPr bwMode="auto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6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846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462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463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464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EE9B56-046B-4717-BA6F-0C3C10F9BC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2AC88-684D-4373-9973-9EB1346C6E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3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2BF2E-A7F8-4FEF-8039-7D8C04549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A4C89-B409-48F2-992F-1E021CEA3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F5EA-1979-4FF8-ACB4-C17357645F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79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86C9E-1B6A-44A4-A067-8B67A7B01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315C4-0AFE-4D23-AEA4-5E881FC010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BE9A-066B-4B69-BC55-86CBFCE1B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7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F2574-227A-4101-A071-9282C6117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1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DD668-302C-4D50-AD0A-7BBCD75D0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4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74974-6DE0-40A1-8F71-3AE804E1EA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2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7413" name="Oval 5"/>
              <p:cNvSpPr>
                <a:spLocks noChangeArrowheads="1"/>
              </p:cNvSpPr>
              <p:nvPr/>
            </p:nvSpPr>
            <p:spPr bwMode="auto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4" name="Oval 6"/>
              <p:cNvSpPr>
                <a:spLocks noChangeArrowheads="1"/>
              </p:cNvSpPr>
              <p:nvPr/>
            </p:nvSpPr>
            <p:spPr bwMode="auto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5" name="Oval 7"/>
              <p:cNvSpPr>
                <a:spLocks noChangeArrowheads="1"/>
              </p:cNvSpPr>
              <p:nvPr/>
            </p:nvSpPr>
            <p:spPr bwMode="auto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6" name="Oval 8"/>
              <p:cNvSpPr>
                <a:spLocks noChangeArrowheads="1"/>
              </p:cNvSpPr>
              <p:nvPr/>
            </p:nvSpPr>
            <p:spPr bwMode="auto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19" name="Oval 11"/>
              <p:cNvSpPr>
                <a:spLocks noChangeArrowheads="1"/>
              </p:cNvSpPr>
              <p:nvPr/>
            </p:nvSpPr>
            <p:spPr bwMode="auto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17420" name="Oval 12"/>
              <p:cNvSpPr>
                <a:spLocks noChangeArrowheads="1"/>
              </p:cNvSpPr>
              <p:nvPr/>
            </p:nvSpPr>
            <p:spPr bwMode="auto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1742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2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2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742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E223988A-2AF3-4F9A-8834-EBDA90F81F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143000"/>
            <a:ext cx="6248400" cy="1143000"/>
          </a:xfrm>
        </p:spPr>
        <p:txBody>
          <a:bodyPr/>
          <a:lstStyle/>
          <a:p>
            <a:endParaRPr lang="zh-CN" altLang="zh-CN"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819400"/>
            <a:ext cx="6400800" cy="1981200"/>
          </a:xfrm>
        </p:spPr>
        <p:txBody>
          <a:bodyPr/>
          <a:lstStyle/>
          <a:p>
            <a:pPr algn="l"/>
            <a:endParaRPr lang="zh-CN" altLang="zh-CN">
              <a:ea typeface="楷体_GB2312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0" y="6019800"/>
            <a:ext cx="3355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© </a:t>
            </a:r>
            <a:r>
              <a:rPr lang="en-US" altLang="zh-CN" sz="2000"/>
              <a:t>2002 Sower Computer INC.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43000" y="1946176"/>
            <a:ext cx="7467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/>
              <a:t>采用的</a:t>
            </a:r>
            <a:r>
              <a:rPr lang="en-US" altLang="zh-CN" sz="1600" dirty="0" smtClean="0"/>
              <a:t>A4</a:t>
            </a:r>
            <a:r>
              <a:rPr lang="zh-CN" altLang="en-US" sz="1600" dirty="0" smtClean="0"/>
              <a:t>型纸，幅面尺寸为： </a:t>
            </a:r>
            <a:r>
              <a:rPr lang="en-US" altLang="zh-CN" sz="1600" dirty="0" smtClean="0"/>
              <a:t>210mm×297mm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3000" y="1412776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一</a:t>
            </a:r>
            <a:r>
              <a:rPr lang="zh-CN" altLang="en-US" dirty="0" smtClean="0">
                <a:ea typeface="黑体" pitchFamily="49" charset="-122"/>
              </a:rPr>
              <a:t>、 公文用纸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43000" y="251460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二</a:t>
            </a:r>
            <a:r>
              <a:rPr lang="zh-CN" altLang="en-US" dirty="0" smtClean="0">
                <a:ea typeface="黑体" pitchFamily="49" charset="-122"/>
              </a:rPr>
              <a:t>、公文页边与版心尺寸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172523" y="410683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三</a:t>
            </a:r>
            <a:r>
              <a:rPr lang="zh-CN" altLang="en-US" dirty="0" smtClean="0">
                <a:ea typeface="黑体" pitchFamily="49" charset="-122"/>
              </a:rPr>
              <a:t>、公文书写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19200" y="31242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/>
              <a:t> 公文用纸天头（上白边）为 </a:t>
            </a:r>
            <a:r>
              <a:rPr lang="en-US" altLang="zh-CN" sz="1600" dirty="0" smtClean="0"/>
              <a:t>37mm±1mm</a:t>
            </a:r>
            <a:r>
              <a:rPr lang="zh-CN" altLang="en-US" sz="1600" dirty="0" smtClean="0"/>
              <a:t>；</a:t>
            </a:r>
          </a:p>
          <a:p>
            <a:r>
              <a:rPr lang="zh-CN" altLang="en-US" sz="1600" dirty="0" smtClean="0"/>
              <a:t> 公文用纸订口（左白边）为 </a:t>
            </a:r>
            <a:r>
              <a:rPr lang="en-US" altLang="zh-CN" sz="1600" dirty="0" smtClean="0"/>
              <a:t>28mm±1mm</a:t>
            </a:r>
            <a:r>
              <a:rPr lang="zh-CN" altLang="en-US" sz="1600" dirty="0" smtClean="0"/>
              <a:t>；</a:t>
            </a:r>
          </a:p>
          <a:p>
            <a:r>
              <a:rPr lang="zh-CN" altLang="en-US" sz="1600" dirty="0" smtClean="0"/>
              <a:t> 版心尺寸为：</a:t>
            </a:r>
            <a:r>
              <a:rPr lang="en-US" altLang="zh-CN" sz="1600" dirty="0" smtClean="0"/>
              <a:t>156mm×225mm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219200" y="4716433"/>
            <a:ext cx="746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/>
              <a:t>一般每面排 </a:t>
            </a:r>
            <a:r>
              <a:rPr lang="en-US" altLang="zh-CN" sz="1600" dirty="0" smtClean="0"/>
              <a:t>22 </a:t>
            </a:r>
            <a:r>
              <a:rPr lang="zh-CN" altLang="en-US" sz="1600" dirty="0" smtClean="0"/>
              <a:t>行，每行排 </a:t>
            </a:r>
            <a:r>
              <a:rPr lang="en-US" altLang="zh-CN" sz="1600" dirty="0" smtClean="0"/>
              <a:t>28 </a:t>
            </a:r>
            <a:r>
              <a:rPr lang="zh-CN" altLang="en-US" sz="1600" dirty="0" smtClean="0"/>
              <a:t>个字 ，特定情况可作适当调整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防止出现“此页无正文”。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时代型模板.pot">
  <a:themeElements>
    <a:clrScheme name="时代型模板.pot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时代型模板.po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.po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.po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Office\Templates\演示文稿设计\时代型模板.pot</Template>
  <TotalTime>62</TotalTime>
  <Words>96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时代型模板.pot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运行幻灯片放映的方式</dc:title>
  <dc:creator>Administrator</dc:creator>
  <cp:lastModifiedBy>陈继红</cp:lastModifiedBy>
  <cp:revision>11</cp:revision>
  <dcterms:created xsi:type="dcterms:W3CDTF">1996-07-15T15:40:02Z</dcterms:created>
  <dcterms:modified xsi:type="dcterms:W3CDTF">2019-03-07T00:07:52Z</dcterms:modified>
</cp:coreProperties>
</file>