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1" y="-893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8EBBD-22C4-4E4D-ACA2-ADFF673AB211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06C70-7ACE-44D3-BDEF-611B18E42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6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06C70-7ACE-44D3-BDEF-611B18E4274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A117-1C85-4A5B-BA7D-6242EED4DEF7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5" y="1207754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5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5" y="2480542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254944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43A3-A3AB-4721-8B04-4EB37F38AB42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给电脑一颗奔腾的心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9"/>
            <a:ext cx="2011680" cy="487627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28868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8263-7B92-4823-9D80-83487E043AC0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给电脑一颗奔腾的心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83A0-1E1D-440B-A3C4-47C9EBF43A10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21196"/>
            <a:ext cx="940644" cy="62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3347864" y="523376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 smtClean="0">
                <a:latin typeface="华文新魏" pitchFamily="2" charset="-122"/>
                <a:ea typeface="华文新魏" pitchFamily="2" charset="-122"/>
              </a:rPr>
              <a:t>给电脑一颗奔腾的心</a:t>
            </a:r>
            <a:endParaRPr lang="zh-CN" altLang="en-US" sz="1400" b="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3751"/>
            <a:ext cx="7772400" cy="1135062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23283"/>
            <a:ext cx="7772400" cy="1115219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DFBD-BA06-409C-B66D-FF1DE65F4E45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r>
              <a:rPr lang="zh-CN" altLang="en-US" smtClean="0"/>
              <a:t>给电脑一颗奔腾的心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6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50" y="1951232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10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F26A-E4D4-4D46-9CB6-2E4E28F5516F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给电脑一颗奔腾的心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B6B3-A1F4-46CA-B5AD-83D8F1E6D58D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给电脑一颗奔腾的心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9298-F1C2-4829-986D-FFDCFC4EBA57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给电脑一颗奔腾的心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2F59-4EC2-42BE-8E74-C3D9BBD4B191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给电脑一颗奔腾的心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A52C-EEDA-4E1C-A520-55B44155930C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给电脑一颗奔腾的心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D989-A022-43E2-87E9-B535D2D14CF7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r>
              <a:rPr lang="zh-CN" altLang="en-US" smtClean="0"/>
              <a:t>给电脑一颗奔腾的心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12" y="3875397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4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12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5159375"/>
            <a:ext cx="2476500" cy="396876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8B2614-F881-49A5-8147-1EBFE167EE91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给电脑一颗奔腾的心</a:t>
            </a: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957400"/>
            <a:ext cx="3672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32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固态硬盘</a:t>
            </a:r>
            <a:endParaRPr lang="zh-CN" altLang="en-US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A754-5B39-4249-8176-4FFC7A8163D7}" type="datetime1">
              <a:rPr lang="zh-CN" altLang="en-US" smtClean="0"/>
              <a:t>2019-3-7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28575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专为数据中心设计</a:t>
            </a:r>
            <a:endParaRPr lang="zh-CN" altLang="en-US" sz="28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特性与优势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31CF-76BF-44B2-8C1B-4BCCC7014876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hlinkClick r:id="rId2" action="ppaction://hlinksldjump"/>
              </a:rPr>
              <a:t>存储采用针对混合工作负载进行优化的</a:t>
            </a:r>
            <a:r>
              <a:rPr lang="en-US" altLang="zh-CN" sz="3600" dirty="0" err="1" smtClean="0">
                <a:hlinkClick r:id="rId2" action="ppaction://hlinksldjump"/>
              </a:rPr>
              <a:t>SATA</a:t>
            </a:r>
            <a:r>
              <a:rPr lang="zh-CN" altLang="en-US" sz="3600" dirty="0" smtClean="0">
                <a:hlinkClick r:id="rId2" action="ppaction://hlinksldjump"/>
              </a:rPr>
              <a:t>固态盘</a:t>
            </a:r>
            <a:endParaRPr lang="en-US" altLang="zh-CN" sz="3600" dirty="0" smtClean="0">
              <a:hlinkClick r:id="rId2" action="ppaction://hlinksldjump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hlinkClick r:id="rId2" action="ppaction://hlinksldjump"/>
              </a:rPr>
              <a:t>容量：</a:t>
            </a:r>
            <a:r>
              <a:rPr lang="en-US" altLang="zh-CN" sz="3600" dirty="0" smtClean="0">
                <a:hlinkClick r:id="rId2" action="ppaction://hlinksldjump"/>
              </a:rPr>
              <a:t>240GB-3084TB</a:t>
            </a: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hlinkClick r:id="rId2" action="ppaction://hlinksldjump"/>
              </a:rPr>
              <a:t>外形：</a:t>
            </a:r>
            <a:r>
              <a:rPr lang="en-US" altLang="zh-CN" sz="3600" dirty="0" smtClean="0">
                <a:hlinkClick r:id="rId2" action="ppaction://hlinksldjump"/>
              </a:rPr>
              <a:t>2.5</a:t>
            </a:r>
            <a:r>
              <a:rPr lang="zh-CN" altLang="en-US" sz="3600" dirty="0" smtClean="0">
                <a:hlinkClick r:id="rId2" action="ppaction://hlinksldjump"/>
              </a:rPr>
              <a:t>英</a:t>
            </a:r>
            <a:r>
              <a:rPr lang="zh-CN" altLang="en-US" sz="3600" dirty="0" smtClean="0">
                <a:hlinkClick r:id="rId2" action="ppaction://hlinksldjump"/>
              </a:rPr>
              <a:t>寸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644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规格参数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E1ED-0777-49B2-A093-CD4F946DA33D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hlinkClick r:id="rId2" action="ppaction://hlinksldjump"/>
              </a:rPr>
              <a:t>基本要素</a:t>
            </a:r>
            <a:endParaRPr lang="en-US" altLang="zh-CN" sz="3600" dirty="0" smtClean="0">
              <a:hlinkClick r:id="rId2" action="ppaction://hlinksldjump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hlinkClick r:id="rId2" action="ppaction://hlinksldjump"/>
              </a:rPr>
              <a:t>性能</a:t>
            </a:r>
            <a:endParaRPr lang="en-US" altLang="zh-CN" sz="3600" dirty="0" smtClean="0"/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hlinkClick r:id="rId3" action="ppaction://hlinksldjump"/>
              </a:rPr>
              <a:t>可靠性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基本要素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4200-E7BA-44F5-AD3C-0D6AA3781F11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6" name="对角圆角矩形 5">
            <a:hlinkClick r:id="rId2" action="ppaction://hlinksldjump"/>
          </p:cNvPr>
          <p:cNvSpPr/>
          <p:nvPr/>
        </p:nvSpPr>
        <p:spPr>
          <a:xfrm>
            <a:off x="7201204" y="4357667"/>
            <a:ext cx="1224136" cy="3600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返回目录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9348"/>
            <a:ext cx="7238878" cy="261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57B-F0AC-4470-B2D3-9D37FBFC9357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6" name="对角圆角矩形 5">
            <a:hlinkClick r:id="rId2" action="ppaction://hlinksldjump"/>
          </p:cNvPr>
          <p:cNvSpPr/>
          <p:nvPr/>
        </p:nvSpPr>
        <p:spPr>
          <a:xfrm>
            <a:off x="7201204" y="4357667"/>
            <a:ext cx="1224136" cy="3600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返回目录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035050"/>
            <a:ext cx="5891213" cy="36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E2C5-66AB-441C-A3EB-BE86DA3C98BB}" type="datetime1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6" name="对角圆角矩形 5">
            <a:hlinkClick r:id="rId2" action="ppaction://hlinksldjump"/>
          </p:cNvPr>
          <p:cNvSpPr/>
          <p:nvPr/>
        </p:nvSpPr>
        <p:spPr>
          <a:xfrm>
            <a:off x="7201204" y="4357667"/>
            <a:ext cx="1224136" cy="3600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返回目录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1625600"/>
            <a:ext cx="68357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</Words>
  <Application>Microsoft Office PowerPoint</Application>
  <PresentationFormat>全屏显示(16:10)</PresentationFormat>
  <Paragraphs>23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平衡</vt:lpstr>
      <vt:lpstr>PowerPoint 演示文稿</vt:lpstr>
      <vt:lpstr>特性与优势</vt:lpstr>
      <vt:lpstr>规格参数</vt:lpstr>
      <vt:lpstr>基本要素</vt:lpstr>
      <vt:lpstr>性能</vt:lpstr>
      <vt:lpstr>可靠性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xliang</dc:creator>
  <cp:lastModifiedBy>陈继红</cp:lastModifiedBy>
  <cp:revision>16</cp:revision>
  <dcterms:created xsi:type="dcterms:W3CDTF">2014-05-06T11:11:00Z</dcterms:created>
  <dcterms:modified xsi:type="dcterms:W3CDTF">2019-03-07T01:55:34Z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2052-11.1.0.8408</vt:lpwstr>
  </property>
</Properties>
</file>