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2" r:id="rId4"/>
    <p:sldId id="265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1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702930-96E7-460A-8719-E550114698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813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3FF79-EF29-4E94-B8B0-CF919310933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95B01-3972-4E52-BB23-BB5660F3DE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3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A81ED-E2D7-418C-AEF0-4BD7E85CA5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72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02E47-3E75-452A-BE5E-BB933B83FF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1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DB1A1-3776-4460-A1DC-8921C25D2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0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76D9E-522C-4ABE-8298-20C4A39CD1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53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E03A2-B252-4AAD-B1C4-274B6AA40B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1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F9745-6A4C-48C2-85DC-2F6B0EE2C1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3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D4B63-5803-432C-8912-59089947A2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23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17192-4E74-47AE-9F61-3E0ABBC1DD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2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7C4D6-5C22-4EE4-88A7-9D34DDCC8B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2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501ED-C42E-41FF-94BA-27DDE2C32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2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1F205A-0EC5-46E9-88BC-043893CB93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Microsoft </a:t>
            </a:r>
            <a:r>
              <a:rPr lang="zh-CN" altLang="zh-CN" dirty="0"/>
              <a:t>公司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软件巨子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微软，是一家美国跨国科技公司，也是世界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Personal Computer</a:t>
            </a:r>
            <a:r>
              <a:rPr lang="zh-CN" altLang="en-US" dirty="0" smtClean="0"/>
              <a:t>，个人计算机）软件开发的先导，由比尔</a:t>
            </a:r>
            <a:r>
              <a:rPr lang="en-US" altLang="zh-CN" dirty="0" smtClean="0"/>
              <a:t>·</a:t>
            </a:r>
            <a:r>
              <a:rPr lang="zh-CN" altLang="en-US" dirty="0" smtClean="0"/>
              <a:t>盖茨与保罗</a:t>
            </a:r>
            <a:r>
              <a:rPr lang="en-US" altLang="zh-CN" dirty="0" smtClean="0"/>
              <a:t>·</a:t>
            </a:r>
            <a:r>
              <a:rPr lang="zh-CN" altLang="en-US" dirty="0" smtClean="0"/>
              <a:t>艾伦创办于</a:t>
            </a:r>
            <a:r>
              <a:rPr lang="en-US" altLang="zh-CN" dirty="0" smtClean="0"/>
              <a:t>1975</a:t>
            </a:r>
            <a:r>
              <a:rPr lang="zh-CN" altLang="en-US" dirty="0" smtClean="0"/>
              <a:t>年，公司总部设立在华盛顿州的雷德蒙德（</a:t>
            </a:r>
            <a:r>
              <a:rPr lang="en-US" altLang="zh-CN" dirty="0" smtClean="0"/>
              <a:t>Redmond</a:t>
            </a:r>
            <a:r>
              <a:rPr lang="zh-CN" altLang="en-US" dirty="0" smtClean="0"/>
              <a:t>，邻近西雅图）。以研发、制造、授权和提供广泛的电脑软件服务业务为主。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8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主</a:t>
            </a:r>
            <a:r>
              <a:rPr lang="zh-CN" altLang="en-US" dirty="0">
                <a:solidFill>
                  <a:srgbClr val="000000"/>
                </a:solidFill>
              </a:rPr>
              <a:t>要</a:t>
            </a:r>
            <a:r>
              <a:rPr lang="zh-CN" altLang="zh-CN" dirty="0" smtClean="0">
                <a:solidFill>
                  <a:srgbClr val="000000"/>
                </a:solidFill>
              </a:rPr>
              <a:t>产品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916832"/>
            <a:ext cx="7772400" cy="3505200"/>
          </a:xfrm>
        </p:spPr>
        <p:txBody>
          <a:bodyPr/>
          <a:lstStyle/>
          <a:p>
            <a:r>
              <a:rPr lang="zh-CN" altLang="en-US" dirty="0" smtClean="0"/>
              <a:t>操作系统：</a:t>
            </a:r>
            <a:r>
              <a:rPr lang="en-US" altLang="zh-CN" b="1" dirty="0" err="1" smtClean="0"/>
              <a:t>DOS、</a:t>
            </a:r>
            <a:r>
              <a:rPr lang="en-US" altLang="zh-CN" b="1" dirty="0" err="1"/>
              <a:t>Windows</a:t>
            </a:r>
            <a:endParaRPr lang="zh-CN" altLang="en-US" dirty="0"/>
          </a:p>
          <a:p>
            <a:r>
              <a:rPr lang="zh-CN" altLang="en-US" dirty="0" smtClean="0"/>
              <a:t>应用软件：</a:t>
            </a:r>
            <a:r>
              <a:rPr lang="en-US" altLang="zh-CN" b="1" dirty="0"/>
              <a:t>Microsoft </a:t>
            </a:r>
            <a:r>
              <a:rPr lang="en-US" altLang="zh-CN" b="1" dirty="0" err="1" smtClean="0"/>
              <a:t>Office、</a:t>
            </a:r>
            <a:r>
              <a:rPr lang="en-US" altLang="zh-CN" b="1" dirty="0" err="1"/>
              <a:t>Windows</a:t>
            </a:r>
            <a:r>
              <a:rPr lang="en-US" altLang="zh-CN" b="1" dirty="0"/>
              <a:t> Media </a:t>
            </a:r>
            <a:r>
              <a:rPr lang="en-US" altLang="zh-CN" b="1" dirty="0" smtClean="0"/>
              <a:t>Player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584" y="620688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创始人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比尔</a:t>
            </a:r>
            <a:r>
              <a:rPr lang="en-US" altLang="zh-CN" dirty="0" smtClean="0"/>
              <a:t>·</a:t>
            </a:r>
            <a:r>
              <a:rPr lang="zh-CN" altLang="en-US" dirty="0" smtClean="0"/>
              <a:t>盖茨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592228"/>
      </p:ext>
    </p:extLst>
  </p:cSld>
  <p:clrMapOvr>
    <a:masterClrMapping/>
  </p:clrMapOvr>
</p:sld>
</file>

<file path=ppt/theme/theme1.xml><?xml version="1.0" encoding="utf-8"?>
<a:theme xmlns:a="http://schemas.openxmlformats.org/drawingml/2006/main" name="SPP97009.pot">
  <a:themeElements>
    <a:clrScheme name="SPP97009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PP97009.po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SPP97009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09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P97009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09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09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09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P97009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D:\修改题库\SRC\SPP97009.POT</Template>
  <TotalTime>16</TotalTime>
  <Words>92</Words>
  <Application>Microsoft Office PowerPoint</Application>
  <PresentationFormat>全屏显示(4:3)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SPP97009.pot</vt:lpstr>
      <vt:lpstr>Microsoft 公司</vt:lpstr>
      <vt:lpstr>公司简介</vt:lpstr>
      <vt:lpstr>主要产品</vt:lpstr>
      <vt:lpstr>创始人—比尔·盖茨</vt:lpstr>
    </vt:vector>
  </TitlesOfParts>
  <Company>北京朔日科技有限公司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公司</dc:title>
  <dc:creator>0005</dc:creator>
  <cp:lastModifiedBy>陈继红</cp:lastModifiedBy>
  <cp:revision>5</cp:revision>
  <dcterms:created xsi:type="dcterms:W3CDTF">2002-04-18T00:46:55Z</dcterms:created>
  <dcterms:modified xsi:type="dcterms:W3CDTF">2019-03-07T00:39:32Z</dcterms:modified>
</cp:coreProperties>
</file>