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342F-EC31-4DA3-9CE3-A8BF91E5270B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F6E6-CE3D-43F5-84AD-1A26B9799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概念、历史、现状和未来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人工智能是研究开发能够模拟、延伸和扩展人类智能的理论、方法、技术及应用系统的一门新的技术科学；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经历了起步发展期、</a:t>
            </a:r>
            <a:r>
              <a:rPr lang="zh-CN" altLang="en-US" dirty="0" smtClean="0"/>
              <a:t>反思发展期、应用发展期、低迷发展期、稳步发展期和蓬勃发展期六个时期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通用人工智能尚处于起步阶段、创新创业如火如荼、创新生态布局成为人工智能产业发展的战略高地、社会影响日益凸显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向通用智能、人机混合智能、自主智能系统发展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人机混合智能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88832" cy="479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自主智能系统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8054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人工智能发展历程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概念、历史</a:t>
            </a:r>
            <a:r>
              <a:rPr lang="zh-CN" altLang="en-US" dirty="0"/>
              <a:t>、现状和未来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114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概念、历史、现状和未来</vt:lpstr>
      <vt:lpstr>人机混合智能</vt:lpstr>
      <vt:lpstr>自主智能系统</vt:lpstr>
      <vt:lpstr>人工智能发展历程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稳粮、增收、强基础、重民生</dc:title>
  <dc:creator>USER-</dc:creator>
  <cp:lastModifiedBy>陈继红</cp:lastModifiedBy>
  <cp:revision>8</cp:revision>
  <dcterms:created xsi:type="dcterms:W3CDTF">2013-09-03T11:47:00Z</dcterms:created>
  <dcterms:modified xsi:type="dcterms:W3CDTF">2019-03-07T05:50:00Z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2052-11.1.0.8408</vt:lpwstr>
  </property>
</Properties>
</file>