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A4F7-B030-4E29-93D7-05020FDD5557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94D6-D58F-4626-855D-27FB62520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A4F7-B030-4E29-93D7-05020FDD5557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94D6-D58F-4626-855D-27FB62520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1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A4F7-B030-4E29-93D7-05020FDD5557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94D6-D58F-4626-855D-27FB62520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9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A4F7-B030-4E29-93D7-05020FDD5557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94D6-D58F-4626-855D-27FB62520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A4F7-B030-4E29-93D7-05020FDD5557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94D6-D58F-4626-855D-27FB62520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8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A4F7-B030-4E29-93D7-05020FDD5557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94D6-D58F-4626-855D-27FB62520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0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A4F7-B030-4E29-93D7-05020FDD5557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94D6-D58F-4626-855D-27FB62520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A4F7-B030-4E29-93D7-05020FDD5557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94D6-D58F-4626-855D-27FB62520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7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A4F7-B030-4E29-93D7-05020FDD5557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94D6-D58F-4626-855D-27FB62520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68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A4F7-B030-4E29-93D7-05020FDD5557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94D6-D58F-4626-855D-27FB62520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A4F7-B030-4E29-93D7-05020FDD5557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94D6-D58F-4626-855D-27FB62520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2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6A4F7-B030-4E29-93D7-05020FDD5557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94D6-D58F-4626-855D-27FB62520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如何读大学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高职学生入学教育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75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大学一年级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适应大学生活</a:t>
            </a:r>
            <a:endParaRPr lang="en-US" altLang="zh-CN" dirty="0" smtClean="0"/>
          </a:p>
          <a:p>
            <a:r>
              <a:rPr lang="zh-CN" altLang="en-US" dirty="0" smtClean="0"/>
              <a:t>了解专业对应就业岗位</a:t>
            </a:r>
            <a:endParaRPr lang="en-US" altLang="zh-CN" dirty="0" smtClean="0"/>
          </a:p>
          <a:p>
            <a:r>
              <a:rPr lang="zh-CN" altLang="en-US" dirty="0" smtClean="0"/>
              <a:t>制定学习规划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622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大学三年级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进行专业对口的顶岗实习</a:t>
            </a:r>
            <a:endParaRPr lang="en-US" altLang="zh-CN" dirty="0" smtClean="0"/>
          </a:p>
          <a:p>
            <a:r>
              <a:rPr lang="zh-CN" altLang="en-US" dirty="0"/>
              <a:t>通过企业实战</a:t>
            </a:r>
            <a:r>
              <a:rPr lang="zh-CN" altLang="en-US" dirty="0" smtClean="0"/>
              <a:t>锻炼，发现不足</a:t>
            </a:r>
            <a:endParaRPr lang="en-US" altLang="zh-CN" dirty="0" smtClean="0"/>
          </a:p>
          <a:p>
            <a:r>
              <a:rPr lang="zh-CN" altLang="en-US" dirty="0" smtClean="0"/>
              <a:t>进行针对性学习，为就业做好充分准备。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19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</a:t>
            </a:r>
            <a:r>
              <a:rPr lang="zh-CN" altLang="en-US" dirty="0"/>
              <a:t>二</a:t>
            </a:r>
            <a:r>
              <a:rPr lang="zh-CN" altLang="en-US" dirty="0" smtClean="0"/>
              <a:t>年级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充分认知自我</a:t>
            </a:r>
            <a:endParaRPr lang="en-US" altLang="zh-CN" dirty="0" smtClean="0"/>
          </a:p>
          <a:p>
            <a:r>
              <a:rPr lang="zh-CN" altLang="en-US" dirty="0" smtClean="0"/>
              <a:t>结合自身特长，选择学习专业知识</a:t>
            </a:r>
            <a:endParaRPr lang="en-US" altLang="zh-CN" dirty="0" smtClean="0"/>
          </a:p>
          <a:p>
            <a:r>
              <a:rPr lang="zh-CN" altLang="en-US" dirty="0" smtClean="0"/>
              <a:t>明确职业规划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72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63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如何读大学</vt:lpstr>
      <vt:lpstr>大学一年级</vt:lpstr>
      <vt:lpstr>大学三年级</vt:lpstr>
      <vt:lpstr>大学二年级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新生入学教育</dc:title>
  <dc:creator>谢亮</dc:creator>
  <cp:lastModifiedBy>cjh</cp:lastModifiedBy>
  <cp:revision>9</cp:revision>
  <dcterms:created xsi:type="dcterms:W3CDTF">2014-03-09T08:14:26Z</dcterms:created>
  <dcterms:modified xsi:type="dcterms:W3CDTF">2019-02-05T08:37:34Z</dcterms:modified>
</cp:coreProperties>
</file>