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2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2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5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5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2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4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7A38-8E25-41A6-9170-4D91D11873B7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C7806-FFAD-45A3-A1B8-D48CE03D7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8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健康高速路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健康五招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岁的绝招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你想活到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岁吗？请做到以下</a:t>
            </a:r>
            <a:r>
              <a:rPr lang="en-US" altLang="zh-CN" dirty="0" smtClean="0"/>
              <a:t>5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r>
              <a:rPr lang="zh-CN" altLang="en-US" dirty="0" smtClean="0"/>
              <a:t>做一个全面健康检查，制定健康计划。</a:t>
            </a:r>
            <a:endParaRPr lang="en-US" altLang="zh-CN" dirty="0" smtClean="0"/>
          </a:p>
          <a:p>
            <a:r>
              <a:rPr lang="zh-CN" altLang="en-US" dirty="0" smtClean="0"/>
              <a:t>坚持一个完整的营养计划，包括正确的饮食和高质量的天然维生素。</a:t>
            </a:r>
            <a:endParaRPr lang="en-US" altLang="zh-CN" dirty="0" smtClean="0"/>
          </a:p>
          <a:p>
            <a:r>
              <a:rPr lang="zh-CN" altLang="en-US" dirty="0" smtClean="0"/>
              <a:t>坚持锻炼和运动。</a:t>
            </a:r>
            <a:endParaRPr lang="en-US" altLang="zh-CN" dirty="0" smtClean="0"/>
          </a:p>
          <a:p>
            <a:r>
              <a:rPr lang="zh-CN" altLang="en-US" dirty="0" smtClean="0"/>
              <a:t>尝试</a:t>
            </a:r>
            <a:r>
              <a:rPr lang="zh-CN" altLang="en-US" smtClean="0"/>
              <a:t>每天减轻压力的</a:t>
            </a:r>
            <a:r>
              <a:rPr lang="zh-CN" altLang="en-US" dirty="0" smtClean="0"/>
              <a:t>练习，如打太极拳。</a:t>
            </a:r>
            <a:endParaRPr lang="en-US" altLang="zh-CN" dirty="0"/>
          </a:p>
          <a:p>
            <a:r>
              <a:rPr lang="zh-CN" altLang="en-US" dirty="0" smtClean="0"/>
              <a:t>不要抽烟。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健康高速路</vt:lpstr>
      <vt:lpstr>活100岁的绝招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健康高速路</dc:title>
  <dc:creator>USER-</dc:creator>
  <cp:lastModifiedBy>cjh</cp:lastModifiedBy>
  <cp:revision>3</cp:revision>
  <dcterms:created xsi:type="dcterms:W3CDTF">2013-09-03T11:46:55Z</dcterms:created>
  <dcterms:modified xsi:type="dcterms:W3CDTF">2019-02-06T05:58:54Z</dcterms:modified>
</cp:coreProperties>
</file>