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64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53" d="100"/>
          <a:sy n="53" d="100"/>
        </p:scale>
        <p:origin x="-58" y="-57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gi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1367D-5348-489C-A1DE-78D8FDE662DC}" type="doc">
      <dgm:prSet loTypeId="urn:microsoft.com/office/officeart/2005/8/layout/vList3" loCatId="list" qsTypeId="urn:microsoft.com/office/officeart/2005/8/quickstyle/simple4" qsCatId="simple" csTypeId="urn:microsoft.com/office/officeart/2005/8/colors/accent0_3" csCatId="mainScheme" phldr="1"/>
      <dgm:spPr/>
    </dgm:pt>
    <dgm:pt modelId="{3D2A6EB8-9229-451F-BA35-185EB7226C9E}">
      <dgm:prSet phldrT="[文本]" custT="1"/>
      <dgm:spPr/>
      <dgm:t>
        <a:bodyPr/>
        <a:lstStyle/>
        <a:p>
          <a:pPr algn="l"/>
          <a:r>
            <a:rPr lang="zh-CN" altLang="en-US" sz="1600" b="0" i="0" dirty="0" smtClean="0"/>
            <a:t>屏幕尺寸：</a:t>
          </a:r>
          <a:r>
            <a:rPr lang="en-US" altLang="zh-CN" sz="1600" b="0" i="0" dirty="0" smtClean="0"/>
            <a:t>15.6</a:t>
          </a:r>
          <a:r>
            <a:rPr lang="zh-CN" altLang="en-US" sz="1600" b="0" i="0" dirty="0" smtClean="0"/>
            <a:t>英寸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C0ED4C4-CAAF-447C-B4F7-F642A52841A5}" type="parTrans" cxnId="{4D3785E5-39EB-4291-B621-04077B10EC1F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1303895-CBDF-4986-98D7-639325D077DC}" type="sibTrans" cxnId="{4D3785E5-39EB-4291-B621-04077B10EC1F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C6492AE-4414-4E52-A802-F215CBDB2FEB}">
      <dgm:prSet phldrT="[文本]" custT="1"/>
      <dgm:spPr/>
      <dgm:t>
        <a:bodyPr/>
        <a:lstStyle/>
        <a:p>
          <a:pPr algn="l"/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显卡型号：</a:t>
          </a:r>
          <a:r>
            <a:rPr lang="en-US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GTX1060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C7B57D9-4D3C-431D-946C-E604A451C8B0}" type="parTrans" cxnId="{DAB9B660-BB11-45CA-B4AD-D22B155207C8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CC06AA0-774D-4913-823A-992BC5154720}" type="sibTrans" cxnId="{DAB9B660-BB11-45CA-B4AD-D22B155207C8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52A3BBE-3EAE-407B-9332-1BCA54F47287}">
      <dgm:prSet phldrT="[文本]" custT="1"/>
      <dgm:spPr/>
      <dgm:t>
        <a:bodyPr/>
        <a:lstStyle/>
        <a:p>
          <a:pPr algn="l"/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处理器：</a:t>
          </a:r>
          <a:r>
            <a:rPr lang="en-US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Intel i7</a:t>
          </a:r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标准电压版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B3B2E19-EA37-47A4-AC6D-108C922B82CB}" type="parTrans" cxnId="{63386C74-1BE7-4B0D-BF6C-F793ACFF78DB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A695AE7-8B58-4ECD-916B-204B296E536D}" type="sibTrans" cxnId="{63386C74-1BE7-4B0D-BF6C-F793ACFF78DB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19C0778-C7FD-4612-9549-8E6EC25C1A6F}">
      <dgm:prSet custT="1"/>
      <dgm:spPr/>
      <dgm:t>
        <a:bodyPr/>
        <a:lstStyle/>
        <a:p>
          <a:pPr algn="l"/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厚度：</a:t>
          </a:r>
          <a:r>
            <a:rPr lang="en-US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25.0mm</a:t>
          </a:r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以上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496AC31-9AE4-4FFF-8149-C3E6CD68DC73}" type="parTrans" cxnId="{0F3F9A6B-EFBA-40CC-8861-09D32F3ECE2E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8D4BAA3-448F-4B92-8075-2F2D33F27144}" type="sibTrans" cxnId="{0F3F9A6B-EFBA-40CC-8861-09D32F3ECE2E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91482DB-5752-4F1C-BDB3-005AA0AD58A5}">
      <dgm:prSet custT="1"/>
      <dgm:spPr/>
      <dgm:t>
        <a:bodyPr/>
        <a:lstStyle/>
        <a:p>
          <a:pPr algn="l"/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待机时长：小于</a:t>
          </a:r>
          <a:r>
            <a:rPr lang="en-US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5</a:t>
          </a:r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小时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0ED2592-E8E1-40DE-8E96-75B4E32D3F86}" type="parTrans" cxnId="{9A103D66-3EA1-4C00-801E-67512E5AF6C2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759B810-7310-4334-B4DE-1B77565735D2}" type="sibTrans" cxnId="{9A103D66-3EA1-4C00-801E-67512E5AF6C2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C825FDD-C396-40DC-8AF8-B0CE9FAAD41A}">
      <dgm:prSet custT="1"/>
      <dgm:spPr/>
      <dgm:t>
        <a:bodyPr/>
        <a:lstStyle/>
        <a:p>
          <a:pPr algn="l"/>
          <a:r>
            <a:rPr lang="zh-CN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内存容量：</a:t>
          </a:r>
          <a:r>
            <a:rPr lang="en-US" altLang="en-US" sz="16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8G</a:t>
          </a:r>
          <a:endParaRPr lang="zh-CN" altLang="en-US" sz="16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43198E8-7CA0-4AB4-9850-B6A6316DF198}" type="parTrans" cxnId="{643C9935-D657-4A3D-B400-F9668BC2C050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6DE1BA1-B987-4735-8209-8B9EE81182D4}" type="sibTrans" cxnId="{643C9935-D657-4A3D-B400-F9668BC2C050}">
      <dgm:prSet/>
      <dgm:spPr/>
      <dgm:t>
        <a:bodyPr/>
        <a:lstStyle/>
        <a:p>
          <a:pPr algn="l"/>
          <a:endParaRPr lang="zh-CN" altLang="en-US" sz="1600" b="1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5B4BA2C-464F-4139-846B-96F92B341A1C}" type="pres">
      <dgm:prSet presAssocID="{F231367D-5348-489C-A1DE-78D8FDE662DC}" presName="linearFlow" presStyleCnt="0">
        <dgm:presLayoutVars>
          <dgm:dir/>
          <dgm:resizeHandles val="exact"/>
        </dgm:presLayoutVars>
      </dgm:prSet>
      <dgm:spPr/>
    </dgm:pt>
    <dgm:pt modelId="{AD6A4416-FD34-4F98-95F3-C91403E8ACB4}" type="pres">
      <dgm:prSet presAssocID="{3D2A6EB8-9229-451F-BA35-185EB7226C9E}" presName="composite" presStyleCnt="0"/>
      <dgm:spPr/>
    </dgm:pt>
    <dgm:pt modelId="{E0371EED-7FB3-441E-A795-BC141018BC27}" type="pres">
      <dgm:prSet presAssocID="{3D2A6EB8-9229-451F-BA35-185EB7226C9E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BC880A6-BD2D-47F6-9DEF-C2F23903B428}" type="pres">
      <dgm:prSet presAssocID="{3D2A6EB8-9229-451F-BA35-185EB7226C9E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1218CE-51BC-4FB3-ACCE-91FA4ADA2F87}" type="pres">
      <dgm:prSet presAssocID="{51303895-CBDF-4986-98D7-639325D077DC}" presName="spacing" presStyleCnt="0"/>
      <dgm:spPr/>
    </dgm:pt>
    <dgm:pt modelId="{A4108D7B-84F3-495A-B364-F622A19EDABE}" type="pres">
      <dgm:prSet presAssocID="{E19C0778-C7FD-4612-9549-8E6EC25C1A6F}" presName="composite" presStyleCnt="0"/>
      <dgm:spPr/>
    </dgm:pt>
    <dgm:pt modelId="{B7D52510-BD48-46D8-92AE-7FEE747DB091}" type="pres">
      <dgm:prSet presAssocID="{E19C0778-C7FD-4612-9549-8E6EC25C1A6F}" presName="imgShp" presStyleLbl="fgImgPlace1" presStyleIdx="1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D490DB1-89E2-4636-95E0-F4504267F07A}" type="pres">
      <dgm:prSet presAssocID="{E19C0778-C7FD-4612-9549-8E6EC25C1A6F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5CD779-4CE2-4E08-9E1D-BA7FE3FF2AC7}" type="pres">
      <dgm:prSet presAssocID="{88D4BAA3-448F-4B92-8075-2F2D33F27144}" presName="spacing" presStyleCnt="0"/>
      <dgm:spPr/>
    </dgm:pt>
    <dgm:pt modelId="{18C985B7-ED65-47CE-AEB5-1C038B67F322}" type="pres">
      <dgm:prSet presAssocID="{591482DB-5752-4F1C-BDB3-005AA0AD58A5}" presName="composite" presStyleCnt="0"/>
      <dgm:spPr/>
    </dgm:pt>
    <dgm:pt modelId="{68A6E022-78E8-4487-B93C-15407FDD0572}" type="pres">
      <dgm:prSet presAssocID="{591482DB-5752-4F1C-BDB3-005AA0AD58A5}" presName="imgShp" presStyleLbl="fgImgPlace1" presStyleIdx="2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1379108-DFAF-4883-9A39-65331B712A72}" type="pres">
      <dgm:prSet presAssocID="{591482DB-5752-4F1C-BDB3-005AA0AD58A5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A81309-B735-4C9F-BB54-2560AF7747F1}" type="pres">
      <dgm:prSet presAssocID="{E759B810-7310-4334-B4DE-1B77565735D2}" presName="spacing" presStyleCnt="0"/>
      <dgm:spPr/>
    </dgm:pt>
    <dgm:pt modelId="{867924B2-D699-4BDC-9C5B-AE4A719F8E87}" type="pres">
      <dgm:prSet presAssocID="{7C6492AE-4414-4E52-A802-F215CBDB2FEB}" presName="composite" presStyleCnt="0"/>
      <dgm:spPr/>
    </dgm:pt>
    <dgm:pt modelId="{76F3D697-1E62-4062-882E-16D5AFBB9EA1}" type="pres">
      <dgm:prSet presAssocID="{7C6492AE-4414-4E52-A802-F215CBDB2FEB}" presName="imgShp" presStyleLbl="fgImgPlace1" presStyleIdx="3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D2AB6D9-5277-44B5-8939-C5E060077FE3}" type="pres">
      <dgm:prSet presAssocID="{7C6492AE-4414-4E52-A802-F215CBDB2FEB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A01D21-2AF9-41BC-8B7C-EAAC4130DC1E}" type="pres">
      <dgm:prSet presAssocID="{7CC06AA0-774D-4913-823A-992BC5154720}" presName="spacing" presStyleCnt="0"/>
      <dgm:spPr/>
    </dgm:pt>
    <dgm:pt modelId="{BA24F139-9C67-4667-AF75-4B95A3D3A7BB}" type="pres">
      <dgm:prSet presAssocID="{A52A3BBE-3EAE-407B-9332-1BCA54F47287}" presName="composite" presStyleCnt="0"/>
      <dgm:spPr/>
    </dgm:pt>
    <dgm:pt modelId="{77386F3D-9488-4BCE-AF9A-B9D3AB8F5610}" type="pres">
      <dgm:prSet presAssocID="{A52A3BBE-3EAE-407B-9332-1BCA54F47287}" presName="imgShp" presStyleLbl="fgImgPlace1" presStyleIdx="4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2C3EAEB-504F-46F8-BC03-AB23EF950D79}" type="pres">
      <dgm:prSet presAssocID="{A52A3BBE-3EAE-407B-9332-1BCA54F47287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D477DA-4A63-4CE6-9F53-12CF3F1D0704}" type="pres">
      <dgm:prSet presAssocID="{3A695AE7-8B58-4ECD-916B-204B296E536D}" presName="spacing" presStyleCnt="0"/>
      <dgm:spPr/>
    </dgm:pt>
    <dgm:pt modelId="{C4A2252F-5CA2-402D-9F86-3845CF4A11CB}" type="pres">
      <dgm:prSet presAssocID="{BC825FDD-C396-40DC-8AF8-B0CE9FAAD41A}" presName="composite" presStyleCnt="0"/>
      <dgm:spPr/>
    </dgm:pt>
    <dgm:pt modelId="{F4756C17-7859-4A29-A07C-C64743E1ACAF}" type="pres">
      <dgm:prSet presAssocID="{BC825FDD-C396-40DC-8AF8-B0CE9FAAD41A}" presName="imgShp" presStyleLbl="fgImgPlace1" presStyleIdx="5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0EE375-E4DC-4C63-BE0B-A0EC1B6811B5}" type="pres">
      <dgm:prSet presAssocID="{BC825FDD-C396-40DC-8AF8-B0CE9FAAD41A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3C9935-D657-4A3D-B400-F9668BC2C050}" srcId="{F231367D-5348-489C-A1DE-78D8FDE662DC}" destId="{BC825FDD-C396-40DC-8AF8-B0CE9FAAD41A}" srcOrd="5" destOrd="0" parTransId="{A43198E8-7CA0-4AB4-9850-B6A6316DF198}" sibTransId="{C6DE1BA1-B987-4735-8209-8B9EE81182D4}"/>
    <dgm:cxn modelId="{389D921F-373A-44BF-8EBB-410004AB64DA}" type="presOf" srcId="{3D2A6EB8-9229-451F-BA35-185EB7226C9E}" destId="{CBC880A6-BD2D-47F6-9DEF-C2F23903B428}" srcOrd="0" destOrd="0" presId="urn:microsoft.com/office/officeart/2005/8/layout/vList3"/>
    <dgm:cxn modelId="{E0007A71-C038-4BF9-8369-C14E826B7B1C}" type="presOf" srcId="{7C6492AE-4414-4E52-A802-F215CBDB2FEB}" destId="{4D2AB6D9-5277-44B5-8939-C5E060077FE3}" srcOrd="0" destOrd="0" presId="urn:microsoft.com/office/officeart/2005/8/layout/vList3"/>
    <dgm:cxn modelId="{9A103D66-3EA1-4C00-801E-67512E5AF6C2}" srcId="{F231367D-5348-489C-A1DE-78D8FDE662DC}" destId="{591482DB-5752-4F1C-BDB3-005AA0AD58A5}" srcOrd="2" destOrd="0" parTransId="{80ED2592-E8E1-40DE-8E96-75B4E32D3F86}" sibTransId="{E759B810-7310-4334-B4DE-1B77565735D2}"/>
    <dgm:cxn modelId="{E0FF036B-9502-4179-A852-030B0657CBAC}" type="presOf" srcId="{F231367D-5348-489C-A1DE-78D8FDE662DC}" destId="{85B4BA2C-464F-4139-846B-96F92B341A1C}" srcOrd="0" destOrd="0" presId="urn:microsoft.com/office/officeart/2005/8/layout/vList3"/>
    <dgm:cxn modelId="{0F3F9A6B-EFBA-40CC-8861-09D32F3ECE2E}" srcId="{F231367D-5348-489C-A1DE-78D8FDE662DC}" destId="{E19C0778-C7FD-4612-9549-8E6EC25C1A6F}" srcOrd="1" destOrd="0" parTransId="{7496AC31-9AE4-4FFF-8149-C3E6CD68DC73}" sibTransId="{88D4BAA3-448F-4B92-8075-2F2D33F27144}"/>
    <dgm:cxn modelId="{DAB9B660-BB11-45CA-B4AD-D22B155207C8}" srcId="{F231367D-5348-489C-A1DE-78D8FDE662DC}" destId="{7C6492AE-4414-4E52-A802-F215CBDB2FEB}" srcOrd="3" destOrd="0" parTransId="{1C7B57D9-4D3C-431D-946C-E604A451C8B0}" sibTransId="{7CC06AA0-774D-4913-823A-992BC5154720}"/>
    <dgm:cxn modelId="{63386C74-1BE7-4B0D-BF6C-F793ACFF78DB}" srcId="{F231367D-5348-489C-A1DE-78D8FDE662DC}" destId="{A52A3BBE-3EAE-407B-9332-1BCA54F47287}" srcOrd="4" destOrd="0" parTransId="{0B3B2E19-EA37-47A4-AC6D-108C922B82CB}" sibTransId="{3A695AE7-8B58-4ECD-916B-204B296E536D}"/>
    <dgm:cxn modelId="{262915FB-C91E-49AB-82E0-B194DA495224}" type="presOf" srcId="{BC825FDD-C396-40DC-8AF8-B0CE9FAAD41A}" destId="{B00EE375-E4DC-4C63-BE0B-A0EC1B6811B5}" srcOrd="0" destOrd="0" presId="urn:microsoft.com/office/officeart/2005/8/layout/vList3"/>
    <dgm:cxn modelId="{DE843027-CD8E-4BDC-9F38-BF562E4A2ACD}" type="presOf" srcId="{E19C0778-C7FD-4612-9549-8E6EC25C1A6F}" destId="{8D490DB1-89E2-4636-95E0-F4504267F07A}" srcOrd="0" destOrd="0" presId="urn:microsoft.com/office/officeart/2005/8/layout/vList3"/>
    <dgm:cxn modelId="{B149F812-6045-497A-A31C-B86AF222F0A8}" type="presOf" srcId="{A52A3BBE-3EAE-407B-9332-1BCA54F47287}" destId="{42C3EAEB-504F-46F8-BC03-AB23EF950D79}" srcOrd="0" destOrd="0" presId="urn:microsoft.com/office/officeart/2005/8/layout/vList3"/>
    <dgm:cxn modelId="{D9945289-DD24-4262-942C-267F3D0C1C2B}" type="presOf" srcId="{591482DB-5752-4F1C-BDB3-005AA0AD58A5}" destId="{31379108-DFAF-4883-9A39-65331B712A72}" srcOrd="0" destOrd="0" presId="urn:microsoft.com/office/officeart/2005/8/layout/vList3"/>
    <dgm:cxn modelId="{4D3785E5-39EB-4291-B621-04077B10EC1F}" srcId="{F231367D-5348-489C-A1DE-78D8FDE662DC}" destId="{3D2A6EB8-9229-451F-BA35-185EB7226C9E}" srcOrd="0" destOrd="0" parTransId="{CC0ED4C4-CAAF-447C-B4F7-F642A52841A5}" sibTransId="{51303895-CBDF-4986-98D7-639325D077DC}"/>
    <dgm:cxn modelId="{47D38B89-92CE-473E-8F16-E44058CF7DD6}" type="presParOf" srcId="{85B4BA2C-464F-4139-846B-96F92B341A1C}" destId="{AD6A4416-FD34-4F98-95F3-C91403E8ACB4}" srcOrd="0" destOrd="0" presId="urn:microsoft.com/office/officeart/2005/8/layout/vList3"/>
    <dgm:cxn modelId="{139A83DA-DA5A-43FA-9319-07B208557B12}" type="presParOf" srcId="{AD6A4416-FD34-4F98-95F3-C91403E8ACB4}" destId="{E0371EED-7FB3-441E-A795-BC141018BC27}" srcOrd="0" destOrd="0" presId="urn:microsoft.com/office/officeart/2005/8/layout/vList3"/>
    <dgm:cxn modelId="{8B85EC5E-410A-4D91-B2F8-5F855CB7E9C3}" type="presParOf" srcId="{AD6A4416-FD34-4F98-95F3-C91403E8ACB4}" destId="{CBC880A6-BD2D-47F6-9DEF-C2F23903B428}" srcOrd="1" destOrd="0" presId="urn:microsoft.com/office/officeart/2005/8/layout/vList3"/>
    <dgm:cxn modelId="{F0C8E2AB-991F-4299-A06C-7A90B1B95F00}" type="presParOf" srcId="{85B4BA2C-464F-4139-846B-96F92B341A1C}" destId="{C11218CE-51BC-4FB3-ACCE-91FA4ADA2F87}" srcOrd="1" destOrd="0" presId="urn:microsoft.com/office/officeart/2005/8/layout/vList3"/>
    <dgm:cxn modelId="{853A2CAD-2DE8-401F-BDBC-DCE36E5E25C7}" type="presParOf" srcId="{85B4BA2C-464F-4139-846B-96F92B341A1C}" destId="{A4108D7B-84F3-495A-B364-F622A19EDABE}" srcOrd="2" destOrd="0" presId="urn:microsoft.com/office/officeart/2005/8/layout/vList3"/>
    <dgm:cxn modelId="{D941737E-0312-483E-8AC5-6327B4FCEF97}" type="presParOf" srcId="{A4108D7B-84F3-495A-B364-F622A19EDABE}" destId="{B7D52510-BD48-46D8-92AE-7FEE747DB091}" srcOrd="0" destOrd="0" presId="urn:microsoft.com/office/officeart/2005/8/layout/vList3"/>
    <dgm:cxn modelId="{0EAA1C9F-5391-4689-88E8-CB11D0778202}" type="presParOf" srcId="{A4108D7B-84F3-495A-B364-F622A19EDABE}" destId="{8D490DB1-89E2-4636-95E0-F4504267F07A}" srcOrd="1" destOrd="0" presId="urn:microsoft.com/office/officeart/2005/8/layout/vList3"/>
    <dgm:cxn modelId="{AEE6905E-5029-47AE-B884-4F529FB7B7F7}" type="presParOf" srcId="{85B4BA2C-464F-4139-846B-96F92B341A1C}" destId="{325CD779-4CE2-4E08-9E1D-BA7FE3FF2AC7}" srcOrd="3" destOrd="0" presId="urn:microsoft.com/office/officeart/2005/8/layout/vList3"/>
    <dgm:cxn modelId="{34E31A37-08A4-4082-B51E-9530118F8D9A}" type="presParOf" srcId="{85B4BA2C-464F-4139-846B-96F92B341A1C}" destId="{18C985B7-ED65-47CE-AEB5-1C038B67F322}" srcOrd="4" destOrd="0" presId="urn:microsoft.com/office/officeart/2005/8/layout/vList3"/>
    <dgm:cxn modelId="{C4589095-5DC0-4CC0-9B79-26C664B017A4}" type="presParOf" srcId="{18C985B7-ED65-47CE-AEB5-1C038B67F322}" destId="{68A6E022-78E8-4487-B93C-15407FDD0572}" srcOrd="0" destOrd="0" presId="urn:microsoft.com/office/officeart/2005/8/layout/vList3"/>
    <dgm:cxn modelId="{2A55B9E8-35CD-40B5-AE6B-77D1C9C4FD64}" type="presParOf" srcId="{18C985B7-ED65-47CE-AEB5-1C038B67F322}" destId="{31379108-DFAF-4883-9A39-65331B712A72}" srcOrd="1" destOrd="0" presId="urn:microsoft.com/office/officeart/2005/8/layout/vList3"/>
    <dgm:cxn modelId="{9092A9CB-AD43-4167-964B-70D826325BF7}" type="presParOf" srcId="{85B4BA2C-464F-4139-846B-96F92B341A1C}" destId="{10A81309-B735-4C9F-BB54-2560AF7747F1}" srcOrd="5" destOrd="0" presId="urn:microsoft.com/office/officeart/2005/8/layout/vList3"/>
    <dgm:cxn modelId="{0697806D-E492-4B4D-9B6C-0DC5AEA19741}" type="presParOf" srcId="{85B4BA2C-464F-4139-846B-96F92B341A1C}" destId="{867924B2-D699-4BDC-9C5B-AE4A719F8E87}" srcOrd="6" destOrd="0" presId="urn:microsoft.com/office/officeart/2005/8/layout/vList3"/>
    <dgm:cxn modelId="{7DAFE5EE-84F7-4972-8D39-68AD6B45D70E}" type="presParOf" srcId="{867924B2-D699-4BDC-9C5B-AE4A719F8E87}" destId="{76F3D697-1E62-4062-882E-16D5AFBB9EA1}" srcOrd="0" destOrd="0" presId="urn:microsoft.com/office/officeart/2005/8/layout/vList3"/>
    <dgm:cxn modelId="{F6E00A5D-1F80-4BDD-8F5A-D60677E1A70A}" type="presParOf" srcId="{867924B2-D699-4BDC-9C5B-AE4A719F8E87}" destId="{4D2AB6D9-5277-44B5-8939-C5E060077FE3}" srcOrd="1" destOrd="0" presId="urn:microsoft.com/office/officeart/2005/8/layout/vList3"/>
    <dgm:cxn modelId="{7E05A9ED-3EF9-4293-930F-48ADEE52EDF1}" type="presParOf" srcId="{85B4BA2C-464F-4139-846B-96F92B341A1C}" destId="{FCA01D21-2AF9-41BC-8B7C-EAAC4130DC1E}" srcOrd="7" destOrd="0" presId="urn:microsoft.com/office/officeart/2005/8/layout/vList3"/>
    <dgm:cxn modelId="{E5D4F27B-75B0-4516-9FF6-96573D6A3AAF}" type="presParOf" srcId="{85B4BA2C-464F-4139-846B-96F92B341A1C}" destId="{BA24F139-9C67-4667-AF75-4B95A3D3A7BB}" srcOrd="8" destOrd="0" presId="urn:microsoft.com/office/officeart/2005/8/layout/vList3"/>
    <dgm:cxn modelId="{56339C49-F731-4CE5-A7AB-DF2102FDF706}" type="presParOf" srcId="{BA24F139-9C67-4667-AF75-4B95A3D3A7BB}" destId="{77386F3D-9488-4BCE-AF9A-B9D3AB8F5610}" srcOrd="0" destOrd="0" presId="urn:microsoft.com/office/officeart/2005/8/layout/vList3"/>
    <dgm:cxn modelId="{91F2C4AE-667B-436F-A835-EB67607E85D6}" type="presParOf" srcId="{BA24F139-9C67-4667-AF75-4B95A3D3A7BB}" destId="{42C3EAEB-504F-46F8-BC03-AB23EF950D79}" srcOrd="1" destOrd="0" presId="urn:microsoft.com/office/officeart/2005/8/layout/vList3"/>
    <dgm:cxn modelId="{903E6A42-49E8-4B66-8114-B198628E4993}" type="presParOf" srcId="{85B4BA2C-464F-4139-846B-96F92B341A1C}" destId="{28D477DA-4A63-4CE6-9F53-12CF3F1D0704}" srcOrd="9" destOrd="0" presId="urn:microsoft.com/office/officeart/2005/8/layout/vList3"/>
    <dgm:cxn modelId="{F46B8862-4CD4-4909-B431-479BD7447CD8}" type="presParOf" srcId="{85B4BA2C-464F-4139-846B-96F92B341A1C}" destId="{C4A2252F-5CA2-402D-9F86-3845CF4A11CB}" srcOrd="10" destOrd="0" presId="urn:microsoft.com/office/officeart/2005/8/layout/vList3"/>
    <dgm:cxn modelId="{22E055F2-E422-4620-8533-DD7F98725654}" type="presParOf" srcId="{C4A2252F-5CA2-402D-9F86-3845CF4A11CB}" destId="{F4756C17-7859-4A29-A07C-C64743E1ACAF}" srcOrd="0" destOrd="0" presId="urn:microsoft.com/office/officeart/2005/8/layout/vList3"/>
    <dgm:cxn modelId="{E4FE2ECD-A46C-4941-A744-36E981B4B5B7}" type="presParOf" srcId="{C4A2252F-5CA2-402D-9F86-3845CF4A11CB}" destId="{B00EE375-E4DC-4C63-BE0B-A0EC1B6811B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880A6-BD2D-47F6-9DEF-C2F23903B428}">
      <dsp:nvSpPr>
        <dsp:cNvPr id="0" name=""/>
        <dsp:cNvSpPr/>
      </dsp:nvSpPr>
      <dsp:spPr>
        <a:xfrm rot="10800000">
          <a:off x="1061270" y="3027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i="0" kern="1200" dirty="0" smtClean="0"/>
            <a:t>屏幕尺寸：</a:t>
          </a:r>
          <a:r>
            <a:rPr lang="en-US" altLang="zh-CN" sz="1600" b="0" i="0" kern="1200" dirty="0" smtClean="0"/>
            <a:t>15.6</a:t>
          </a:r>
          <a:r>
            <a:rPr lang="zh-CN" altLang="en-US" sz="1600" b="0" i="0" kern="1200" dirty="0" smtClean="0"/>
            <a:t>英寸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3027"/>
        <a:ext cx="3540447" cy="541598"/>
      </dsp:txXfrm>
    </dsp:sp>
    <dsp:sp modelId="{E0371EED-7FB3-441E-A795-BC141018BC27}">
      <dsp:nvSpPr>
        <dsp:cNvPr id="0" name=""/>
        <dsp:cNvSpPr/>
      </dsp:nvSpPr>
      <dsp:spPr>
        <a:xfrm>
          <a:off x="790471" y="3027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490DB1-89E2-4636-95E0-F4504267F07A}">
      <dsp:nvSpPr>
        <dsp:cNvPr id="0" name=""/>
        <dsp:cNvSpPr/>
      </dsp:nvSpPr>
      <dsp:spPr>
        <a:xfrm rot="10800000">
          <a:off x="1061270" y="706296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厚度：</a:t>
          </a:r>
          <a:r>
            <a:rPr lang="en-US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25.0mm</a:t>
          </a: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以上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706296"/>
        <a:ext cx="3540447" cy="541598"/>
      </dsp:txXfrm>
    </dsp:sp>
    <dsp:sp modelId="{B7D52510-BD48-46D8-92AE-7FEE747DB091}">
      <dsp:nvSpPr>
        <dsp:cNvPr id="0" name=""/>
        <dsp:cNvSpPr/>
      </dsp:nvSpPr>
      <dsp:spPr>
        <a:xfrm>
          <a:off x="790471" y="706296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379108-DFAF-4883-9A39-65331B712A72}">
      <dsp:nvSpPr>
        <dsp:cNvPr id="0" name=""/>
        <dsp:cNvSpPr/>
      </dsp:nvSpPr>
      <dsp:spPr>
        <a:xfrm rot="10800000">
          <a:off x="1061270" y="1409566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待机时长：小于</a:t>
          </a:r>
          <a:r>
            <a:rPr lang="en-US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5</a:t>
          </a: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小时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1409566"/>
        <a:ext cx="3540447" cy="541598"/>
      </dsp:txXfrm>
    </dsp:sp>
    <dsp:sp modelId="{68A6E022-78E8-4487-B93C-15407FDD0572}">
      <dsp:nvSpPr>
        <dsp:cNvPr id="0" name=""/>
        <dsp:cNvSpPr/>
      </dsp:nvSpPr>
      <dsp:spPr>
        <a:xfrm>
          <a:off x="790471" y="1409566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2AB6D9-5277-44B5-8939-C5E060077FE3}">
      <dsp:nvSpPr>
        <dsp:cNvPr id="0" name=""/>
        <dsp:cNvSpPr/>
      </dsp:nvSpPr>
      <dsp:spPr>
        <a:xfrm rot="10800000">
          <a:off x="1061270" y="2112835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显卡型号：</a:t>
          </a:r>
          <a:r>
            <a:rPr lang="en-US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GTX1060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2112835"/>
        <a:ext cx="3540447" cy="541598"/>
      </dsp:txXfrm>
    </dsp:sp>
    <dsp:sp modelId="{76F3D697-1E62-4062-882E-16D5AFBB9EA1}">
      <dsp:nvSpPr>
        <dsp:cNvPr id="0" name=""/>
        <dsp:cNvSpPr/>
      </dsp:nvSpPr>
      <dsp:spPr>
        <a:xfrm>
          <a:off x="790471" y="2112835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C3EAEB-504F-46F8-BC03-AB23EF950D79}">
      <dsp:nvSpPr>
        <dsp:cNvPr id="0" name=""/>
        <dsp:cNvSpPr/>
      </dsp:nvSpPr>
      <dsp:spPr>
        <a:xfrm rot="10800000">
          <a:off x="1061270" y="2816105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处理器：</a:t>
          </a:r>
          <a:r>
            <a:rPr lang="en-US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Intel i7</a:t>
          </a: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标准电压版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2816105"/>
        <a:ext cx="3540447" cy="541598"/>
      </dsp:txXfrm>
    </dsp:sp>
    <dsp:sp modelId="{77386F3D-9488-4BCE-AF9A-B9D3AB8F5610}">
      <dsp:nvSpPr>
        <dsp:cNvPr id="0" name=""/>
        <dsp:cNvSpPr/>
      </dsp:nvSpPr>
      <dsp:spPr>
        <a:xfrm>
          <a:off x="790471" y="2816105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0EE375-E4DC-4C63-BE0B-A0EC1B6811B5}">
      <dsp:nvSpPr>
        <dsp:cNvPr id="0" name=""/>
        <dsp:cNvSpPr/>
      </dsp:nvSpPr>
      <dsp:spPr>
        <a:xfrm rot="10800000">
          <a:off x="1061270" y="3519374"/>
          <a:ext cx="3675846" cy="541598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dk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830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内存容量：</a:t>
          </a:r>
          <a:r>
            <a:rPr lang="en-US" altLang="en-US" sz="16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8G</a:t>
          </a:r>
          <a:endParaRPr lang="zh-CN" altLang="en-US" sz="16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1196669" y="3519374"/>
        <a:ext cx="3540447" cy="541598"/>
      </dsp:txXfrm>
    </dsp:sp>
    <dsp:sp modelId="{F4756C17-7859-4A29-A07C-C64743E1ACAF}">
      <dsp:nvSpPr>
        <dsp:cNvPr id="0" name=""/>
        <dsp:cNvSpPr/>
      </dsp:nvSpPr>
      <dsp:spPr>
        <a:xfrm>
          <a:off x="790471" y="3519374"/>
          <a:ext cx="541598" cy="5415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D6AA1-7BD1-4FB9-9361-3F0CD3891614}" type="datetimeFigureOut">
              <a:rPr lang="zh-CN" altLang="en-US" smtClean="0"/>
              <a:t>2019-3-10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E9A0D-9BE2-4023-B560-8B31F8BEA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3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97765C5-7E2A-453D-9CFE-485AA6421464}" type="datetimeFigureOut">
              <a:rPr lang="zh-CN" altLang="en-US" smtClean="0"/>
              <a:t>2019-3-10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1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65C5-7E2A-453D-9CFE-485AA6421464}" type="datetimeFigureOut">
              <a:rPr lang="zh-CN" altLang="en-US" smtClean="0"/>
              <a:t>2019-3-10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6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65C5-7E2A-453D-9CFE-485AA6421464}" type="datetimeFigureOut">
              <a:rPr lang="zh-CN" altLang="en-US" smtClean="0"/>
              <a:t>2019-3-10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3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97765C5-7E2A-453D-9CFE-485AA6421464}" type="datetimeFigureOut">
              <a:rPr lang="zh-CN" altLang="en-US" smtClean="0"/>
              <a:t>2019-3-10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0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97765C5-7E2A-453D-9CFE-485AA6421464}" type="datetimeFigureOut">
              <a:rPr lang="zh-CN" altLang="en-US" smtClean="0"/>
              <a:t>2019-3-10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5298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97765C5-7E2A-453D-9CFE-485AA6421464}" type="datetimeFigureOut">
              <a:rPr lang="zh-CN" altLang="en-US" smtClean="0"/>
              <a:t>2019-3-10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2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97765C5-7E2A-453D-9CFE-485AA6421464}" type="datetimeFigureOut">
              <a:rPr lang="zh-CN" altLang="en-US" smtClean="0"/>
              <a:t>2019-3-10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10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65C5-7E2A-453D-9CFE-485AA6421464}" type="datetimeFigureOut">
              <a:rPr lang="zh-CN" altLang="en-US" smtClean="0"/>
              <a:t>2019-3-10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数码相机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895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97765C5-7E2A-453D-9CFE-485AA6421464}" type="datetimeFigureOut">
              <a:rPr lang="zh-CN" altLang="en-US" smtClean="0"/>
              <a:t>2019-3-10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703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97765C5-7E2A-453D-9CFE-485AA6421464}" type="datetimeFigureOut">
              <a:rPr lang="zh-CN" altLang="en-US" smtClean="0"/>
              <a:t>2019-3-10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3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97765C5-7E2A-453D-9CFE-485AA6421464}" type="datetimeFigureOut">
              <a:rPr lang="zh-CN" altLang="en-US" smtClean="0"/>
              <a:t>2019-3-10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72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97765C5-7E2A-453D-9CFE-485AA6421464}" type="datetimeFigureOut">
              <a:rPr lang="zh-CN" altLang="en-US" smtClean="0"/>
              <a:t>2019-3-10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6E4DC8E-C026-486E-8A57-ABCA937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04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2249488"/>
            <a:ext cx="8061325" cy="1752600"/>
          </a:xfrm>
        </p:spPr>
        <p:txBody>
          <a:bodyPr/>
          <a:lstStyle/>
          <a:p>
            <a:r>
              <a:rPr lang="zh-CN" altLang="en-US" dirty="0" smtClean="0"/>
              <a:t>物美价廉</a:t>
            </a:r>
            <a:endParaRPr lang="en-US" altLang="zh-CN" dirty="0" smtClean="0"/>
          </a:p>
          <a:p>
            <a:r>
              <a:rPr lang="zh-CN" altLang="en-US" dirty="0" smtClean="0"/>
              <a:t>时尚</a:t>
            </a:r>
            <a:r>
              <a:rPr lang="zh-CN" altLang="en-US" dirty="0"/>
              <a:t>风格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8288"/>
            <a:ext cx="8229600" cy="139858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5400" dirty="0">
                <a:ln>
                  <a:noFill/>
                </a:ln>
                <a:solidFill>
                  <a:schemeClr val="tx1"/>
                </a:solidFill>
                <a:effectLst/>
              </a:rPr>
              <a:t>联想拯救者</a:t>
            </a:r>
            <a:r>
              <a:rPr lang="en-US" altLang="zh-CN" sz="5400" dirty="0">
                <a:ln>
                  <a:noFill/>
                </a:ln>
                <a:solidFill>
                  <a:schemeClr val="tx1"/>
                </a:solidFill>
                <a:effectLst/>
              </a:rPr>
              <a:t>Y7000P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800310624"/>
              </p:ext>
            </p:extLst>
          </p:nvPr>
        </p:nvGraphicFramePr>
        <p:xfrm>
          <a:off x="-444842" y="2261973"/>
          <a:ext cx="55275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2" y="2560525"/>
            <a:ext cx="3800202" cy="35626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6538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8288"/>
            <a:ext cx="8229600" cy="1398587"/>
          </a:xfrm>
        </p:spPr>
        <p:txBody>
          <a:bodyPr/>
          <a:lstStyle/>
          <a:p>
            <a:pPr algn="ctr"/>
            <a:r>
              <a:rPr lang="zh-CN" altLang="en-US" dirty="0" smtClean="0">
                <a:effectLst/>
              </a:rPr>
              <a:t>性</a:t>
            </a:r>
            <a:r>
              <a:rPr lang="zh-CN" altLang="zh-CN" dirty="0" smtClean="0">
                <a:effectLst/>
              </a:rPr>
              <a:t>能</a:t>
            </a:r>
            <a:r>
              <a:rPr lang="zh-CN" altLang="en-US" dirty="0" smtClean="0">
                <a:effectLst/>
              </a:rPr>
              <a:t>野兽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4" y="1884586"/>
            <a:ext cx="7718295" cy="467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8288"/>
            <a:ext cx="8229600" cy="1398587"/>
          </a:xfrm>
        </p:spPr>
        <p:txBody>
          <a:bodyPr/>
          <a:lstStyle/>
          <a:p>
            <a:r>
              <a:rPr lang="zh-CN" altLang="en-US" dirty="0" smtClean="0"/>
              <a:t>参数详情一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30" y="1544409"/>
            <a:ext cx="8405626" cy="472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5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8288"/>
            <a:ext cx="8229600" cy="1398587"/>
          </a:xfrm>
        </p:spPr>
        <p:txBody>
          <a:bodyPr/>
          <a:lstStyle/>
          <a:p>
            <a:r>
              <a:rPr lang="zh-CN" altLang="en-US" dirty="0" smtClean="0"/>
              <a:t>参数详情二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8" y="2269670"/>
            <a:ext cx="8441338" cy="290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2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68288"/>
            <a:ext cx="8229600" cy="1398587"/>
          </a:xfrm>
        </p:spPr>
        <p:txBody>
          <a:bodyPr/>
          <a:lstStyle/>
          <a:p>
            <a:r>
              <a:rPr lang="zh-CN" altLang="en-US" dirty="0" smtClean="0"/>
              <a:t>宣传海报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709" y="1589994"/>
            <a:ext cx="5449661" cy="5268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7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gold文本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CD360"/>
      </a:accent1>
      <a:accent2>
        <a:srgbClr val="FFAA2D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gold字体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386</TotalTime>
  <Words>49</Words>
  <Application>Microsoft Office PowerPoint</Application>
  <PresentationFormat>全屏显示(4:3)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活力</vt:lpstr>
      <vt:lpstr>联想拯救者Y7000P</vt:lpstr>
      <vt:lpstr>性能野兽</vt:lpstr>
      <vt:lpstr>参数详情一</vt:lpstr>
      <vt:lpstr>参数详情二</vt:lpstr>
      <vt:lpstr>宣传海报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</dc:creator>
  <cp:lastModifiedBy>陈继红</cp:lastModifiedBy>
  <cp:revision>46</cp:revision>
  <dcterms:created xsi:type="dcterms:W3CDTF">2015-10-14T03:08:18Z</dcterms:created>
  <dcterms:modified xsi:type="dcterms:W3CDTF">2019-03-10T01:45:27Z</dcterms:modified>
</cp:coreProperties>
</file>