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C0619-1BB0-491B-AF9D-33843C3354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A346F-9F7E-40D9-A3B4-EF0A8A69A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4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E2506-13B3-49CD-934C-2E832EEC2E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1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2935B-A2EC-4DAD-8FFF-B7729EC48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0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79863-0A3A-4A18-8615-B695373E87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CA928-FA22-4C39-95DC-3BCA9A7CA8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4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F5745-F4D2-46B7-A6DA-C6767938D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7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321E-8E80-42FD-A9F0-CB3E99101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6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FE17B-9ED6-41BE-8340-24913A6DF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06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38201-2334-4C89-A65D-6B3DCDEA4D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6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6557-ACBE-4D74-973B-13B0A3AFB0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29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796F53-7CE1-4F85-8300-426A096912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信息安全与管理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635896" y="3328628"/>
            <a:ext cx="4462264" cy="8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就业方向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635896" y="4308376"/>
            <a:ext cx="4462264" cy="8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就业岗位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635896" y="2348880"/>
            <a:ext cx="4462264" cy="8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主干课程</a:t>
            </a:r>
          </a:p>
        </p:txBody>
      </p:sp>
    </p:spTree>
    <p:extLst>
      <p:ext uri="{BB962C8B-B14F-4D97-AF65-F5344CB8AC3E}">
        <p14:creationId xmlns:p14="http://schemas.microsoft.com/office/powerpoint/2010/main" val="445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就业方向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政府机关、企事业单位的网管中心及信息技术部门。</a:t>
            </a:r>
            <a:endParaRPr lang="en-US" altLang="zh-CN" dirty="0" smtClean="0"/>
          </a:p>
          <a:p>
            <a:r>
              <a:rPr lang="zh-CN" altLang="en-US" dirty="0" smtClean="0"/>
              <a:t>网络及信息安全工程集成商、网络及信息安全设备产品生产厂商、软件公司、网络运营商、商贸服务企业的信息技术部门或产品销售部门、信息安全技术服务公司的技术部门、司法电子取证技术部门。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就业岗位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824536"/>
          </a:xfrm>
        </p:spPr>
        <p:txBody>
          <a:bodyPr/>
          <a:lstStyle/>
          <a:p>
            <a:r>
              <a:rPr lang="zh-CN" altLang="en-US" dirty="0" smtClean="0"/>
              <a:t>政府及企事业单位：网络管理员、信息安全工程师</a:t>
            </a:r>
          </a:p>
          <a:p>
            <a:r>
              <a:rPr lang="zh-CN" altLang="en-US" dirty="0" smtClean="0"/>
              <a:t>网络及信息安全产品生产厂商：产品技术支持工程师、产品销售工程师</a:t>
            </a:r>
          </a:p>
          <a:p>
            <a:r>
              <a:rPr lang="zh-CN" altLang="en-US" dirty="0" smtClean="0"/>
              <a:t>网络及信息安全工程集成商：信息系统集成技术工程师、信息安全工程师</a:t>
            </a:r>
          </a:p>
          <a:p>
            <a:r>
              <a:rPr lang="zh-CN" altLang="en-US" dirty="0" smtClean="0"/>
              <a:t>信息安全技术服务商：</a:t>
            </a:r>
            <a:r>
              <a:rPr lang="zh-CN" altLang="en-US" dirty="0"/>
              <a:t>信息安全工程师、电子数据调查分析工程师</a:t>
            </a:r>
            <a:r>
              <a:rPr lang="zh-CN" altLang="en-US" dirty="0" smtClean="0"/>
              <a:t>、信息</a:t>
            </a:r>
            <a:r>
              <a:rPr lang="zh-CN" altLang="en-US" dirty="0"/>
              <a:t>安全产品测评师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主干课程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688160"/>
          </a:xfrm>
        </p:spPr>
        <p:txBody>
          <a:bodyPr/>
          <a:lstStyle/>
          <a:p>
            <a:r>
              <a:rPr lang="zh-CN" altLang="en-US" dirty="0" smtClean="0"/>
              <a:t>信息安全法律法规、计算机网络基础、程序设计基础、数据库技术应用、信息安全技术、路由交换技术、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网络系统管理与安全运维、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网络系统管理与安全运维、信息安全设备配置与管理、数据安全与容灾技术、网络攻防技术、信息安全工程管理、计算机取证、网络安全系统集成实训、网络攻防实训、数据恢复与系统容灾实训。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225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信息安全与管理</vt:lpstr>
      <vt:lpstr>目录</vt:lpstr>
      <vt:lpstr>就业方向</vt:lpstr>
      <vt:lpstr>就业岗位</vt:lpstr>
      <vt:lpstr>主干课程</vt:lpstr>
    </vt:vector>
  </TitlesOfParts>
  <Company>北京朔日科技有限公司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标准化考试系统 (Standardized Exam System)</dc:title>
  <dc:creator>杨帅令</dc:creator>
  <cp:lastModifiedBy>陈继红</cp:lastModifiedBy>
  <cp:revision>9</cp:revision>
  <dcterms:created xsi:type="dcterms:W3CDTF">2002-04-06T02:26:04Z</dcterms:created>
  <dcterms:modified xsi:type="dcterms:W3CDTF">2019-03-10T02:26:44Z</dcterms:modified>
</cp:coreProperties>
</file>