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72" y="-8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19C-CAFA-4C0E-BD63-F1D00EEF813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545B003-D555-43A1-93DC-BCA02BA355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19C-CAFA-4C0E-BD63-F1D00EEF813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B003-D555-43A1-93DC-BCA02BA355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19C-CAFA-4C0E-BD63-F1D00EEF813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B003-D555-43A1-93DC-BCA02BA355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19C-CAFA-4C0E-BD63-F1D00EEF813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B003-D555-43A1-93DC-BCA02BA355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19C-CAFA-4C0E-BD63-F1D00EEF813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45B003-D555-43A1-93DC-BCA02BA355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19C-CAFA-4C0E-BD63-F1D00EEF813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B003-D555-43A1-93DC-BCA02BA355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19C-CAFA-4C0E-BD63-F1D00EEF813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B003-D555-43A1-93DC-BCA02BA355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19C-CAFA-4C0E-BD63-F1D00EEF813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B003-D555-43A1-93DC-BCA02BA355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19C-CAFA-4C0E-BD63-F1D00EEF813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B003-D555-43A1-93DC-BCA02BA355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19C-CAFA-4C0E-BD63-F1D00EEF813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B003-D555-43A1-93DC-BCA02BA355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19C-CAFA-4C0E-BD63-F1D00EEF813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45B003-D555-43A1-93DC-BCA02BA355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4BF19C-CAFA-4C0E-BD63-F1D00EEF813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545B003-D555-43A1-93DC-BCA02BA355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杜甫草堂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813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34954"/>
            <a:ext cx="4211960" cy="61600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5961" y="908720"/>
            <a:ext cx="381642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dirty="0" smtClean="0">
                <a:latin typeface="方正姚体" pitchFamily="2" charset="-122"/>
                <a:ea typeface="方正姚体" pitchFamily="2" charset="-122"/>
              </a:rPr>
              <a:t>        杜甫（</a:t>
            </a:r>
            <a:r>
              <a:rPr lang="en-US" altLang="zh-CN" sz="2200" dirty="0" smtClean="0">
                <a:latin typeface="方正姚体" pitchFamily="2" charset="-122"/>
                <a:ea typeface="方正姚体" pitchFamily="2" charset="-122"/>
              </a:rPr>
              <a:t>712</a:t>
            </a:r>
            <a:r>
              <a:rPr lang="zh-CN" altLang="en-US" sz="2200" dirty="0" smtClean="0">
                <a:latin typeface="方正姚体" pitchFamily="2" charset="-122"/>
                <a:ea typeface="方正姚体" pitchFamily="2" charset="-122"/>
              </a:rPr>
              <a:t>年</a:t>
            </a:r>
            <a:r>
              <a:rPr lang="en-US" altLang="zh-CN" sz="2200" dirty="0" smtClean="0">
                <a:latin typeface="方正姚体" pitchFamily="2" charset="-122"/>
                <a:ea typeface="方正姚体" pitchFamily="2" charset="-122"/>
              </a:rPr>
              <a:t>—770</a:t>
            </a:r>
            <a:r>
              <a:rPr lang="zh-CN" altLang="en-US" sz="2200" dirty="0" smtClean="0">
                <a:latin typeface="方正姚体" pitchFamily="2" charset="-122"/>
                <a:ea typeface="方正姚体" pitchFamily="2" charset="-122"/>
              </a:rPr>
              <a:t>年），字子美，自号少陵野老，唐代伟大的现实主义诗人，与李白合称“李杜”。原籍湖北襄阳，后徙河南巩县。 为了与另两位诗人李商隐与杜牧即“小李杜”区别，杜甫与李白又合称“大李杜”，杜甫也常被称为“老杜”。</a:t>
            </a:r>
            <a:endParaRPr lang="zh-CN" altLang="en-US" sz="2200" dirty="0"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654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8686" y="620688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方正姚体" pitchFamily="2" charset="-122"/>
                <a:ea typeface="方正姚体" pitchFamily="2" charset="-122"/>
              </a:rPr>
              <a:t>人们提到杜甫，尽可以忽略他的生地和死地，却总忘不了成都草堂。</a:t>
            </a:r>
            <a:endParaRPr lang="en-US" altLang="zh-CN" sz="2000" dirty="0" smtClean="0">
              <a:latin typeface="方正姚体" pitchFamily="2" charset="-122"/>
              <a:ea typeface="方正姚体" pitchFamily="2" charset="-122"/>
            </a:endParaRPr>
          </a:p>
          <a:p>
            <a:pPr algn="r"/>
            <a:r>
              <a:rPr lang="en-US" altLang="zh-CN" sz="2000" dirty="0" smtClean="0">
                <a:latin typeface="方正姚体" pitchFamily="2" charset="-122"/>
                <a:ea typeface="方正姚体" pitchFamily="2" charset="-122"/>
              </a:rPr>
              <a:t>——</a:t>
            </a:r>
            <a:r>
              <a:rPr lang="zh-CN" altLang="en-US" sz="2000" dirty="0" smtClean="0">
                <a:latin typeface="方正姚体" pitchFamily="2" charset="-122"/>
                <a:ea typeface="方正姚体" pitchFamily="2" charset="-122"/>
              </a:rPr>
              <a:t>冯至</a:t>
            </a:r>
            <a:endParaRPr lang="zh-CN" altLang="en-US" sz="2000" dirty="0">
              <a:latin typeface="方正姚体" pitchFamily="2" charset="-122"/>
              <a:ea typeface="方正姚体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27584" y="1700808"/>
            <a:ext cx="7272808" cy="4968552"/>
            <a:chOff x="827584" y="1700808"/>
            <a:chExt cx="7272808" cy="4968552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1752309"/>
              <a:ext cx="3175000" cy="248285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016" y="1736434"/>
              <a:ext cx="3175000" cy="251460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4450297"/>
              <a:ext cx="3175000" cy="210185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2020" y="4479236"/>
              <a:ext cx="3102992" cy="2105602"/>
            </a:xfrm>
            <a:prstGeom prst="rect">
              <a:avLst/>
            </a:prstGeom>
          </p:spPr>
        </p:pic>
        <p:cxnSp>
          <p:nvCxnSpPr>
            <p:cNvPr id="15" name="直接连接符 14"/>
            <p:cNvCxnSpPr/>
            <p:nvPr/>
          </p:nvCxnSpPr>
          <p:spPr>
            <a:xfrm>
              <a:off x="827584" y="4365104"/>
              <a:ext cx="72728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4355976" y="1700808"/>
              <a:ext cx="72008" cy="4968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1366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57</TotalTime>
  <Words>91</Words>
  <Application>Microsoft Office PowerPoint</Application>
  <PresentationFormat>全屏显示(4:3)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平衡</vt:lpstr>
      <vt:lpstr>杜甫草堂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6</cp:revision>
  <dcterms:created xsi:type="dcterms:W3CDTF">2019-07-04T13:12:52Z</dcterms:created>
  <dcterms:modified xsi:type="dcterms:W3CDTF">2019-07-04T14:10:11Z</dcterms:modified>
</cp:coreProperties>
</file>