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69" r:id="rId3"/>
    <p:sldId id="265" r:id="rId4"/>
    <p:sldId id="275" r:id="rId5"/>
    <p:sldId id="279" r:id="rId6"/>
    <p:sldId id="263" r:id="rId7"/>
    <p:sldId id="258" r:id="rId8"/>
    <p:sldId id="267" r:id="rId9"/>
    <p:sldId id="28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EAEAEA"/>
    <a:srgbClr val="33CC33"/>
    <a:srgbClr val="57B360"/>
    <a:srgbClr val="AE9D6C"/>
    <a:srgbClr val="B3A56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5" autoAdjust="0"/>
    <p:restoredTop sz="94641" autoAdjust="0"/>
  </p:normalViewPr>
  <p:slideViewPr>
    <p:cSldViewPr snapToGrid="0"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5E3E6E-9CA3-4F0F-BC02-31D5B9F5C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032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5149-307F-4E8A-A11A-6031FA9438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F303-1E79-473B-A048-C3BB6244B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1FD-E46B-45D6-A5A3-0080923971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BD302C8-454C-4937-B7D0-30AC4831EA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ECC5-8054-41E2-92A0-C254165887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F428-3D7C-4C5E-BACA-B5C351E0C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2D2736E-07A9-45AA-9603-F765524EF1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5-CFE8-483B-B96E-DD30CBB3E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2E79-E10B-42CD-B644-693B76D012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822-08DF-4D55-8C0B-E817037D4E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540-F5B9-4D4B-9174-C1731B116F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2F8112-CDFD-4ECD-A41C-15E600A905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AutoShape 22"/>
          <p:cNvSpPr>
            <a:spLocks noChangeArrowheads="1"/>
          </p:cNvSpPr>
          <p:nvPr userDrawn="1"/>
        </p:nvSpPr>
        <p:spPr bwMode="auto">
          <a:xfrm rot="10800000">
            <a:off x="8058150" y="0"/>
            <a:ext cx="1085850" cy="135255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 rot="3044437">
            <a:off x="8389937" y="230188"/>
            <a:ext cx="714375" cy="431800"/>
          </a:xfrm>
          <a:prstGeom prst="bracePair">
            <a:avLst>
              <a:gd name="adj" fmla="val 8333"/>
            </a:avLst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chemeClr val="bg1"/>
                </a:solidFill>
                <a:ea typeface="方正粗倩简体" pitchFamily="65" charset="-122"/>
              </a:rPr>
              <a:t>德</a:t>
            </a:r>
            <a:endParaRPr lang="zh-CN" altLang="en-US" sz="1200">
              <a:solidFill>
                <a:schemeClr val="bg1"/>
              </a:solidFill>
              <a:ea typeface="方正粗倩简体" pitchFamily="65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 rot="3244621">
            <a:off x="8128793" y="18257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ea typeface="方正粗倩简体" pitchFamily="65" charset="-122"/>
              </a:rPr>
              <a:t>非</a:t>
            </a: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 rot="2912263">
            <a:off x="8725694" y="759619"/>
            <a:ext cx="449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ea typeface="方正粗倩简体" pitchFamily="65" charset="-122"/>
              </a:rPr>
              <a:t>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117600"/>
            <a:ext cx="4648200" cy="1981200"/>
          </a:xfrm>
        </p:spPr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露卡得餐具系列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606800" y="3784600"/>
            <a:ext cx="4572000" cy="1117600"/>
          </a:xfrm>
        </p:spPr>
        <p:txBody>
          <a:bodyPr/>
          <a:lstStyle/>
          <a:p>
            <a:r>
              <a:rPr lang="en-US" altLang="zh-CN" sz="6000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套玻璃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868737" y="4861719"/>
            <a:ext cx="1114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511154" y="5237209"/>
            <a:ext cx="15255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Rectangle 8"/>
          <p:cNvSpPr>
            <a:spLocks noRot="1" noChangeArrowheads="1"/>
          </p:cNvSpPr>
          <p:nvPr/>
        </p:nvSpPr>
        <p:spPr bwMode="auto">
          <a:xfrm>
            <a:off x="6183313" y="4554538"/>
            <a:ext cx="1722437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4000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餐具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71450" y="1463675"/>
            <a:ext cx="48895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北京露卡得玻璃器具制造有限公司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13508" y="317863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38917" name="Picture 5" descr="040402canju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311865" y="5411788"/>
            <a:ext cx="2293937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574800" y="4138613"/>
            <a:ext cx="20955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A1021.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四季汤碗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763724" y="1993106"/>
            <a:ext cx="27574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景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德陶瓷，粉陶边、四季纹、白瓷内底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667375" y="2206625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尺寸：</a:t>
            </a:r>
            <a:r>
              <a:rPr lang="en-US" altLang="zh-CN" sz="1600" b="1" dirty="0">
                <a:solidFill>
                  <a:schemeClr val="tx2"/>
                </a:solidFill>
                <a:ea typeface="方正粗倩简体" pitchFamily="65" charset="-122"/>
              </a:rPr>
              <a:t>50cm×80cm×10cm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1" grpId="0"/>
      <p:bldP spid="38924" grpId="0"/>
      <p:bldP spid="38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46062" y="343989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26629" name="Picture 5" descr="040402canju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9812" r="5229" b="13440"/>
          <a:stretch>
            <a:fillRect/>
          </a:stretch>
        </p:blipFill>
        <p:spPr>
          <a:xfrm>
            <a:off x="325438" y="2862263"/>
            <a:ext cx="4156075" cy="307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5437505" y="5293904"/>
            <a:ext cx="188595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665788" y="4067175"/>
            <a:ext cx="2249487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A1022.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荷花茶杯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/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座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997200" y="2039938"/>
            <a:ext cx="318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en-US" altLang="zh-CN" sz="1600" b="1">
                <a:solidFill>
                  <a:schemeClr val="tx2"/>
                </a:solidFill>
                <a:ea typeface="方正粗倩简体" pitchFamily="65" charset="-122"/>
              </a:rPr>
              <a:t>25cm×18cm×36cm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094288" y="3008313"/>
            <a:ext cx="24241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方正粗倩简体" pitchFamily="65" charset="-122"/>
              </a:rPr>
              <a:t>景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德陶瓷，镀金边、荷花纹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/>
      <p:bldP spid="26635" grpId="0"/>
      <p:bldP spid="266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27025" y="256903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55301" name="Picture 5" descr="040402canju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23587" r="8525" b="25671"/>
          <a:stretch>
            <a:fillRect/>
          </a:stretch>
        </p:blipFill>
        <p:spPr>
          <a:xfrm>
            <a:off x="127000" y="3403600"/>
            <a:ext cx="5110163" cy="3108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5755867" y="5424488"/>
            <a:ext cx="291465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411913" y="41687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A1023.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茶具三件套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028700" y="3225800"/>
            <a:ext cx="0" cy="1176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27025" y="2073275"/>
            <a:ext cx="3967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en-US" altLang="zh-CN" sz="1600" b="1" dirty="0">
                <a:solidFill>
                  <a:schemeClr val="tx2"/>
                </a:solidFill>
                <a:ea typeface="方正粗倩简体" pitchFamily="65" charset="-122"/>
              </a:rPr>
              <a:t>35cm×45cm×15cm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（大）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           </a:t>
            </a:r>
            <a:r>
              <a:rPr lang="en-US" altLang="zh-CN" sz="1600" b="1" dirty="0">
                <a:solidFill>
                  <a:schemeClr val="tx2"/>
                </a:solidFill>
                <a:ea typeface="方正粗倩简体" pitchFamily="65" charset="-122"/>
              </a:rPr>
              <a:t>30cm×40cm×12cm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（中）    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           </a:t>
            </a:r>
            <a:r>
              <a:rPr lang="en-US" altLang="zh-CN" sz="1600" b="1" dirty="0">
                <a:solidFill>
                  <a:schemeClr val="tx2"/>
                </a:solidFill>
                <a:ea typeface="方正粗倩简体" pitchFamily="65" charset="-122"/>
              </a:rPr>
              <a:t>25cm×35cm×10cm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（小）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835525" y="2708367"/>
            <a:ext cx="3152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琉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璃瓶、黄瓷、凸彩印</a:t>
            </a:r>
            <a:endParaRPr lang="zh-CN" altLang="en-US" sz="1600" dirty="0">
              <a:solidFill>
                <a:schemeClr val="tx2"/>
              </a:solidFill>
              <a:ea typeface="方正粗倩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/>
      <p:bldP spid="55305" grpId="0"/>
      <p:bldP spid="55306" grpId="0" animBg="1"/>
      <p:bldP spid="55307" grpId="0"/>
      <p:bldP spid="553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13508" y="265611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67589" name="Picture 5" descr="040402canju6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1576388" y="5187950"/>
            <a:ext cx="3179762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022475" y="39782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A1024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彩陶平底碗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721350" y="2397125"/>
            <a:ext cx="305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zh-CN" altLang="en-US"/>
              <a:t> </a:t>
            </a:r>
            <a:r>
              <a:rPr lang="en-US" altLang="zh-CN" sz="1600" b="1">
                <a:solidFill>
                  <a:schemeClr val="tx2"/>
                </a:solidFill>
                <a:ea typeface="方正粗倩简体" pitchFamily="65" charset="-122"/>
              </a:rPr>
              <a:t>30cm×65cm×8cm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647950" y="2285275"/>
            <a:ext cx="2424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白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瓷彩绘，包银边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3" grpId="0"/>
      <p:bldP spid="67595" grpId="0"/>
      <p:bldP spid="67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22217" y="256903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21509" name="Picture 5" descr="040402canju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5" r="1704" b="21611"/>
          <a:stretch>
            <a:fillRect/>
          </a:stretch>
        </p:blipFill>
        <p:spPr>
          <a:xfrm>
            <a:off x="128588" y="3763963"/>
            <a:ext cx="5037137" cy="2720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959656" y="5232219"/>
            <a:ext cx="2039938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162675" y="39528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A1025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四季水果盘垫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817563" y="2051050"/>
            <a:ext cx="305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zh-CN" altLang="en-US"/>
              <a:t> </a:t>
            </a:r>
            <a:r>
              <a:rPr lang="en-US" altLang="zh-CN" sz="1600" b="1">
                <a:solidFill>
                  <a:schemeClr val="tx2"/>
                </a:solidFill>
                <a:ea typeface="方正粗倩简体" pitchFamily="65" charset="-122"/>
              </a:rPr>
              <a:t>50cm×10cm×8cm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506912" y="2980124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白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瓷素描，青瓷边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3" grpId="0"/>
      <p:bldP spid="21515" grpId="0"/>
      <p:bldP spid="215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3509" y="265611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10244" name="Picture 4" descr="040402canju03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2324963" y="5441950"/>
            <a:ext cx="3179762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062288" y="42576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A1026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烟灰器皿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072063" y="2012950"/>
            <a:ext cx="319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zh-CN" altLang="en-US"/>
              <a:t> </a:t>
            </a:r>
            <a:r>
              <a:rPr lang="en-US" altLang="zh-CN" sz="1600" b="1">
                <a:solidFill>
                  <a:schemeClr val="tx2"/>
                </a:solidFill>
                <a:ea typeface="方正粗倩简体" pitchFamily="65" charset="-122"/>
              </a:rPr>
              <a:t>30cm×50cm×15cm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38176" y="3178175"/>
            <a:ext cx="24241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纯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银制造，黄铜底部、镂空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/>
      <p:bldP spid="10249" grpId="0"/>
      <p:bldP spid="102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04800" y="283029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32773" name="Picture 5" descr="040402canju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87" name="Picture 19" descr="图片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789238"/>
            <a:ext cx="4887913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117600"/>
            <a:ext cx="4648200" cy="1981200"/>
          </a:xfrm>
        </p:spPr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谢谢欣赏！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824288" y="4081463"/>
            <a:ext cx="4572000" cy="60325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露卡得餐具系列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7676243" y="2412274"/>
            <a:ext cx="0" cy="189220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834902" y="4831806"/>
            <a:ext cx="245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71450" y="1463675"/>
            <a:ext cx="48895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北京露卡得玻璃器具制造有限公司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641</TotalTime>
  <Words>161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跋涉</vt:lpstr>
      <vt:lpstr>露卡得餐具系列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谢谢欣赏！</vt:lpstr>
    </vt:vector>
  </TitlesOfParts>
  <Company>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subject>11</dc:subject>
  <dc:creator>11</dc:creator>
  <cp:lastModifiedBy>User</cp:lastModifiedBy>
  <cp:revision>83</cp:revision>
  <dcterms:created xsi:type="dcterms:W3CDTF">2005-04-11T11:32:59Z</dcterms:created>
  <dcterms:modified xsi:type="dcterms:W3CDTF">2019-04-06T04:39:59Z</dcterms:modified>
  <cp:contentStatus/>
</cp:coreProperties>
</file>