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5877-8F0A-49B8-B2E8-36ABBA708B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1AC1-AF76-4A25-A3DA-F4FE1DC03D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64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582D-D244-4A32-A00A-CFE0E94B2BA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122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7E81191-6588-4306-B35B-202F1D97EA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68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45D2-75AE-4602-9A2C-C09A9521DE4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95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34DF-A80C-4758-AB5C-F149813C40E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540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4B76-186E-402C-BDD2-EE43D5762B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9D34-5506-4467-A121-7BDF2AD6B8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14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AA5F-C187-4C24-9ED7-6719605A1F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92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686A-1F5E-4AA8-B7EA-6E18A34739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41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D905-1982-4142-819E-D9CE9B1015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83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38A-9879-433C-AB54-0E0ED7FB10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21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6919-5DA6-4C50-A901-39F5F977851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84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谈谈电脑的散热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一位厂长在做精彩演讲时，作为演讲工的那台名牌电脑在众位领导和记者面前“撂了挑子”，厂长这下大丢面子。</a:t>
            </a:r>
          </a:p>
          <a:p>
            <a:pPr>
              <a:buFontTx/>
              <a:buNone/>
            </a:pPr>
            <a:r>
              <a:rPr lang="zh-CN" altLang="en-US" dirty="0"/>
              <a:t>           原来这台电脑的散热性不好，加上南方天气又热又潮，所以影响了稳定性，造成了死机。</a:t>
            </a:r>
          </a:p>
          <a:p>
            <a:pPr>
              <a:buFontTx/>
              <a:buNone/>
            </a:pPr>
            <a:r>
              <a:rPr lang="zh-CN" altLang="en-US" dirty="0"/>
              <a:t>           </a:t>
            </a:r>
            <a:r>
              <a:rPr lang="en-US" altLang="zh-CN" dirty="0"/>
              <a:t>…...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Program Files\Visio\Drawings\Drawing1.bm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63" y="762000"/>
            <a:ext cx="508952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64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谈谈电脑的散热</vt:lpstr>
      <vt:lpstr>PowerPoint 演示文稿</vt:lpstr>
    </vt:vector>
  </TitlesOfParts>
  <Company>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谈谈电脑的散热</dc:title>
  <dc:creator>Zhang</dc:creator>
  <cp:lastModifiedBy>Microsoft</cp:lastModifiedBy>
  <cp:revision>9</cp:revision>
  <dcterms:created xsi:type="dcterms:W3CDTF">2001-12-19T02:46:00Z</dcterms:created>
  <dcterms:modified xsi:type="dcterms:W3CDTF">2019-02-28T12:37:10Z</dcterms:modified>
</cp:coreProperties>
</file>