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8" y="-4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19C-CAFA-4C0E-BD63-F1D00EEF813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B003-D555-43A1-93DC-BCA02BA35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2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19C-CAFA-4C0E-BD63-F1D00EEF813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B003-D555-43A1-93DC-BCA02BA35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4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19C-CAFA-4C0E-BD63-F1D00EEF813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B003-D555-43A1-93DC-BCA02BA35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96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19C-CAFA-4C0E-BD63-F1D00EEF813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B003-D555-43A1-93DC-BCA02BA35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6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19C-CAFA-4C0E-BD63-F1D00EEF813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B003-D555-43A1-93DC-BCA02BA35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10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19C-CAFA-4C0E-BD63-F1D00EEF813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B003-D555-43A1-93DC-BCA02BA35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88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19C-CAFA-4C0E-BD63-F1D00EEF813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B003-D555-43A1-93DC-BCA02BA35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3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19C-CAFA-4C0E-BD63-F1D00EEF813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B003-D555-43A1-93DC-BCA02BA35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74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19C-CAFA-4C0E-BD63-F1D00EEF813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B003-D555-43A1-93DC-BCA02BA35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95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19C-CAFA-4C0E-BD63-F1D00EEF813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B003-D555-43A1-93DC-BCA02BA35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09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19C-CAFA-4C0E-BD63-F1D00EEF813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B003-D555-43A1-93DC-BCA02BA35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97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BF19C-CAFA-4C0E-BD63-F1D00EEF813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5B003-D555-43A1-93DC-BCA02BA35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81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92" y="332656"/>
            <a:ext cx="4283968" cy="62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8686" y="764704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人们提到杜甫，尽可以忽略他的生地和死地，却总忘不了成都草堂。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冯至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36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Office PowerPoint</Application>
  <PresentationFormat>全屏显示(4:3)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2019-07-04T13:12:52Z</dcterms:created>
  <dcterms:modified xsi:type="dcterms:W3CDTF">2019-07-04T14:11:11Z</dcterms:modified>
</cp:coreProperties>
</file>