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54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3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4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5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77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0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9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1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7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6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14D9-3650-4D78-8D36-A8A7483B19C6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920E-BDD9-43ED-AEEF-CEDAA6CF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8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我们的学校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75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我们的学校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我们的学校</dc:title>
  <dc:creator>user</dc:creator>
  <cp:lastModifiedBy>user</cp:lastModifiedBy>
  <cp:revision>1</cp:revision>
  <dcterms:created xsi:type="dcterms:W3CDTF">2019-07-06T03:11:05Z</dcterms:created>
  <dcterms:modified xsi:type="dcterms:W3CDTF">2019-07-06T03:15:20Z</dcterms:modified>
</cp:coreProperties>
</file>