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55" y="-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3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A2C0-4CA8-41AA-8432-C1D9371314C0}" type="datetimeFigureOut">
              <a:rPr lang="zh-CN" altLang="en-US" smtClean="0"/>
              <a:t>2019-04-07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A386-CA0B-43D4-B631-8710DAC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5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68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qf</dc:creator>
  <cp:lastModifiedBy>qf</cp:lastModifiedBy>
  <cp:revision>2</cp:revision>
  <dcterms:created xsi:type="dcterms:W3CDTF">2019-04-04T07:33:00Z</dcterms:created>
  <dcterms:modified xsi:type="dcterms:W3CDTF">2019-04-06T23:40:06Z</dcterms:modified>
</cp:coreProperties>
</file>