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6" r:id="rId12"/>
    <p:sldId id="277" r:id="rId13"/>
    <p:sldId id="279" r:id="rId14"/>
    <p:sldId id="278" r:id="rId15"/>
    <p:sldId id="272" r:id="rId16"/>
    <p:sldId id="270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775A-7413-42DF-B90D-73682D59A79D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F2C10-FB87-4B1F-8576-ECA3417DE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25EA-E773-48CB-880B-7FC77343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852726-05D9-427B-A253-54487308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8BAA7-A74C-4297-A528-6A105AF8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3825E-085B-48C2-80CB-A735F80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E6799-7ADD-4C4F-B2CC-4EE7C7A0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1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652A6-93D8-44FB-A89A-8989D985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3AD63-2626-401E-9EE9-C1A86887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4DDB6-CC78-4FBE-9C5C-280A2014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66CCF-3AF4-4ABB-8044-72B37EF2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CFB9E-BE5F-44D2-9032-7F18C3C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9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E2E22-023A-4372-BF93-86EA4848B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9C6E9B-FDB1-48E8-8D9D-A8D64B827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E3D4D-B8EA-483A-AFD9-E4DF9A97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00075-2791-42EB-9FF9-36A44F6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B08B-722E-4EAF-8952-36D1802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6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4021-D551-44A3-B9DA-B52C4A7C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E20D1-62E8-41B0-9F3B-66009C9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186C7-AEF9-4C96-90B4-D8B825A9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6B72D-ED63-4809-BD0D-D9F6FAC4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AE9D-B745-4571-8685-1A2DF240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9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84F7-7A3D-4873-B90C-CB97D3FF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A5D28-0344-49A3-A8A4-E8EDE933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301F-A04A-492C-8047-60B961FF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92E20-133C-43A3-ABF7-DF230856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CC160-8276-43CB-A77A-008E64E3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B8937-35EA-49EE-9B5B-6777EE2B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877C7-1924-4BDC-900A-367C68CF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7724E-9888-4163-8EF2-215E918E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A040D-ABA5-4BD8-8D47-187844A1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41E55-8F86-47FD-B3D5-9547F9C3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C5647-ECFC-45C6-B85A-6AFE68B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F3321-E7AF-46E8-9938-AE76704D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7EBC7-6B07-4C10-9438-D77685CE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ED98-DA98-4CBD-9623-0009D746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A696B-D7DA-4B61-A98E-9BBA71811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95E37-88EE-4178-98CF-125C78CF5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1BEBA-BF5F-467F-B34E-E39A2DE5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AD0DFA-6374-4C61-9FC0-DEF02FE9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BFE42F-AA92-4EE1-BC0B-8C1193C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D4D7-2857-439A-8F75-B5D6DF5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C1D58-1E1E-4036-8F24-2D273C4D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723A2-A32F-4448-843A-B1A50792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492A0-98ED-4135-8895-43AC90A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22752-1A74-491A-A80D-42258551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F0B039-933C-49F4-BE41-6971CA35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8A911-296E-42F9-96DE-C37F0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0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411A-1DFC-4ACE-B4FE-4FC2D489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B743F-C0BB-4647-89B4-C952B147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F3474-FF62-4C6E-A1B9-851D8577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3B2AA-AFE2-495A-8C09-BA66E092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16E9A-562D-4A11-BB62-A20FE2A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AD224-DBA5-4E88-8B1F-728CA495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4EB4-CE0E-4517-9447-3B34698A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7C5FFA-4192-423F-8267-DD33BB14A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6672A-5280-4255-A8F2-7C42FAF3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DFD6B-3ED2-4826-A960-304307C1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935FC-5039-4AD2-AD2F-5B3DF19F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844DC-26CD-46BD-987B-800F4518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6687D-D430-4DDB-8720-30425295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3B703-E190-4543-8109-8AA4E816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9B2CB-A793-42B8-B33E-6077C9EA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1D2B-AF28-4673-9474-AD843E91E7E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5AC58-DE74-480D-AEEC-DD36D505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5330A-C79F-486D-A2B7-2A250008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F0B7-FDB9-43B1-9884-1BE5ADF6C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990C65-202C-4F3B-BF30-F90130668355}"/>
              </a:ext>
            </a:extLst>
          </p:cNvPr>
          <p:cNvSpPr txBox="1"/>
          <p:nvPr/>
        </p:nvSpPr>
        <p:spPr>
          <a:xfrm>
            <a:off x="989422" y="2573754"/>
            <a:ext cx="745023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spc="-3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冬奥会前端作品解说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3D1FBA-8901-4FEE-8505-7A05423CB4B1}"/>
              </a:ext>
            </a:extLst>
          </p:cNvPr>
          <p:cNvSpPr txBox="1"/>
          <p:nvPr/>
        </p:nvSpPr>
        <p:spPr>
          <a:xfrm>
            <a:off x="1082783" y="1318221"/>
            <a:ext cx="548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POWERPOINT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19607-8A5C-4E64-AA3C-81F89E6D044F}"/>
              </a:ext>
            </a:extLst>
          </p:cNvPr>
          <p:cNvSpPr txBox="1"/>
          <p:nvPr/>
        </p:nvSpPr>
        <p:spPr>
          <a:xfrm>
            <a:off x="1188111" y="4955520"/>
            <a:ext cx="491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解说人：龚良杰     时间：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2022/2/2X</a:t>
            </a:r>
            <a:endParaRPr lang="zh-CN" altLang="en-US" sz="2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66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mascotFirst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.html/mascotSecond.html 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是关于吉祥物以及会徽的介绍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654709" y="2202031"/>
            <a:ext cx="6272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这两部分模块主要借鉴了 </a:t>
            </a:r>
            <a:r>
              <a:rPr lang="en-US" altLang="zh-CN" sz="2800" dirty="0">
                <a:solidFill>
                  <a:schemeClr val="bg1"/>
                </a:solidFill>
              </a:rPr>
              <a:t>GitHub</a:t>
            </a:r>
            <a:r>
              <a:rPr lang="zh-CN" altLang="en-US" sz="2800" dirty="0">
                <a:solidFill>
                  <a:schemeClr val="bg1"/>
                </a:solidFill>
              </a:rPr>
              <a:t>上的一些较为复杂的动画效果。点击图片上方的按钮，图片会实现分离和复原的过程，在图片的旁边，是关于冬奥会吉祥物以及冬奥会会徽的相关知识的说明介绍</a:t>
            </a:r>
          </a:p>
        </p:txBody>
      </p:sp>
    </p:spTree>
    <p:extLst>
      <p:ext uri="{BB962C8B-B14F-4D97-AF65-F5344CB8AC3E}">
        <p14:creationId xmlns:p14="http://schemas.microsoft.com/office/powerpoint/2010/main" val="3999706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组图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-1.html/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组图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-2.html/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组图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-3.html/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组图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-4.html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是关于对图片的处理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654709" y="2202031"/>
            <a:ext cx="6272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这四部分，是有关图片展示的四种不同方式，基本原理就是利用简单的 </a:t>
            </a:r>
            <a:r>
              <a:rPr lang="en-US" altLang="zh-CN" sz="2800" dirty="0">
                <a:solidFill>
                  <a:schemeClr val="bg1"/>
                </a:solidFill>
              </a:rPr>
              <a:t>DOM </a:t>
            </a:r>
            <a:r>
              <a:rPr lang="zh-CN" altLang="en-US" sz="2800" dirty="0">
                <a:solidFill>
                  <a:schemeClr val="bg1"/>
                </a:solidFill>
              </a:rPr>
              <a:t>操作以及轮播图，其中的 组图</a:t>
            </a:r>
            <a:r>
              <a:rPr lang="en-US" altLang="zh-CN" sz="2800" dirty="0">
                <a:solidFill>
                  <a:schemeClr val="bg1"/>
                </a:solidFill>
              </a:rPr>
              <a:t>-2.html </a:t>
            </a:r>
            <a:r>
              <a:rPr lang="zh-CN" altLang="en-US" sz="2800" dirty="0">
                <a:solidFill>
                  <a:schemeClr val="bg1"/>
                </a:solidFill>
              </a:rPr>
              <a:t>利用了比较复杂的轮播图，涉及两个部分图片的滚动</a:t>
            </a:r>
          </a:p>
        </p:txBody>
      </p:sp>
    </p:spTree>
    <p:extLst>
      <p:ext uri="{BB962C8B-B14F-4D97-AF65-F5344CB8AC3E}">
        <p14:creationId xmlns:p14="http://schemas.microsoft.com/office/powerpoint/2010/main" val="19074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third.html 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是关于图片、文字展示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654709" y="2202031"/>
            <a:ext cx="6272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该部分的 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部分较为简单，主要是利用 </a:t>
            </a:r>
            <a:r>
              <a:rPr lang="en-US" altLang="zh-CN" sz="2800" dirty="0">
                <a:solidFill>
                  <a:schemeClr val="bg1"/>
                </a:solidFill>
              </a:rPr>
              <a:t>CSS3 </a:t>
            </a:r>
            <a:r>
              <a:rPr lang="zh-CN" altLang="en-US" sz="2800" dirty="0">
                <a:solidFill>
                  <a:schemeClr val="bg1"/>
                </a:solidFill>
              </a:rPr>
              <a:t>的动画、过渡部分来完成效果，然后用 </a:t>
            </a:r>
            <a:r>
              <a:rPr lang="en-US" altLang="zh-CN" sz="2800" dirty="0">
                <a:solidFill>
                  <a:schemeClr val="bg1"/>
                </a:solidFill>
              </a:rPr>
              <a:t>DOM </a:t>
            </a:r>
            <a:r>
              <a:rPr lang="zh-CN" altLang="en-US" sz="2800" dirty="0">
                <a:solidFill>
                  <a:schemeClr val="bg1"/>
                </a:solidFill>
              </a:rPr>
              <a:t>的类名修改样式。</a:t>
            </a:r>
          </a:p>
        </p:txBody>
      </p:sp>
    </p:spTree>
    <p:extLst>
      <p:ext uri="{BB962C8B-B14F-4D97-AF65-F5344CB8AC3E}">
        <p14:creationId xmlns:p14="http://schemas.microsoft.com/office/powerpoint/2010/main" val="160416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forth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.html 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图片</a:t>
            </a:r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654709" y="2202031"/>
            <a:ext cx="627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该部分的 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借助了 </a:t>
            </a:r>
            <a:r>
              <a:rPr lang="en-US" altLang="zh-CN" sz="2800" dirty="0">
                <a:solidFill>
                  <a:schemeClr val="bg1"/>
                </a:solidFill>
              </a:rPr>
              <a:t>GitHub </a:t>
            </a:r>
            <a:r>
              <a:rPr lang="zh-CN" altLang="en-US" sz="2800" dirty="0">
                <a:solidFill>
                  <a:schemeClr val="bg1"/>
                </a:solidFill>
              </a:rPr>
              <a:t>上的代码进行实现</a:t>
            </a:r>
          </a:p>
        </p:txBody>
      </p:sp>
    </p:spTree>
    <p:extLst>
      <p:ext uri="{BB962C8B-B14F-4D97-AF65-F5344CB8AC3E}">
        <p14:creationId xmlns:p14="http://schemas.microsoft.com/office/powerpoint/2010/main" val="1168099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mascotFirst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.html/mascotSecond.html 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是关于吉祥物以及会徽的介绍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654709" y="2202031"/>
            <a:ext cx="6272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这两部分模块主要借鉴了 </a:t>
            </a:r>
            <a:r>
              <a:rPr lang="en-US" altLang="zh-CN" sz="2800" dirty="0">
                <a:solidFill>
                  <a:schemeClr val="bg1"/>
                </a:solidFill>
              </a:rPr>
              <a:t>GitHub</a:t>
            </a:r>
            <a:r>
              <a:rPr lang="zh-CN" altLang="en-US" sz="2800" dirty="0">
                <a:solidFill>
                  <a:schemeClr val="bg1"/>
                </a:solidFill>
              </a:rPr>
              <a:t>上的一些较为复杂的动画效果。点击图片上方的按钮，图片会实现分离和复原的过程，在图片的旁边，是关于冬奥会吉祥物以及冬奥会会徽的相关知识的说明介绍</a:t>
            </a:r>
          </a:p>
        </p:txBody>
      </p:sp>
    </p:spTree>
    <p:extLst>
      <p:ext uri="{BB962C8B-B14F-4D97-AF65-F5344CB8AC3E}">
        <p14:creationId xmlns:p14="http://schemas.microsoft.com/office/powerpoint/2010/main" val="1801068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97DF1C-B992-488A-A18A-4D346345BC36}"/>
              </a:ext>
            </a:extLst>
          </p:cNvPr>
          <p:cNvSpPr txBox="1"/>
          <p:nvPr/>
        </p:nvSpPr>
        <p:spPr>
          <a:xfrm>
            <a:off x="5009149" y="2153965"/>
            <a:ext cx="5570756" cy="1267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项目亮点与不足</a:t>
            </a:r>
          </a:p>
        </p:txBody>
      </p:sp>
    </p:spTree>
    <p:extLst>
      <p:ext uri="{BB962C8B-B14F-4D97-AF65-F5344CB8AC3E}">
        <p14:creationId xmlns:p14="http://schemas.microsoft.com/office/powerpoint/2010/main" val="19992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项目亮点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528733" y="1874728"/>
            <a:ext cx="62729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项目中采用了模块化的思想，同时将 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 err="1">
                <a:solidFill>
                  <a:schemeClr val="bg1"/>
                </a:solidFill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、图片 拆分到不同文件夹，方便管理。项目中采用一些在实际开发中经常使用的效果，如轮播图、</a:t>
            </a:r>
            <a:r>
              <a:rPr lang="en-US" altLang="zh-CN" sz="2800" dirty="0">
                <a:solidFill>
                  <a:schemeClr val="bg1"/>
                </a:solidFill>
              </a:rPr>
              <a:t>tab </a:t>
            </a:r>
            <a:r>
              <a:rPr lang="zh-CN" altLang="en-US" sz="2800" dirty="0">
                <a:solidFill>
                  <a:schemeClr val="bg1"/>
                </a:solidFill>
              </a:rPr>
              <a:t>栏切换等，采用了 </a:t>
            </a:r>
            <a:r>
              <a:rPr lang="en-US" altLang="zh-CN" sz="2800" dirty="0">
                <a:solidFill>
                  <a:schemeClr val="bg1"/>
                </a:solidFill>
              </a:rPr>
              <a:t>flex </a:t>
            </a:r>
            <a:r>
              <a:rPr lang="zh-CN" altLang="en-US" sz="2800" dirty="0">
                <a:solidFill>
                  <a:schemeClr val="bg1"/>
                </a:solidFill>
              </a:rPr>
              <a:t>盒模型，也充分的利用了 </a:t>
            </a:r>
            <a:r>
              <a:rPr lang="en-US" altLang="zh-CN" sz="2800" dirty="0">
                <a:solidFill>
                  <a:schemeClr val="bg1"/>
                </a:solidFill>
              </a:rPr>
              <a:t>CSS3 </a:t>
            </a:r>
            <a:r>
              <a:rPr lang="zh-CN" altLang="en-US" sz="2800" dirty="0">
                <a:solidFill>
                  <a:schemeClr val="bg1"/>
                </a:solidFill>
              </a:rPr>
              <a:t>的相关知识，如结构伪类选择器等。在 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中，也尝试了节流阀的使用。</a:t>
            </a:r>
          </a:p>
        </p:txBody>
      </p:sp>
    </p:spTree>
    <p:extLst>
      <p:ext uri="{BB962C8B-B14F-4D97-AF65-F5344CB8AC3E}">
        <p14:creationId xmlns:p14="http://schemas.microsoft.com/office/powerpoint/2010/main" val="19760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CD581C-3CD4-4559-A36C-FCAD01926B65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611044-C2C5-45B4-9281-F8399170C05D}"/>
              </a:ext>
            </a:extLst>
          </p:cNvPr>
          <p:cNvSpPr/>
          <p:nvPr/>
        </p:nvSpPr>
        <p:spPr>
          <a:xfrm>
            <a:off x="639097" y="422786"/>
            <a:ext cx="110514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项目不足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0D754-6003-4505-AE79-5232321726C3}"/>
              </a:ext>
            </a:extLst>
          </p:cNvPr>
          <p:cNvSpPr txBox="1"/>
          <p:nvPr/>
        </p:nvSpPr>
        <p:spPr>
          <a:xfrm>
            <a:off x="2607391" y="1333953"/>
            <a:ext cx="62729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项目中对于兼容性的考量不够充分，由于能力有限，精力有限，对于兼容性的处理不胜到位，望谅解。项目没有移动端的版本，没有利用 </a:t>
            </a:r>
            <a:r>
              <a:rPr lang="en-US" altLang="zh-CN" sz="2800" dirty="0">
                <a:solidFill>
                  <a:schemeClr val="bg1"/>
                </a:solidFill>
              </a:rPr>
              <a:t>Bootstrap </a:t>
            </a:r>
            <a:r>
              <a:rPr lang="zh-CN" altLang="en-US" sz="2800" dirty="0">
                <a:solidFill>
                  <a:schemeClr val="bg1"/>
                </a:solidFill>
              </a:rPr>
              <a:t>等现成的 </a:t>
            </a:r>
            <a:r>
              <a:rPr lang="en-US" altLang="zh-CN" sz="2800" dirty="0">
                <a:solidFill>
                  <a:schemeClr val="bg1"/>
                </a:solidFill>
              </a:rPr>
              <a:t>UI </a:t>
            </a:r>
            <a:r>
              <a:rPr lang="zh-CN" altLang="en-US" sz="2800" dirty="0">
                <a:solidFill>
                  <a:schemeClr val="bg1"/>
                </a:solidFill>
              </a:rPr>
              <a:t>框架，开发效率较低。因为 </a:t>
            </a:r>
            <a:r>
              <a:rPr lang="en-US" altLang="zh-CN" sz="2800" dirty="0" err="1">
                <a:solidFill>
                  <a:schemeClr val="bg1"/>
                </a:solidFill>
              </a:rPr>
              <a:t>vue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以及 </a:t>
            </a:r>
            <a:r>
              <a:rPr lang="en-US" altLang="zh-CN" sz="2800" dirty="0">
                <a:solidFill>
                  <a:schemeClr val="bg1"/>
                </a:solidFill>
              </a:rPr>
              <a:t>react </a:t>
            </a:r>
            <a:r>
              <a:rPr lang="zh-CN" altLang="en-US" sz="2800" dirty="0">
                <a:solidFill>
                  <a:schemeClr val="bg1"/>
                </a:solidFill>
              </a:rPr>
              <a:t>的学习较为粗浅，没有采用这两种框架。没有使用打包工具，所以 </a:t>
            </a:r>
            <a:r>
              <a:rPr lang="en-US" altLang="zh-CN" sz="2800" dirty="0" err="1">
                <a:solidFill>
                  <a:schemeClr val="bg1"/>
                </a:solidFill>
              </a:rPr>
              <a:t>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效果在 </a:t>
            </a:r>
            <a:r>
              <a:rPr lang="en-US" altLang="zh-CN" sz="2800" dirty="0">
                <a:solidFill>
                  <a:schemeClr val="bg1"/>
                </a:solidFill>
              </a:rPr>
              <a:t>IE </a:t>
            </a:r>
            <a:r>
              <a:rPr lang="zh-CN" altLang="en-US" sz="2800" dirty="0">
                <a:solidFill>
                  <a:schemeClr val="bg1"/>
                </a:solidFill>
              </a:rPr>
              <a:t>浏览器不能得到好的演示。</a:t>
            </a:r>
            <a:r>
              <a:rPr lang="en-US" altLang="zh-CN" sz="2800" dirty="0" err="1">
                <a:solidFill>
                  <a:schemeClr val="bg1"/>
                </a:solidFill>
              </a:rPr>
              <a:t>jQuey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没有应用于该项目，影响效率。项目中没有采用 </a:t>
            </a:r>
            <a:r>
              <a:rPr lang="en-US" altLang="zh-CN" sz="2800" dirty="0" err="1">
                <a:solidFill>
                  <a:schemeClr val="bg1"/>
                </a:solidFill>
              </a:rPr>
              <a:t>Eslint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进行规范，代码不是</a:t>
            </a:r>
            <a:r>
              <a:rPr lang="zh-CN" altLang="en-US" sz="2800">
                <a:solidFill>
                  <a:schemeClr val="bg1"/>
                </a:solidFill>
              </a:rPr>
              <a:t>很整洁。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97DF1C-B992-488A-A18A-4D346345BC36}"/>
              </a:ext>
            </a:extLst>
          </p:cNvPr>
          <p:cNvSpPr txBox="1"/>
          <p:nvPr/>
        </p:nvSpPr>
        <p:spPr>
          <a:xfrm>
            <a:off x="5009149" y="2153965"/>
            <a:ext cx="4801314" cy="1267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反思以及计划</a:t>
            </a:r>
          </a:p>
        </p:txBody>
      </p:sp>
    </p:spTree>
    <p:extLst>
      <p:ext uri="{BB962C8B-B14F-4D97-AF65-F5344CB8AC3E}">
        <p14:creationId xmlns:p14="http://schemas.microsoft.com/office/powerpoint/2010/main" val="21210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6CA6E-D624-46F8-B1EC-D96EEC2DCA5B}"/>
              </a:ext>
            </a:extLst>
          </p:cNvPr>
          <p:cNvSpPr/>
          <p:nvPr/>
        </p:nvSpPr>
        <p:spPr>
          <a:xfrm>
            <a:off x="2673217" y="1012954"/>
            <a:ext cx="686080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项目中存在重复设计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结构的行为，不能很好的利用现成的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框架。项目仍然采用的是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html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js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的形式，导致项目不具有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开发的组件化、规范化、自动化等优点，项目冗长、不便管理。对于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sass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的学习没有重视，项目中没有进行使用，导致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过于复杂。所以，计划先学习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，然后再学习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vue2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继而进入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vue3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，虽然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vue3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已经成为了默认版本，但是先学习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vue2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可以为 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vue3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学习打下基础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4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MH_Others_2">
            <a:extLst>
              <a:ext uri="{FF2B5EF4-FFF2-40B4-BE49-F238E27FC236}">
                <a16:creationId xmlns:a16="http://schemas.microsoft.com/office/drawing/2014/main" id="{C823B84F-FBE4-4EFE-8CBC-130CAE22D9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21361" y="1229359"/>
            <a:ext cx="5113700" cy="93532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algn="dist">
              <a:lnSpc>
                <a:spcPct val="140000"/>
              </a:lnSpc>
              <a:defRPr/>
            </a:pPr>
            <a:r>
              <a:rPr lang="en-US" altLang="zh-CN" sz="4800" b="1" spc="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CONTENTS</a:t>
            </a:r>
            <a:endParaRPr lang="zh-CN" altLang="en-US" sz="4800" b="1" spc="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921DFA-BFD6-4C67-BE4D-5E6E600FC6F4}"/>
              </a:ext>
            </a:extLst>
          </p:cNvPr>
          <p:cNvGrpSpPr/>
          <p:nvPr/>
        </p:nvGrpSpPr>
        <p:grpSpPr>
          <a:xfrm>
            <a:off x="1339216" y="3172907"/>
            <a:ext cx="2297931" cy="553324"/>
            <a:chOff x="6238875" y="1704975"/>
            <a:chExt cx="2297931" cy="5533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EC42CF0-1666-4210-A8A7-7EE69CB10A38}"/>
                </a:ext>
              </a:extLst>
            </p:cNvPr>
            <p:cNvSpPr txBox="1"/>
            <p:nvPr/>
          </p:nvSpPr>
          <p:spPr>
            <a:xfrm>
              <a:off x="6915849" y="173507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设计思路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D85E3A8-E3EA-4081-8B84-9AAFBD8604C4}"/>
                </a:ext>
              </a:extLst>
            </p:cNvPr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9F0084F-0FD7-408B-841E-F1D3949DCDC6}"/>
                  </a:ext>
                </a:extLst>
              </p:cNvPr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8A8A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D850779-21B1-43DA-8B7C-BD16CCC179CF}"/>
                  </a:ext>
                </a:extLst>
              </p:cNvPr>
              <p:cNvSpPr txBox="1"/>
              <p:nvPr/>
            </p:nvSpPr>
            <p:spPr>
              <a:xfrm>
                <a:off x="6278370" y="1778617"/>
                <a:ext cx="474855" cy="356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solidFill>
                      <a:srgbClr val="48A8AA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9FF7FBD-DE3A-4476-969B-DC33151A0C53}"/>
              </a:ext>
            </a:extLst>
          </p:cNvPr>
          <p:cNvGrpSpPr/>
          <p:nvPr/>
        </p:nvGrpSpPr>
        <p:grpSpPr>
          <a:xfrm>
            <a:off x="6194083" y="4558253"/>
            <a:ext cx="3323852" cy="614879"/>
            <a:chOff x="6238875" y="1704975"/>
            <a:chExt cx="3323852" cy="6148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CB3094-5206-4862-90B9-6C4C0F514698}"/>
                </a:ext>
              </a:extLst>
            </p:cNvPr>
            <p:cNvSpPr txBox="1"/>
            <p:nvPr/>
          </p:nvSpPr>
          <p:spPr>
            <a:xfrm>
              <a:off x="6915849" y="173507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反思以及计划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F8DA406-A305-4642-B9F2-31931812A283}"/>
                </a:ext>
              </a:extLst>
            </p:cNvPr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882B936-DDB5-4D4E-8744-1DBF21575083}"/>
                  </a:ext>
                </a:extLst>
              </p:cNvPr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8A8A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C2FE54-4C3C-448B-BCD8-EAD04AB0C7A0}"/>
                  </a:ext>
                </a:extLst>
              </p:cNvPr>
              <p:cNvSpPr txBox="1"/>
              <p:nvPr/>
            </p:nvSpPr>
            <p:spPr>
              <a:xfrm>
                <a:off x="6278370" y="1778617"/>
                <a:ext cx="474855" cy="356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solidFill>
                      <a:srgbClr val="48A8AA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CB6BBE-7E69-4D91-B52F-74F27708001D}"/>
              </a:ext>
            </a:extLst>
          </p:cNvPr>
          <p:cNvGrpSpPr/>
          <p:nvPr/>
        </p:nvGrpSpPr>
        <p:grpSpPr>
          <a:xfrm>
            <a:off x="1339216" y="4558253"/>
            <a:ext cx="3375149" cy="553324"/>
            <a:chOff x="6238875" y="1704975"/>
            <a:chExt cx="3375149" cy="55332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383FDF-86AF-4D30-B243-E44B648EAABE}"/>
                </a:ext>
              </a:extLst>
            </p:cNvPr>
            <p:cNvSpPr txBox="1"/>
            <p:nvPr/>
          </p:nvSpPr>
          <p:spPr>
            <a:xfrm>
              <a:off x="6915849" y="1735079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项目亮点于不足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D67D173-6C33-42DC-AB1B-D6E28D5B5842}"/>
                </a:ext>
              </a:extLst>
            </p:cNvPr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5382E2E-93DE-4802-98F6-BECCC7C716C6}"/>
                  </a:ext>
                </a:extLst>
              </p:cNvPr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8A8A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A8E0E35-638A-462F-9A18-38E3AC9F43E2}"/>
                  </a:ext>
                </a:extLst>
              </p:cNvPr>
              <p:cNvSpPr txBox="1"/>
              <p:nvPr/>
            </p:nvSpPr>
            <p:spPr>
              <a:xfrm>
                <a:off x="6278370" y="1778617"/>
                <a:ext cx="474855" cy="356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solidFill>
                      <a:srgbClr val="48A8AA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715AB5A-7517-4919-9235-3CF1CC5AFDDF}"/>
              </a:ext>
            </a:extLst>
          </p:cNvPr>
          <p:cNvGrpSpPr/>
          <p:nvPr/>
        </p:nvGrpSpPr>
        <p:grpSpPr>
          <a:xfrm>
            <a:off x="6194083" y="3094766"/>
            <a:ext cx="2297931" cy="553324"/>
            <a:chOff x="6238875" y="1704975"/>
            <a:chExt cx="2297931" cy="553324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E114017-D4F9-495B-8CD4-7C3079DDB292}"/>
                </a:ext>
              </a:extLst>
            </p:cNvPr>
            <p:cNvSpPr txBox="1"/>
            <p:nvPr/>
          </p:nvSpPr>
          <p:spPr>
            <a:xfrm>
              <a:off x="6915849" y="173507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效果介绍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8CB59B6-9B8F-42AE-B01F-CD3672B052DC}"/>
                </a:ext>
              </a:extLst>
            </p:cNvPr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3EC9920-7CA7-4C61-9A94-7562FAFF9B39}"/>
                  </a:ext>
                </a:extLst>
              </p:cNvPr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8A8A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A83DCAB-B3C3-45E1-9CA2-842B6B8F87B2}"/>
                  </a:ext>
                </a:extLst>
              </p:cNvPr>
              <p:cNvSpPr txBox="1"/>
              <p:nvPr/>
            </p:nvSpPr>
            <p:spPr>
              <a:xfrm>
                <a:off x="6278370" y="1778617"/>
                <a:ext cx="474855" cy="356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solidFill>
                      <a:srgbClr val="48A8AA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67977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F0DD1A-9EBD-41E8-96F4-7470FA30FA69}"/>
              </a:ext>
            </a:extLst>
          </p:cNvPr>
          <p:cNvSpPr txBox="1"/>
          <p:nvPr/>
        </p:nvSpPr>
        <p:spPr>
          <a:xfrm>
            <a:off x="4364552" y="2180995"/>
            <a:ext cx="184731" cy="1267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33154-BE90-4104-B34D-35CEA7298B99}"/>
              </a:ext>
            </a:extLst>
          </p:cNvPr>
          <p:cNvSpPr txBox="1"/>
          <p:nvPr/>
        </p:nvSpPr>
        <p:spPr>
          <a:xfrm>
            <a:off x="5009149" y="2153965"/>
            <a:ext cx="3262432" cy="1267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val="20015995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602810-FDAD-45DC-9976-3CD2F046BDB5}"/>
              </a:ext>
            </a:extLst>
          </p:cNvPr>
          <p:cNvSpPr/>
          <p:nvPr/>
        </p:nvSpPr>
        <p:spPr>
          <a:xfrm>
            <a:off x="3487841" y="1246689"/>
            <a:ext cx="4495954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      冬奥会前端项目中的几个模块，借鉴了冬奥会的官方网站以及</a:t>
            </a:r>
            <a:r>
              <a:rPr lang="en-US" altLang="zh-CN" sz="3200" dirty="0">
                <a:solidFill>
                  <a:schemeClr val="bg1"/>
                </a:solidFill>
              </a:rPr>
              <a:t>GitHub</a:t>
            </a:r>
            <a:r>
              <a:rPr lang="zh-CN" altLang="en-US" sz="3200" dirty="0">
                <a:solidFill>
                  <a:schemeClr val="bg1"/>
                </a:solidFill>
              </a:rPr>
              <a:t>上的项目。将有关冬奥会的知识划分为多个模块，综合利用多种形式展示，如轮播图、</a:t>
            </a:r>
            <a:r>
              <a:rPr lang="en-US" altLang="zh-CN" sz="3200" dirty="0">
                <a:solidFill>
                  <a:schemeClr val="bg1"/>
                </a:solidFill>
              </a:rPr>
              <a:t>tab </a:t>
            </a:r>
            <a:r>
              <a:rPr lang="zh-CN" altLang="en-US" sz="3200" dirty="0">
                <a:solidFill>
                  <a:schemeClr val="bg1"/>
                </a:solidFill>
              </a:rPr>
              <a:t>栏切换等</a:t>
            </a:r>
          </a:p>
        </p:txBody>
      </p:sp>
    </p:spTree>
    <p:extLst>
      <p:ext uri="{BB962C8B-B14F-4D97-AF65-F5344CB8AC3E}">
        <p14:creationId xmlns:p14="http://schemas.microsoft.com/office/powerpoint/2010/main" val="416639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052DE6-F51C-41BD-9A93-852FDD26227C}"/>
              </a:ext>
            </a:extLst>
          </p:cNvPr>
          <p:cNvSpPr txBox="1"/>
          <p:nvPr/>
        </p:nvSpPr>
        <p:spPr>
          <a:xfrm>
            <a:off x="5009149" y="2153965"/>
            <a:ext cx="3262432" cy="1267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效果介绍</a:t>
            </a:r>
          </a:p>
        </p:txBody>
      </p:sp>
    </p:spTree>
    <p:extLst>
      <p:ext uri="{BB962C8B-B14F-4D97-AF65-F5344CB8AC3E}">
        <p14:creationId xmlns:p14="http://schemas.microsoft.com/office/powerpoint/2010/main" val="20296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534478" y="597761"/>
            <a:ext cx="1063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ndex.html 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是整个项目的入口文件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536722" y="2034415"/>
            <a:ext cx="62729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在页面向下滚动时，项目中的模块，会从两端向中间移动，每个模块就是一个 </a:t>
            </a:r>
            <a:r>
              <a:rPr lang="en-US" altLang="zh-CN" sz="2800" dirty="0">
                <a:solidFill>
                  <a:schemeClr val="bg1"/>
                </a:solidFill>
              </a:rPr>
              <a:t>div </a:t>
            </a:r>
            <a:r>
              <a:rPr lang="zh-CN" altLang="en-US" sz="2800" dirty="0">
                <a:solidFill>
                  <a:schemeClr val="bg1"/>
                </a:solidFill>
              </a:rPr>
              <a:t>其中包含一个 </a:t>
            </a:r>
            <a:r>
              <a:rPr lang="en-US" altLang="zh-CN" sz="2800" dirty="0">
                <a:solidFill>
                  <a:schemeClr val="bg1"/>
                </a:solidFill>
              </a:rPr>
              <a:t>a </a:t>
            </a:r>
            <a:r>
              <a:rPr lang="zh-CN" altLang="en-US" sz="2800" dirty="0">
                <a:solidFill>
                  <a:schemeClr val="bg1"/>
                </a:solidFill>
              </a:rPr>
              <a:t>链接，可以跳转到其他内容页面。在三大赛区模块中，鼠标经过显示三大冬奥赛区，点击可以跳转，鼠标离开，因为定时器原因，赛区模块不会立即消失。吉祥物模块与三大赛区的原理相同。</a:t>
            </a:r>
          </a:p>
        </p:txBody>
      </p:sp>
    </p:spTree>
    <p:extLst>
      <p:ext uri="{BB962C8B-B14F-4D97-AF65-F5344CB8AC3E}">
        <p14:creationId xmlns:p14="http://schemas.microsoft.com/office/powerpoint/2010/main" val="27524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529676" y="597761"/>
            <a:ext cx="10641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first.html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是关于冬奥会的历史进程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536722" y="2034415"/>
            <a:ext cx="6272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该模块采用了轮播图、</a:t>
            </a:r>
            <a:r>
              <a:rPr lang="en-US" altLang="zh-CN" sz="2800" dirty="0">
                <a:solidFill>
                  <a:schemeClr val="bg1"/>
                </a:solidFill>
              </a:rPr>
              <a:t>tab</a:t>
            </a:r>
            <a:r>
              <a:rPr lang="zh-CN" altLang="en-US" sz="2800" dirty="0">
                <a:solidFill>
                  <a:schemeClr val="bg1"/>
                </a:solidFill>
              </a:rPr>
              <a:t>栏切换、拖拽窗口等知识。点击左右箭头，可以替换图片；点击轮播图图片，可以在下方显示对应的具体信息；下方具体信息可以由鼠标点击进行拖拽，显示到页面的任何位置</a:t>
            </a:r>
          </a:p>
        </p:txBody>
      </p:sp>
    </p:spTree>
    <p:extLst>
      <p:ext uri="{BB962C8B-B14F-4D97-AF65-F5344CB8AC3E}">
        <p14:creationId xmlns:p14="http://schemas.microsoft.com/office/powerpoint/2010/main" val="2877039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06617" y="597761"/>
            <a:ext cx="10487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second</a:t>
            </a:r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.html 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是关于中国冬奥历史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536722" y="2034415"/>
            <a:ext cx="6272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该页面采用了 </a:t>
            </a:r>
            <a:r>
              <a:rPr lang="en-US" altLang="zh-CN" sz="2800" dirty="0">
                <a:solidFill>
                  <a:schemeClr val="bg1"/>
                </a:solidFill>
              </a:rPr>
              <a:t>tab </a:t>
            </a:r>
            <a:r>
              <a:rPr lang="zh-CN" altLang="en-US" sz="2800" dirty="0">
                <a:solidFill>
                  <a:schemeClr val="bg1"/>
                </a:solidFill>
              </a:rPr>
              <a:t>栏切换的知识。当点击上方的数字时，会切换下方的具体信息</a:t>
            </a:r>
          </a:p>
        </p:txBody>
      </p:sp>
    </p:spTree>
    <p:extLst>
      <p:ext uri="{BB962C8B-B14F-4D97-AF65-F5344CB8AC3E}">
        <p14:creationId xmlns:p14="http://schemas.microsoft.com/office/powerpoint/2010/main" val="18529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A2EF4C-83FB-410D-8830-307310717FE2}"/>
              </a:ext>
            </a:extLst>
          </p:cNvPr>
          <p:cNvSpPr/>
          <p:nvPr/>
        </p:nvSpPr>
        <p:spPr>
          <a:xfrm>
            <a:off x="213360" y="213201"/>
            <a:ext cx="11780520" cy="641619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D36EB4-8F95-44CC-A9BF-256D1FACCED2}"/>
              </a:ext>
            </a:extLst>
          </p:cNvPr>
          <p:cNvSpPr/>
          <p:nvPr/>
        </p:nvSpPr>
        <p:spPr>
          <a:xfrm>
            <a:off x="639097" y="422786"/>
            <a:ext cx="110514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beijing</a:t>
            </a:r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.html/yanqing.html/zhangjiakou.html 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是关于北京赛区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延庆赛区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张家口赛区的内容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88190-4925-4564-81AD-E4F027D0A5C3}"/>
              </a:ext>
            </a:extLst>
          </p:cNvPr>
          <p:cNvSpPr txBox="1"/>
          <p:nvPr/>
        </p:nvSpPr>
        <p:spPr>
          <a:xfrm>
            <a:off x="2585883" y="2987398"/>
            <a:ext cx="6272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       这三部分模块主要采用了</a:t>
            </a:r>
            <a:r>
              <a:rPr lang="en-US" altLang="zh-CN" sz="2800" dirty="0">
                <a:solidFill>
                  <a:schemeClr val="bg1"/>
                </a:solidFill>
              </a:rPr>
              <a:t>tab</a:t>
            </a:r>
            <a:r>
              <a:rPr lang="zh-CN" altLang="en-US" sz="2800" dirty="0">
                <a:solidFill>
                  <a:schemeClr val="bg1"/>
                </a:solidFill>
              </a:rPr>
              <a:t>栏切换知识，以及 </a:t>
            </a:r>
            <a:r>
              <a:rPr lang="en-US" altLang="zh-CN" sz="2800" dirty="0">
                <a:solidFill>
                  <a:schemeClr val="bg1"/>
                </a:solidFill>
              </a:rPr>
              <a:t>CSS3 </a:t>
            </a:r>
            <a:r>
              <a:rPr lang="zh-CN" altLang="en-US" sz="2800" dirty="0">
                <a:solidFill>
                  <a:schemeClr val="bg1"/>
                </a:solidFill>
              </a:rPr>
              <a:t>中的 </a:t>
            </a:r>
            <a:r>
              <a:rPr lang="en-US" altLang="zh-CN" sz="2800" dirty="0">
                <a:solidFill>
                  <a:schemeClr val="bg1"/>
                </a:solidFill>
              </a:rPr>
              <a:t>2D </a:t>
            </a:r>
            <a:r>
              <a:rPr lang="zh-CN" altLang="en-US" sz="2800" dirty="0">
                <a:solidFill>
                  <a:schemeClr val="bg1"/>
                </a:solidFill>
              </a:rPr>
              <a:t>转换知识。在上方的场馆巡礼部分，当点击图中小图标时，右侧会切换至对应信息；下方的冰墩墩，在鼠标经过时，会进行转动，点击后，底部会切换到对应的比赛场地等的介绍内容</a:t>
            </a:r>
          </a:p>
        </p:txBody>
      </p:sp>
    </p:spTree>
    <p:extLst>
      <p:ext uri="{BB962C8B-B14F-4D97-AF65-F5344CB8AC3E}">
        <p14:creationId xmlns:p14="http://schemas.microsoft.com/office/powerpoint/2010/main" val="2433479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943</Words>
  <Application>Microsoft Office PowerPoint</Application>
  <PresentationFormat>宽屏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良杰</dc:creator>
  <cp:lastModifiedBy>龚 良杰</cp:lastModifiedBy>
  <cp:revision>9</cp:revision>
  <dcterms:created xsi:type="dcterms:W3CDTF">2022-02-09T01:17:12Z</dcterms:created>
  <dcterms:modified xsi:type="dcterms:W3CDTF">2022-02-22T00:27:34Z</dcterms:modified>
</cp:coreProperties>
</file>