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0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6" name="组合 55"/>
          <p:cNvGrpSpPr/>
          <p:nvPr/>
        </p:nvGrpSpPr>
        <p:grpSpPr>
          <a:xfrm>
            <a:off x="650875" y="807085"/>
            <a:ext cx="10687050" cy="5707380"/>
            <a:chOff x="1025" y="1271"/>
            <a:chExt cx="16830" cy="8988"/>
          </a:xfrm>
        </p:grpSpPr>
        <p:grpSp>
          <p:nvGrpSpPr>
            <p:cNvPr id="54" name="组合 53"/>
            <p:cNvGrpSpPr/>
            <p:nvPr/>
          </p:nvGrpSpPr>
          <p:grpSpPr>
            <a:xfrm>
              <a:off x="1025" y="1271"/>
              <a:ext cx="16830" cy="8988"/>
              <a:chOff x="1927" y="1335"/>
              <a:chExt cx="16830" cy="8988"/>
            </a:xfrm>
          </p:grpSpPr>
          <p:sp>
            <p:nvSpPr>
              <p:cNvPr id="53" name="圆角矩形 52"/>
              <p:cNvSpPr/>
              <p:nvPr/>
            </p:nvSpPr>
            <p:spPr>
              <a:xfrm>
                <a:off x="15513" y="8630"/>
                <a:ext cx="3245" cy="130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real robot</a:t>
                </a:r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</p:txBody>
          </p:sp>
          <p:grpSp>
            <p:nvGrpSpPr>
              <p:cNvPr id="35" name="组合 34"/>
              <p:cNvGrpSpPr/>
              <p:nvPr/>
            </p:nvGrpSpPr>
            <p:grpSpPr>
              <a:xfrm>
                <a:off x="1927" y="1335"/>
                <a:ext cx="10196" cy="8989"/>
                <a:chOff x="2550" y="1367"/>
                <a:chExt cx="10196" cy="8989"/>
              </a:xfrm>
            </p:grpSpPr>
            <p:grpSp>
              <p:nvGrpSpPr>
                <p:cNvPr id="2" name="组合 1"/>
                <p:cNvGrpSpPr/>
                <p:nvPr/>
              </p:nvGrpSpPr>
              <p:grpSpPr>
                <a:xfrm>
                  <a:off x="2550" y="1367"/>
                  <a:ext cx="10196" cy="8989"/>
                  <a:chOff x="4818" y="1431"/>
                  <a:chExt cx="10196" cy="8989"/>
                </a:xfrm>
              </p:grpSpPr>
              <p:grpSp>
                <p:nvGrpSpPr>
                  <p:cNvPr id="19" name="组合 18"/>
                  <p:cNvGrpSpPr/>
                  <p:nvPr/>
                </p:nvGrpSpPr>
                <p:grpSpPr>
                  <a:xfrm>
                    <a:off x="4818" y="1817"/>
                    <a:ext cx="10196" cy="8217"/>
                    <a:chOff x="4818" y="1817"/>
                    <a:chExt cx="10196" cy="8217"/>
                  </a:xfrm>
                </p:grpSpPr>
                <p:sp>
                  <p:nvSpPr>
                    <p:cNvPr id="5" name="圆角矩形 4"/>
                    <p:cNvSpPr/>
                    <p:nvPr/>
                  </p:nvSpPr>
                  <p:spPr>
                    <a:xfrm>
                      <a:off x="5044" y="4586"/>
                      <a:ext cx="8196" cy="2679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/>
                        <a:t>quadruped</a:t>
                      </a:r>
                      <a:endParaRPr lang="en-US" altLang="zh-CN"/>
                    </a:p>
                    <a:p>
                      <a:pPr algn="ctr"/>
                      <a:endParaRPr lang="en-US" altLang="zh-CN"/>
                    </a:p>
                    <a:p>
                      <a:pPr algn="ctr"/>
                      <a:endParaRPr lang="en-US" altLang="zh-CN"/>
                    </a:p>
                    <a:p>
                      <a:pPr algn="ctr"/>
                      <a:endParaRPr lang="en-US" altLang="zh-CN"/>
                    </a:p>
                    <a:p>
                      <a:pPr algn="ctr"/>
                      <a:endParaRPr lang="en-US" altLang="zh-CN"/>
                    </a:p>
                    <a:p>
                      <a:pPr algn="ctr"/>
                      <a:endParaRPr lang="en-US" altLang="zh-CN"/>
                    </a:p>
                  </p:txBody>
                </p:sp>
                <p:sp>
                  <p:nvSpPr>
                    <p:cNvPr id="6" name="圆角矩形 5"/>
                    <p:cNvSpPr/>
                    <p:nvPr/>
                  </p:nvSpPr>
                  <p:spPr>
                    <a:xfrm>
                      <a:off x="4818" y="8728"/>
                      <a:ext cx="3245" cy="1306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/>
                        <a:t>real robot</a:t>
                      </a:r>
                      <a:endParaRPr lang="en-US" altLang="zh-CN"/>
                    </a:p>
                    <a:p>
                      <a:pPr algn="ctr"/>
                      <a:endParaRPr lang="en-US" altLang="zh-CN"/>
                    </a:p>
                    <a:p>
                      <a:pPr algn="ctr"/>
                      <a:endParaRPr lang="en-US" altLang="zh-CN"/>
                    </a:p>
                  </p:txBody>
                </p:sp>
                <p:sp>
                  <p:nvSpPr>
                    <p:cNvPr id="7" name="圆角矩形 6"/>
                    <p:cNvSpPr/>
                    <p:nvPr/>
                  </p:nvSpPr>
                  <p:spPr>
                    <a:xfrm>
                      <a:off x="11769" y="8727"/>
                      <a:ext cx="3245" cy="1306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/>
                        <a:t>simulator</a:t>
                      </a:r>
                      <a:endParaRPr lang="en-US" altLang="zh-CN"/>
                    </a:p>
                    <a:p>
                      <a:pPr algn="ctr"/>
                      <a:endParaRPr lang="en-US" altLang="zh-CN"/>
                    </a:p>
                    <a:p>
                      <a:pPr algn="ctr"/>
                      <a:endParaRPr lang="en-US" altLang="zh-CN"/>
                    </a:p>
                  </p:txBody>
                </p:sp>
                <p:sp>
                  <p:nvSpPr>
                    <p:cNvPr id="8" name="圆角矩形 7"/>
                    <p:cNvSpPr/>
                    <p:nvPr/>
                  </p:nvSpPr>
                  <p:spPr>
                    <a:xfrm>
                      <a:off x="5323" y="6371"/>
                      <a:ext cx="2236" cy="894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1400"/>
                        <a:t>actuator bridge</a:t>
                      </a:r>
                      <a:endParaRPr lang="en-US" altLang="zh-CN" sz="1400"/>
                    </a:p>
                  </p:txBody>
                </p:sp>
                <p:sp>
                  <p:nvSpPr>
                    <p:cNvPr id="9" name="圆角矩形 8"/>
                    <p:cNvSpPr/>
                    <p:nvPr/>
                  </p:nvSpPr>
                  <p:spPr>
                    <a:xfrm>
                      <a:off x="10651" y="6371"/>
                      <a:ext cx="2236" cy="894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1400"/>
                        <a:t>simulator bridge</a:t>
                      </a:r>
                      <a:endParaRPr lang="en-US" altLang="zh-CN" sz="1400"/>
                    </a:p>
                  </p:txBody>
                </p:sp>
                <p:sp>
                  <p:nvSpPr>
                    <p:cNvPr id="12" name="圆角矩形 11"/>
                    <p:cNvSpPr/>
                    <p:nvPr/>
                  </p:nvSpPr>
                  <p:spPr>
                    <a:xfrm>
                      <a:off x="7033" y="5352"/>
                      <a:ext cx="2109" cy="862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p>
                      <a:pPr algn="ctr"/>
                      <a:r>
                        <a:rPr lang="en-US" altLang="zh-CN" sz="1400"/>
                        <a:t>quadruped controller</a:t>
                      </a:r>
                      <a:endParaRPr lang="en-US" altLang="zh-CN" sz="1400"/>
                    </a:p>
                  </p:txBody>
                </p:sp>
                <p:grpSp>
                  <p:nvGrpSpPr>
                    <p:cNvPr id="16" name="组合 15"/>
                    <p:cNvGrpSpPr/>
                    <p:nvPr/>
                  </p:nvGrpSpPr>
                  <p:grpSpPr>
                    <a:xfrm>
                      <a:off x="9642" y="1817"/>
                      <a:ext cx="3245" cy="1306"/>
                      <a:chOff x="9682" y="1817"/>
                      <a:chExt cx="3245" cy="1306"/>
                    </a:xfrm>
                  </p:grpSpPr>
                  <p:sp>
                    <p:nvSpPr>
                      <p:cNvPr id="4" name="圆角矩形 3"/>
                      <p:cNvSpPr/>
                      <p:nvPr/>
                    </p:nvSpPr>
                    <p:spPr>
                      <a:xfrm>
                        <a:off x="9682" y="1817"/>
                        <a:ext cx="3245" cy="1305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r>
                          <a:rPr lang="en-US" altLang="zh-CN"/>
                          <a:t>input cmd</a:t>
                        </a:r>
                        <a:endParaRPr lang="en-US" altLang="zh-CN"/>
                      </a:p>
                      <a:p>
                        <a:pPr algn="ctr"/>
                        <a:endParaRPr lang="en-US" altLang="zh-CN"/>
                      </a:p>
                      <a:p>
                        <a:pPr algn="ctr"/>
                        <a:endParaRPr lang="en-US" altLang="zh-CN"/>
                      </a:p>
                    </p:txBody>
                  </p:sp>
                  <p:sp>
                    <p:nvSpPr>
                      <p:cNvPr id="13" name="圆角矩形 12"/>
                      <p:cNvSpPr/>
                      <p:nvPr/>
                    </p:nvSpPr>
                    <p:spPr>
                      <a:xfrm>
                        <a:off x="9853" y="2548"/>
                        <a:ext cx="1438" cy="575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r>
                          <a:rPr lang="en-US" altLang="zh-CN" sz="1000"/>
                          <a:t>keboard</a:t>
                        </a:r>
                        <a:endParaRPr lang="en-US" altLang="zh-CN" sz="1000"/>
                      </a:p>
                    </p:txBody>
                  </p:sp>
                  <p:sp>
                    <p:nvSpPr>
                      <p:cNvPr id="14" name="圆角矩形 13"/>
                      <p:cNvSpPr/>
                      <p:nvPr/>
                    </p:nvSpPr>
                    <p:spPr>
                      <a:xfrm>
                        <a:off x="11399" y="2548"/>
                        <a:ext cx="1420" cy="575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p>
                        <a:pPr algn="ctr"/>
                        <a:r>
                          <a:rPr lang="en-US" altLang="zh-CN" sz="1000"/>
                          <a:t>gamepad</a:t>
                        </a:r>
                        <a:endParaRPr lang="en-US" altLang="zh-CN" sz="1000"/>
                      </a:p>
                    </p:txBody>
                  </p:sp>
                </p:grpSp>
                <p:cxnSp>
                  <p:nvCxnSpPr>
                    <p:cNvPr id="15" name="直接箭头连接符 14"/>
                    <p:cNvCxnSpPr>
                      <a:stCxn id="4" idx="2"/>
                      <a:endCxn id="5" idx="0"/>
                    </p:cNvCxnSpPr>
                    <p:nvPr/>
                  </p:nvCxnSpPr>
                  <p:spPr>
                    <a:xfrm flipH="1">
                      <a:off x="9142" y="3122"/>
                      <a:ext cx="2123" cy="1464"/>
                    </a:xfrm>
                    <a:prstGeom prst="straightConnector1">
                      <a:avLst/>
                    </a:prstGeom>
                    <a:ln>
                      <a:tailEnd type="arrow" w="med" len="med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0" name="文本框 19"/>
                  <p:cNvSpPr txBox="1"/>
                  <p:nvPr/>
                </p:nvSpPr>
                <p:spPr>
                  <a:xfrm>
                    <a:off x="10617" y="1431"/>
                    <a:ext cx="1294" cy="3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US" altLang="zh-CN" sz="1000"/>
                      <a:t>rosnode</a:t>
                    </a:r>
                    <a:endParaRPr lang="en-US" altLang="zh-CN" sz="1000"/>
                  </a:p>
                </p:txBody>
              </p:sp>
              <p:sp>
                <p:nvSpPr>
                  <p:cNvPr id="21" name="文本框 20"/>
                  <p:cNvSpPr txBox="1"/>
                  <p:nvPr/>
                </p:nvSpPr>
                <p:spPr>
                  <a:xfrm>
                    <a:off x="8494" y="7265"/>
                    <a:ext cx="1294" cy="3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US" altLang="zh-CN" sz="1000"/>
                      <a:t>rosnode</a:t>
                    </a:r>
                    <a:endParaRPr lang="en-US" altLang="zh-CN" sz="1000"/>
                  </a:p>
                </p:txBody>
              </p:sp>
              <p:sp>
                <p:nvSpPr>
                  <p:cNvPr id="22" name="文本框 21"/>
                  <p:cNvSpPr txBox="1"/>
                  <p:nvPr/>
                </p:nvSpPr>
                <p:spPr>
                  <a:xfrm>
                    <a:off x="12744" y="10034"/>
                    <a:ext cx="1294" cy="3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US" altLang="zh-CN" sz="1000"/>
                      <a:t>rosnode</a:t>
                    </a:r>
                    <a:endParaRPr lang="en-US" altLang="zh-CN" sz="1000"/>
                  </a:p>
                </p:txBody>
              </p:sp>
              <p:sp>
                <p:nvSpPr>
                  <p:cNvPr id="23" name="文本框 22"/>
                  <p:cNvSpPr txBox="1"/>
                  <p:nvPr/>
                </p:nvSpPr>
                <p:spPr>
                  <a:xfrm>
                    <a:off x="6441" y="7804"/>
                    <a:ext cx="1294" cy="3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socket</a:t>
                    </a:r>
                    <a:endParaRPr lang="en-US" altLang="zh-CN" sz="1000"/>
                  </a:p>
                </p:txBody>
              </p:sp>
              <p:sp>
                <p:nvSpPr>
                  <p:cNvPr id="24" name="文本框 23"/>
                  <p:cNvSpPr txBox="1"/>
                  <p:nvPr/>
                </p:nvSpPr>
                <p:spPr>
                  <a:xfrm>
                    <a:off x="12887" y="7931"/>
                    <a:ext cx="1294" cy="3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000"/>
                      <a:t>rostopic</a:t>
                    </a:r>
                    <a:endParaRPr lang="en-US" altLang="zh-CN" sz="1000"/>
                  </a:p>
                </p:txBody>
              </p:sp>
              <p:sp>
                <p:nvSpPr>
                  <p:cNvPr id="26" name="圆角矩形 25"/>
                  <p:cNvSpPr/>
                  <p:nvPr/>
                </p:nvSpPr>
                <p:spPr>
                  <a:xfrm>
                    <a:off x="5753" y="9188"/>
                    <a:ext cx="1375" cy="385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 sz="1400"/>
                      <a:t>ecu</a:t>
                    </a:r>
                    <a:endParaRPr lang="en-US" altLang="zh-CN" sz="1400"/>
                  </a:p>
                </p:txBody>
              </p:sp>
              <p:sp>
                <p:nvSpPr>
                  <p:cNvPr id="27" name="圆角矩形 26"/>
                  <p:cNvSpPr/>
                  <p:nvPr/>
                </p:nvSpPr>
                <p:spPr>
                  <a:xfrm>
                    <a:off x="5754" y="9618"/>
                    <a:ext cx="1375" cy="416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 sz="1400"/>
                      <a:t>sca</a:t>
                    </a:r>
                    <a:endParaRPr lang="en-US" altLang="zh-CN" sz="1400"/>
                  </a:p>
                </p:txBody>
              </p:sp>
              <p:sp>
                <p:nvSpPr>
                  <p:cNvPr id="28" name="圆角矩形 27"/>
                  <p:cNvSpPr/>
                  <p:nvPr/>
                </p:nvSpPr>
                <p:spPr>
                  <a:xfrm>
                    <a:off x="12779" y="9420"/>
                    <a:ext cx="1375" cy="385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 sz="1200"/>
                      <a:t>pybullet</a:t>
                    </a:r>
                    <a:endParaRPr lang="en-US" altLang="zh-CN" sz="1200"/>
                  </a:p>
                </p:txBody>
              </p:sp>
              <p:sp>
                <p:nvSpPr>
                  <p:cNvPr id="30" name="左弧形箭头 29"/>
                  <p:cNvSpPr/>
                  <p:nvPr/>
                </p:nvSpPr>
                <p:spPr>
                  <a:xfrm>
                    <a:off x="6306" y="5544"/>
                    <a:ext cx="272" cy="479"/>
                  </a:xfrm>
                  <a:prstGeom prst="curvedRight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1" name="左弧形箭头 30"/>
                  <p:cNvSpPr/>
                  <p:nvPr/>
                </p:nvSpPr>
                <p:spPr>
                  <a:xfrm rot="10620000">
                    <a:off x="6643" y="5492"/>
                    <a:ext cx="272" cy="479"/>
                  </a:xfrm>
                  <a:prstGeom prst="curvedRightArrow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2" name="直接箭头连接符 31"/>
                  <p:cNvCxnSpPr>
                    <a:stCxn id="8" idx="2"/>
                    <a:endCxn id="6" idx="0"/>
                  </p:cNvCxnSpPr>
                  <p:nvPr/>
                </p:nvCxnSpPr>
                <p:spPr>
                  <a:xfrm>
                    <a:off x="6441" y="7265"/>
                    <a:ext cx="0" cy="1463"/>
                  </a:xfrm>
                  <a:prstGeom prst="straightConnector1">
                    <a:avLst/>
                  </a:prstGeom>
                  <a:ln>
                    <a:headEnd type="arrow" w="med" len="med"/>
                    <a:tailEnd type="arrow" w="med" len="med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直接箭头连接符 32"/>
                  <p:cNvCxnSpPr>
                    <a:endCxn id="7" idx="0"/>
                  </p:cNvCxnSpPr>
                  <p:nvPr/>
                </p:nvCxnSpPr>
                <p:spPr>
                  <a:xfrm>
                    <a:off x="11769" y="7264"/>
                    <a:ext cx="1623" cy="1463"/>
                  </a:xfrm>
                  <a:prstGeom prst="straightConnector1">
                    <a:avLst/>
                  </a:prstGeom>
                  <a:ln>
                    <a:headEnd type="arrow" w="med" len="med"/>
                    <a:tailEnd type="arrow" w="med" len="med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圆角矩形 33"/>
                  <p:cNvSpPr/>
                  <p:nvPr/>
                </p:nvSpPr>
                <p:spPr>
                  <a:xfrm>
                    <a:off x="9142" y="5352"/>
                    <a:ext cx="2109" cy="862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 sz="1400"/>
                      <a:t>algorithm</a:t>
                    </a:r>
                    <a:endParaRPr lang="en-US" altLang="zh-CN" sz="1400"/>
                  </a:p>
                </p:txBody>
              </p:sp>
            </p:grpSp>
            <p:sp>
              <p:nvSpPr>
                <p:cNvPr id="3" name="圆角矩形 2"/>
                <p:cNvSpPr/>
                <p:nvPr/>
              </p:nvSpPr>
              <p:spPr>
                <a:xfrm>
                  <a:off x="3197" y="1754"/>
                  <a:ext cx="3245" cy="1305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slam</a:t>
                  </a:r>
                  <a:endParaRPr lang="en-US" altLang="zh-CN"/>
                </a:p>
                <a:p>
                  <a:pPr algn="ctr"/>
                  <a:endParaRPr lang="en-US" altLang="zh-CN"/>
                </a:p>
                <a:p>
                  <a:pPr algn="ctr"/>
                  <a:endParaRPr lang="en-US" altLang="zh-CN"/>
                </a:p>
              </p:txBody>
            </p:sp>
            <p:sp>
              <p:nvSpPr>
                <p:cNvPr id="10" name="文本框 9"/>
                <p:cNvSpPr txBox="1"/>
                <p:nvPr/>
              </p:nvSpPr>
              <p:spPr>
                <a:xfrm>
                  <a:off x="4173" y="1368"/>
                  <a:ext cx="1294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sz="1000"/>
                    <a:t>rosnode</a:t>
                  </a:r>
                  <a:endParaRPr lang="en-US" altLang="zh-CN" sz="1000"/>
                </a:p>
              </p:txBody>
            </p:sp>
            <p:sp>
              <p:nvSpPr>
                <p:cNvPr id="11" name="圆角矩形 10"/>
                <p:cNvSpPr/>
                <p:nvPr/>
              </p:nvSpPr>
              <p:spPr>
                <a:xfrm>
                  <a:off x="3869" y="2485"/>
                  <a:ext cx="1902" cy="574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r>
                    <a:rPr lang="en-US" altLang="zh-CN" sz="1400"/>
                    <a:t>algorithm</a:t>
                  </a:r>
                  <a:endParaRPr lang="en-US" altLang="zh-CN" sz="1400"/>
                </a:p>
              </p:txBody>
            </p:sp>
            <p:cxnSp>
              <p:nvCxnSpPr>
                <p:cNvPr id="17" name="直接箭头连接符 16"/>
                <p:cNvCxnSpPr>
                  <a:stCxn id="11" idx="2"/>
                </p:cNvCxnSpPr>
                <p:nvPr/>
              </p:nvCxnSpPr>
              <p:spPr>
                <a:xfrm>
                  <a:off x="4820" y="3059"/>
                  <a:ext cx="2064" cy="1462"/>
                </a:xfrm>
                <a:prstGeom prst="straightConnector1">
                  <a:avLst/>
                </a:prstGeom>
                <a:ln>
                  <a:tailEnd type="arrow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5" name="文本框 24"/>
                <p:cNvSpPr txBox="1"/>
                <p:nvPr/>
              </p:nvSpPr>
              <p:spPr>
                <a:xfrm>
                  <a:off x="6251" y="3789"/>
                  <a:ext cx="1294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sz="1000"/>
                    <a:t>rostopic</a:t>
                  </a:r>
                  <a:endParaRPr lang="en-US" altLang="zh-CN" sz="1000"/>
                </a:p>
              </p:txBody>
            </p:sp>
          </p:grpSp>
          <p:sp>
            <p:nvSpPr>
              <p:cNvPr id="29" name="圆角矩形 28"/>
              <p:cNvSpPr/>
              <p:nvPr/>
            </p:nvSpPr>
            <p:spPr>
              <a:xfrm>
                <a:off x="10500" y="4489"/>
                <a:ext cx="8196" cy="2679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manipulator</a:t>
                </a:r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</p:txBody>
          </p:sp>
          <p:sp>
            <p:nvSpPr>
              <p:cNvPr id="36" name="圆角矩形 35"/>
              <p:cNvSpPr/>
              <p:nvPr/>
            </p:nvSpPr>
            <p:spPr>
              <a:xfrm>
                <a:off x="14906" y="1722"/>
                <a:ext cx="3245" cy="1305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input cmd</a:t>
                </a:r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</p:txBody>
          </p:sp>
          <p:sp>
            <p:nvSpPr>
              <p:cNvPr id="37" name="圆角矩形 36"/>
              <p:cNvSpPr/>
              <p:nvPr/>
            </p:nvSpPr>
            <p:spPr>
              <a:xfrm>
                <a:off x="10980" y="1721"/>
                <a:ext cx="3245" cy="1305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cv target</a:t>
                </a:r>
                <a:endParaRPr lang="en-US" altLang="zh-CN"/>
              </a:p>
              <a:p>
                <a:pPr algn="ctr"/>
                <a:endParaRPr lang="en-US" altLang="zh-CN"/>
              </a:p>
              <a:p>
                <a:pPr algn="ctr"/>
                <a:endParaRPr lang="en-US" altLang="zh-CN"/>
              </a:p>
            </p:txBody>
          </p:sp>
          <p:sp>
            <p:nvSpPr>
              <p:cNvPr id="38" name="圆角矩形 37"/>
              <p:cNvSpPr/>
              <p:nvPr/>
            </p:nvSpPr>
            <p:spPr>
              <a:xfrm>
                <a:off x="15819" y="2451"/>
                <a:ext cx="1420" cy="575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000"/>
                  <a:t>gamepad</a:t>
                </a:r>
                <a:endParaRPr lang="en-US" altLang="zh-CN" sz="1000"/>
              </a:p>
            </p:txBody>
          </p:sp>
          <p:sp>
            <p:nvSpPr>
              <p:cNvPr id="39" name="圆角矩形 38"/>
              <p:cNvSpPr/>
              <p:nvPr/>
            </p:nvSpPr>
            <p:spPr>
              <a:xfrm>
                <a:off x="11652" y="2451"/>
                <a:ext cx="1902" cy="574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algorithm</a:t>
                </a:r>
                <a:endParaRPr lang="en-US" altLang="zh-CN" sz="1400"/>
              </a:p>
            </p:txBody>
          </p:sp>
          <p:cxnSp>
            <p:nvCxnSpPr>
              <p:cNvPr id="40" name="直接箭头连接符 39"/>
              <p:cNvCxnSpPr>
                <a:endCxn id="29" idx="0"/>
              </p:cNvCxnSpPr>
              <p:nvPr/>
            </p:nvCxnSpPr>
            <p:spPr>
              <a:xfrm flipH="1">
                <a:off x="14598" y="3027"/>
                <a:ext cx="1947" cy="1462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/>
              <p:cNvCxnSpPr>
                <a:stCxn id="39" idx="2"/>
                <a:endCxn id="29" idx="0"/>
              </p:cNvCxnSpPr>
              <p:nvPr/>
            </p:nvCxnSpPr>
            <p:spPr>
              <a:xfrm>
                <a:off x="12603" y="3025"/>
                <a:ext cx="1995" cy="146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文本框 41"/>
              <p:cNvSpPr txBox="1"/>
              <p:nvPr/>
            </p:nvSpPr>
            <p:spPr>
              <a:xfrm>
                <a:off x="15432" y="3757"/>
                <a:ext cx="1294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000"/>
                  <a:t>rostopic</a:t>
                </a:r>
                <a:endParaRPr lang="en-US" altLang="zh-CN" sz="1000"/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12334" y="3757"/>
                <a:ext cx="1364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000"/>
                  <a:t>rosservice</a:t>
                </a:r>
                <a:endParaRPr lang="en-US" altLang="zh-CN" sz="1000"/>
              </a:p>
            </p:txBody>
          </p:sp>
          <p:sp>
            <p:nvSpPr>
              <p:cNvPr id="44" name="圆角矩形 43"/>
              <p:cNvSpPr/>
              <p:nvPr/>
            </p:nvSpPr>
            <p:spPr>
              <a:xfrm>
                <a:off x="13543" y="5257"/>
                <a:ext cx="2109" cy="862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algorithm</a:t>
                </a:r>
                <a:endParaRPr lang="en-US" altLang="zh-CN" sz="1400"/>
              </a:p>
            </p:txBody>
          </p:sp>
          <p:sp>
            <p:nvSpPr>
              <p:cNvPr id="45" name="圆角矩形 44"/>
              <p:cNvSpPr/>
              <p:nvPr/>
            </p:nvSpPr>
            <p:spPr>
              <a:xfrm>
                <a:off x="10851" y="6274"/>
                <a:ext cx="2236" cy="894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simulator bridge</a:t>
                </a:r>
                <a:endParaRPr lang="en-US" altLang="zh-CN" sz="1400"/>
              </a:p>
            </p:txBody>
          </p:sp>
          <p:sp>
            <p:nvSpPr>
              <p:cNvPr id="46" name="圆角矩形 45"/>
              <p:cNvSpPr/>
              <p:nvPr/>
            </p:nvSpPr>
            <p:spPr>
              <a:xfrm>
                <a:off x="16018" y="6274"/>
                <a:ext cx="2236" cy="894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actuator bridge</a:t>
                </a:r>
                <a:endParaRPr lang="en-US" altLang="zh-CN" sz="1400"/>
              </a:p>
            </p:txBody>
          </p:sp>
          <p:cxnSp>
            <p:nvCxnSpPr>
              <p:cNvPr id="47" name="直接箭头连接符 46"/>
              <p:cNvCxnSpPr>
                <a:stCxn id="45" idx="2"/>
                <a:endCxn id="7" idx="0"/>
              </p:cNvCxnSpPr>
              <p:nvPr/>
            </p:nvCxnSpPr>
            <p:spPr>
              <a:xfrm flipH="1">
                <a:off x="10501" y="7168"/>
                <a:ext cx="1468" cy="1463"/>
              </a:xfrm>
              <a:prstGeom prst="straightConnector1">
                <a:avLst/>
              </a:prstGeom>
              <a:ln>
                <a:headEnd type="arrow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9" name="文本框 48"/>
              <p:cNvSpPr txBox="1"/>
              <p:nvPr/>
            </p:nvSpPr>
            <p:spPr>
              <a:xfrm>
                <a:off x="17233" y="7707"/>
                <a:ext cx="1294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/>
                  <a:t>socket</a:t>
                </a:r>
                <a:endParaRPr lang="en-US" altLang="zh-CN" sz="1000"/>
              </a:p>
            </p:txBody>
          </p:sp>
          <p:sp>
            <p:nvSpPr>
              <p:cNvPr id="50" name="圆角矩形 49"/>
              <p:cNvSpPr/>
              <p:nvPr/>
            </p:nvSpPr>
            <p:spPr>
              <a:xfrm>
                <a:off x="16545" y="9091"/>
                <a:ext cx="1375" cy="385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ecu</a:t>
                </a:r>
                <a:endParaRPr lang="en-US" altLang="zh-CN" sz="1400"/>
              </a:p>
            </p:txBody>
          </p:sp>
          <p:sp>
            <p:nvSpPr>
              <p:cNvPr id="51" name="圆角矩形 50"/>
              <p:cNvSpPr/>
              <p:nvPr/>
            </p:nvSpPr>
            <p:spPr>
              <a:xfrm>
                <a:off x="16546" y="9521"/>
                <a:ext cx="1375" cy="41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r>
                  <a:rPr lang="en-US" altLang="zh-CN" sz="1400"/>
                  <a:t>sca</a:t>
                </a:r>
                <a:endParaRPr lang="en-US" altLang="zh-CN" sz="1400"/>
              </a:p>
            </p:txBody>
          </p:sp>
          <p:cxnSp>
            <p:nvCxnSpPr>
              <p:cNvPr id="52" name="直接箭头连接符 51"/>
              <p:cNvCxnSpPr/>
              <p:nvPr/>
            </p:nvCxnSpPr>
            <p:spPr>
              <a:xfrm>
                <a:off x="17233" y="7168"/>
                <a:ext cx="0" cy="1463"/>
              </a:xfrm>
              <a:prstGeom prst="straightConnector1">
                <a:avLst/>
              </a:prstGeom>
              <a:ln>
                <a:headEnd type="arrow" w="med" len="med"/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5" name="文本框 54"/>
            <p:cNvSpPr txBox="1"/>
            <p:nvPr/>
          </p:nvSpPr>
          <p:spPr>
            <a:xfrm>
              <a:off x="13049" y="7105"/>
              <a:ext cx="1294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000"/>
                <a:t>rosnode</a:t>
              </a:r>
              <a:endParaRPr lang="en-US" altLang="zh-CN" sz="1000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7018655" y="807720"/>
            <a:ext cx="821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/>
              <a:t>rosnode</a:t>
            </a:r>
            <a:endParaRPr lang="en-US" altLang="zh-CN" sz="1000"/>
          </a:p>
        </p:txBody>
      </p:sp>
      <p:sp>
        <p:nvSpPr>
          <p:cNvPr id="48" name="文本框 47"/>
          <p:cNvSpPr txBox="1"/>
          <p:nvPr/>
        </p:nvSpPr>
        <p:spPr>
          <a:xfrm>
            <a:off x="9512300" y="807085"/>
            <a:ext cx="821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/>
              <a:t>rosnode</a:t>
            </a:r>
            <a:endParaRPr lang="en-US" altLang="zh-CN"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334</Words>
  <Application>WPS 演示</Application>
  <PresentationFormat>宽屏</PresentationFormat>
  <Paragraphs>102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DejaVu Sans</vt:lpstr>
      <vt:lpstr>微软雅黑</vt:lpstr>
      <vt:lpstr>Droid Sans Fallback</vt:lpstr>
      <vt:lpstr>宋体</vt:lpstr>
      <vt:lpstr>Arial Unicode MS</vt:lpstr>
      <vt:lpstr>Arial Black</vt:lpstr>
      <vt:lpstr>MT Extra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derek</dc:creator>
  <cp:lastModifiedBy>derek</cp:lastModifiedBy>
  <cp:revision>12</cp:revision>
  <dcterms:created xsi:type="dcterms:W3CDTF">2020-06-08T08:50:18Z</dcterms:created>
  <dcterms:modified xsi:type="dcterms:W3CDTF">2020-06-08T08:50:18Z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2052-11.1.0.9505</vt:lpwstr>
  </property>
</Properties>
</file>