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650875" y="807085"/>
            <a:ext cx="10687050" cy="5707380"/>
            <a:chOff x="1025" y="1271"/>
            <a:chExt cx="16830" cy="8988"/>
          </a:xfrm>
        </p:grpSpPr>
        <p:grpSp>
          <p:nvGrpSpPr>
            <p:cNvPr id="54" name="组合 53"/>
            <p:cNvGrpSpPr/>
            <p:nvPr/>
          </p:nvGrpSpPr>
          <p:grpSpPr>
            <a:xfrm>
              <a:off x="1025" y="1271"/>
              <a:ext cx="16830" cy="8988"/>
              <a:chOff x="1927" y="1335"/>
              <a:chExt cx="16830" cy="8988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5513" y="8630"/>
                <a:ext cx="3245" cy="1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real robot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927" y="1335"/>
                <a:ext cx="10196" cy="8989"/>
                <a:chOff x="2550" y="1367"/>
                <a:chExt cx="10196" cy="8989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2550" y="1367"/>
                  <a:ext cx="10196" cy="8989"/>
                  <a:chOff x="4818" y="1431"/>
                  <a:chExt cx="10196" cy="8989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4818" y="1817"/>
                    <a:ext cx="10196" cy="8217"/>
                    <a:chOff x="4818" y="1817"/>
                    <a:chExt cx="10196" cy="8217"/>
                  </a:xfrm>
                </p:grpSpPr>
                <p:sp>
                  <p:nvSpPr>
                    <p:cNvPr id="5" name="圆角矩形 4"/>
                    <p:cNvSpPr/>
                    <p:nvPr/>
                  </p:nvSpPr>
                  <p:spPr>
                    <a:xfrm>
                      <a:off x="5044" y="4586"/>
                      <a:ext cx="8196" cy="26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quadruped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6" name="圆角矩形 5"/>
                    <p:cNvSpPr/>
                    <p:nvPr/>
                  </p:nvSpPr>
                  <p:spPr>
                    <a:xfrm>
                      <a:off x="4818" y="8728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real robot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7" name="圆角矩形 6"/>
                    <p:cNvSpPr/>
                    <p:nvPr/>
                  </p:nvSpPr>
                  <p:spPr>
                    <a:xfrm>
                      <a:off x="11769" y="8727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simulator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8" name="圆角矩形 7"/>
                    <p:cNvSpPr/>
                    <p:nvPr/>
                  </p:nvSpPr>
                  <p:spPr>
                    <a:xfrm>
                      <a:off x="5323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actuator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9" name="圆角矩形 8"/>
                    <p:cNvSpPr/>
                    <p:nvPr/>
                  </p:nvSpPr>
                  <p:spPr>
                    <a:xfrm>
                      <a:off x="10651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simulator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12" name="圆角矩形 11"/>
                    <p:cNvSpPr/>
                    <p:nvPr/>
                  </p:nvSpPr>
                  <p:spPr>
                    <a:xfrm>
                      <a:off x="7033" y="5352"/>
                      <a:ext cx="2109" cy="86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quadruped controller</a:t>
                      </a:r>
                      <a:endParaRPr lang="en-US" altLang="zh-CN" sz="1400"/>
                    </a:p>
                  </p:txBody>
                </p: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9642" y="1817"/>
                      <a:ext cx="3245" cy="1306"/>
                      <a:chOff x="9682" y="1817"/>
                      <a:chExt cx="3245" cy="1306"/>
                    </a:xfrm>
                  </p:grpSpPr>
                  <p:sp>
                    <p:nvSpPr>
                      <p:cNvPr id="4" name="圆角矩形 3"/>
                      <p:cNvSpPr/>
                      <p:nvPr/>
                    </p:nvSpPr>
                    <p:spPr>
                      <a:xfrm>
                        <a:off x="9682" y="1817"/>
                        <a:ext cx="3245" cy="130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/>
                          <a:t>input cmd</a:t>
                        </a:r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3" name="圆角矩形 12"/>
                      <p:cNvSpPr/>
                      <p:nvPr/>
                    </p:nvSpPr>
                    <p:spPr>
                      <a:xfrm>
                        <a:off x="9853" y="2548"/>
                        <a:ext cx="1438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keboard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4" name="圆角矩形 13"/>
                      <p:cNvSpPr/>
                      <p:nvPr/>
                    </p:nvSpPr>
                    <p:spPr>
                      <a:xfrm>
                        <a:off x="11399" y="2548"/>
                        <a:ext cx="1420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gamepad</a:t>
                        </a:r>
                        <a:endParaRPr lang="en-US" altLang="zh-CN" sz="1000"/>
                      </a:p>
                    </p:txBody>
                  </p:sp>
                </p:grpSp>
                <p:cxnSp>
                  <p:nvCxnSpPr>
                    <p:cNvPr id="15" name="直接箭头连接符 14"/>
                    <p:cNvCxnSpPr>
                      <a:stCxn id="4" idx="2"/>
                      <a:endCxn id="5" idx="0"/>
                    </p:cNvCxnSpPr>
                    <p:nvPr/>
                  </p:nvCxnSpPr>
                  <p:spPr>
                    <a:xfrm flipH="1">
                      <a:off x="9142" y="3122"/>
                      <a:ext cx="2123" cy="1464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617" y="14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8494" y="7265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2744" y="1003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441" y="780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socket</a:t>
                    </a:r>
                    <a:endParaRPr lang="en-US" altLang="zh-CN" sz="100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2887" y="79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rostopic</a:t>
                    </a:r>
                    <a:endParaRPr lang="en-US" altLang="zh-CN" sz="1000"/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5753" y="9188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ecu</a:t>
                    </a:r>
                    <a:endParaRPr lang="en-US" altLang="zh-CN" sz="1400"/>
                  </a:p>
                </p:txBody>
              </p:sp>
              <p:sp>
                <p:nvSpPr>
                  <p:cNvPr id="27" name="圆角矩形 26"/>
                  <p:cNvSpPr/>
                  <p:nvPr/>
                </p:nvSpPr>
                <p:spPr>
                  <a:xfrm>
                    <a:off x="5754" y="9618"/>
                    <a:ext cx="1375" cy="4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sca</a:t>
                    </a:r>
                    <a:endParaRPr lang="en-US" altLang="zh-CN" sz="1400"/>
                  </a:p>
                </p:txBody>
              </p:sp>
              <p:sp>
                <p:nvSpPr>
                  <p:cNvPr id="28" name="圆角矩形 27"/>
                  <p:cNvSpPr/>
                  <p:nvPr/>
                </p:nvSpPr>
                <p:spPr>
                  <a:xfrm>
                    <a:off x="12779" y="9420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200"/>
                      <a:t>pybullet</a:t>
                    </a:r>
                    <a:endParaRPr lang="en-US" altLang="zh-CN" sz="1200"/>
                  </a:p>
                </p:txBody>
              </p:sp>
              <p:sp>
                <p:nvSpPr>
                  <p:cNvPr id="30" name="左弧形箭头 29"/>
                  <p:cNvSpPr/>
                  <p:nvPr/>
                </p:nvSpPr>
                <p:spPr>
                  <a:xfrm>
                    <a:off x="6306" y="5544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左弧形箭头 30"/>
                  <p:cNvSpPr/>
                  <p:nvPr/>
                </p:nvSpPr>
                <p:spPr>
                  <a:xfrm rot="10620000">
                    <a:off x="6643" y="5492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" name="直接箭头连接符 31"/>
                  <p:cNvCxnSpPr>
                    <a:stCxn id="8" idx="2"/>
                    <a:endCxn id="6" idx="0"/>
                  </p:cNvCxnSpPr>
                  <p:nvPr/>
                </p:nvCxnSpPr>
                <p:spPr>
                  <a:xfrm>
                    <a:off x="6441" y="7265"/>
                    <a:ext cx="0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>
                    <a:endCxn id="7" idx="0"/>
                  </p:cNvCxnSpPr>
                  <p:nvPr/>
                </p:nvCxnSpPr>
                <p:spPr>
                  <a:xfrm>
                    <a:off x="11769" y="7264"/>
                    <a:ext cx="1623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圆角矩形 33"/>
                  <p:cNvSpPr/>
                  <p:nvPr/>
                </p:nvSpPr>
                <p:spPr>
                  <a:xfrm>
                    <a:off x="9142" y="5352"/>
                    <a:ext cx="2109" cy="86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algorithm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3" name="圆角矩形 2"/>
                <p:cNvSpPr/>
                <p:nvPr/>
              </p:nvSpPr>
              <p:spPr>
                <a:xfrm>
                  <a:off x="3197" y="1754"/>
                  <a:ext cx="3245" cy="130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slam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4173" y="1368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rosnode</a:t>
                  </a:r>
                  <a:endParaRPr lang="en-US" altLang="zh-CN" sz="100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3869" y="2485"/>
                  <a:ext cx="1902" cy="57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algorithm</a:t>
                  </a:r>
                  <a:endParaRPr lang="en-US" altLang="zh-CN" sz="1400"/>
                </a:p>
              </p:txBody>
            </p:sp>
            <p:cxnSp>
              <p:nvCxnSpPr>
                <p:cNvPr id="17" name="直接箭头连接符 16"/>
                <p:cNvCxnSpPr>
                  <a:stCxn id="11" idx="2"/>
                </p:cNvCxnSpPr>
                <p:nvPr/>
              </p:nvCxnSpPr>
              <p:spPr>
                <a:xfrm>
                  <a:off x="4820" y="3059"/>
                  <a:ext cx="2064" cy="146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6251" y="3789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rostopic</a:t>
                  </a:r>
                  <a:endParaRPr lang="en-US" altLang="zh-CN" sz="1000"/>
                </a:p>
              </p:txBody>
            </p:sp>
          </p:grpSp>
          <p:sp>
            <p:nvSpPr>
              <p:cNvPr id="29" name="圆角矩形 28"/>
              <p:cNvSpPr/>
              <p:nvPr/>
            </p:nvSpPr>
            <p:spPr>
              <a:xfrm>
                <a:off x="10500" y="4489"/>
                <a:ext cx="8196" cy="26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manipulator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4906" y="1722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input cmd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980" y="1721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cv target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5819" y="2451"/>
                <a:ext cx="1420" cy="5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gamepad</a:t>
                </a:r>
                <a:endParaRPr lang="en-US" altLang="zh-CN" sz="100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1652" y="2451"/>
                <a:ext cx="1902" cy="57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cxnSp>
            <p:nvCxnSpPr>
              <p:cNvPr id="40" name="直接箭头连接符 39"/>
              <p:cNvCxnSpPr>
                <a:endCxn id="29" idx="0"/>
              </p:cNvCxnSpPr>
              <p:nvPr/>
            </p:nvCxnSpPr>
            <p:spPr>
              <a:xfrm flipH="1">
                <a:off x="14598" y="3027"/>
                <a:ext cx="1947" cy="146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9" idx="2"/>
                <a:endCxn id="29" idx="0"/>
              </p:cNvCxnSpPr>
              <p:nvPr/>
            </p:nvCxnSpPr>
            <p:spPr>
              <a:xfrm>
                <a:off x="12603" y="3025"/>
                <a:ext cx="1995" cy="146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15432" y="375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rostopic</a:t>
                </a:r>
                <a:endParaRPr lang="en-US" altLang="zh-CN" sz="1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334" y="3757"/>
                <a:ext cx="136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rosservice</a:t>
                </a:r>
                <a:endParaRPr lang="en-US" altLang="zh-CN" sz="10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3543" y="5257"/>
                <a:ext cx="2109" cy="8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0851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simulator bridge</a:t>
                </a:r>
                <a:endParaRPr lang="en-US" altLang="zh-CN" sz="14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6018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actuator bridge</a:t>
                </a:r>
                <a:endParaRPr lang="en-US" altLang="zh-CN" sz="1400"/>
              </a:p>
            </p:txBody>
          </p:sp>
          <p:cxnSp>
            <p:nvCxnSpPr>
              <p:cNvPr id="47" name="直接箭头连接符 46"/>
              <p:cNvCxnSpPr>
                <a:stCxn id="45" idx="2"/>
                <a:endCxn id="7" idx="0"/>
              </p:cNvCxnSpPr>
              <p:nvPr/>
            </p:nvCxnSpPr>
            <p:spPr>
              <a:xfrm flipH="1">
                <a:off x="10501" y="7168"/>
                <a:ext cx="1468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17233" y="770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socket</a:t>
                </a:r>
                <a:endParaRPr lang="en-US" altLang="zh-CN" sz="10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6545" y="9091"/>
                <a:ext cx="1375" cy="38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ecu</a:t>
                </a:r>
                <a:endParaRPr lang="en-US" altLang="zh-CN" sz="14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16546" y="9521"/>
                <a:ext cx="1375" cy="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sca</a:t>
                </a:r>
                <a:endParaRPr lang="en-US" altLang="zh-CN" sz="140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17233" y="7168"/>
                <a:ext cx="0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3049" y="7105"/>
              <a:ext cx="129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rosnode</a:t>
              </a:r>
              <a:endParaRPr lang="en-US" altLang="zh-CN" sz="10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018655" y="807720"/>
            <a:ext cx="821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rosnode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9512300" y="807085"/>
            <a:ext cx="821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rosnode</a:t>
            </a:r>
            <a:endParaRPr lang="en-US" altLang="zh-CN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102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</dc:creator>
  <cp:lastModifiedBy>derek</cp:lastModifiedBy>
  <cp:revision>8</cp:revision>
  <dcterms:created xsi:type="dcterms:W3CDTF">2020-06-05T08:08:06Z</dcterms:created>
  <dcterms:modified xsi:type="dcterms:W3CDTF">2020-06-05T08:08:06Z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