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99936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999360"/>
          </a:xfrm>
          <a:prstGeom prst="rect">
            <a:avLst/>
          </a:prstGeom>
          <a:ln w="1260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395520" y="6603120"/>
            <a:ext cx="235188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ThunderSoft Confidential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8839080" y="6618240"/>
            <a:ext cx="173880" cy="226440"/>
          </a:xfrm>
          <a:prstGeom prst="rect">
            <a:avLst/>
          </a:prstGeom>
          <a:noFill/>
          <a:ln>
            <a:noFill/>
          </a:ln>
        </p:spPr>
      </p:sp>
      <p:pic>
        <p:nvPicPr>
          <p:cNvPr id="77" name="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500320" cy="6857280"/>
          </a:xfrm>
          <a:prstGeom prst="rect">
            <a:avLst/>
          </a:prstGeom>
          <a:ln w="12600">
            <a:noFill/>
          </a:ln>
        </p:spPr>
      </p:pic>
      <p:sp>
        <p:nvSpPr>
          <p:cNvPr id="78" name="CustomShape 4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79" name="CustomShape 5"/>
          <p:cNvSpPr/>
          <p:nvPr/>
        </p:nvSpPr>
        <p:spPr>
          <a:xfrm>
            <a:off x="357120" y="928800"/>
            <a:ext cx="8214480" cy="178524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c00000"/>
                </a:solidFill>
                <a:latin typeface="Arial"/>
                <a:ea typeface="Arial"/>
              </a:rPr>
              <a:t>WIFI porting &amp; debug</a:t>
            </a:r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1643040" y="4143240"/>
            <a:ext cx="5930280" cy="49932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/>
          <a:p>
            <a:pPr algn="ctr">
              <a:lnSpc>
                <a:spcPct val="100000"/>
              </a:lnSpc>
            </a:pPr>
            <a:r>
              <a:rPr lang="en-US" sz="2490">
                <a:solidFill>
                  <a:srgbClr val="c00000"/>
                </a:solidFill>
                <a:latin typeface="SimSun"/>
                <a:ea typeface="SimSun"/>
              </a:rPr>
              <a:t>岳磊</a:t>
            </a:r>
            <a:endParaRPr/>
          </a:p>
        </p:txBody>
      </p:sp>
      <p:sp>
        <p:nvSpPr>
          <p:cNvPr id="81" name="CustomShape 7"/>
          <p:cNvSpPr/>
          <p:nvPr/>
        </p:nvSpPr>
        <p:spPr>
          <a:xfrm>
            <a:off x="1714680" y="5072040"/>
            <a:ext cx="5930280" cy="482760"/>
          </a:xfrm>
          <a:prstGeom prst="rect">
            <a:avLst/>
          </a:prstGeom>
          <a:noFill/>
          <a:ln w="12600">
            <a:noFill/>
          </a:ln>
        </p:spPr>
        <p:txBody>
          <a:bodyPr lIns="35640" rIns="35640" tIns="35640" bIns="35640"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c00000"/>
                </a:solidFill>
                <a:latin typeface="Arial"/>
                <a:ea typeface="Arial"/>
              </a:rPr>
              <a:t>2016-11-05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5440" y="9360"/>
            <a:ext cx="8429040" cy="1002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3. wifi driver porting&amp;debug(5)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91440" y="825120"/>
            <a:ext cx="8710200" cy="63792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在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./devcie/intel/coho/device.mk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中配置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wpa_supplicant.conf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编译生成到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Android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系统中的路径。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800" y="1097280"/>
            <a:ext cx="8960760" cy="38404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25440" y="9360"/>
            <a:ext cx="8429040" cy="1002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3. wifi driver porting&amp;debug(6)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39600" y="881280"/>
            <a:ext cx="9000360" cy="1186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3.3 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增加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softAP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接口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在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./framework/base/core/res/res/values/config.xml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中的“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config_tether_wifi_regexs”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下加入“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wlan0”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item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，使得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setting interface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下能够显示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softAP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的选项。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Ps: 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增加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softAP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接口可以采用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overlay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机制实现，这样只需要修改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device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目录下的文件。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91440" y="4299120"/>
            <a:ext cx="8869680" cy="364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至此，整个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wifi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部分移植完毕。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960" y="2617920"/>
            <a:ext cx="8373960" cy="1588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24000" y="0"/>
            <a:ext cx="8429040" cy="10692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4. wpa_supplicant</a:t>
            </a:r>
            <a:r>
              <a:rPr lang="en-US" sz="3700">
                <a:solidFill>
                  <a:srgbClr val="c00000"/>
                </a:solidFill>
                <a:latin typeface="SimSun"/>
                <a:ea typeface="SimSun"/>
              </a:rPr>
              <a:t>使用</a:t>
            </a:r>
            <a:r>
              <a:rPr lang="en-US" sz="3700">
                <a:solidFill>
                  <a:srgbClr val="c00000"/>
                </a:solidFill>
                <a:latin typeface="SimSun"/>
                <a:ea typeface="SimSun"/>
              </a:rPr>
              <a:t>(1)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182880" y="1189800"/>
            <a:ext cx="8861040" cy="146160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wpa_supplicant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本是开源项目源码，被谷歌修改后加入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移动平台，主要用来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支持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WEP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，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WPA/WPA2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和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WAPI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无线协议和加密认证的。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wpa_supplicant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是驱动与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底层的中转，通过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与上下层进行通信。在运行时，充当着服务端在后台工作，我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们可以通过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wpa_cli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客户端与其进行通讯，实现搜索、设置、和连接网络的功能。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wpa_supplicant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在源码的路径为：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./external/wpa_supplicant_8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182880" y="2852640"/>
            <a:ext cx="8852760" cy="2832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4.1 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启动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wpa_supplicant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服务端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wpa_supplicant -d -Dnl80211 -c/data/misc/wifi/wpa_supplicant.conf -iwlan0 -B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-B  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：后台运行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-c  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：指定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wpa_supplicant.conf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配置文件的路径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-d  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：增加调试信息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-D 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：指定驱动名称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-i  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：指定网络接口名称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如果启动成功，将可以看到后台的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wpa_supplicant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进程</a:t>
            </a:r>
            <a:endParaRPr/>
          </a:p>
        </p:txBody>
      </p:sp>
      <p:pic>
        <p:nvPicPr>
          <p:cNvPr id="136" name="wpa_supplican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4880" y="5629680"/>
            <a:ext cx="6969960" cy="313560"/>
          </a:xfrm>
          <a:prstGeom prst="rect">
            <a:avLst/>
          </a:prstGeom>
          <a:ln w="12600"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24000" y="0"/>
            <a:ext cx="8429040" cy="10692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4. wpa_supplicant</a:t>
            </a:r>
            <a:r>
              <a:rPr lang="en-US" sz="3700">
                <a:solidFill>
                  <a:srgbClr val="c00000"/>
                </a:solidFill>
                <a:latin typeface="SimSun"/>
                <a:ea typeface="SimSun"/>
              </a:rPr>
              <a:t>使用</a:t>
            </a:r>
            <a:r>
              <a:rPr lang="en-US" sz="3700">
                <a:solidFill>
                  <a:srgbClr val="c00000"/>
                </a:solidFill>
                <a:latin typeface="SimSun"/>
                <a:ea typeface="SimSun"/>
              </a:rPr>
              <a:t>(2)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231840" y="1197000"/>
            <a:ext cx="5019120" cy="118728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4.2 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启动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wpa_cli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客户端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wpa_cli -p /data/misc/wifi/wlan0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-p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：指定控制套接字的路径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wpa_cli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成功运行时，将出现设置网络的交互界面</a:t>
            </a:r>
            <a:endParaRPr/>
          </a:p>
        </p:txBody>
      </p:sp>
      <p:pic>
        <p:nvPicPr>
          <p:cNvPr id="140" name="wpa_cli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3000" y="2587320"/>
            <a:ext cx="6724080" cy="1913760"/>
          </a:xfrm>
          <a:prstGeom prst="rect">
            <a:avLst/>
          </a:prstGeom>
          <a:ln w="1260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278640" y="4633560"/>
            <a:ext cx="7412760" cy="201024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4.3 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连接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依次输入下述命令，连接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AP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。数字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，是在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add_network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后，返回值。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&gt;add_network (assume returns 2)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&gt;set_network 2 ssid  "[AP name]"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&gt;set_network 2 psk  "[AP pwd]"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&gt;select_network 2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&gt;enable_network 2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24000" y="0"/>
            <a:ext cx="8429040" cy="10692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4. wpa_supplicant</a:t>
            </a:r>
            <a:r>
              <a:rPr lang="en-US" sz="3700">
                <a:solidFill>
                  <a:srgbClr val="c00000"/>
                </a:solidFill>
                <a:latin typeface="SimSun"/>
                <a:ea typeface="SimSun"/>
              </a:rPr>
              <a:t>使用</a:t>
            </a:r>
            <a:r>
              <a:rPr lang="en-US" sz="3700">
                <a:solidFill>
                  <a:srgbClr val="c00000"/>
                </a:solidFill>
                <a:latin typeface="SimSun"/>
                <a:ea typeface="SimSun"/>
              </a:rPr>
              <a:t>(3)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250920" y="1197000"/>
            <a:ext cx="8344080" cy="99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4.4 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分配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IP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Arial"/>
                <a:ea typeface="Arial"/>
              </a:rPr>
              <a:t>dhcpcd wlan0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分配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IP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成功后，通过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ifconfig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可以看到网络节点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wlan0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分配到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IP</a:t>
            </a:r>
            <a:endParaRPr/>
          </a:p>
        </p:txBody>
      </p:sp>
      <p:pic>
        <p:nvPicPr>
          <p:cNvPr id="145" name="ifconfig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7320" y="2194560"/>
            <a:ext cx="7617600" cy="1608840"/>
          </a:xfrm>
          <a:prstGeom prst="rect">
            <a:avLst/>
          </a:prstGeom>
          <a:ln w="12600"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303840" y="3933000"/>
            <a:ext cx="5365080" cy="638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4.5 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测试网路通断（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ping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看到如下界面，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wifi driver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功能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OK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。</a:t>
            </a:r>
            <a:endParaRPr/>
          </a:p>
        </p:txBody>
      </p:sp>
      <p:pic>
        <p:nvPicPr>
          <p:cNvPr id="147" name="ping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4654440"/>
            <a:ext cx="6741360" cy="1837440"/>
          </a:xfrm>
          <a:prstGeom prst="rect">
            <a:avLst/>
          </a:prstGeom>
          <a:ln w="12600">
            <a:noFill/>
          </a:ln>
        </p:spPr>
      </p:pic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99080" y="57600"/>
            <a:ext cx="8429040" cy="678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5. netd</a:t>
            </a: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简单介绍</a:t>
            </a: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(1)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195840" y="916200"/>
            <a:ext cx="8673480" cy="63792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Netd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负责跟一些涉及网络的配置，操作，管理，查询等相关的功能实现，是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kernel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与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framework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之间的桥梁，之间的通信通过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。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netd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的源码位于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./system/netd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。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34920" y="4263840"/>
            <a:ext cx="5142960" cy="13136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3080" y="1737360"/>
            <a:ext cx="5104800" cy="226620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56160" y="1828800"/>
            <a:ext cx="3726720" cy="338112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从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netd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的主函数中可以看到，在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netd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启动的时候，创建并且启动了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两个监听线程，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CommandListener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与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NetlinkManager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CommandListener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用于监听来自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framework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的网络设置命令，比如，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setcfg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，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getcfg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等；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NetlinkManager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用于监听来自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kernel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event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，并将其上报到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framework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99080" y="57600"/>
            <a:ext cx="8429040" cy="678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5. netd</a:t>
            </a: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简单介绍</a:t>
            </a: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(2)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274320" y="1188720"/>
            <a:ext cx="2455920" cy="36432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Netd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的结构简图如下：</a:t>
            </a:r>
            <a:endParaRPr/>
          </a:p>
        </p:txBody>
      </p:sp>
      <p:pic>
        <p:nvPicPr>
          <p:cNvPr id="157" name="屏幕快照 2016-11-06 23.53.04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320" y="1794240"/>
            <a:ext cx="6491520" cy="4155840"/>
          </a:xfrm>
          <a:prstGeom prst="rect">
            <a:avLst/>
          </a:prstGeom>
          <a:ln w="12600">
            <a:noFill/>
          </a:ln>
        </p:spPr>
      </p:pic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395520" y="6603120"/>
            <a:ext cx="235188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ThunderSoft Confidential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8768520" y="6618240"/>
            <a:ext cx="244800" cy="226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61" name="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0" y="1351080"/>
            <a:ext cx="9143280" cy="4111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b="1" lang="en-US" sz="6600">
                <a:solidFill>
                  <a:srgbClr val="ffffff"/>
                </a:solidFill>
                <a:latin typeface="Gill Sans"/>
                <a:ea typeface="Gill Sans"/>
              </a:rPr>
              <a:t>Q&amp;A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en-US" sz="6600">
                <a:solidFill>
                  <a:srgbClr val="ffffff"/>
                </a:solidFill>
                <a:latin typeface="Gill Sans"/>
                <a:ea typeface="Gill Sans"/>
              </a:rPr>
              <a:t> </a:t>
            </a:r>
            <a:r>
              <a:rPr b="1" lang="en-US" sz="6600">
                <a:solidFill>
                  <a:srgbClr val="ff0000"/>
                </a:solidFill>
                <a:latin typeface="Gill Sans"/>
                <a:ea typeface="Gill Sans"/>
              </a:rPr>
              <a:t>Thanks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2920" y="160200"/>
            <a:ext cx="8429040" cy="678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4100">
                <a:solidFill>
                  <a:srgbClr val="c00000"/>
                </a:solidFill>
                <a:latin typeface="Arial"/>
                <a:ea typeface="Arial"/>
              </a:rPr>
              <a:t>Topic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85840" y="1143000"/>
            <a:ext cx="8571960" cy="528552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</a:rPr>
              <a:t>1.Android WIFI</a:t>
            </a:r>
            <a:r>
              <a:rPr lang="en-US" sz="2700">
                <a:solidFill>
                  <a:srgbClr val="000000"/>
                </a:solidFill>
                <a:latin typeface="SimSun"/>
                <a:ea typeface="SimSun"/>
              </a:rPr>
              <a:t>结构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SimSun"/>
                <a:ea typeface="SimSun"/>
              </a:rPr>
              <a:t>2.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</a:rPr>
              <a:t>WIFI</a:t>
            </a:r>
            <a:r>
              <a:rPr lang="en-US" sz="2700">
                <a:solidFill>
                  <a:srgbClr val="000000"/>
                </a:solidFill>
                <a:latin typeface="SimSun"/>
                <a:ea typeface="SimSun"/>
              </a:rPr>
              <a:t>硬件连接图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SimSun"/>
                <a:ea typeface="SimSun"/>
              </a:rPr>
              <a:t>3.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</a:rPr>
              <a:t>WIFI driver porting&amp;debug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</a:rPr>
              <a:t>4.wpa_supplicant</a:t>
            </a:r>
            <a:r>
              <a:rPr lang="en-US" sz="2700">
                <a:solidFill>
                  <a:srgbClr val="000000"/>
                </a:solidFill>
                <a:latin typeface="SimSun"/>
                <a:ea typeface="SimSun"/>
              </a:rPr>
              <a:t>使用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SimSun"/>
                <a:ea typeface="SimSun"/>
              </a:rPr>
              <a:t>5.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</a:rPr>
              <a:t>netd</a:t>
            </a:r>
            <a:r>
              <a:rPr lang="en-US" sz="2700">
                <a:solidFill>
                  <a:srgbClr val="000000"/>
                </a:solidFill>
                <a:latin typeface="SimSun"/>
                <a:ea typeface="SimSun"/>
              </a:rPr>
              <a:t>简单介绍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4520" y="160200"/>
            <a:ext cx="8994240" cy="678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1. Android WIFI</a:t>
            </a:r>
            <a:r>
              <a:rPr lang="en-US" sz="3520">
                <a:solidFill>
                  <a:srgbClr val="c00000"/>
                </a:solidFill>
                <a:latin typeface="SimSun"/>
                <a:ea typeface="SimSun"/>
              </a:rPr>
              <a:t>结构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5943600" y="1005840"/>
            <a:ext cx="3069720" cy="310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的层次结构图如左，从上至下，依次分为：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1.Wifi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2.Wifi Framework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3.Wifi JNI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3a3c"/>
                </a:solidFill>
                <a:latin typeface="Arial"/>
                <a:ea typeface="Arial"/>
              </a:rPr>
              <a:t>4.Wifi Library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3a3c"/>
                </a:solidFill>
                <a:latin typeface="Arial"/>
                <a:ea typeface="Arial"/>
              </a:rPr>
              <a:t>5.Wifi 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而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wifi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porting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主要涵盖的是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wifi library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与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wifi kernel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部分。</a:t>
            </a:r>
            <a:endParaRPr/>
          </a:p>
        </p:txBody>
      </p:sp>
      <p:pic>
        <p:nvPicPr>
          <p:cNvPr id="88" name="屏幕快照 2016-11-06 23.30.47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985320"/>
            <a:ext cx="5663160" cy="4226400"/>
          </a:xfrm>
          <a:prstGeom prst="rect">
            <a:avLst/>
          </a:prstGeom>
          <a:ln w="12600">
            <a:noFill/>
          </a:ln>
        </p:spPr>
      </p:pic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4000" y="404640"/>
            <a:ext cx="8429040" cy="678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520">
                <a:solidFill>
                  <a:srgbClr val="c00000"/>
                </a:solidFill>
                <a:latin typeface="Arial"/>
                <a:ea typeface="Arial"/>
              </a:rPr>
              <a:t>2. wifi</a:t>
            </a:r>
            <a:r>
              <a:rPr lang="en-US" sz="3520">
                <a:solidFill>
                  <a:srgbClr val="c00000"/>
                </a:solidFill>
                <a:latin typeface="SimSun"/>
                <a:ea typeface="SimSun"/>
              </a:rPr>
              <a:t> </a:t>
            </a:r>
            <a:r>
              <a:rPr lang="en-US" sz="3520">
                <a:solidFill>
                  <a:srgbClr val="c00000"/>
                </a:solidFill>
                <a:latin typeface="SimSun"/>
                <a:ea typeface="SimSun"/>
              </a:rPr>
              <a:t>硬件连接图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549000" y="5445000"/>
            <a:ext cx="7296120" cy="63792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WLAN_HOST_WAKE &lt;=====&gt; GPIO_S5_15(gpio_number:353)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WL_REG_ON &lt;=====&gt; USB_OC1_N/GPIO_S5_20(gpio_number:358)</a:t>
            </a:r>
            <a:endParaRPr/>
          </a:p>
        </p:txBody>
      </p:sp>
      <p:pic>
        <p:nvPicPr>
          <p:cNvPr id="92" name="26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981000"/>
            <a:ext cx="7222320" cy="4241160"/>
          </a:xfrm>
          <a:prstGeom prst="rect">
            <a:avLst/>
          </a:prstGeom>
          <a:ln w="12600"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25440" y="9360"/>
            <a:ext cx="8429040" cy="1002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3. wifi driver porting&amp;debug(1)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101520" y="1052640"/>
            <a:ext cx="8745480" cy="201024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3.1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WIFI Driver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3.1.1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  <a:ea typeface="SimSun"/>
              </a:rPr>
              <a:t>WIFI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 platform device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移植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在本次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porting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中，采用的是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platform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匹配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wifi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driver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与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device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，而原本代码并没有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wifi device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代码，故将新建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platform_wifi.c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./arch/x86/platform/intel-mid/device_libs/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路径下，同时修改如下：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修改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device name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为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bcmdhd_wlan</a:t>
            </a:r>
            <a:endParaRPr/>
          </a:p>
        </p:txBody>
      </p:sp>
      <p:pic>
        <p:nvPicPr>
          <p:cNvPr id="96" name="devicenam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3017520"/>
            <a:ext cx="5522040" cy="1504080"/>
          </a:xfrm>
          <a:prstGeom prst="rect">
            <a:avLst/>
          </a:prstGeom>
          <a:ln w="12600">
            <a:noFill/>
          </a:ln>
        </p:spPr>
      </p:pic>
      <p:pic>
        <p:nvPicPr>
          <p:cNvPr id="97" name="irqname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9280" y="4937760"/>
            <a:ext cx="6217560" cy="1399320"/>
          </a:xfrm>
          <a:prstGeom prst="rect">
            <a:avLst/>
          </a:prstGeom>
          <a:ln w="12600"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09440" y="4572000"/>
            <a:ext cx="4639320" cy="36576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修改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wifi resource name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为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bcmdhd_wlan_irq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5440" y="9360"/>
            <a:ext cx="8429040" cy="1002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3. wifi driver porting&amp;debug(2)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82880" y="907920"/>
            <a:ext cx="3177720" cy="28080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修改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irq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的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gpio number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为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353</a:t>
            </a:r>
            <a:endParaRPr/>
          </a:p>
        </p:txBody>
      </p:sp>
      <p:pic>
        <p:nvPicPr>
          <p:cNvPr id="102" name="irqnumber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120" y="1273320"/>
            <a:ext cx="6379560" cy="1104120"/>
          </a:xfrm>
          <a:prstGeom prst="rect">
            <a:avLst/>
          </a:prstGeom>
          <a:ln w="12600"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440" y="2468880"/>
            <a:ext cx="8961120" cy="91440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555555"/>
                </a:solidFill>
                <a:latin typeface="Times New Roman"/>
                <a:ea typeface="Times New Roman"/>
              </a:rPr>
              <a:t>3.1.2</a:t>
            </a:r>
            <a:r>
              <a:rPr b="1" lang="en-US">
                <a:solidFill>
                  <a:srgbClr val="555555"/>
                </a:solidFill>
                <a:latin typeface="Times New Roman"/>
                <a:ea typeface="Times New Roman"/>
              </a:rPr>
              <a:t>、配置驱动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在</a:t>
            </a: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.config</a:t>
            </a: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文件（</a:t>
            </a: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./kernel/coho/arch/x86/configs/x86_64_defconfig</a:t>
            </a: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）中，配置</a:t>
            </a: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BCM4354</a:t>
            </a: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与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wifi</a:t>
            </a: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</a:rPr>
              <a:t>接口的编译项。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Ps: CONFIG_CFG80211</a:t>
            </a: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与</a:t>
            </a: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CONFIG_MAC80211</a:t>
            </a: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也可以编译成</a:t>
            </a: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module</a:t>
            </a: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，然后在</a:t>
            </a: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init.rc</a:t>
            </a:r>
            <a:r>
              <a:rPr lang="en-US" sz="1400">
                <a:solidFill>
                  <a:srgbClr val="0066cc"/>
                </a:solidFill>
                <a:latin typeface="Times New Roman"/>
                <a:ea typeface="Times New Roman"/>
              </a:rPr>
              <a:t>中将其加载。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80" y="4389120"/>
            <a:ext cx="6592680" cy="21524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" y="3749040"/>
            <a:ext cx="4530600" cy="5425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13480" y="3749040"/>
            <a:ext cx="4247640" cy="548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25440" y="9360"/>
            <a:ext cx="8429040" cy="1002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3. wifi driver porting&amp;debug(3)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182880" y="916200"/>
            <a:ext cx="8869680" cy="173520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3.1.3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、修改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bcm4354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驱动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kernel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中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bcm4354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采用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BIOS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匹配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BCM4354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driver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与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device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，而我们采用的是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platform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匹配方式，故需要自己实现对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wifi driver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的电源控制。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在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./drivers/net/wireless/bcmdhd/dhd_linux_platdev.c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中的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wifi_plat_dev_drv_probe()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指定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set_power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的实现函数为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bcmsdh_sdmmc_set_power()</a:t>
            </a:r>
            <a:r>
              <a:rPr b="1" lang="en-US" sz="1400">
                <a:solidFill>
                  <a:srgbClr val="0066cc"/>
                </a:solidFill>
                <a:latin typeface="SimSun"/>
                <a:ea typeface="SimSun"/>
              </a:rPr>
              <a:t>;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91440" y="3291840"/>
            <a:ext cx="8961120" cy="100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在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./drivers/net/wireless/bcmdhd/bcmsdh_sdmmc_linux.c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中实现函数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bcmsdh_sdmmc_set_power();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468880"/>
            <a:ext cx="8596800" cy="7315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3657600"/>
            <a:ext cx="6675120" cy="29260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25440" y="9360"/>
            <a:ext cx="8429040" cy="1002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3. wifi driver porting&amp;debug(4)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169560" y="914400"/>
            <a:ext cx="8608320" cy="146088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至此，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kernel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部分移植完毕，执行下述加载命令，完成对模块的加载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SimSun"/>
                <a:ea typeface="SimSun"/>
              </a:rPr>
              <a:t>insmod bcm4354.ko firmware_path=/etc/firmware/fw_bcmdhd.bin_4354_a1,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66cc"/>
                </a:solidFill>
                <a:latin typeface="SimSun"/>
                <a:ea typeface="SimSun"/>
              </a:rPr>
              <a:t>nvram_path=/system/etc/firmware/bcmdhd_aob.cal_4354_a1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执行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ifconfig -a 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能够看到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wlan0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的网络节点，说明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wifi driver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加载成功</a:t>
            </a:r>
            <a:endParaRPr/>
          </a:p>
        </p:txBody>
      </p:sp>
      <p:pic>
        <p:nvPicPr>
          <p:cNvPr id="116" name="ifconfig_a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7280" y="2377440"/>
            <a:ext cx="6477480" cy="3657240"/>
          </a:xfrm>
          <a:prstGeom prst="rect">
            <a:avLst/>
          </a:prstGeom>
          <a:ln w="12600"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205200" y="6083640"/>
            <a:ext cx="8763840" cy="36360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Ps:driver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的上网功能测试，需要先通过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wpa_supplicant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工具进行相关配置后方可进行联网测试，此部分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参看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wpa_supplicant</a:t>
            </a:r>
            <a:r>
              <a:rPr lang="en-US" sz="1400">
                <a:solidFill>
                  <a:srgbClr val="0066cc"/>
                </a:solidFill>
                <a:latin typeface="SimSun"/>
                <a:ea typeface="SimSun"/>
              </a:rPr>
              <a:t>使用。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25440" y="9360"/>
            <a:ext cx="8429040" cy="100260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c00000"/>
                </a:solidFill>
                <a:latin typeface="Arial"/>
                <a:ea typeface="Arial"/>
              </a:rPr>
              <a:t>3. wifi driver porting&amp;debug(5)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0" y="6615720"/>
            <a:ext cx="1918440" cy="24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11/6/16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0" y="978120"/>
            <a:ext cx="9144000" cy="146088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3.2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、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HAL</a:t>
            </a:r>
            <a:r>
              <a:rPr b="1" lang="en-US">
                <a:solidFill>
                  <a:srgbClr val="000000"/>
                </a:solidFill>
                <a:latin typeface="SimSun"/>
                <a:ea typeface="SimSun"/>
              </a:rPr>
              <a:t>层配置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WIFI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模块有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STA,AP,P2P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的三种功能，它们共用同一个驱动，通过不同的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firmware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实现对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应的功能，故在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HAL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层需要配置这些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firmware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的加载路径。同时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,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在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Android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中采用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wpa_supplicant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对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wifi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进行配置，故也需要配置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WPA</a:t>
            </a:r>
            <a:r>
              <a:rPr lang="en-US">
                <a:solidFill>
                  <a:srgbClr val="000000"/>
                </a:solidFill>
                <a:latin typeface="SimSun"/>
                <a:ea typeface="SimSun"/>
              </a:rPr>
              <a:t>的相关参数。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在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./devcie/intel/coho/BoardConfig.mk</a:t>
            </a:r>
            <a:r>
              <a:rPr b="1" lang="en-US" sz="1400">
                <a:solidFill>
                  <a:srgbClr val="000000"/>
                </a:solidFill>
                <a:latin typeface="SimSun"/>
                <a:ea typeface="SimSun"/>
              </a:rPr>
              <a:t>中添加下面的信息。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159120" y="5031000"/>
            <a:ext cx="8710200" cy="637920"/>
          </a:xfrm>
          <a:prstGeom prst="rect">
            <a:avLst/>
          </a:prstGeom>
          <a:noFill/>
          <a:ln w="12600">
            <a:noFill/>
          </a:ln>
        </p:spPr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480" y="2741400"/>
            <a:ext cx="8334000" cy="3293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