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1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C1395-F38E-4BBC-A387-C9D21622F6E5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82CD-9B34-4DD7-A33E-65C9022B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4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3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C90B-F8EE-4FB7-AEE7-9B0B98AB9CD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CDBF-42BF-472E-BE8F-61E30273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000" y="1122363"/>
            <a:ext cx="10505440" cy="238760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Compositional Reasoning of P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Ankush Desai</a:t>
            </a:r>
          </a:p>
        </p:txBody>
      </p:sp>
    </p:spTree>
    <p:extLst>
      <p:ext uri="{BB962C8B-B14F-4D97-AF65-F5344CB8AC3E}">
        <p14:creationId xmlns:p14="http://schemas.microsoft.com/office/powerpoint/2010/main" val="160598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Compositional Reasoning of P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Specification and Verification: The P Programming Language</dc:title>
  <dc:creator>Shaz Qadeer</dc:creator>
  <cp:lastModifiedBy>Ankush Desai</cp:lastModifiedBy>
  <cp:revision>224</cp:revision>
  <dcterms:created xsi:type="dcterms:W3CDTF">2017-03-23T17:26:06Z</dcterms:created>
  <dcterms:modified xsi:type="dcterms:W3CDTF">2017-09-07T05:25:22Z</dcterms:modified>
</cp:coreProperties>
</file>