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5" r:id="rId3"/>
    <p:sldId id="269" r:id="rId4"/>
    <p:sldId id="270" r:id="rId5"/>
    <p:sldId id="271" r:id="rId6"/>
    <p:sldId id="258" r:id="rId7"/>
    <p:sldId id="266" r:id="rId8"/>
    <p:sldId id="259" r:id="rId9"/>
    <p:sldId id="280" r:id="rId10"/>
    <p:sldId id="283" r:id="rId11"/>
    <p:sldId id="267" r:id="rId12"/>
    <p:sldId id="284" r:id="rId13"/>
    <p:sldId id="285" r:id="rId14"/>
    <p:sldId id="287" r:id="rId15"/>
    <p:sldId id="288"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5/27/2017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5/27/2017 9:20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5/27/2017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Asynchronous system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lstStyle/>
          <a:p>
            <a:r>
              <a:rPr lang="en-US" dirty="0"/>
              <a:t>Generalizes assertion in sequential programs</a:t>
            </a:r>
          </a:p>
          <a:p>
            <a:endParaRPr lang="en-US" dirty="0"/>
          </a:p>
          <a:p>
            <a:r>
              <a:rPr lang="en-US" dirty="0"/>
              <a:t>Violation is a finite execution</a:t>
            </a:r>
          </a:p>
          <a:p>
            <a:endParaRPr lang="en-US" dirty="0"/>
          </a:p>
          <a:p>
            <a:r>
              <a:rPr lang="en-US" dirty="0"/>
              <a:t>Categories</a:t>
            </a:r>
          </a:p>
          <a:p>
            <a:pPr lvl="1"/>
            <a:r>
              <a:rPr lang="en-US" dirty="0"/>
              <a:t>Assertion</a:t>
            </a:r>
          </a:p>
          <a:p>
            <a:pPr lvl="1"/>
            <a:r>
              <a:rPr lang="en-US" dirty="0"/>
              <a:t>Unhandled event</a:t>
            </a:r>
          </a:p>
          <a:p>
            <a:pPr lvl="1"/>
            <a:r>
              <a:rPr lang="en-US" dirty="0"/>
              <a:t>Monitor</a:t>
            </a:r>
          </a:p>
        </p:txBody>
      </p:sp>
    </p:spTree>
    <p:extLst>
      <p:ext uri="{BB962C8B-B14F-4D97-AF65-F5344CB8AC3E}">
        <p14:creationId xmlns:p14="http://schemas.microsoft.com/office/powerpoint/2010/main" val="144600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Safety -&gt; Bad never happens</a:t>
            </a:r>
          </a:p>
          <a:p>
            <a:r>
              <a:rPr lang="en-US" dirty="0"/>
              <a:t>Liveness -&gt; 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Lowering P# to C#</a:t>
            </a:r>
          </a:p>
        </p:txBody>
      </p:sp>
      <p:sp>
        <p:nvSpPr>
          <p:cNvPr id="3" name="Content Placeholder 2"/>
          <p:cNvSpPr>
            <a:spLocks noGrp="1"/>
          </p:cNvSpPr>
          <p:nvPr>
            <p:ph idx="1"/>
          </p:nvPr>
        </p:nvSpPr>
        <p:spPr/>
        <p:txBody>
          <a:bodyPr>
            <a:normAutofit/>
          </a:bodyPr>
          <a:lstStyle/>
          <a:p>
            <a:r>
              <a:rPr lang="en-US" dirty="0"/>
              <a:t>Top-down recursive descent parsing</a:t>
            </a:r>
          </a:p>
          <a:p>
            <a:r>
              <a:rPr lang="en-US" dirty="0"/>
              <a:t>P# syntax nodes are rewritten to C#</a:t>
            </a:r>
          </a:p>
          <a:p>
            <a:r>
              <a:rPr lang="en-US" dirty="0"/>
              <a:t>C# statements and expressions are parsed verbatim (as a black box)</a:t>
            </a:r>
          </a:p>
          <a:p>
            <a:pPr lvl="1"/>
            <a:r>
              <a:rPr lang="en-US" dirty="0"/>
              <a:t>No need to re-invent the wheel (i.e. C# parser)</a:t>
            </a:r>
          </a:p>
          <a:p>
            <a:r>
              <a:rPr lang="en-US" dirty="0"/>
              <a:t>Rewritten syntax tree is compiled using the Roslyn compiler APIs</a:t>
            </a:r>
          </a:p>
          <a:p>
            <a:r>
              <a:rPr lang="en-US" dirty="0"/>
              <a:t>The C# code is made available to the compiler, which enables IntelliSense</a:t>
            </a:r>
          </a:p>
        </p:txBody>
      </p:sp>
    </p:spTree>
    <p:extLst>
      <p:ext uri="{BB962C8B-B14F-4D97-AF65-F5344CB8AC3E}">
        <p14:creationId xmlns:p14="http://schemas.microsoft.com/office/powerpoint/2010/main" val="99159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6" name="TextBox 5"/>
          <p:cNvSpPr txBox="1"/>
          <p:nvPr/>
        </p:nvSpPr>
        <p:spPr>
          <a:xfrm>
            <a:off x="8596342" y="1727363"/>
            <a:ext cx="2673809" cy="1508105"/>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Client-server app</a:t>
            </a:r>
          </a:p>
        </p:txBody>
      </p:sp>
      <p:sp>
        <p:nvSpPr>
          <p:cNvPr id="8" name="Title 1"/>
          <p:cNvSpPr>
            <a:spLocks noGrp="1"/>
          </p:cNvSpPr>
          <p:nvPr>
            <p:ph type="title"/>
          </p:nvPr>
        </p:nvSpPr>
        <p:spPr>
          <a:xfrm>
            <a:off x="838200" y="365125"/>
            <a:ext cx="10515600" cy="1325563"/>
          </a:xfrm>
        </p:spPr>
        <p:txBody>
          <a:bodyPr/>
          <a:lstStyle/>
          <a:p>
            <a:r>
              <a:rPr lang="en-US" dirty="0"/>
              <a:t>Users</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Unit interaction tests</a:t>
            </a:r>
          </a:p>
          <a:p>
            <a:pPr lvl="1"/>
            <a:r>
              <a:rPr lang="en-US" dirty="0" err="1"/>
              <a:t>PingPong</a:t>
            </a:r>
            <a:r>
              <a:rPr lang="en-US" dirty="0"/>
              <a:t>, Failover</a:t>
            </a:r>
          </a:p>
          <a:p>
            <a:r>
              <a:rPr lang="en-US" dirty="0"/>
              <a:t>Failure modeling</a:t>
            </a:r>
          </a:p>
          <a:p>
            <a:pPr lvl="1"/>
            <a:r>
              <a:rPr lang="en-US" dirty="0"/>
              <a:t>Failover</a:t>
            </a:r>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6018</TotalTime>
  <Words>1401</Words>
  <Application>Microsoft Office PowerPoint</Application>
  <PresentationFormat>Widescreen</PresentationFormat>
  <Paragraphs>317</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language for writing asynchronous controllers</vt:lpstr>
      <vt:lpstr>Users</vt:lpstr>
      <vt:lpstr>Outline</vt:lpstr>
      <vt:lpstr>PowerPoint Presentation</vt:lpstr>
      <vt:lpstr>Asynchronous system as a state-transition graph</vt:lpstr>
      <vt:lpstr>Safety specifications</vt:lpstr>
      <vt:lpstr>PowerPoint Presentation</vt:lpstr>
      <vt:lpstr>Liveness specifications</vt:lpstr>
      <vt:lpstr>PowerPoint Presentation</vt:lpstr>
      <vt:lpstr>Writing P# programs</vt:lpstr>
      <vt:lpstr>PingPong in P# (mixed-mode)</vt:lpstr>
      <vt:lpstr>Screenshot: C# IntelliSense picks up P# types</vt:lpstr>
      <vt:lpstr>Lowering P# to C#</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115</cp:revision>
  <dcterms:created xsi:type="dcterms:W3CDTF">2017-03-23T17:26:06Z</dcterms:created>
  <dcterms:modified xsi:type="dcterms:W3CDTF">2017-05-27T23:36:39Z</dcterms:modified>
</cp:coreProperties>
</file>