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5" r:id="rId3"/>
    <p:sldId id="269" r:id="rId4"/>
    <p:sldId id="270" r:id="rId5"/>
    <p:sldId id="271" r:id="rId6"/>
    <p:sldId id="258" r:id="rId7"/>
    <p:sldId id="266" r:id="rId8"/>
    <p:sldId id="259" r:id="rId9"/>
    <p:sldId id="260" r:id="rId10"/>
    <p:sldId id="261" r:id="rId11"/>
    <p:sldId id="262" r:id="rId12"/>
    <p:sldId id="263" r:id="rId13"/>
    <p:sldId id="267"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5/25/2017 9:35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5/25/2017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dirty="0"/>
              <a:t>Foreign function interface</a:t>
            </a:r>
          </a:p>
          <a:p>
            <a:endParaRPr lang="en-US" dirty="0"/>
          </a:p>
          <a:p>
            <a:r>
              <a:rPr lang="en-US" dirty="0"/>
              <a:t>Modeling failures using events</a:t>
            </a:r>
          </a:p>
        </p:txBody>
      </p:sp>
    </p:spTree>
    <p:extLst>
      <p:ext uri="{BB962C8B-B14F-4D97-AF65-F5344CB8AC3E}">
        <p14:creationId xmlns:p14="http://schemas.microsoft.com/office/powerpoint/2010/main" val="245538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Module constructors</a:t>
            </a:r>
          </a:p>
          <a:p>
            <a:r>
              <a:rPr lang="en-US" dirty="0"/>
              <a:t>Test declarations</a:t>
            </a:r>
          </a:p>
        </p:txBody>
      </p:sp>
    </p:spTree>
    <p:extLst>
      <p:ext uri="{BB962C8B-B14F-4D97-AF65-F5344CB8AC3E}">
        <p14:creationId xmlns:p14="http://schemas.microsoft.com/office/powerpoint/2010/main" val="62880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Memory management</a:t>
            </a:r>
          </a:p>
          <a:p>
            <a:r>
              <a:rPr lang="en-US" dirty="0"/>
              <a:t>Data-race freedom</a:t>
            </a:r>
          </a:p>
          <a:p>
            <a:endParaRPr lang="en-US" dirty="0"/>
          </a:p>
          <a:p>
            <a:endParaRPr lang="en-US" dirty="0"/>
          </a:p>
        </p:txBody>
      </p:sp>
    </p:spTree>
    <p:extLst>
      <p:ext uri="{BB962C8B-B14F-4D97-AF65-F5344CB8AC3E}">
        <p14:creationId xmlns:p14="http://schemas.microsoft.com/office/powerpoint/2010/main" val="316887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Systematic testing as a search problem</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Client.Ping</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Client.Ping</a:t>
            </a:r>
            <a:r>
              <a:rPr lang="en-GB" sz="900" dirty="0">
                <a:solidFill>
                  <a:srgbClr val="000000"/>
                </a:solidFill>
                <a:latin typeface="Consolas" panose="020B0609020204030204" pitchFamily="49" charset="0"/>
              </a:rPr>
              <a:t>).client;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Server.Pong</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a:t>
            </a:r>
            <a:r>
              <a:rPr lang="en-GB" sz="900" dirty="0" err="1">
                <a:solidFill>
                  <a:srgbClr val="000000"/>
                </a:solidFill>
                <a:latin typeface="Consolas" panose="020B0609020204030204" pitchFamily="49" charset="0"/>
              </a:rPr>
              <a:t>Client.Config</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1325563"/>
          </a:xfrm>
        </p:spPr>
        <p:txBody>
          <a:bodyPr/>
          <a:lstStyle/>
          <a:p>
            <a:r>
              <a:rPr lang="en-US" dirty="0"/>
              <a:t>Screenshot: C# IntelliSense picks up P# types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270"/>
            <a:ext cx="9692008" cy="5451755"/>
          </a:xfrm>
        </p:spPr>
      </p:pic>
      <p:sp>
        <p:nvSpPr>
          <p:cNvPr id="5" name="Rectangle 4"/>
          <p:cNvSpPr/>
          <p:nvPr/>
        </p:nvSpPr>
        <p:spPr>
          <a:xfrm>
            <a:off x="7232822" y="3822357"/>
            <a:ext cx="1392194" cy="28008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05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Lowering P# to C#</a:t>
            </a:r>
          </a:p>
        </p:txBody>
      </p:sp>
      <p:sp>
        <p:nvSpPr>
          <p:cNvPr id="3" name="Content Placeholder 2"/>
          <p:cNvSpPr>
            <a:spLocks noGrp="1"/>
          </p:cNvSpPr>
          <p:nvPr>
            <p:ph idx="1"/>
          </p:nvPr>
        </p:nvSpPr>
        <p:spPr/>
        <p:txBody>
          <a:bodyPr>
            <a:normAutofit/>
          </a:bodyPr>
          <a:lstStyle/>
          <a:p>
            <a:r>
              <a:rPr lang="en-US" dirty="0"/>
              <a:t>Top-down recursive descent parsing</a:t>
            </a:r>
          </a:p>
          <a:p>
            <a:r>
              <a:rPr lang="en-US" dirty="0"/>
              <a:t>P# syntax nodes are rewritten to C#</a:t>
            </a:r>
          </a:p>
          <a:p>
            <a:r>
              <a:rPr lang="en-US" dirty="0"/>
              <a:t>C# statements and expressions are parsed verbatim (as a black box)</a:t>
            </a:r>
          </a:p>
          <a:p>
            <a:pPr lvl="1"/>
            <a:r>
              <a:rPr lang="en-US" dirty="0"/>
              <a:t>No need to re-invent the wheel (i.e. C# parser)</a:t>
            </a:r>
          </a:p>
          <a:p>
            <a:r>
              <a:rPr lang="en-US" dirty="0"/>
              <a:t>Rewritten syntax tree is compiled using the Roslyn compiler APIs</a:t>
            </a:r>
          </a:p>
          <a:p>
            <a:r>
              <a:rPr lang="en-US" dirty="0"/>
              <a:t>The C# code is made available to the compiler, which enables IntelliSense</a:t>
            </a:r>
          </a:p>
        </p:txBody>
      </p:sp>
    </p:spTree>
    <p:extLst>
      <p:ext uri="{BB962C8B-B14F-4D97-AF65-F5344CB8AC3E}">
        <p14:creationId xmlns:p14="http://schemas.microsoft.com/office/powerpoint/2010/main" val="99159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Tester</a:t>
            </a:r>
          </a:p>
        </p:txBody>
      </p:sp>
      <p:sp>
        <p:nvSpPr>
          <p:cNvPr id="3" name="Content Placeholder 2"/>
          <p:cNvSpPr>
            <a:spLocks noGrp="1"/>
          </p:cNvSpPr>
          <p:nvPr>
            <p:ph idx="1"/>
          </p:nvPr>
        </p:nvSpPr>
        <p:spPr/>
        <p:txBody>
          <a:bodyPr>
            <a:normAutofit fontScale="92500" lnSpcReduction="20000"/>
          </a:bodyPr>
          <a:lstStyle/>
          <a:p>
            <a:r>
              <a:rPr lang="en-US" dirty="0"/>
              <a:t>Executes a given P# test method using the P# bug-finding runtime:</a:t>
            </a:r>
          </a:p>
          <a:p>
            <a:pPr lvl="1"/>
            <a:r>
              <a:rPr lang="en-US" dirty="0"/>
              <a:t>Takes control of the machine scheduler</a:t>
            </a:r>
          </a:p>
          <a:p>
            <a:pPr lvl="1"/>
            <a:r>
              <a:rPr lang="en-US" dirty="0"/>
              <a:t>Serializes program execution</a:t>
            </a:r>
          </a:p>
          <a:p>
            <a:pPr lvl="1"/>
            <a:r>
              <a:rPr lang="en-US" dirty="0"/>
              <a:t>Runs the P# test from start to finish, for a user-specified number of iterations, each time executing a (potentially) different schedule</a:t>
            </a:r>
          </a:p>
          <a:p>
            <a:pPr lvl="1"/>
            <a:r>
              <a:rPr lang="en-US" dirty="0"/>
              <a:t>Iterations can be parallelized on </a:t>
            </a:r>
            <a:r>
              <a:rPr lang="en-US"/>
              <a:t>the cloud!</a:t>
            </a:r>
            <a:endParaRPr lang="en-US" dirty="0"/>
          </a:p>
          <a:p>
            <a:r>
              <a:rPr lang="en-US" dirty="0"/>
              <a:t>If a bug is found, the tester dumps:</a:t>
            </a:r>
          </a:p>
          <a:p>
            <a:pPr lvl="1"/>
            <a:r>
              <a:rPr lang="en-US" dirty="0"/>
              <a:t>Reproducible trace</a:t>
            </a:r>
          </a:p>
          <a:p>
            <a:pPr lvl="1"/>
            <a:r>
              <a:rPr lang="en-US" dirty="0"/>
              <a:t>Human-readable log of all events that led to the bug</a:t>
            </a:r>
          </a:p>
          <a:p>
            <a:pPr lvl="1"/>
            <a:r>
              <a:rPr lang="en-US" dirty="0"/>
              <a:t>Various statistics (e.g. coverage)</a:t>
            </a:r>
          </a:p>
          <a:p>
            <a:r>
              <a:rPr lang="en-US" dirty="0" err="1"/>
              <a:t>Replayer</a:t>
            </a:r>
            <a:r>
              <a:rPr lang="en-US" dirty="0"/>
              <a:t> tool can replay the buggy schedule</a:t>
            </a:r>
          </a:p>
          <a:p>
            <a:pPr lvl="1"/>
            <a:r>
              <a:rPr lang="en-US" dirty="0"/>
              <a:t>Allows to attach the visual studio debugger</a:t>
            </a:r>
          </a:p>
          <a:p>
            <a:pPr lvl="1"/>
            <a:r>
              <a:rPr lang="en-US" dirty="0"/>
              <a:t>User can insert breakpoints</a:t>
            </a:r>
          </a:p>
        </p:txBody>
      </p:sp>
    </p:spTree>
    <p:extLst>
      <p:ext uri="{BB962C8B-B14F-4D97-AF65-F5344CB8AC3E}">
        <p14:creationId xmlns:p14="http://schemas.microsoft.com/office/powerpoint/2010/main" val="202781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Physical world, more generally</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VS debugging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3115"/>
            <a:ext cx="9090891" cy="5113626"/>
          </a:xfrm>
        </p:spPr>
      </p:pic>
    </p:spTree>
    <p:extLst>
      <p:ext uri="{BB962C8B-B14F-4D97-AF65-F5344CB8AC3E}">
        <p14:creationId xmlns:p14="http://schemas.microsoft.com/office/powerpoint/2010/main" val="4203720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Coverage of a test run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181" y="1690688"/>
            <a:ext cx="8809310" cy="4955237"/>
          </a:xfrm>
        </p:spPr>
      </p:pic>
    </p:spTree>
    <p:extLst>
      <p:ext uri="{BB962C8B-B14F-4D97-AF65-F5344CB8AC3E}">
        <p14:creationId xmlns:p14="http://schemas.microsoft.com/office/powerpoint/2010/main" val="41700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72736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480240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Pong example with Timer</a:t>
            </a:r>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Safety</a:t>
            </a:r>
          </a:p>
          <a:p>
            <a:r>
              <a:rPr lang="en-US" dirty="0"/>
              <a:t>Liveness</a:t>
            </a:r>
          </a:p>
        </p:txBody>
      </p:sp>
    </p:spTree>
    <p:extLst>
      <p:ext uri="{BB962C8B-B14F-4D97-AF65-F5344CB8AC3E}">
        <p14:creationId xmlns:p14="http://schemas.microsoft.com/office/powerpoint/2010/main" val="36920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5525</TotalTime>
  <Words>1391</Words>
  <Application>Microsoft Office PowerPoint</Application>
  <PresentationFormat>Widescreen</PresentationFormat>
  <Paragraphs>305</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language for writing asynchronous controllers</vt:lpstr>
      <vt:lpstr>Tons of experience</vt:lpstr>
      <vt:lpstr>Expressing asynchrony in P</vt:lpstr>
      <vt:lpstr>Environment modeling</vt:lpstr>
      <vt:lpstr>Unit interaction tests</vt:lpstr>
      <vt:lpstr>Advanced language features</vt:lpstr>
      <vt:lpstr>Systematic testing as a search problem</vt:lpstr>
      <vt:lpstr>Writing P# programs</vt:lpstr>
      <vt:lpstr>PingPong in P# (mixed-mode)</vt:lpstr>
      <vt:lpstr>Screenshot: C# IntelliSense picks up P# types</vt:lpstr>
      <vt:lpstr>Lowering P# to C#</vt:lpstr>
      <vt:lpstr>Executing and testing a P# program</vt:lpstr>
      <vt:lpstr>P# Tester</vt:lpstr>
      <vt:lpstr>Screenshot: VS debugging</vt:lpstr>
      <vt:lpstr>Screenshot: Coverage of a test run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77</cp:revision>
  <dcterms:created xsi:type="dcterms:W3CDTF">2017-03-23T17:26:06Z</dcterms:created>
  <dcterms:modified xsi:type="dcterms:W3CDTF">2017-05-26T05:33:16Z</dcterms:modified>
</cp:coreProperties>
</file>