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78" r:id="rId3"/>
    <p:sldId id="277" r:id="rId4"/>
    <p:sldId id="537" r:id="rId5"/>
    <p:sldId id="263" r:id="rId6"/>
    <p:sldId id="561" r:id="rId7"/>
    <p:sldId id="291" r:id="rId8"/>
    <p:sldId id="562" r:id="rId9"/>
    <p:sldId id="563" r:id="rId10"/>
    <p:sldId id="566" r:id="rId11"/>
    <p:sldId id="284" r:id="rId12"/>
    <p:sldId id="564" r:id="rId13"/>
    <p:sldId id="565" r:id="rId14"/>
    <p:sldId id="571" r:id="rId15"/>
    <p:sldId id="572" r:id="rId16"/>
    <p:sldId id="53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17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1AF7F-8A48-4600-82F0-675EC71CA1F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D76A-F1D4-40CB-A045-BAD35431CD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589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64085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64085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8479-7830-4FCE-AB50-078D924159B1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8479-7830-4FCE-AB50-078D924159B1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组合 287"/>
          <p:cNvGrpSpPr/>
          <p:nvPr/>
        </p:nvGrpSpPr>
        <p:grpSpPr>
          <a:xfrm>
            <a:off x="3230743" y="2600543"/>
            <a:ext cx="5256922" cy="4472100"/>
            <a:chOff x="6470650" y="1849438"/>
            <a:chExt cx="1797049" cy="1528763"/>
          </a:xfrm>
        </p:grpSpPr>
        <p:sp>
          <p:nvSpPr>
            <p:cNvPr id="291" name="Freeform 5"/>
            <p:cNvSpPr>
              <a:spLocks noEditPoints="1"/>
            </p:cNvSpPr>
            <p:nvPr/>
          </p:nvSpPr>
          <p:spPr bwMode="auto">
            <a:xfrm>
              <a:off x="6470650" y="1849438"/>
              <a:ext cx="1797049" cy="1528763"/>
            </a:xfrm>
            <a:custGeom>
              <a:avLst/>
              <a:gdLst>
                <a:gd name="T0" fmla="*/ 421 w 422"/>
                <a:gd name="T1" fmla="*/ 65 h 358"/>
                <a:gd name="T2" fmla="*/ 419 w 422"/>
                <a:gd name="T3" fmla="*/ 134 h 358"/>
                <a:gd name="T4" fmla="*/ 403 w 422"/>
                <a:gd name="T5" fmla="*/ 164 h 358"/>
                <a:gd name="T6" fmla="*/ 354 w 422"/>
                <a:gd name="T7" fmla="*/ 193 h 358"/>
                <a:gd name="T8" fmla="*/ 299 w 422"/>
                <a:gd name="T9" fmla="*/ 220 h 358"/>
                <a:gd name="T10" fmla="*/ 181 w 422"/>
                <a:gd name="T11" fmla="*/ 268 h 358"/>
                <a:gd name="T12" fmla="*/ 295 w 422"/>
                <a:gd name="T13" fmla="*/ 327 h 358"/>
                <a:gd name="T14" fmla="*/ 297 w 422"/>
                <a:gd name="T15" fmla="*/ 334 h 358"/>
                <a:gd name="T16" fmla="*/ 136 w 422"/>
                <a:gd name="T17" fmla="*/ 287 h 358"/>
                <a:gd name="T18" fmla="*/ 28 w 422"/>
                <a:gd name="T19" fmla="*/ 254 h 358"/>
                <a:gd name="T20" fmla="*/ 3 w 422"/>
                <a:gd name="T21" fmla="*/ 137 h 358"/>
                <a:gd name="T22" fmla="*/ 24 w 422"/>
                <a:gd name="T23" fmla="*/ 45 h 358"/>
                <a:gd name="T24" fmla="*/ 106 w 422"/>
                <a:gd name="T25" fmla="*/ 15 h 358"/>
                <a:gd name="T26" fmla="*/ 248 w 422"/>
                <a:gd name="T27" fmla="*/ 6 h 358"/>
                <a:gd name="T28" fmla="*/ 326 w 422"/>
                <a:gd name="T29" fmla="*/ 3 h 358"/>
                <a:gd name="T30" fmla="*/ 381 w 422"/>
                <a:gd name="T31" fmla="*/ 5 h 358"/>
                <a:gd name="T32" fmla="*/ 421 w 422"/>
                <a:gd name="T33" fmla="*/ 65 h 358"/>
                <a:gd name="T34" fmla="*/ 410 w 422"/>
                <a:gd name="T35" fmla="*/ 139 h 358"/>
                <a:gd name="T36" fmla="*/ 413 w 422"/>
                <a:gd name="T37" fmla="*/ 73 h 358"/>
                <a:gd name="T38" fmla="*/ 366 w 422"/>
                <a:gd name="T39" fmla="*/ 11 h 358"/>
                <a:gd name="T40" fmla="*/ 240 w 422"/>
                <a:gd name="T41" fmla="*/ 14 h 358"/>
                <a:gd name="T42" fmla="*/ 111 w 422"/>
                <a:gd name="T43" fmla="*/ 23 h 358"/>
                <a:gd name="T44" fmla="*/ 42 w 422"/>
                <a:gd name="T45" fmla="*/ 38 h 358"/>
                <a:gd name="T46" fmla="*/ 13 w 422"/>
                <a:gd name="T47" fmla="*/ 94 h 358"/>
                <a:gd name="T48" fmla="*/ 17 w 422"/>
                <a:gd name="T49" fmla="*/ 219 h 358"/>
                <a:gd name="T50" fmla="*/ 137 w 422"/>
                <a:gd name="T51" fmla="*/ 281 h 358"/>
                <a:gd name="T52" fmla="*/ 139 w 422"/>
                <a:gd name="T53" fmla="*/ 284 h 358"/>
                <a:gd name="T54" fmla="*/ 279 w 422"/>
                <a:gd name="T55" fmla="*/ 333 h 358"/>
                <a:gd name="T56" fmla="*/ 172 w 422"/>
                <a:gd name="T57" fmla="*/ 268 h 358"/>
                <a:gd name="T58" fmla="*/ 172 w 422"/>
                <a:gd name="T59" fmla="*/ 267 h 358"/>
                <a:gd name="T60" fmla="*/ 175 w 422"/>
                <a:gd name="T61" fmla="*/ 262 h 358"/>
                <a:gd name="T62" fmla="*/ 303 w 422"/>
                <a:gd name="T63" fmla="*/ 209 h 358"/>
                <a:gd name="T64" fmla="*/ 361 w 422"/>
                <a:gd name="T65" fmla="*/ 180 h 358"/>
                <a:gd name="T66" fmla="*/ 410 w 422"/>
                <a:gd name="T67" fmla="*/ 13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2" h="358">
                  <a:moveTo>
                    <a:pt x="421" y="65"/>
                  </a:moveTo>
                  <a:cubicBezTo>
                    <a:pt x="422" y="87"/>
                    <a:pt x="422" y="112"/>
                    <a:pt x="419" y="134"/>
                  </a:cubicBezTo>
                  <a:cubicBezTo>
                    <a:pt x="417" y="146"/>
                    <a:pt x="413" y="156"/>
                    <a:pt x="403" y="164"/>
                  </a:cubicBezTo>
                  <a:cubicBezTo>
                    <a:pt x="389" y="176"/>
                    <a:pt x="371" y="184"/>
                    <a:pt x="354" y="193"/>
                  </a:cubicBezTo>
                  <a:cubicBezTo>
                    <a:pt x="336" y="202"/>
                    <a:pt x="318" y="211"/>
                    <a:pt x="299" y="220"/>
                  </a:cubicBezTo>
                  <a:cubicBezTo>
                    <a:pt x="260" y="238"/>
                    <a:pt x="221" y="254"/>
                    <a:pt x="181" y="268"/>
                  </a:cubicBezTo>
                  <a:cubicBezTo>
                    <a:pt x="194" y="310"/>
                    <a:pt x="257" y="323"/>
                    <a:pt x="295" y="327"/>
                  </a:cubicBezTo>
                  <a:cubicBezTo>
                    <a:pt x="298" y="328"/>
                    <a:pt x="300" y="333"/>
                    <a:pt x="297" y="334"/>
                  </a:cubicBezTo>
                  <a:cubicBezTo>
                    <a:pt x="247" y="358"/>
                    <a:pt x="162" y="338"/>
                    <a:pt x="136" y="287"/>
                  </a:cubicBezTo>
                  <a:cubicBezTo>
                    <a:pt x="98" y="289"/>
                    <a:pt x="55" y="284"/>
                    <a:pt x="28" y="254"/>
                  </a:cubicBezTo>
                  <a:cubicBezTo>
                    <a:pt x="0" y="223"/>
                    <a:pt x="3" y="176"/>
                    <a:pt x="3" y="137"/>
                  </a:cubicBezTo>
                  <a:cubicBezTo>
                    <a:pt x="3" y="106"/>
                    <a:pt x="4" y="70"/>
                    <a:pt x="24" y="45"/>
                  </a:cubicBezTo>
                  <a:cubicBezTo>
                    <a:pt x="44" y="19"/>
                    <a:pt x="76" y="18"/>
                    <a:pt x="106" y="15"/>
                  </a:cubicBezTo>
                  <a:cubicBezTo>
                    <a:pt x="154" y="11"/>
                    <a:pt x="201" y="8"/>
                    <a:pt x="248" y="6"/>
                  </a:cubicBezTo>
                  <a:cubicBezTo>
                    <a:pt x="274" y="5"/>
                    <a:pt x="300" y="4"/>
                    <a:pt x="326" y="3"/>
                  </a:cubicBezTo>
                  <a:cubicBezTo>
                    <a:pt x="344" y="3"/>
                    <a:pt x="364" y="0"/>
                    <a:pt x="381" y="5"/>
                  </a:cubicBezTo>
                  <a:cubicBezTo>
                    <a:pt x="409" y="12"/>
                    <a:pt x="420" y="38"/>
                    <a:pt x="421" y="65"/>
                  </a:cubicBezTo>
                  <a:moveTo>
                    <a:pt x="410" y="139"/>
                  </a:moveTo>
                  <a:cubicBezTo>
                    <a:pt x="416" y="120"/>
                    <a:pt x="413" y="93"/>
                    <a:pt x="413" y="73"/>
                  </a:cubicBezTo>
                  <a:cubicBezTo>
                    <a:pt x="413" y="41"/>
                    <a:pt x="402" y="13"/>
                    <a:pt x="366" y="11"/>
                  </a:cubicBezTo>
                  <a:cubicBezTo>
                    <a:pt x="325" y="8"/>
                    <a:pt x="281" y="12"/>
                    <a:pt x="240" y="14"/>
                  </a:cubicBezTo>
                  <a:cubicBezTo>
                    <a:pt x="197" y="16"/>
                    <a:pt x="154" y="19"/>
                    <a:pt x="111" y="23"/>
                  </a:cubicBezTo>
                  <a:cubicBezTo>
                    <a:pt x="88" y="25"/>
                    <a:pt x="62" y="24"/>
                    <a:pt x="42" y="38"/>
                  </a:cubicBezTo>
                  <a:cubicBezTo>
                    <a:pt x="24" y="50"/>
                    <a:pt x="16" y="72"/>
                    <a:pt x="13" y="94"/>
                  </a:cubicBezTo>
                  <a:cubicBezTo>
                    <a:pt x="7" y="131"/>
                    <a:pt x="6" y="183"/>
                    <a:pt x="17" y="219"/>
                  </a:cubicBezTo>
                  <a:cubicBezTo>
                    <a:pt x="33" y="272"/>
                    <a:pt x="89" y="282"/>
                    <a:pt x="137" y="281"/>
                  </a:cubicBezTo>
                  <a:cubicBezTo>
                    <a:pt x="138" y="281"/>
                    <a:pt x="139" y="282"/>
                    <a:pt x="139" y="284"/>
                  </a:cubicBezTo>
                  <a:cubicBezTo>
                    <a:pt x="165" y="325"/>
                    <a:pt x="231" y="347"/>
                    <a:pt x="279" y="333"/>
                  </a:cubicBezTo>
                  <a:cubicBezTo>
                    <a:pt x="238" y="327"/>
                    <a:pt x="184" y="311"/>
                    <a:pt x="172" y="268"/>
                  </a:cubicBezTo>
                  <a:cubicBezTo>
                    <a:pt x="172" y="268"/>
                    <a:pt x="172" y="268"/>
                    <a:pt x="172" y="267"/>
                  </a:cubicBezTo>
                  <a:cubicBezTo>
                    <a:pt x="172" y="265"/>
                    <a:pt x="172" y="263"/>
                    <a:pt x="175" y="262"/>
                  </a:cubicBezTo>
                  <a:cubicBezTo>
                    <a:pt x="218" y="246"/>
                    <a:pt x="261" y="229"/>
                    <a:pt x="303" y="209"/>
                  </a:cubicBezTo>
                  <a:cubicBezTo>
                    <a:pt x="322" y="200"/>
                    <a:pt x="342" y="190"/>
                    <a:pt x="361" y="180"/>
                  </a:cubicBezTo>
                  <a:cubicBezTo>
                    <a:pt x="380" y="170"/>
                    <a:pt x="404" y="161"/>
                    <a:pt x="410" y="1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7" name="Freeform 6"/>
            <p:cNvSpPr/>
            <p:nvPr/>
          </p:nvSpPr>
          <p:spPr bwMode="auto">
            <a:xfrm>
              <a:off x="6496050" y="1882776"/>
              <a:ext cx="1746249" cy="1447800"/>
            </a:xfrm>
            <a:custGeom>
              <a:avLst/>
              <a:gdLst>
                <a:gd name="T0" fmla="*/ 407 w 410"/>
                <a:gd name="T1" fmla="*/ 65 h 339"/>
                <a:gd name="T2" fmla="*/ 404 w 410"/>
                <a:gd name="T3" fmla="*/ 131 h 339"/>
                <a:gd name="T4" fmla="*/ 355 w 410"/>
                <a:gd name="T5" fmla="*/ 172 h 339"/>
                <a:gd name="T6" fmla="*/ 297 w 410"/>
                <a:gd name="T7" fmla="*/ 201 h 339"/>
                <a:gd name="T8" fmla="*/ 169 w 410"/>
                <a:gd name="T9" fmla="*/ 254 h 339"/>
                <a:gd name="T10" fmla="*/ 166 w 410"/>
                <a:gd name="T11" fmla="*/ 259 h 339"/>
                <a:gd name="T12" fmla="*/ 166 w 410"/>
                <a:gd name="T13" fmla="*/ 260 h 339"/>
                <a:gd name="T14" fmla="*/ 273 w 410"/>
                <a:gd name="T15" fmla="*/ 325 h 339"/>
                <a:gd name="T16" fmla="*/ 133 w 410"/>
                <a:gd name="T17" fmla="*/ 276 h 339"/>
                <a:gd name="T18" fmla="*/ 131 w 410"/>
                <a:gd name="T19" fmla="*/ 273 h 339"/>
                <a:gd name="T20" fmla="*/ 11 w 410"/>
                <a:gd name="T21" fmla="*/ 211 h 339"/>
                <a:gd name="T22" fmla="*/ 7 w 410"/>
                <a:gd name="T23" fmla="*/ 86 h 339"/>
                <a:gd name="T24" fmla="*/ 36 w 410"/>
                <a:gd name="T25" fmla="*/ 30 h 339"/>
                <a:gd name="T26" fmla="*/ 105 w 410"/>
                <a:gd name="T27" fmla="*/ 15 h 339"/>
                <a:gd name="T28" fmla="*/ 234 w 410"/>
                <a:gd name="T29" fmla="*/ 6 h 339"/>
                <a:gd name="T30" fmla="*/ 360 w 410"/>
                <a:gd name="T31" fmla="*/ 3 h 339"/>
                <a:gd name="T32" fmla="*/ 407 w 410"/>
                <a:gd name="T33" fmla="*/ 6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339">
                  <a:moveTo>
                    <a:pt x="407" y="65"/>
                  </a:moveTo>
                  <a:cubicBezTo>
                    <a:pt x="407" y="85"/>
                    <a:pt x="410" y="112"/>
                    <a:pt x="404" y="131"/>
                  </a:cubicBezTo>
                  <a:cubicBezTo>
                    <a:pt x="398" y="153"/>
                    <a:pt x="374" y="162"/>
                    <a:pt x="355" y="172"/>
                  </a:cubicBezTo>
                  <a:cubicBezTo>
                    <a:pt x="336" y="182"/>
                    <a:pt x="316" y="192"/>
                    <a:pt x="297" y="201"/>
                  </a:cubicBezTo>
                  <a:cubicBezTo>
                    <a:pt x="255" y="221"/>
                    <a:pt x="212" y="238"/>
                    <a:pt x="169" y="254"/>
                  </a:cubicBezTo>
                  <a:cubicBezTo>
                    <a:pt x="166" y="255"/>
                    <a:pt x="166" y="257"/>
                    <a:pt x="166" y="259"/>
                  </a:cubicBezTo>
                  <a:cubicBezTo>
                    <a:pt x="166" y="260"/>
                    <a:pt x="166" y="260"/>
                    <a:pt x="166" y="260"/>
                  </a:cubicBezTo>
                  <a:cubicBezTo>
                    <a:pt x="178" y="303"/>
                    <a:pt x="232" y="319"/>
                    <a:pt x="273" y="325"/>
                  </a:cubicBezTo>
                  <a:cubicBezTo>
                    <a:pt x="225" y="339"/>
                    <a:pt x="159" y="317"/>
                    <a:pt x="133" y="276"/>
                  </a:cubicBezTo>
                  <a:cubicBezTo>
                    <a:pt x="133" y="274"/>
                    <a:pt x="132" y="273"/>
                    <a:pt x="131" y="273"/>
                  </a:cubicBezTo>
                  <a:cubicBezTo>
                    <a:pt x="83" y="274"/>
                    <a:pt x="27" y="264"/>
                    <a:pt x="11" y="211"/>
                  </a:cubicBezTo>
                  <a:cubicBezTo>
                    <a:pt x="0" y="175"/>
                    <a:pt x="1" y="123"/>
                    <a:pt x="7" y="86"/>
                  </a:cubicBezTo>
                  <a:cubicBezTo>
                    <a:pt x="10" y="64"/>
                    <a:pt x="18" y="42"/>
                    <a:pt x="36" y="30"/>
                  </a:cubicBezTo>
                  <a:cubicBezTo>
                    <a:pt x="56" y="16"/>
                    <a:pt x="82" y="17"/>
                    <a:pt x="105" y="15"/>
                  </a:cubicBezTo>
                  <a:cubicBezTo>
                    <a:pt x="148" y="11"/>
                    <a:pt x="191" y="8"/>
                    <a:pt x="234" y="6"/>
                  </a:cubicBezTo>
                  <a:cubicBezTo>
                    <a:pt x="275" y="4"/>
                    <a:pt x="319" y="0"/>
                    <a:pt x="360" y="3"/>
                  </a:cubicBezTo>
                  <a:cubicBezTo>
                    <a:pt x="396" y="5"/>
                    <a:pt x="407" y="33"/>
                    <a:pt x="407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9" name="Freeform 10"/>
            <p:cNvSpPr/>
            <p:nvPr/>
          </p:nvSpPr>
          <p:spPr bwMode="auto">
            <a:xfrm>
              <a:off x="7058025" y="3027363"/>
              <a:ext cx="600075" cy="260350"/>
            </a:xfrm>
            <a:custGeom>
              <a:avLst/>
              <a:gdLst>
                <a:gd name="T0" fmla="*/ 4 w 141"/>
                <a:gd name="T1" fmla="*/ 0 h 61"/>
                <a:gd name="T2" fmla="*/ 0 w 141"/>
                <a:gd name="T3" fmla="*/ 4 h 61"/>
                <a:gd name="T4" fmla="*/ 1 w 141"/>
                <a:gd name="T5" fmla="*/ 6 h 61"/>
                <a:gd name="T6" fmla="*/ 1 w 141"/>
                <a:gd name="T7" fmla="*/ 7 h 61"/>
                <a:gd name="T8" fmla="*/ 1 w 141"/>
                <a:gd name="T9" fmla="*/ 8 h 61"/>
                <a:gd name="T10" fmla="*/ 2 w 141"/>
                <a:gd name="T11" fmla="*/ 8 h 61"/>
                <a:gd name="T12" fmla="*/ 63 w 141"/>
                <a:gd name="T13" fmla="*/ 53 h 61"/>
                <a:gd name="T14" fmla="*/ 102 w 141"/>
                <a:gd name="T15" fmla="*/ 61 h 61"/>
                <a:gd name="T16" fmla="*/ 110 w 141"/>
                <a:gd name="T17" fmla="*/ 61 h 61"/>
                <a:gd name="T18" fmla="*/ 110 w 141"/>
                <a:gd name="T19" fmla="*/ 61 h 61"/>
                <a:gd name="T20" fmla="*/ 110 w 141"/>
                <a:gd name="T21" fmla="*/ 61 h 61"/>
                <a:gd name="T22" fmla="*/ 110 w 141"/>
                <a:gd name="T23" fmla="*/ 61 h 61"/>
                <a:gd name="T24" fmla="*/ 140 w 141"/>
                <a:gd name="T25" fmla="*/ 57 h 61"/>
                <a:gd name="T26" fmla="*/ 141 w 141"/>
                <a:gd name="T27" fmla="*/ 57 h 61"/>
                <a:gd name="T28" fmla="*/ 110 w 141"/>
                <a:gd name="T29" fmla="*/ 51 h 61"/>
                <a:gd name="T30" fmla="*/ 6 w 141"/>
                <a:gd name="T31" fmla="*/ 2 h 61"/>
                <a:gd name="T32" fmla="*/ 4 w 141"/>
                <a:gd name="T3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61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14" y="28"/>
                    <a:pt x="37" y="44"/>
                    <a:pt x="63" y="53"/>
                  </a:cubicBezTo>
                  <a:cubicBezTo>
                    <a:pt x="75" y="56"/>
                    <a:pt x="89" y="59"/>
                    <a:pt x="102" y="61"/>
                  </a:cubicBezTo>
                  <a:cubicBezTo>
                    <a:pt x="105" y="61"/>
                    <a:pt x="108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21" y="61"/>
                    <a:pt x="131" y="60"/>
                    <a:pt x="140" y="57"/>
                  </a:cubicBezTo>
                  <a:cubicBezTo>
                    <a:pt x="141" y="57"/>
                    <a:pt x="141" y="57"/>
                    <a:pt x="141" y="57"/>
                  </a:cubicBezTo>
                  <a:cubicBezTo>
                    <a:pt x="131" y="55"/>
                    <a:pt x="120" y="53"/>
                    <a:pt x="110" y="51"/>
                  </a:cubicBezTo>
                  <a:cubicBezTo>
                    <a:pt x="71" y="48"/>
                    <a:pt x="26" y="34"/>
                    <a:pt x="6" y="2"/>
                  </a:cubicBezTo>
                  <a:cubicBezTo>
                    <a:pt x="6" y="0"/>
                    <a:pt x="5" y="0"/>
                    <a:pt x="4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00" name="Freeform 13"/>
            <p:cNvSpPr/>
            <p:nvPr/>
          </p:nvSpPr>
          <p:spPr bwMode="auto">
            <a:xfrm>
              <a:off x="6508750" y="1892301"/>
              <a:ext cx="1677987" cy="1157288"/>
            </a:xfrm>
            <a:custGeom>
              <a:avLst/>
              <a:gdLst>
                <a:gd name="T0" fmla="*/ 328 w 394"/>
                <a:gd name="T1" fmla="*/ 0 h 271"/>
                <a:gd name="T2" fmla="*/ 328 w 394"/>
                <a:gd name="T3" fmla="*/ 0 h 271"/>
                <a:gd name="T4" fmla="*/ 246 w 394"/>
                <a:gd name="T5" fmla="*/ 3 h 271"/>
                <a:gd name="T6" fmla="*/ 246 w 394"/>
                <a:gd name="T7" fmla="*/ 3 h 271"/>
                <a:gd name="T8" fmla="*/ 245 w 394"/>
                <a:gd name="T9" fmla="*/ 3 h 271"/>
                <a:gd name="T10" fmla="*/ 245 w 394"/>
                <a:gd name="T11" fmla="*/ 4 h 271"/>
                <a:gd name="T12" fmla="*/ 245 w 394"/>
                <a:gd name="T13" fmla="*/ 4 h 271"/>
                <a:gd name="T14" fmla="*/ 243 w 394"/>
                <a:gd name="T15" fmla="*/ 4 h 271"/>
                <a:gd name="T16" fmla="*/ 243 w 394"/>
                <a:gd name="T17" fmla="*/ 4 h 271"/>
                <a:gd name="T18" fmla="*/ 242 w 394"/>
                <a:gd name="T19" fmla="*/ 4 h 271"/>
                <a:gd name="T20" fmla="*/ 240 w 394"/>
                <a:gd name="T21" fmla="*/ 4 h 271"/>
                <a:gd name="T22" fmla="*/ 239 w 394"/>
                <a:gd name="T23" fmla="*/ 4 h 271"/>
                <a:gd name="T24" fmla="*/ 239 w 394"/>
                <a:gd name="T25" fmla="*/ 4 h 271"/>
                <a:gd name="T26" fmla="*/ 238 w 394"/>
                <a:gd name="T27" fmla="*/ 4 h 271"/>
                <a:gd name="T28" fmla="*/ 236 w 394"/>
                <a:gd name="T29" fmla="*/ 4 h 271"/>
                <a:gd name="T30" fmla="*/ 235 w 394"/>
                <a:gd name="T31" fmla="*/ 4 h 271"/>
                <a:gd name="T32" fmla="*/ 234 w 394"/>
                <a:gd name="T33" fmla="*/ 4 h 271"/>
                <a:gd name="T34" fmla="*/ 233 w 394"/>
                <a:gd name="T35" fmla="*/ 4 h 271"/>
                <a:gd name="T36" fmla="*/ 231 w 394"/>
                <a:gd name="T37" fmla="*/ 4 h 271"/>
                <a:gd name="T38" fmla="*/ 231 w 394"/>
                <a:gd name="T39" fmla="*/ 4 h 271"/>
                <a:gd name="T40" fmla="*/ 102 w 394"/>
                <a:gd name="T41" fmla="*/ 13 h 271"/>
                <a:gd name="T42" fmla="*/ 72 w 394"/>
                <a:gd name="T43" fmla="*/ 15 h 271"/>
                <a:gd name="T44" fmla="*/ 25 w 394"/>
                <a:gd name="T45" fmla="*/ 42 h 271"/>
                <a:gd name="T46" fmla="*/ 1 w 394"/>
                <a:gd name="T47" fmla="*/ 124 h 271"/>
                <a:gd name="T48" fmla="*/ 0 w 394"/>
                <a:gd name="T49" fmla="*/ 141 h 271"/>
                <a:gd name="T50" fmla="*/ 8 w 394"/>
                <a:gd name="T51" fmla="*/ 209 h 271"/>
                <a:gd name="T52" fmla="*/ 8 w 394"/>
                <a:gd name="T53" fmla="*/ 210 h 271"/>
                <a:gd name="T54" fmla="*/ 8 w 394"/>
                <a:gd name="T55" fmla="*/ 210 h 271"/>
                <a:gd name="T56" fmla="*/ 9 w 394"/>
                <a:gd name="T57" fmla="*/ 210 h 271"/>
                <a:gd name="T58" fmla="*/ 9 w 394"/>
                <a:gd name="T59" fmla="*/ 211 h 271"/>
                <a:gd name="T60" fmla="*/ 62 w 394"/>
                <a:gd name="T61" fmla="*/ 262 h 271"/>
                <a:gd name="T62" fmla="*/ 123 w 394"/>
                <a:gd name="T63" fmla="*/ 271 h 271"/>
                <a:gd name="T64" fmla="*/ 123 w 394"/>
                <a:gd name="T65" fmla="*/ 271 h 271"/>
                <a:gd name="T66" fmla="*/ 123 w 394"/>
                <a:gd name="T67" fmla="*/ 271 h 271"/>
                <a:gd name="T68" fmla="*/ 123 w 394"/>
                <a:gd name="T69" fmla="*/ 271 h 271"/>
                <a:gd name="T70" fmla="*/ 125 w 394"/>
                <a:gd name="T71" fmla="*/ 271 h 271"/>
                <a:gd name="T72" fmla="*/ 127 w 394"/>
                <a:gd name="T73" fmla="*/ 271 h 271"/>
                <a:gd name="T74" fmla="*/ 127 w 394"/>
                <a:gd name="T75" fmla="*/ 265 h 271"/>
                <a:gd name="T76" fmla="*/ 63 w 394"/>
                <a:gd name="T77" fmla="*/ 245 h 271"/>
                <a:gd name="T78" fmla="*/ 30 w 394"/>
                <a:gd name="T79" fmla="*/ 184 h 271"/>
                <a:gd name="T80" fmla="*/ 34 w 394"/>
                <a:gd name="T81" fmla="*/ 102 h 271"/>
                <a:gd name="T82" fmla="*/ 73 w 394"/>
                <a:gd name="T83" fmla="*/ 44 h 271"/>
                <a:gd name="T84" fmla="*/ 143 w 394"/>
                <a:gd name="T85" fmla="*/ 33 h 271"/>
                <a:gd name="T86" fmla="*/ 222 w 394"/>
                <a:gd name="T87" fmla="*/ 25 h 271"/>
                <a:gd name="T88" fmla="*/ 328 w 394"/>
                <a:gd name="T89" fmla="*/ 18 h 271"/>
                <a:gd name="T90" fmla="*/ 385 w 394"/>
                <a:gd name="T91" fmla="*/ 23 h 271"/>
                <a:gd name="T92" fmla="*/ 387 w 394"/>
                <a:gd name="T93" fmla="*/ 24 h 271"/>
                <a:gd name="T94" fmla="*/ 394 w 394"/>
                <a:gd name="T95" fmla="*/ 21 h 271"/>
                <a:gd name="T96" fmla="*/ 357 w 394"/>
                <a:gd name="T97" fmla="*/ 1 h 271"/>
                <a:gd name="T98" fmla="*/ 357 w 394"/>
                <a:gd name="T99" fmla="*/ 1 h 271"/>
                <a:gd name="T100" fmla="*/ 357 w 394"/>
                <a:gd name="T101" fmla="*/ 1 h 271"/>
                <a:gd name="T102" fmla="*/ 356 w 394"/>
                <a:gd name="T103" fmla="*/ 1 h 271"/>
                <a:gd name="T104" fmla="*/ 356 w 394"/>
                <a:gd name="T105" fmla="*/ 1 h 271"/>
                <a:gd name="T106" fmla="*/ 328 w 394"/>
                <a:gd name="T107" fmla="*/ 0 h 271"/>
                <a:gd name="T108" fmla="*/ 328 w 394"/>
                <a:gd name="T109" fmla="*/ 0 h 271"/>
                <a:gd name="T110" fmla="*/ 328 w 394"/>
                <a:gd name="T1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4" h="271">
                  <a:moveTo>
                    <a:pt x="328" y="0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1" y="0"/>
                    <a:pt x="273" y="2"/>
                    <a:pt x="246" y="3"/>
                  </a:cubicBezTo>
                  <a:cubicBezTo>
                    <a:pt x="246" y="3"/>
                    <a:pt x="246" y="3"/>
                    <a:pt x="246" y="3"/>
                  </a:cubicBezTo>
                  <a:cubicBezTo>
                    <a:pt x="246" y="3"/>
                    <a:pt x="245" y="3"/>
                    <a:pt x="245" y="3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44" y="4"/>
                    <a:pt x="244" y="4"/>
                    <a:pt x="243" y="4"/>
                  </a:cubicBezTo>
                  <a:cubicBezTo>
                    <a:pt x="243" y="4"/>
                    <a:pt x="243" y="4"/>
                    <a:pt x="243" y="4"/>
                  </a:cubicBezTo>
                  <a:cubicBezTo>
                    <a:pt x="243" y="4"/>
                    <a:pt x="242" y="4"/>
                    <a:pt x="242" y="4"/>
                  </a:cubicBezTo>
                  <a:cubicBezTo>
                    <a:pt x="241" y="4"/>
                    <a:pt x="240" y="4"/>
                    <a:pt x="240" y="4"/>
                  </a:cubicBezTo>
                  <a:cubicBezTo>
                    <a:pt x="239" y="4"/>
                    <a:pt x="239" y="4"/>
                    <a:pt x="239" y="4"/>
                  </a:cubicBezTo>
                  <a:cubicBezTo>
                    <a:pt x="239" y="4"/>
                    <a:pt x="239" y="4"/>
                    <a:pt x="239" y="4"/>
                  </a:cubicBezTo>
                  <a:cubicBezTo>
                    <a:pt x="239" y="4"/>
                    <a:pt x="239" y="4"/>
                    <a:pt x="238" y="4"/>
                  </a:cubicBezTo>
                  <a:cubicBezTo>
                    <a:pt x="238" y="4"/>
                    <a:pt x="237" y="4"/>
                    <a:pt x="236" y="4"/>
                  </a:cubicBezTo>
                  <a:cubicBezTo>
                    <a:pt x="236" y="4"/>
                    <a:pt x="235" y="4"/>
                    <a:pt x="235" y="4"/>
                  </a:cubicBezTo>
                  <a:cubicBezTo>
                    <a:pt x="234" y="4"/>
                    <a:pt x="234" y="4"/>
                    <a:pt x="234" y="4"/>
                  </a:cubicBezTo>
                  <a:cubicBezTo>
                    <a:pt x="234" y="4"/>
                    <a:pt x="234" y="4"/>
                    <a:pt x="233" y="4"/>
                  </a:cubicBezTo>
                  <a:cubicBezTo>
                    <a:pt x="233" y="4"/>
                    <a:pt x="232" y="4"/>
                    <a:pt x="231" y="4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188" y="6"/>
                    <a:pt x="145" y="9"/>
                    <a:pt x="102" y="13"/>
                  </a:cubicBezTo>
                  <a:cubicBezTo>
                    <a:pt x="92" y="14"/>
                    <a:pt x="82" y="14"/>
                    <a:pt x="72" y="15"/>
                  </a:cubicBezTo>
                  <a:cubicBezTo>
                    <a:pt x="54" y="20"/>
                    <a:pt x="36" y="28"/>
                    <a:pt x="25" y="42"/>
                  </a:cubicBezTo>
                  <a:cubicBezTo>
                    <a:pt x="7" y="64"/>
                    <a:pt x="5" y="97"/>
                    <a:pt x="1" y="124"/>
                  </a:cubicBezTo>
                  <a:cubicBezTo>
                    <a:pt x="1" y="129"/>
                    <a:pt x="0" y="135"/>
                    <a:pt x="0" y="141"/>
                  </a:cubicBezTo>
                  <a:cubicBezTo>
                    <a:pt x="0" y="165"/>
                    <a:pt x="2" y="190"/>
                    <a:pt x="8" y="209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8" y="210"/>
                    <a:pt x="8" y="210"/>
                    <a:pt x="9" y="210"/>
                  </a:cubicBezTo>
                  <a:cubicBezTo>
                    <a:pt x="9" y="210"/>
                    <a:pt x="9" y="211"/>
                    <a:pt x="9" y="211"/>
                  </a:cubicBezTo>
                  <a:cubicBezTo>
                    <a:pt x="18" y="234"/>
                    <a:pt x="38" y="252"/>
                    <a:pt x="62" y="262"/>
                  </a:cubicBezTo>
                  <a:cubicBezTo>
                    <a:pt x="81" y="269"/>
                    <a:pt x="102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4" y="271"/>
                    <a:pt x="125" y="271"/>
                  </a:cubicBezTo>
                  <a:cubicBezTo>
                    <a:pt x="126" y="271"/>
                    <a:pt x="126" y="271"/>
                    <a:pt x="127" y="271"/>
                  </a:cubicBezTo>
                  <a:cubicBezTo>
                    <a:pt x="130" y="270"/>
                    <a:pt x="129" y="266"/>
                    <a:pt x="127" y="265"/>
                  </a:cubicBezTo>
                  <a:cubicBezTo>
                    <a:pt x="106" y="257"/>
                    <a:pt x="83" y="258"/>
                    <a:pt x="63" y="245"/>
                  </a:cubicBezTo>
                  <a:cubicBezTo>
                    <a:pt x="43" y="232"/>
                    <a:pt x="34" y="207"/>
                    <a:pt x="30" y="184"/>
                  </a:cubicBezTo>
                  <a:cubicBezTo>
                    <a:pt x="24" y="157"/>
                    <a:pt x="29" y="129"/>
                    <a:pt x="34" y="102"/>
                  </a:cubicBezTo>
                  <a:cubicBezTo>
                    <a:pt x="38" y="75"/>
                    <a:pt x="44" y="53"/>
                    <a:pt x="73" y="44"/>
                  </a:cubicBezTo>
                  <a:cubicBezTo>
                    <a:pt x="96" y="37"/>
                    <a:pt x="120" y="36"/>
                    <a:pt x="143" y="33"/>
                  </a:cubicBezTo>
                  <a:cubicBezTo>
                    <a:pt x="169" y="30"/>
                    <a:pt x="196" y="27"/>
                    <a:pt x="222" y="25"/>
                  </a:cubicBezTo>
                  <a:cubicBezTo>
                    <a:pt x="256" y="23"/>
                    <a:pt x="292" y="18"/>
                    <a:pt x="328" y="18"/>
                  </a:cubicBezTo>
                  <a:cubicBezTo>
                    <a:pt x="347" y="18"/>
                    <a:pt x="366" y="20"/>
                    <a:pt x="385" y="23"/>
                  </a:cubicBezTo>
                  <a:cubicBezTo>
                    <a:pt x="386" y="24"/>
                    <a:pt x="386" y="24"/>
                    <a:pt x="387" y="24"/>
                  </a:cubicBezTo>
                  <a:cubicBezTo>
                    <a:pt x="390" y="24"/>
                    <a:pt x="393" y="23"/>
                    <a:pt x="394" y="21"/>
                  </a:cubicBezTo>
                  <a:cubicBezTo>
                    <a:pt x="387" y="10"/>
                    <a:pt x="376" y="2"/>
                    <a:pt x="357" y="1"/>
                  </a:cubicBezTo>
                  <a:cubicBezTo>
                    <a:pt x="357" y="1"/>
                    <a:pt x="357" y="1"/>
                    <a:pt x="357" y="1"/>
                  </a:cubicBezTo>
                  <a:cubicBezTo>
                    <a:pt x="357" y="1"/>
                    <a:pt x="357" y="1"/>
                    <a:pt x="357" y="1"/>
                  </a:cubicBezTo>
                  <a:cubicBezTo>
                    <a:pt x="356" y="1"/>
                    <a:pt x="356" y="1"/>
                    <a:pt x="356" y="1"/>
                  </a:cubicBezTo>
                  <a:cubicBezTo>
                    <a:pt x="356" y="1"/>
                    <a:pt x="356" y="1"/>
                    <a:pt x="356" y="1"/>
                  </a:cubicBezTo>
                  <a:cubicBezTo>
                    <a:pt x="347" y="0"/>
                    <a:pt x="337" y="0"/>
                    <a:pt x="328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28" y="0"/>
                    <a:pt x="328" y="0"/>
                    <a:pt x="328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302" name="文本框 301"/>
          <p:cNvSpPr txBox="1"/>
          <p:nvPr/>
        </p:nvSpPr>
        <p:spPr>
          <a:xfrm rot="21192927">
            <a:off x="2873532" y="2913588"/>
            <a:ext cx="56353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1752124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朴雪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 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1750802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孙文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颖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   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1751292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郭玮佳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   1751169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朱丽雯</a:t>
            </a:r>
            <a:endParaRPr lang="en-US" sz="20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造字工房明黑（非商用）常规体" pitchFamily="2" charset="-122"/>
              <a:ea typeface="造字工房明黑（非商用）常规体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304" name="文本框 303"/>
          <p:cNvSpPr txBox="1"/>
          <p:nvPr/>
        </p:nvSpPr>
        <p:spPr>
          <a:xfrm rot="21192927">
            <a:off x="3234127" y="3632428"/>
            <a:ext cx="4778718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操作系统课程设计</a:t>
            </a:r>
            <a:endParaRPr kumimoji="0" sz="660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造字工房明黑（非商用）常规体" pitchFamily="2" charset="-122"/>
              <a:ea typeface="造字工房明黑（非商用）常规体" pitchFamily="2" charset="-122"/>
              <a:sym typeface="HappyZcool-2016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/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66315" y="270357"/>
            <a:ext cx="2695205" cy="5219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代码展示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48" y="793926"/>
            <a:ext cx="4638941" cy="3480504"/>
          </a:xfrm>
          <a:prstGeom prst="rect">
            <a:avLst/>
          </a:prstGeom>
        </p:spPr>
      </p:pic>
      <p:sp>
        <p:nvSpPr>
          <p:cNvPr id="3" name="任意多边形 11"/>
          <p:cNvSpPr/>
          <p:nvPr/>
        </p:nvSpPr>
        <p:spPr>
          <a:xfrm rot="480000">
            <a:off x="9712325" y="147955"/>
            <a:ext cx="2014220" cy="1013460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-1" fmla="*/ 29862 w 684249"/>
              <a:gd name="connsiteY0-2" fmla="*/ 279991 h 720823"/>
              <a:gd name="connsiteX1-3" fmla="*/ 349176 w 684249"/>
              <a:gd name="connsiteY1-4" fmla="*/ 4219 h 720823"/>
              <a:gd name="connsiteX2-5" fmla="*/ 624948 w 684249"/>
              <a:gd name="connsiteY2-6" fmla="*/ 134848 h 720823"/>
              <a:gd name="connsiteX3-7" fmla="*/ 683005 w 684249"/>
              <a:gd name="connsiteY3-8" fmla="*/ 425134 h 720823"/>
              <a:gd name="connsiteX4-9" fmla="*/ 595919 w 684249"/>
              <a:gd name="connsiteY4-10" fmla="*/ 628334 h 720823"/>
              <a:gd name="connsiteX5-11" fmla="*/ 421748 w 684249"/>
              <a:gd name="connsiteY5-12" fmla="*/ 715419 h 720823"/>
              <a:gd name="connsiteX6-13" fmla="*/ 218548 w 684249"/>
              <a:gd name="connsiteY6-14" fmla="*/ 700905 h 720823"/>
              <a:gd name="connsiteX7-15" fmla="*/ 44376 w 684249"/>
              <a:gd name="connsiteY7-16" fmla="*/ 613819 h 720823"/>
              <a:gd name="connsiteX8-17" fmla="*/ 15348 w 684249"/>
              <a:gd name="connsiteY8-18" fmla="*/ 425134 h 720823"/>
              <a:gd name="connsiteX9-19" fmla="*/ 29862 w 684249"/>
              <a:gd name="connsiteY9-20" fmla="*/ 279991 h 720823"/>
              <a:gd name="connsiteX0-21" fmla="*/ 29862 w 684249"/>
              <a:gd name="connsiteY0-22" fmla="*/ 275792 h 716624"/>
              <a:gd name="connsiteX1-23" fmla="*/ 169562 w 684249"/>
              <a:gd name="connsiteY1-24" fmla="*/ 122032 h 716624"/>
              <a:gd name="connsiteX2-25" fmla="*/ 349176 w 684249"/>
              <a:gd name="connsiteY2-26" fmla="*/ 20 h 716624"/>
              <a:gd name="connsiteX3-27" fmla="*/ 624948 w 684249"/>
              <a:gd name="connsiteY3-28" fmla="*/ 130649 h 716624"/>
              <a:gd name="connsiteX4-29" fmla="*/ 683005 w 684249"/>
              <a:gd name="connsiteY4-30" fmla="*/ 420935 h 716624"/>
              <a:gd name="connsiteX5-31" fmla="*/ 595919 w 684249"/>
              <a:gd name="connsiteY5-32" fmla="*/ 624135 h 716624"/>
              <a:gd name="connsiteX6-33" fmla="*/ 421748 w 684249"/>
              <a:gd name="connsiteY6-34" fmla="*/ 711220 h 716624"/>
              <a:gd name="connsiteX7-35" fmla="*/ 218548 w 684249"/>
              <a:gd name="connsiteY7-36" fmla="*/ 696706 h 716624"/>
              <a:gd name="connsiteX8-37" fmla="*/ 44376 w 684249"/>
              <a:gd name="connsiteY8-38" fmla="*/ 609620 h 716624"/>
              <a:gd name="connsiteX9-39" fmla="*/ 15348 w 684249"/>
              <a:gd name="connsiteY9-40" fmla="*/ 420935 h 716624"/>
              <a:gd name="connsiteX10-41" fmla="*/ 29862 w 684249"/>
              <a:gd name="connsiteY10-42" fmla="*/ 275792 h 716624"/>
              <a:gd name="connsiteX0-43" fmla="*/ 16939 w 671326"/>
              <a:gd name="connsiteY0-44" fmla="*/ 276016 h 716848"/>
              <a:gd name="connsiteX1-45" fmla="*/ 137589 w 671326"/>
              <a:gd name="connsiteY1-46" fmla="*/ 103206 h 716848"/>
              <a:gd name="connsiteX2-47" fmla="*/ 336253 w 671326"/>
              <a:gd name="connsiteY2-48" fmla="*/ 244 h 716848"/>
              <a:gd name="connsiteX3-49" fmla="*/ 612025 w 671326"/>
              <a:gd name="connsiteY3-50" fmla="*/ 130873 h 716848"/>
              <a:gd name="connsiteX4-51" fmla="*/ 670082 w 671326"/>
              <a:gd name="connsiteY4-52" fmla="*/ 421159 h 716848"/>
              <a:gd name="connsiteX5-53" fmla="*/ 582996 w 671326"/>
              <a:gd name="connsiteY5-54" fmla="*/ 624359 h 716848"/>
              <a:gd name="connsiteX6-55" fmla="*/ 408825 w 671326"/>
              <a:gd name="connsiteY6-56" fmla="*/ 711444 h 716848"/>
              <a:gd name="connsiteX7-57" fmla="*/ 205625 w 671326"/>
              <a:gd name="connsiteY7-58" fmla="*/ 696930 h 716848"/>
              <a:gd name="connsiteX8-59" fmla="*/ 31453 w 671326"/>
              <a:gd name="connsiteY8-60" fmla="*/ 609844 h 716848"/>
              <a:gd name="connsiteX9-61" fmla="*/ 2425 w 671326"/>
              <a:gd name="connsiteY9-62" fmla="*/ 421159 h 716848"/>
              <a:gd name="connsiteX10-63" fmla="*/ 16939 w 671326"/>
              <a:gd name="connsiteY10-64" fmla="*/ 276016 h 7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打开多级目录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77" y="4654356"/>
            <a:ext cx="5641358" cy="1614488"/>
          </a:xfrm>
          <a:prstGeom prst="rect">
            <a:avLst/>
          </a:prstGeom>
        </p:spPr>
      </p:pic>
      <p:sp>
        <p:nvSpPr>
          <p:cNvPr id="5" name="任意多边形 11"/>
          <p:cNvSpPr/>
          <p:nvPr/>
        </p:nvSpPr>
        <p:spPr>
          <a:xfrm rot="20760000">
            <a:off x="930275" y="3993515"/>
            <a:ext cx="1637665" cy="825500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-1" fmla="*/ 29862 w 684249"/>
              <a:gd name="connsiteY0-2" fmla="*/ 279991 h 720823"/>
              <a:gd name="connsiteX1-3" fmla="*/ 349176 w 684249"/>
              <a:gd name="connsiteY1-4" fmla="*/ 4219 h 720823"/>
              <a:gd name="connsiteX2-5" fmla="*/ 624948 w 684249"/>
              <a:gd name="connsiteY2-6" fmla="*/ 134848 h 720823"/>
              <a:gd name="connsiteX3-7" fmla="*/ 683005 w 684249"/>
              <a:gd name="connsiteY3-8" fmla="*/ 425134 h 720823"/>
              <a:gd name="connsiteX4-9" fmla="*/ 595919 w 684249"/>
              <a:gd name="connsiteY4-10" fmla="*/ 628334 h 720823"/>
              <a:gd name="connsiteX5-11" fmla="*/ 421748 w 684249"/>
              <a:gd name="connsiteY5-12" fmla="*/ 715419 h 720823"/>
              <a:gd name="connsiteX6-13" fmla="*/ 218548 w 684249"/>
              <a:gd name="connsiteY6-14" fmla="*/ 700905 h 720823"/>
              <a:gd name="connsiteX7-15" fmla="*/ 44376 w 684249"/>
              <a:gd name="connsiteY7-16" fmla="*/ 613819 h 720823"/>
              <a:gd name="connsiteX8-17" fmla="*/ 15348 w 684249"/>
              <a:gd name="connsiteY8-18" fmla="*/ 425134 h 720823"/>
              <a:gd name="connsiteX9-19" fmla="*/ 29862 w 684249"/>
              <a:gd name="connsiteY9-20" fmla="*/ 279991 h 720823"/>
              <a:gd name="connsiteX0-21" fmla="*/ 29862 w 684249"/>
              <a:gd name="connsiteY0-22" fmla="*/ 275792 h 716624"/>
              <a:gd name="connsiteX1-23" fmla="*/ 169562 w 684249"/>
              <a:gd name="connsiteY1-24" fmla="*/ 122032 h 716624"/>
              <a:gd name="connsiteX2-25" fmla="*/ 349176 w 684249"/>
              <a:gd name="connsiteY2-26" fmla="*/ 20 h 716624"/>
              <a:gd name="connsiteX3-27" fmla="*/ 624948 w 684249"/>
              <a:gd name="connsiteY3-28" fmla="*/ 130649 h 716624"/>
              <a:gd name="connsiteX4-29" fmla="*/ 683005 w 684249"/>
              <a:gd name="connsiteY4-30" fmla="*/ 420935 h 716624"/>
              <a:gd name="connsiteX5-31" fmla="*/ 595919 w 684249"/>
              <a:gd name="connsiteY5-32" fmla="*/ 624135 h 716624"/>
              <a:gd name="connsiteX6-33" fmla="*/ 421748 w 684249"/>
              <a:gd name="connsiteY6-34" fmla="*/ 711220 h 716624"/>
              <a:gd name="connsiteX7-35" fmla="*/ 218548 w 684249"/>
              <a:gd name="connsiteY7-36" fmla="*/ 696706 h 716624"/>
              <a:gd name="connsiteX8-37" fmla="*/ 44376 w 684249"/>
              <a:gd name="connsiteY8-38" fmla="*/ 609620 h 716624"/>
              <a:gd name="connsiteX9-39" fmla="*/ 15348 w 684249"/>
              <a:gd name="connsiteY9-40" fmla="*/ 420935 h 716624"/>
              <a:gd name="connsiteX10-41" fmla="*/ 29862 w 684249"/>
              <a:gd name="connsiteY10-42" fmla="*/ 275792 h 716624"/>
              <a:gd name="connsiteX0-43" fmla="*/ 16939 w 671326"/>
              <a:gd name="connsiteY0-44" fmla="*/ 276016 h 716848"/>
              <a:gd name="connsiteX1-45" fmla="*/ 137589 w 671326"/>
              <a:gd name="connsiteY1-46" fmla="*/ 103206 h 716848"/>
              <a:gd name="connsiteX2-47" fmla="*/ 336253 w 671326"/>
              <a:gd name="connsiteY2-48" fmla="*/ 244 h 716848"/>
              <a:gd name="connsiteX3-49" fmla="*/ 612025 w 671326"/>
              <a:gd name="connsiteY3-50" fmla="*/ 130873 h 716848"/>
              <a:gd name="connsiteX4-51" fmla="*/ 670082 w 671326"/>
              <a:gd name="connsiteY4-52" fmla="*/ 421159 h 716848"/>
              <a:gd name="connsiteX5-53" fmla="*/ 582996 w 671326"/>
              <a:gd name="connsiteY5-54" fmla="*/ 624359 h 716848"/>
              <a:gd name="connsiteX6-55" fmla="*/ 408825 w 671326"/>
              <a:gd name="connsiteY6-56" fmla="*/ 711444 h 716848"/>
              <a:gd name="connsiteX7-57" fmla="*/ 205625 w 671326"/>
              <a:gd name="connsiteY7-58" fmla="*/ 696930 h 716848"/>
              <a:gd name="connsiteX8-59" fmla="*/ 31453 w 671326"/>
              <a:gd name="connsiteY8-60" fmla="*/ 609844 h 716848"/>
              <a:gd name="connsiteX9-61" fmla="*/ 2425 w 671326"/>
              <a:gd name="connsiteY9-62" fmla="*/ 421159 h 716848"/>
              <a:gd name="connsiteX10-63" fmla="*/ 16939 w 671326"/>
              <a:gd name="connsiteY10-64" fmla="*/ 276016 h 7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创建文件夹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/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66315" y="270357"/>
            <a:ext cx="2695205" cy="5219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代码展示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90" y="1318883"/>
            <a:ext cx="5233740" cy="2124968"/>
          </a:xfrm>
          <a:prstGeom prst="rect">
            <a:avLst/>
          </a:prstGeom>
        </p:spPr>
      </p:pic>
      <p:sp>
        <p:nvSpPr>
          <p:cNvPr id="3" name="任意多边形 11"/>
          <p:cNvSpPr/>
          <p:nvPr/>
        </p:nvSpPr>
        <p:spPr>
          <a:xfrm rot="480000">
            <a:off x="5462270" y="1783715"/>
            <a:ext cx="2014220" cy="1013460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-1" fmla="*/ 29862 w 684249"/>
              <a:gd name="connsiteY0-2" fmla="*/ 279991 h 720823"/>
              <a:gd name="connsiteX1-3" fmla="*/ 349176 w 684249"/>
              <a:gd name="connsiteY1-4" fmla="*/ 4219 h 720823"/>
              <a:gd name="connsiteX2-5" fmla="*/ 624948 w 684249"/>
              <a:gd name="connsiteY2-6" fmla="*/ 134848 h 720823"/>
              <a:gd name="connsiteX3-7" fmla="*/ 683005 w 684249"/>
              <a:gd name="connsiteY3-8" fmla="*/ 425134 h 720823"/>
              <a:gd name="connsiteX4-9" fmla="*/ 595919 w 684249"/>
              <a:gd name="connsiteY4-10" fmla="*/ 628334 h 720823"/>
              <a:gd name="connsiteX5-11" fmla="*/ 421748 w 684249"/>
              <a:gd name="connsiteY5-12" fmla="*/ 715419 h 720823"/>
              <a:gd name="connsiteX6-13" fmla="*/ 218548 w 684249"/>
              <a:gd name="connsiteY6-14" fmla="*/ 700905 h 720823"/>
              <a:gd name="connsiteX7-15" fmla="*/ 44376 w 684249"/>
              <a:gd name="connsiteY7-16" fmla="*/ 613819 h 720823"/>
              <a:gd name="connsiteX8-17" fmla="*/ 15348 w 684249"/>
              <a:gd name="connsiteY8-18" fmla="*/ 425134 h 720823"/>
              <a:gd name="connsiteX9-19" fmla="*/ 29862 w 684249"/>
              <a:gd name="connsiteY9-20" fmla="*/ 279991 h 720823"/>
              <a:gd name="connsiteX0-21" fmla="*/ 29862 w 684249"/>
              <a:gd name="connsiteY0-22" fmla="*/ 275792 h 716624"/>
              <a:gd name="connsiteX1-23" fmla="*/ 169562 w 684249"/>
              <a:gd name="connsiteY1-24" fmla="*/ 122032 h 716624"/>
              <a:gd name="connsiteX2-25" fmla="*/ 349176 w 684249"/>
              <a:gd name="connsiteY2-26" fmla="*/ 20 h 716624"/>
              <a:gd name="connsiteX3-27" fmla="*/ 624948 w 684249"/>
              <a:gd name="connsiteY3-28" fmla="*/ 130649 h 716624"/>
              <a:gd name="connsiteX4-29" fmla="*/ 683005 w 684249"/>
              <a:gd name="connsiteY4-30" fmla="*/ 420935 h 716624"/>
              <a:gd name="connsiteX5-31" fmla="*/ 595919 w 684249"/>
              <a:gd name="connsiteY5-32" fmla="*/ 624135 h 716624"/>
              <a:gd name="connsiteX6-33" fmla="*/ 421748 w 684249"/>
              <a:gd name="connsiteY6-34" fmla="*/ 711220 h 716624"/>
              <a:gd name="connsiteX7-35" fmla="*/ 218548 w 684249"/>
              <a:gd name="connsiteY7-36" fmla="*/ 696706 h 716624"/>
              <a:gd name="connsiteX8-37" fmla="*/ 44376 w 684249"/>
              <a:gd name="connsiteY8-38" fmla="*/ 609620 h 716624"/>
              <a:gd name="connsiteX9-39" fmla="*/ 15348 w 684249"/>
              <a:gd name="connsiteY9-40" fmla="*/ 420935 h 716624"/>
              <a:gd name="connsiteX10-41" fmla="*/ 29862 w 684249"/>
              <a:gd name="connsiteY10-42" fmla="*/ 275792 h 716624"/>
              <a:gd name="connsiteX0-43" fmla="*/ 16939 w 671326"/>
              <a:gd name="connsiteY0-44" fmla="*/ 276016 h 716848"/>
              <a:gd name="connsiteX1-45" fmla="*/ 137589 w 671326"/>
              <a:gd name="connsiteY1-46" fmla="*/ 103206 h 716848"/>
              <a:gd name="connsiteX2-47" fmla="*/ 336253 w 671326"/>
              <a:gd name="connsiteY2-48" fmla="*/ 244 h 716848"/>
              <a:gd name="connsiteX3-49" fmla="*/ 612025 w 671326"/>
              <a:gd name="connsiteY3-50" fmla="*/ 130873 h 716848"/>
              <a:gd name="connsiteX4-51" fmla="*/ 670082 w 671326"/>
              <a:gd name="connsiteY4-52" fmla="*/ 421159 h 716848"/>
              <a:gd name="connsiteX5-53" fmla="*/ 582996 w 671326"/>
              <a:gd name="connsiteY5-54" fmla="*/ 624359 h 716848"/>
              <a:gd name="connsiteX6-55" fmla="*/ 408825 w 671326"/>
              <a:gd name="connsiteY6-56" fmla="*/ 711444 h 716848"/>
              <a:gd name="connsiteX7-57" fmla="*/ 205625 w 671326"/>
              <a:gd name="connsiteY7-58" fmla="*/ 696930 h 716848"/>
              <a:gd name="connsiteX8-59" fmla="*/ 31453 w 671326"/>
              <a:gd name="connsiteY8-60" fmla="*/ 609844 h 716848"/>
              <a:gd name="connsiteX9-61" fmla="*/ 2425 w 671326"/>
              <a:gd name="connsiteY9-62" fmla="*/ 421159 h 716848"/>
              <a:gd name="connsiteX10-63" fmla="*/ 16939 w 671326"/>
              <a:gd name="connsiteY10-64" fmla="*/ 276016 h 7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读文件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315" y="3986228"/>
            <a:ext cx="5401746" cy="1698870"/>
          </a:xfrm>
          <a:prstGeom prst="rect">
            <a:avLst/>
          </a:prstGeom>
        </p:spPr>
      </p:pic>
      <p:sp>
        <p:nvSpPr>
          <p:cNvPr id="5" name="任意多边形 11"/>
          <p:cNvSpPr/>
          <p:nvPr/>
        </p:nvSpPr>
        <p:spPr>
          <a:xfrm rot="21240000">
            <a:off x="9230995" y="5290185"/>
            <a:ext cx="1637665" cy="825500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-1" fmla="*/ 29862 w 684249"/>
              <a:gd name="connsiteY0-2" fmla="*/ 279991 h 720823"/>
              <a:gd name="connsiteX1-3" fmla="*/ 349176 w 684249"/>
              <a:gd name="connsiteY1-4" fmla="*/ 4219 h 720823"/>
              <a:gd name="connsiteX2-5" fmla="*/ 624948 w 684249"/>
              <a:gd name="connsiteY2-6" fmla="*/ 134848 h 720823"/>
              <a:gd name="connsiteX3-7" fmla="*/ 683005 w 684249"/>
              <a:gd name="connsiteY3-8" fmla="*/ 425134 h 720823"/>
              <a:gd name="connsiteX4-9" fmla="*/ 595919 w 684249"/>
              <a:gd name="connsiteY4-10" fmla="*/ 628334 h 720823"/>
              <a:gd name="connsiteX5-11" fmla="*/ 421748 w 684249"/>
              <a:gd name="connsiteY5-12" fmla="*/ 715419 h 720823"/>
              <a:gd name="connsiteX6-13" fmla="*/ 218548 w 684249"/>
              <a:gd name="connsiteY6-14" fmla="*/ 700905 h 720823"/>
              <a:gd name="connsiteX7-15" fmla="*/ 44376 w 684249"/>
              <a:gd name="connsiteY7-16" fmla="*/ 613819 h 720823"/>
              <a:gd name="connsiteX8-17" fmla="*/ 15348 w 684249"/>
              <a:gd name="connsiteY8-18" fmla="*/ 425134 h 720823"/>
              <a:gd name="connsiteX9-19" fmla="*/ 29862 w 684249"/>
              <a:gd name="connsiteY9-20" fmla="*/ 279991 h 720823"/>
              <a:gd name="connsiteX0-21" fmla="*/ 29862 w 684249"/>
              <a:gd name="connsiteY0-22" fmla="*/ 275792 h 716624"/>
              <a:gd name="connsiteX1-23" fmla="*/ 169562 w 684249"/>
              <a:gd name="connsiteY1-24" fmla="*/ 122032 h 716624"/>
              <a:gd name="connsiteX2-25" fmla="*/ 349176 w 684249"/>
              <a:gd name="connsiteY2-26" fmla="*/ 20 h 716624"/>
              <a:gd name="connsiteX3-27" fmla="*/ 624948 w 684249"/>
              <a:gd name="connsiteY3-28" fmla="*/ 130649 h 716624"/>
              <a:gd name="connsiteX4-29" fmla="*/ 683005 w 684249"/>
              <a:gd name="connsiteY4-30" fmla="*/ 420935 h 716624"/>
              <a:gd name="connsiteX5-31" fmla="*/ 595919 w 684249"/>
              <a:gd name="connsiteY5-32" fmla="*/ 624135 h 716624"/>
              <a:gd name="connsiteX6-33" fmla="*/ 421748 w 684249"/>
              <a:gd name="connsiteY6-34" fmla="*/ 711220 h 716624"/>
              <a:gd name="connsiteX7-35" fmla="*/ 218548 w 684249"/>
              <a:gd name="connsiteY7-36" fmla="*/ 696706 h 716624"/>
              <a:gd name="connsiteX8-37" fmla="*/ 44376 w 684249"/>
              <a:gd name="connsiteY8-38" fmla="*/ 609620 h 716624"/>
              <a:gd name="connsiteX9-39" fmla="*/ 15348 w 684249"/>
              <a:gd name="connsiteY9-40" fmla="*/ 420935 h 716624"/>
              <a:gd name="connsiteX10-41" fmla="*/ 29862 w 684249"/>
              <a:gd name="connsiteY10-42" fmla="*/ 275792 h 716624"/>
              <a:gd name="connsiteX0-43" fmla="*/ 16939 w 671326"/>
              <a:gd name="connsiteY0-44" fmla="*/ 276016 h 716848"/>
              <a:gd name="connsiteX1-45" fmla="*/ 137589 w 671326"/>
              <a:gd name="connsiteY1-46" fmla="*/ 103206 h 716848"/>
              <a:gd name="connsiteX2-47" fmla="*/ 336253 w 671326"/>
              <a:gd name="connsiteY2-48" fmla="*/ 244 h 716848"/>
              <a:gd name="connsiteX3-49" fmla="*/ 612025 w 671326"/>
              <a:gd name="connsiteY3-50" fmla="*/ 130873 h 716848"/>
              <a:gd name="connsiteX4-51" fmla="*/ 670082 w 671326"/>
              <a:gd name="connsiteY4-52" fmla="*/ 421159 h 716848"/>
              <a:gd name="connsiteX5-53" fmla="*/ 582996 w 671326"/>
              <a:gd name="connsiteY5-54" fmla="*/ 624359 h 716848"/>
              <a:gd name="connsiteX6-55" fmla="*/ 408825 w 671326"/>
              <a:gd name="connsiteY6-56" fmla="*/ 711444 h 716848"/>
              <a:gd name="connsiteX7-57" fmla="*/ 205625 w 671326"/>
              <a:gd name="connsiteY7-58" fmla="*/ 696930 h 716848"/>
              <a:gd name="connsiteX8-59" fmla="*/ 31453 w 671326"/>
              <a:gd name="connsiteY8-60" fmla="*/ 609844 h 716848"/>
              <a:gd name="connsiteX9-61" fmla="*/ 2425 w 671326"/>
              <a:gd name="connsiteY9-62" fmla="*/ 421159 h 716848"/>
              <a:gd name="connsiteX10-63" fmla="*/ 16939 w 671326"/>
              <a:gd name="connsiteY10-64" fmla="*/ 276016 h 7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删除文件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/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66315" y="270357"/>
            <a:ext cx="2695205" cy="5219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代码展示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205" y="1473200"/>
            <a:ext cx="6027420" cy="4351020"/>
          </a:xfrm>
          <a:prstGeom prst="rect">
            <a:avLst/>
          </a:prstGeom>
        </p:spPr>
      </p:pic>
      <p:sp>
        <p:nvSpPr>
          <p:cNvPr id="5" name="任意多边形 11"/>
          <p:cNvSpPr/>
          <p:nvPr/>
        </p:nvSpPr>
        <p:spPr>
          <a:xfrm rot="1620000">
            <a:off x="1748155" y="5200015"/>
            <a:ext cx="1637665" cy="825500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-1" fmla="*/ 29862 w 684249"/>
              <a:gd name="connsiteY0-2" fmla="*/ 279991 h 720823"/>
              <a:gd name="connsiteX1-3" fmla="*/ 349176 w 684249"/>
              <a:gd name="connsiteY1-4" fmla="*/ 4219 h 720823"/>
              <a:gd name="connsiteX2-5" fmla="*/ 624948 w 684249"/>
              <a:gd name="connsiteY2-6" fmla="*/ 134848 h 720823"/>
              <a:gd name="connsiteX3-7" fmla="*/ 683005 w 684249"/>
              <a:gd name="connsiteY3-8" fmla="*/ 425134 h 720823"/>
              <a:gd name="connsiteX4-9" fmla="*/ 595919 w 684249"/>
              <a:gd name="connsiteY4-10" fmla="*/ 628334 h 720823"/>
              <a:gd name="connsiteX5-11" fmla="*/ 421748 w 684249"/>
              <a:gd name="connsiteY5-12" fmla="*/ 715419 h 720823"/>
              <a:gd name="connsiteX6-13" fmla="*/ 218548 w 684249"/>
              <a:gd name="connsiteY6-14" fmla="*/ 700905 h 720823"/>
              <a:gd name="connsiteX7-15" fmla="*/ 44376 w 684249"/>
              <a:gd name="connsiteY7-16" fmla="*/ 613819 h 720823"/>
              <a:gd name="connsiteX8-17" fmla="*/ 15348 w 684249"/>
              <a:gd name="connsiteY8-18" fmla="*/ 425134 h 720823"/>
              <a:gd name="connsiteX9-19" fmla="*/ 29862 w 684249"/>
              <a:gd name="connsiteY9-20" fmla="*/ 279991 h 720823"/>
              <a:gd name="connsiteX0-21" fmla="*/ 29862 w 684249"/>
              <a:gd name="connsiteY0-22" fmla="*/ 275792 h 716624"/>
              <a:gd name="connsiteX1-23" fmla="*/ 169562 w 684249"/>
              <a:gd name="connsiteY1-24" fmla="*/ 122032 h 716624"/>
              <a:gd name="connsiteX2-25" fmla="*/ 349176 w 684249"/>
              <a:gd name="connsiteY2-26" fmla="*/ 20 h 716624"/>
              <a:gd name="connsiteX3-27" fmla="*/ 624948 w 684249"/>
              <a:gd name="connsiteY3-28" fmla="*/ 130649 h 716624"/>
              <a:gd name="connsiteX4-29" fmla="*/ 683005 w 684249"/>
              <a:gd name="connsiteY4-30" fmla="*/ 420935 h 716624"/>
              <a:gd name="connsiteX5-31" fmla="*/ 595919 w 684249"/>
              <a:gd name="connsiteY5-32" fmla="*/ 624135 h 716624"/>
              <a:gd name="connsiteX6-33" fmla="*/ 421748 w 684249"/>
              <a:gd name="connsiteY6-34" fmla="*/ 711220 h 716624"/>
              <a:gd name="connsiteX7-35" fmla="*/ 218548 w 684249"/>
              <a:gd name="connsiteY7-36" fmla="*/ 696706 h 716624"/>
              <a:gd name="connsiteX8-37" fmla="*/ 44376 w 684249"/>
              <a:gd name="connsiteY8-38" fmla="*/ 609620 h 716624"/>
              <a:gd name="connsiteX9-39" fmla="*/ 15348 w 684249"/>
              <a:gd name="connsiteY9-40" fmla="*/ 420935 h 716624"/>
              <a:gd name="connsiteX10-41" fmla="*/ 29862 w 684249"/>
              <a:gd name="connsiteY10-42" fmla="*/ 275792 h 716624"/>
              <a:gd name="connsiteX0-43" fmla="*/ 16939 w 671326"/>
              <a:gd name="connsiteY0-44" fmla="*/ 276016 h 716848"/>
              <a:gd name="connsiteX1-45" fmla="*/ 137589 w 671326"/>
              <a:gd name="connsiteY1-46" fmla="*/ 103206 h 716848"/>
              <a:gd name="connsiteX2-47" fmla="*/ 336253 w 671326"/>
              <a:gd name="connsiteY2-48" fmla="*/ 244 h 716848"/>
              <a:gd name="connsiteX3-49" fmla="*/ 612025 w 671326"/>
              <a:gd name="connsiteY3-50" fmla="*/ 130873 h 716848"/>
              <a:gd name="connsiteX4-51" fmla="*/ 670082 w 671326"/>
              <a:gd name="connsiteY4-52" fmla="*/ 421159 h 716848"/>
              <a:gd name="connsiteX5-53" fmla="*/ 582996 w 671326"/>
              <a:gd name="connsiteY5-54" fmla="*/ 624359 h 716848"/>
              <a:gd name="connsiteX6-55" fmla="*/ 408825 w 671326"/>
              <a:gd name="connsiteY6-56" fmla="*/ 711444 h 716848"/>
              <a:gd name="connsiteX7-57" fmla="*/ 205625 w 671326"/>
              <a:gd name="connsiteY7-58" fmla="*/ 696930 h 716848"/>
              <a:gd name="connsiteX8-59" fmla="*/ 31453 w 671326"/>
              <a:gd name="connsiteY8-60" fmla="*/ 609844 h 716848"/>
              <a:gd name="connsiteX9-61" fmla="*/ 2425 w 671326"/>
              <a:gd name="connsiteY9-62" fmla="*/ 421159 h 716848"/>
              <a:gd name="connsiteX10-63" fmla="*/ 16939 w 671326"/>
              <a:gd name="connsiteY10-64" fmla="*/ 276016 h 7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胜负判定</a:t>
            </a:r>
          </a:p>
        </p:txBody>
      </p:sp>
      <p:sp>
        <p:nvSpPr>
          <p:cNvPr id="3" name="任意多边形 11"/>
          <p:cNvSpPr/>
          <p:nvPr/>
        </p:nvSpPr>
        <p:spPr>
          <a:xfrm rot="480000">
            <a:off x="7767320" y="927735"/>
            <a:ext cx="2014220" cy="1013460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-1" fmla="*/ 29862 w 684249"/>
              <a:gd name="connsiteY0-2" fmla="*/ 279991 h 720823"/>
              <a:gd name="connsiteX1-3" fmla="*/ 349176 w 684249"/>
              <a:gd name="connsiteY1-4" fmla="*/ 4219 h 720823"/>
              <a:gd name="connsiteX2-5" fmla="*/ 624948 w 684249"/>
              <a:gd name="connsiteY2-6" fmla="*/ 134848 h 720823"/>
              <a:gd name="connsiteX3-7" fmla="*/ 683005 w 684249"/>
              <a:gd name="connsiteY3-8" fmla="*/ 425134 h 720823"/>
              <a:gd name="connsiteX4-9" fmla="*/ 595919 w 684249"/>
              <a:gd name="connsiteY4-10" fmla="*/ 628334 h 720823"/>
              <a:gd name="connsiteX5-11" fmla="*/ 421748 w 684249"/>
              <a:gd name="connsiteY5-12" fmla="*/ 715419 h 720823"/>
              <a:gd name="connsiteX6-13" fmla="*/ 218548 w 684249"/>
              <a:gd name="connsiteY6-14" fmla="*/ 700905 h 720823"/>
              <a:gd name="connsiteX7-15" fmla="*/ 44376 w 684249"/>
              <a:gd name="connsiteY7-16" fmla="*/ 613819 h 720823"/>
              <a:gd name="connsiteX8-17" fmla="*/ 15348 w 684249"/>
              <a:gd name="connsiteY8-18" fmla="*/ 425134 h 720823"/>
              <a:gd name="connsiteX9-19" fmla="*/ 29862 w 684249"/>
              <a:gd name="connsiteY9-20" fmla="*/ 279991 h 720823"/>
              <a:gd name="connsiteX0-21" fmla="*/ 29862 w 684249"/>
              <a:gd name="connsiteY0-22" fmla="*/ 275792 h 716624"/>
              <a:gd name="connsiteX1-23" fmla="*/ 169562 w 684249"/>
              <a:gd name="connsiteY1-24" fmla="*/ 122032 h 716624"/>
              <a:gd name="connsiteX2-25" fmla="*/ 349176 w 684249"/>
              <a:gd name="connsiteY2-26" fmla="*/ 20 h 716624"/>
              <a:gd name="connsiteX3-27" fmla="*/ 624948 w 684249"/>
              <a:gd name="connsiteY3-28" fmla="*/ 130649 h 716624"/>
              <a:gd name="connsiteX4-29" fmla="*/ 683005 w 684249"/>
              <a:gd name="connsiteY4-30" fmla="*/ 420935 h 716624"/>
              <a:gd name="connsiteX5-31" fmla="*/ 595919 w 684249"/>
              <a:gd name="connsiteY5-32" fmla="*/ 624135 h 716624"/>
              <a:gd name="connsiteX6-33" fmla="*/ 421748 w 684249"/>
              <a:gd name="connsiteY6-34" fmla="*/ 711220 h 716624"/>
              <a:gd name="connsiteX7-35" fmla="*/ 218548 w 684249"/>
              <a:gd name="connsiteY7-36" fmla="*/ 696706 h 716624"/>
              <a:gd name="connsiteX8-37" fmla="*/ 44376 w 684249"/>
              <a:gd name="connsiteY8-38" fmla="*/ 609620 h 716624"/>
              <a:gd name="connsiteX9-39" fmla="*/ 15348 w 684249"/>
              <a:gd name="connsiteY9-40" fmla="*/ 420935 h 716624"/>
              <a:gd name="connsiteX10-41" fmla="*/ 29862 w 684249"/>
              <a:gd name="connsiteY10-42" fmla="*/ 275792 h 716624"/>
              <a:gd name="connsiteX0-43" fmla="*/ 16939 w 671326"/>
              <a:gd name="connsiteY0-44" fmla="*/ 276016 h 716848"/>
              <a:gd name="connsiteX1-45" fmla="*/ 137589 w 671326"/>
              <a:gd name="connsiteY1-46" fmla="*/ 103206 h 716848"/>
              <a:gd name="connsiteX2-47" fmla="*/ 336253 w 671326"/>
              <a:gd name="connsiteY2-48" fmla="*/ 244 h 716848"/>
              <a:gd name="connsiteX3-49" fmla="*/ 612025 w 671326"/>
              <a:gd name="connsiteY3-50" fmla="*/ 130873 h 716848"/>
              <a:gd name="connsiteX4-51" fmla="*/ 670082 w 671326"/>
              <a:gd name="connsiteY4-52" fmla="*/ 421159 h 716848"/>
              <a:gd name="connsiteX5-53" fmla="*/ 582996 w 671326"/>
              <a:gd name="connsiteY5-54" fmla="*/ 624359 h 716848"/>
              <a:gd name="connsiteX6-55" fmla="*/ 408825 w 671326"/>
              <a:gd name="connsiteY6-56" fmla="*/ 711444 h 716848"/>
              <a:gd name="connsiteX7-57" fmla="*/ 205625 w 671326"/>
              <a:gd name="connsiteY7-58" fmla="*/ 696930 h 716848"/>
              <a:gd name="connsiteX8-59" fmla="*/ 31453 w 671326"/>
              <a:gd name="connsiteY8-60" fmla="*/ 609844 h 716848"/>
              <a:gd name="connsiteX9-61" fmla="*/ 2425 w 671326"/>
              <a:gd name="connsiteY9-62" fmla="*/ 421159 h 716848"/>
              <a:gd name="connsiteX10-63" fmla="*/ 16939 w 671326"/>
              <a:gd name="connsiteY10-64" fmla="*/ 276016 h 7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五子棋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/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66315" y="270357"/>
            <a:ext cx="2695205" cy="5219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代码展示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830" y="1337310"/>
            <a:ext cx="9578340" cy="4183380"/>
          </a:xfrm>
          <a:prstGeom prst="rect">
            <a:avLst/>
          </a:prstGeom>
        </p:spPr>
      </p:pic>
      <p:sp>
        <p:nvSpPr>
          <p:cNvPr id="3" name="任意多边形 11"/>
          <p:cNvSpPr/>
          <p:nvPr/>
        </p:nvSpPr>
        <p:spPr>
          <a:xfrm rot="540000">
            <a:off x="245745" y="2823845"/>
            <a:ext cx="1492885" cy="1210310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-1" fmla="*/ 29862 w 684249"/>
              <a:gd name="connsiteY0-2" fmla="*/ 279991 h 720823"/>
              <a:gd name="connsiteX1-3" fmla="*/ 349176 w 684249"/>
              <a:gd name="connsiteY1-4" fmla="*/ 4219 h 720823"/>
              <a:gd name="connsiteX2-5" fmla="*/ 624948 w 684249"/>
              <a:gd name="connsiteY2-6" fmla="*/ 134848 h 720823"/>
              <a:gd name="connsiteX3-7" fmla="*/ 683005 w 684249"/>
              <a:gd name="connsiteY3-8" fmla="*/ 425134 h 720823"/>
              <a:gd name="connsiteX4-9" fmla="*/ 595919 w 684249"/>
              <a:gd name="connsiteY4-10" fmla="*/ 628334 h 720823"/>
              <a:gd name="connsiteX5-11" fmla="*/ 421748 w 684249"/>
              <a:gd name="connsiteY5-12" fmla="*/ 715419 h 720823"/>
              <a:gd name="connsiteX6-13" fmla="*/ 218548 w 684249"/>
              <a:gd name="connsiteY6-14" fmla="*/ 700905 h 720823"/>
              <a:gd name="connsiteX7-15" fmla="*/ 44376 w 684249"/>
              <a:gd name="connsiteY7-16" fmla="*/ 613819 h 720823"/>
              <a:gd name="connsiteX8-17" fmla="*/ 15348 w 684249"/>
              <a:gd name="connsiteY8-18" fmla="*/ 425134 h 720823"/>
              <a:gd name="connsiteX9-19" fmla="*/ 29862 w 684249"/>
              <a:gd name="connsiteY9-20" fmla="*/ 279991 h 720823"/>
              <a:gd name="connsiteX0-21" fmla="*/ 29862 w 684249"/>
              <a:gd name="connsiteY0-22" fmla="*/ 275792 h 716624"/>
              <a:gd name="connsiteX1-23" fmla="*/ 169562 w 684249"/>
              <a:gd name="connsiteY1-24" fmla="*/ 122032 h 716624"/>
              <a:gd name="connsiteX2-25" fmla="*/ 349176 w 684249"/>
              <a:gd name="connsiteY2-26" fmla="*/ 20 h 716624"/>
              <a:gd name="connsiteX3-27" fmla="*/ 624948 w 684249"/>
              <a:gd name="connsiteY3-28" fmla="*/ 130649 h 716624"/>
              <a:gd name="connsiteX4-29" fmla="*/ 683005 w 684249"/>
              <a:gd name="connsiteY4-30" fmla="*/ 420935 h 716624"/>
              <a:gd name="connsiteX5-31" fmla="*/ 595919 w 684249"/>
              <a:gd name="connsiteY5-32" fmla="*/ 624135 h 716624"/>
              <a:gd name="connsiteX6-33" fmla="*/ 421748 w 684249"/>
              <a:gd name="connsiteY6-34" fmla="*/ 711220 h 716624"/>
              <a:gd name="connsiteX7-35" fmla="*/ 218548 w 684249"/>
              <a:gd name="connsiteY7-36" fmla="*/ 696706 h 716624"/>
              <a:gd name="connsiteX8-37" fmla="*/ 44376 w 684249"/>
              <a:gd name="connsiteY8-38" fmla="*/ 609620 h 716624"/>
              <a:gd name="connsiteX9-39" fmla="*/ 15348 w 684249"/>
              <a:gd name="connsiteY9-40" fmla="*/ 420935 h 716624"/>
              <a:gd name="connsiteX10-41" fmla="*/ 29862 w 684249"/>
              <a:gd name="connsiteY10-42" fmla="*/ 275792 h 716624"/>
              <a:gd name="connsiteX0-43" fmla="*/ 16939 w 671326"/>
              <a:gd name="connsiteY0-44" fmla="*/ 276016 h 716848"/>
              <a:gd name="connsiteX1-45" fmla="*/ 137589 w 671326"/>
              <a:gd name="connsiteY1-46" fmla="*/ 103206 h 716848"/>
              <a:gd name="connsiteX2-47" fmla="*/ 336253 w 671326"/>
              <a:gd name="connsiteY2-48" fmla="*/ 244 h 716848"/>
              <a:gd name="connsiteX3-49" fmla="*/ 612025 w 671326"/>
              <a:gd name="connsiteY3-50" fmla="*/ 130873 h 716848"/>
              <a:gd name="connsiteX4-51" fmla="*/ 670082 w 671326"/>
              <a:gd name="connsiteY4-52" fmla="*/ 421159 h 716848"/>
              <a:gd name="connsiteX5-53" fmla="*/ 582996 w 671326"/>
              <a:gd name="connsiteY5-54" fmla="*/ 624359 h 716848"/>
              <a:gd name="connsiteX6-55" fmla="*/ 408825 w 671326"/>
              <a:gd name="connsiteY6-56" fmla="*/ 711444 h 716848"/>
              <a:gd name="connsiteX7-57" fmla="*/ 205625 w 671326"/>
              <a:gd name="connsiteY7-58" fmla="*/ 696930 h 716848"/>
              <a:gd name="connsiteX8-59" fmla="*/ 31453 w 671326"/>
              <a:gd name="connsiteY8-60" fmla="*/ 609844 h 716848"/>
              <a:gd name="connsiteX9-61" fmla="*/ 2425 w 671326"/>
              <a:gd name="connsiteY9-62" fmla="*/ 421159 h 716848"/>
              <a:gd name="connsiteX10-63" fmla="*/ 16939 w 671326"/>
              <a:gd name="connsiteY10-64" fmla="*/ 276016 h 7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扫雷</a:t>
            </a:r>
          </a:p>
        </p:txBody>
      </p:sp>
      <p:sp>
        <p:nvSpPr>
          <p:cNvPr id="5" name="任意多边形 11"/>
          <p:cNvSpPr/>
          <p:nvPr/>
        </p:nvSpPr>
        <p:spPr>
          <a:xfrm rot="19320000">
            <a:off x="9760585" y="4911090"/>
            <a:ext cx="1637665" cy="825500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-1" fmla="*/ 29862 w 684249"/>
              <a:gd name="connsiteY0-2" fmla="*/ 279991 h 720823"/>
              <a:gd name="connsiteX1-3" fmla="*/ 349176 w 684249"/>
              <a:gd name="connsiteY1-4" fmla="*/ 4219 h 720823"/>
              <a:gd name="connsiteX2-5" fmla="*/ 624948 w 684249"/>
              <a:gd name="connsiteY2-6" fmla="*/ 134848 h 720823"/>
              <a:gd name="connsiteX3-7" fmla="*/ 683005 w 684249"/>
              <a:gd name="connsiteY3-8" fmla="*/ 425134 h 720823"/>
              <a:gd name="connsiteX4-9" fmla="*/ 595919 w 684249"/>
              <a:gd name="connsiteY4-10" fmla="*/ 628334 h 720823"/>
              <a:gd name="connsiteX5-11" fmla="*/ 421748 w 684249"/>
              <a:gd name="connsiteY5-12" fmla="*/ 715419 h 720823"/>
              <a:gd name="connsiteX6-13" fmla="*/ 218548 w 684249"/>
              <a:gd name="connsiteY6-14" fmla="*/ 700905 h 720823"/>
              <a:gd name="connsiteX7-15" fmla="*/ 44376 w 684249"/>
              <a:gd name="connsiteY7-16" fmla="*/ 613819 h 720823"/>
              <a:gd name="connsiteX8-17" fmla="*/ 15348 w 684249"/>
              <a:gd name="connsiteY8-18" fmla="*/ 425134 h 720823"/>
              <a:gd name="connsiteX9-19" fmla="*/ 29862 w 684249"/>
              <a:gd name="connsiteY9-20" fmla="*/ 279991 h 720823"/>
              <a:gd name="connsiteX0-21" fmla="*/ 29862 w 684249"/>
              <a:gd name="connsiteY0-22" fmla="*/ 275792 h 716624"/>
              <a:gd name="connsiteX1-23" fmla="*/ 169562 w 684249"/>
              <a:gd name="connsiteY1-24" fmla="*/ 122032 h 716624"/>
              <a:gd name="connsiteX2-25" fmla="*/ 349176 w 684249"/>
              <a:gd name="connsiteY2-26" fmla="*/ 20 h 716624"/>
              <a:gd name="connsiteX3-27" fmla="*/ 624948 w 684249"/>
              <a:gd name="connsiteY3-28" fmla="*/ 130649 h 716624"/>
              <a:gd name="connsiteX4-29" fmla="*/ 683005 w 684249"/>
              <a:gd name="connsiteY4-30" fmla="*/ 420935 h 716624"/>
              <a:gd name="connsiteX5-31" fmla="*/ 595919 w 684249"/>
              <a:gd name="connsiteY5-32" fmla="*/ 624135 h 716624"/>
              <a:gd name="connsiteX6-33" fmla="*/ 421748 w 684249"/>
              <a:gd name="connsiteY6-34" fmla="*/ 711220 h 716624"/>
              <a:gd name="connsiteX7-35" fmla="*/ 218548 w 684249"/>
              <a:gd name="connsiteY7-36" fmla="*/ 696706 h 716624"/>
              <a:gd name="connsiteX8-37" fmla="*/ 44376 w 684249"/>
              <a:gd name="connsiteY8-38" fmla="*/ 609620 h 716624"/>
              <a:gd name="connsiteX9-39" fmla="*/ 15348 w 684249"/>
              <a:gd name="connsiteY9-40" fmla="*/ 420935 h 716624"/>
              <a:gd name="connsiteX10-41" fmla="*/ 29862 w 684249"/>
              <a:gd name="connsiteY10-42" fmla="*/ 275792 h 716624"/>
              <a:gd name="connsiteX0-43" fmla="*/ 16939 w 671326"/>
              <a:gd name="connsiteY0-44" fmla="*/ 276016 h 716848"/>
              <a:gd name="connsiteX1-45" fmla="*/ 137589 w 671326"/>
              <a:gd name="connsiteY1-46" fmla="*/ 103206 h 716848"/>
              <a:gd name="connsiteX2-47" fmla="*/ 336253 w 671326"/>
              <a:gd name="connsiteY2-48" fmla="*/ 244 h 716848"/>
              <a:gd name="connsiteX3-49" fmla="*/ 612025 w 671326"/>
              <a:gd name="connsiteY3-50" fmla="*/ 130873 h 716848"/>
              <a:gd name="connsiteX4-51" fmla="*/ 670082 w 671326"/>
              <a:gd name="connsiteY4-52" fmla="*/ 421159 h 716848"/>
              <a:gd name="connsiteX5-53" fmla="*/ 582996 w 671326"/>
              <a:gd name="connsiteY5-54" fmla="*/ 624359 h 716848"/>
              <a:gd name="connsiteX6-55" fmla="*/ 408825 w 671326"/>
              <a:gd name="connsiteY6-56" fmla="*/ 711444 h 716848"/>
              <a:gd name="connsiteX7-57" fmla="*/ 205625 w 671326"/>
              <a:gd name="connsiteY7-58" fmla="*/ 696930 h 716848"/>
              <a:gd name="connsiteX8-59" fmla="*/ 31453 w 671326"/>
              <a:gd name="connsiteY8-60" fmla="*/ 609844 h 716848"/>
              <a:gd name="connsiteX9-61" fmla="*/ 2425 w 671326"/>
              <a:gd name="connsiteY9-62" fmla="*/ 421159 h 716848"/>
              <a:gd name="connsiteX10-63" fmla="*/ 16939 w 671326"/>
              <a:gd name="connsiteY10-64" fmla="*/ 276016 h 7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无雷区自动展开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2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47320" y="1"/>
            <a:ext cx="4452389" cy="2432706"/>
            <a:chOff x="1192" y="654"/>
            <a:chExt cx="5011" cy="3158"/>
          </a:xfrm>
          <a:pattFill prst="pct20">
            <a:fgClr>
              <a:srgbClr val="F4D102"/>
            </a:fgClr>
            <a:bgClr>
              <a:srgbClr val="FFFFFF"/>
            </a:bgClr>
          </a:pattFill>
        </p:grpSpPr>
        <p:sp>
          <p:nvSpPr>
            <p:cNvPr id="5" name="Freeform 5"/>
            <p:cNvSpPr/>
            <p:nvPr/>
          </p:nvSpPr>
          <p:spPr bwMode="auto">
            <a:xfrm>
              <a:off x="1192" y="654"/>
              <a:ext cx="5011" cy="3134"/>
            </a:xfrm>
            <a:custGeom>
              <a:avLst/>
              <a:gdLst>
                <a:gd name="T0" fmla="*/ 73 w 1877"/>
                <a:gd name="T1" fmla="*/ 64 h 1172"/>
                <a:gd name="T2" fmla="*/ 1175 w 1877"/>
                <a:gd name="T3" fmla="*/ 77 h 1172"/>
                <a:gd name="T4" fmla="*/ 1762 w 1877"/>
                <a:gd name="T5" fmla="*/ 215 h 1172"/>
                <a:gd name="T6" fmla="*/ 1819 w 1877"/>
                <a:gd name="T7" fmla="*/ 844 h 1172"/>
                <a:gd name="T8" fmla="*/ 1299 w 1877"/>
                <a:gd name="T9" fmla="*/ 909 h 1172"/>
                <a:gd name="T10" fmla="*/ 1429 w 1877"/>
                <a:gd name="T11" fmla="*/ 1172 h 1172"/>
                <a:gd name="T12" fmla="*/ 912 w 1877"/>
                <a:gd name="T13" fmla="*/ 934 h 1172"/>
                <a:gd name="T14" fmla="*/ 281 w 1877"/>
                <a:gd name="T15" fmla="*/ 918 h 1172"/>
                <a:gd name="T16" fmla="*/ 16 w 1877"/>
                <a:gd name="T17" fmla="*/ 599 h 1172"/>
                <a:gd name="T18" fmla="*/ 60 w 1877"/>
                <a:gd name="T19" fmla="*/ 89 h 1172"/>
                <a:gd name="T20" fmla="*/ 73 w 1877"/>
                <a:gd name="T21" fmla="*/ 6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7" h="1172">
                  <a:moveTo>
                    <a:pt x="73" y="64"/>
                  </a:moveTo>
                  <a:cubicBezTo>
                    <a:pt x="375" y="54"/>
                    <a:pt x="836" y="76"/>
                    <a:pt x="1175" y="77"/>
                  </a:cubicBezTo>
                  <a:cubicBezTo>
                    <a:pt x="1406" y="81"/>
                    <a:pt x="1670" y="0"/>
                    <a:pt x="1762" y="215"/>
                  </a:cubicBezTo>
                  <a:cubicBezTo>
                    <a:pt x="1801" y="299"/>
                    <a:pt x="1877" y="769"/>
                    <a:pt x="1819" y="844"/>
                  </a:cubicBezTo>
                  <a:cubicBezTo>
                    <a:pt x="1749" y="955"/>
                    <a:pt x="1408" y="906"/>
                    <a:pt x="1299" y="909"/>
                  </a:cubicBezTo>
                  <a:cubicBezTo>
                    <a:pt x="1338" y="993"/>
                    <a:pt x="1390" y="1076"/>
                    <a:pt x="1429" y="1172"/>
                  </a:cubicBezTo>
                  <a:cubicBezTo>
                    <a:pt x="1221" y="1118"/>
                    <a:pt x="1119" y="963"/>
                    <a:pt x="912" y="934"/>
                  </a:cubicBezTo>
                  <a:cubicBezTo>
                    <a:pt x="718" y="916"/>
                    <a:pt x="488" y="923"/>
                    <a:pt x="281" y="918"/>
                  </a:cubicBezTo>
                  <a:cubicBezTo>
                    <a:pt x="51" y="913"/>
                    <a:pt x="0" y="854"/>
                    <a:pt x="16" y="599"/>
                  </a:cubicBezTo>
                  <a:cubicBezTo>
                    <a:pt x="35" y="429"/>
                    <a:pt x="37" y="264"/>
                    <a:pt x="60" y="89"/>
                  </a:cubicBezTo>
                  <a:lnTo>
                    <a:pt x="73" y="64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1202" y="791"/>
              <a:ext cx="4926" cy="3021"/>
            </a:xfrm>
            <a:custGeom>
              <a:avLst/>
              <a:gdLst>
                <a:gd name="T0" fmla="*/ 698 w 1845"/>
                <a:gd name="T1" fmla="*/ 25 h 1130"/>
                <a:gd name="T2" fmla="*/ 1320 w 1845"/>
                <a:gd name="T3" fmla="*/ 29 h 1130"/>
                <a:gd name="T4" fmla="*/ 1682 w 1845"/>
                <a:gd name="T5" fmla="*/ 76 h 1130"/>
                <a:gd name="T6" fmla="*/ 1769 w 1845"/>
                <a:gd name="T7" fmla="*/ 226 h 1130"/>
                <a:gd name="T8" fmla="*/ 1821 w 1845"/>
                <a:gd name="T9" fmla="*/ 539 h 1130"/>
                <a:gd name="T10" fmla="*/ 1808 w 1845"/>
                <a:gd name="T11" fmla="*/ 787 h 1130"/>
                <a:gd name="T12" fmla="*/ 1529 w 1845"/>
                <a:gd name="T13" fmla="*/ 858 h 1130"/>
                <a:gd name="T14" fmla="*/ 1295 w 1845"/>
                <a:gd name="T15" fmla="*/ 850 h 1130"/>
                <a:gd name="T16" fmla="*/ 1417 w 1845"/>
                <a:gd name="T17" fmla="*/ 1123 h 1130"/>
                <a:gd name="T18" fmla="*/ 1162 w 1845"/>
                <a:gd name="T19" fmla="*/ 980 h 1130"/>
                <a:gd name="T20" fmla="*/ 534 w 1845"/>
                <a:gd name="T21" fmla="*/ 862 h 1130"/>
                <a:gd name="T22" fmla="*/ 204 w 1845"/>
                <a:gd name="T23" fmla="*/ 855 h 1130"/>
                <a:gd name="T24" fmla="*/ 18 w 1845"/>
                <a:gd name="T25" fmla="*/ 609 h 1130"/>
                <a:gd name="T26" fmla="*/ 40 w 1845"/>
                <a:gd name="T27" fmla="*/ 299 h 1130"/>
                <a:gd name="T28" fmla="*/ 63 w 1845"/>
                <a:gd name="T29" fmla="*/ 46 h 1130"/>
                <a:gd name="T30" fmla="*/ 62 w 1845"/>
                <a:gd name="T31" fmla="*/ 9 h 1130"/>
                <a:gd name="T32" fmla="*/ 36 w 1845"/>
                <a:gd name="T33" fmla="*/ 143 h 1130"/>
                <a:gd name="T34" fmla="*/ 7 w 1845"/>
                <a:gd name="T35" fmla="*/ 522 h 1130"/>
                <a:gd name="T36" fmla="*/ 57 w 1845"/>
                <a:gd name="T37" fmla="*/ 819 h 1130"/>
                <a:gd name="T38" fmla="*/ 382 w 1845"/>
                <a:gd name="T39" fmla="*/ 877 h 1130"/>
                <a:gd name="T40" fmla="*/ 751 w 1845"/>
                <a:gd name="T41" fmla="*/ 881 h 1130"/>
                <a:gd name="T42" fmla="*/ 925 w 1845"/>
                <a:gd name="T43" fmla="*/ 894 h 1130"/>
                <a:gd name="T44" fmla="*/ 1423 w 1845"/>
                <a:gd name="T45" fmla="*/ 1128 h 1130"/>
                <a:gd name="T46" fmla="*/ 1302 w 1845"/>
                <a:gd name="T47" fmla="*/ 854 h 1130"/>
                <a:gd name="T48" fmla="*/ 1486 w 1845"/>
                <a:gd name="T49" fmla="*/ 873 h 1130"/>
                <a:gd name="T50" fmla="*/ 1833 w 1845"/>
                <a:gd name="T51" fmla="*/ 774 h 1130"/>
                <a:gd name="T52" fmla="*/ 1842 w 1845"/>
                <a:gd name="T53" fmla="*/ 605 h 1130"/>
                <a:gd name="T54" fmla="*/ 1778 w 1845"/>
                <a:gd name="T55" fmla="*/ 197 h 1130"/>
                <a:gd name="T56" fmla="*/ 1434 w 1845"/>
                <a:gd name="T57" fmla="*/ 7 h 1130"/>
                <a:gd name="T58" fmla="*/ 1159 w 1845"/>
                <a:gd name="T59" fmla="*/ 18 h 1130"/>
                <a:gd name="T60" fmla="*/ 185 w 1845"/>
                <a:gd name="T61" fmla="*/ 3 h 1130"/>
                <a:gd name="T62" fmla="*/ 69 w 1845"/>
                <a:gd name="T63" fmla="*/ 21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5" h="1130">
                  <a:moveTo>
                    <a:pt x="69" y="21"/>
                  </a:moveTo>
                  <a:cubicBezTo>
                    <a:pt x="278" y="14"/>
                    <a:pt x="488" y="21"/>
                    <a:pt x="698" y="25"/>
                  </a:cubicBezTo>
                  <a:cubicBezTo>
                    <a:pt x="809" y="28"/>
                    <a:pt x="919" y="31"/>
                    <a:pt x="1030" y="32"/>
                  </a:cubicBezTo>
                  <a:cubicBezTo>
                    <a:pt x="1127" y="34"/>
                    <a:pt x="1223" y="35"/>
                    <a:pt x="1320" y="29"/>
                  </a:cubicBezTo>
                  <a:cubicBezTo>
                    <a:pt x="1405" y="23"/>
                    <a:pt x="1494" y="15"/>
                    <a:pt x="1579" y="32"/>
                  </a:cubicBezTo>
                  <a:cubicBezTo>
                    <a:pt x="1616" y="40"/>
                    <a:pt x="1651" y="54"/>
                    <a:pt x="1682" y="76"/>
                  </a:cubicBezTo>
                  <a:cubicBezTo>
                    <a:pt x="1714" y="100"/>
                    <a:pt x="1735" y="134"/>
                    <a:pt x="1751" y="170"/>
                  </a:cubicBezTo>
                  <a:cubicBezTo>
                    <a:pt x="1759" y="186"/>
                    <a:pt x="1764" y="208"/>
                    <a:pt x="1769" y="226"/>
                  </a:cubicBezTo>
                  <a:cubicBezTo>
                    <a:pt x="1777" y="256"/>
                    <a:pt x="1783" y="286"/>
                    <a:pt x="1789" y="316"/>
                  </a:cubicBezTo>
                  <a:cubicBezTo>
                    <a:pt x="1803" y="390"/>
                    <a:pt x="1814" y="464"/>
                    <a:pt x="1821" y="539"/>
                  </a:cubicBezTo>
                  <a:cubicBezTo>
                    <a:pt x="1827" y="604"/>
                    <a:pt x="1832" y="670"/>
                    <a:pt x="1824" y="735"/>
                  </a:cubicBezTo>
                  <a:cubicBezTo>
                    <a:pt x="1822" y="752"/>
                    <a:pt x="1819" y="773"/>
                    <a:pt x="1808" y="787"/>
                  </a:cubicBezTo>
                  <a:cubicBezTo>
                    <a:pt x="1793" y="809"/>
                    <a:pt x="1772" y="823"/>
                    <a:pt x="1747" y="832"/>
                  </a:cubicBezTo>
                  <a:cubicBezTo>
                    <a:pt x="1679" y="858"/>
                    <a:pt x="1601" y="859"/>
                    <a:pt x="1529" y="858"/>
                  </a:cubicBezTo>
                  <a:cubicBezTo>
                    <a:pt x="1459" y="857"/>
                    <a:pt x="1390" y="851"/>
                    <a:pt x="1320" y="850"/>
                  </a:cubicBezTo>
                  <a:cubicBezTo>
                    <a:pt x="1312" y="850"/>
                    <a:pt x="1304" y="850"/>
                    <a:pt x="1295" y="850"/>
                  </a:cubicBezTo>
                  <a:cubicBezTo>
                    <a:pt x="1289" y="850"/>
                    <a:pt x="1286" y="857"/>
                    <a:pt x="1288" y="862"/>
                  </a:cubicBezTo>
                  <a:cubicBezTo>
                    <a:pt x="1330" y="950"/>
                    <a:pt x="1380" y="1033"/>
                    <a:pt x="1417" y="1123"/>
                  </a:cubicBezTo>
                  <a:cubicBezTo>
                    <a:pt x="1421" y="1119"/>
                    <a:pt x="1424" y="1116"/>
                    <a:pt x="1427" y="1113"/>
                  </a:cubicBezTo>
                  <a:cubicBezTo>
                    <a:pt x="1330" y="1087"/>
                    <a:pt x="1246" y="1034"/>
                    <a:pt x="1162" y="980"/>
                  </a:cubicBezTo>
                  <a:cubicBezTo>
                    <a:pt x="1080" y="929"/>
                    <a:pt x="993" y="882"/>
                    <a:pt x="895" y="874"/>
                  </a:cubicBezTo>
                  <a:cubicBezTo>
                    <a:pt x="775" y="863"/>
                    <a:pt x="654" y="862"/>
                    <a:pt x="534" y="862"/>
                  </a:cubicBezTo>
                  <a:cubicBezTo>
                    <a:pt x="472" y="861"/>
                    <a:pt x="411" y="861"/>
                    <a:pt x="349" y="860"/>
                  </a:cubicBezTo>
                  <a:cubicBezTo>
                    <a:pt x="301" y="860"/>
                    <a:pt x="252" y="860"/>
                    <a:pt x="204" y="855"/>
                  </a:cubicBezTo>
                  <a:cubicBezTo>
                    <a:pt x="151" y="850"/>
                    <a:pt x="89" y="837"/>
                    <a:pt x="55" y="792"/>
                  </a:cubicBezTo>
                  <a:cubicBezTo>
                    <a:pt x="17" y="742"/>
                    <a:pt x="17" y="669"/>
                    <a:pt x="18" y="609"/>
                  </a:cubicBezTo>
                  <a:cubicBezTo>
                    <a:pt x="19" y="561"/>
                    <a:pt x="24" y="513"/>
                    <a:pt x="28" y="465"/>
                  </a:cubicBezTo>
                  <a:cubicBezTo>
                    <a:pt x="33" y="409"/>
                    <a:pt x="37" y="354"/>
                    <a:pt x="40" y="299"/>
                  </a:cubicBezTo>
                  <a:cubicBezTo>
                    <a:pt x="44" y="243"/>
                    <a:pt x="48" y="187"/>
                    <a:pt x="54" y="131"/>
                  </a:cubicBezTo>
                  <a:cubicBezTo>
                    <a:pt x="57" y="103"/>
                    <a:pt x="60" y="74"/>
                    <a:pt x="63" y="46"/>
                  </a:cubicBezTo>
                  <a:cubicBezTo>
                    <a:pt x="65" y="36"/>
                    <a:pt x="71" y="26"/>
                    <a:pt x="76" y="17"/>
                  </a:cubicBezTo>
                  <a:cubicBezTo>
                    <a:pt x="80" y="8"/>
                    <a:pt x="66" y="0"/>
                    <a:pt x="62" y="9"/>
                  </a:cubicBezTo>
                  <a:cubicBezTo>
                    <a:pt x="56" y="21"/>
                    <a:pt x="49" y="32"/>
                    <a:pt x="47" y="46"/>
                  </a:cubicBezTo>
                  <a:cubicBezTo>
                    <a:pt x="43" y="78"/>
                    <a:pt x="40" y="110"/>
                    <a:pt x="36" y="143"/>
                  </a:cubicBezTo>
                  <a:cubicBezTo>
                    <a:pt x="30" y="206"/>
                    <a:pt x="26" y="269"/>
                    <a:pt x="22" y="333"/>
                  </a:cubicBezTo>
                  <a:cubicBezTo>
                    <a:pt x="18" y="396"/>
                    <a:pt x="13" y="459"/>
                    <a:pt x="7" y="522"/>
                  </a:cubicBezTo>
                  <a:cubicBezTo>
                    <a:pt x="2" y="568"/>
                    <a:pt x="0" y="614"/>
                    <a:pt x="2" y="660"/>
                  </a:cubicBezTo>
                  <a:cubicBezTo>
                    <a:pt x="5" y="716"/>
                    <a:pt x="15" y="778"/>
                    <a:pt x="57" y="819"/>
                  </a:cubicBezTo>
                  <a:cubicBezTo>
                    <a:pt x="101" y="860"/>
                    <a:pt x="167" y="869"/>
                    <a:pt x="225" y="873"/>
                  </a:cubicBezTo>
                  <a:cubicBezTo>
                    <a:pt x="277" y="877"/>
                    <a:pt x="330" y="876"/>
                    <a:pt x="382" y="877"/>
                  </a:cubicBezTo>
                  <a:cubicBezTo>
                    <a:pt x="444" y="877"/>
                    <a:pt x="506" y="878"/>
                    <a:pt x="567" y="878"/>
                  </a:cubicBezTo>
                  <a:cubicBezTo>
                    <a:pt x="629" y="878"/>
                    <a:pt x="690" y="879"/>
                    <a:pt x="751" y="881"/>
                  </a:cubicBezTo>
                  <a:cubicBezTo>
                    <a:pt x="781" y="882"/>
                    <a:pt x="810" y="884"/>
                    <a:pt x="840" y="886"/>
                  </a:cubicBezTo>
                  <a:cubicBezTo>
                    <a:pt x="868" y="887"/>
                    <a:pt x="897" y="889"/>
                    <a:pt x="925" y="894"/>
                  </a:cubicBezTo>
                  <a:cubicBezTo>
                    <a:pt x="1015" y="910"/>
                    <a:pt x="1094" y="956"/>
                    <a:pt x="1171" y="1005"/>
                  </a:cubicBezTo>
                  <a:cubicBezTo>
                    <a:pt x="1250" y="1056"/>
                    <a:pt x="1331" y="1104"/>
                    <a:pt x="1423" y="1128"/>
                  </a:cubicBezTo>
                  <a:cubicBezTo>
                    <a:pt x="1428" y="1130"/>
                    <a:pt x="1435" y="1124"/>
                    <a:pt x="1433" y="1118"/>
                  </a:cubicBezTo>
                  <a:cubicBezTo>
                    <a:pt x="1395" y="1027"/>
                    <a:pt x="1344" y="943"/>
                    <a:pt x="1302" y="854"/>
                  </a:cubicBezTo>
                  <a:cubicBezTo>
                    <a:pt x="1300" y="858"/>
                    <a:pt x="1298" y="862"/>
                    <a:pt x="1295" y="866"/>
                  </a:cubicBezTo>
                  <a:cubicBezTo>
                    <a:pt x="1359" y="864"/>
                    <a:pt x="1423" y="871"/>
                    <a:pt x="1486" y="873"/>
                  </a:cubicBezTo>
                  <a:cubicBezTo>
                    <a:pt x="1562" y="876"/>
                    <a:pt x="1640" y="876"/>
                    <a:pt x="1715" y="859"/>
                  </a:cubicBezTo>
                  <a:cubicBezTo>
                    <a:pt x="1763" y="848"/>
                    <a:pt x="1816" y="825"/>
                    <a:pt x="1833" y="774"/>
                  </a:cubicBezTo>
                  <a:cubicBezTo>
                    <a:pt x="1840" y="751"/>
                    <a:pt x="1842" y="726"/>
                    <a:pt x="1843" y="703"/>
                  </a:cubicBezTo>
                  <a:cubicBezTo>
                    <a:pt x="1845" y="670"/>
                    <a:pt x="1844" y="638"/>
                    <a:pt x="1842" y="605"/>
                  </a:cubicBezTo>
                  <a:cubicBezTo>
                    <a:pt x="1838" y="530"/>
                    <a:pt x="1828" y="454"/>
                    <a:pt x="1816" y="380"/>
                  </a:cubicBezTo>
                  <a:cubicBezTo>
                    <a:pt x="1806" y="318"/>
                    <a:pt x="1795" y="257"/>
                    <a:pt x="1778" y="197"/>
                  </a:cubicBezTo>
                  <a:cubicBezTo>
                    <a:pt x="1760" y="135"/>
                    <a:pt x="1724" y="80"/>
                    <a:pt x="1668" y="48"/>
                  </a:cubicBezTo>
                  <a:cubicBezTo>
                    <a:pt x="1598" y="7"/>
                    <a:pt x="1512" y="5"/>
                    <a:pt x="1434" y="7"/>
                  </a:cubicBezTo>
                  <a:cubicBezTo>
                    <a:pt x="1388" y="8"/>
                    <a:pt x="1343" y="11"/>
                    <a:pt x="1298" y="14"/>
                  </a:cubicBezTo>
                  <a:cubicBezTo>
                    <a:pt x="1252" y="17"/>
                    <a:pt x="1206" y="18"/>
                    <a:pt x="1159" y="18"/>
                  </a:cubicBezTo>
                  <a:cubicBezTo>
                    <a:pt x="1053" y="17"/>
                    <a:pt x="946" y="15"/>
                    <a:pt x="840" y="13"/>
                  </a:cubicBezTo>
                  <a:cubicBezTo>
                    <a:pt x="622" y="8"/>
                    <a:pt x="404" y="1"/>
                    <a:pt x="185" y="3"/>
                  </a:cubicBezTo>
                  <a:cubicBezTo>
                    <a:pt x="147" y="3"/>
                    <a:pt x="108" y="4"/>
                    <a:pt x="69" y="5"/>
                  </a:cubicBezTo>
                  <a:cubicBezTo>
                    <a:pt x="58" y="5"/>
                    <a:pt x="58" y="21"/>
                    <a:pt x="69" y="2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8126" y="706823"/>
            <a:ext cx="4127547" cy="7694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4400" dirty="0" smtClean="0">
                <a:solidFill>
                  <a:schemeClr val="accent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工作量及分工</a:t>
            </a:r>
            <a:endParaRPr lang="zh-CN" sz="4400" dirty="0">
              <a:solidFill>
                <a:schemeClr val="accent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16338"/>
              </p:ext>
            </p:extLst>
          </p:nvPr>
        </p:nvGraphicFramePr>
        <p:xfrm>
          <a:off x="1764146" y="2709796"/>
          <a:ext cx="8312727" cy="281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271">
                  <a:extLst>
                    <a:ext uri="{9D8B030D-6E8A-4147-A177-3AD203B41FA5}">
                      <a16:colId xmlns:a16="http://schemas.microsoft.com/office/drawing/2014/main" val="2459581857"/>
                    </a:ext>
                  </a:extLst>
                </a:gridCol>
                <a:gridCol w="5947456">
                  <a:extLst>
                    <a:ext uri="{9D8B030D-6E8A-4147-A177-3AD203B41FA5}">
                      <a16:colId xmlns:a16="http://schemas.microsoft.com/office/drawing/2014/main" val="2245341357"/>
                    </a:ext>
                  </a:extLst>
                </a:gridCol>
              </a:tblGrid>
              <a:tr h="5637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工作量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562443"/>
                  </a:ext>
                </a:extLst>
              </a:tr>
              <a:tr h="5637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朴雪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项目整合、命令行功能实现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887571"/>
                  </a:ext>
                </a:extLst>
              </a:tr>
              <a:tr h="5637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郭玮佳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用户级应用实现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363717"/>
                  </a:ext>
                </a:extLst>
              </a:tr>
              <a:tr h="5637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孙文颖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多级文件系统实现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513048"/>
                  </a:ext>
                </a:extLst>
              </a:tr>
              <a:tr h="5637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朱丽雯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动画设计、文档编写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15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13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组合 287"/>
          <p:cNvGrpSpPr/>
          <p:nvPr/>
        </p:nvGrpSpPr>
        <p:grpSpPr>
          <a:xfrm>
            <a:off x="3286785" y="2807375"/>
            <a:ext cx="5256922" cy="4472100"/>
            <a:chOff x="6470650" y="1849438"/>
            <a:chExt cx="1797049" cy="1528763"/>
          </a:xfrm>
        </p:grpSpPr>
        <p:sp>
          <p:nvSpPr>
            <p:cNvPr id="291" name="Freeform 5"/>
            <p:cNvSpPr>
              <a:spLocks noEditPoints="1"/>
            </p:cNvSpPr>
            <p:nvPr/>
          </p:nvSpPr>
          <p:spPr bwMode="auto">
            <a:xfrm>
              <a:off x="6470650" y="1849438"/>
              <a:ext cx="1797049" cy="1528763"/>
            </a:xfrm>
            <a:custGeom>
              <a:avLst/>
              <a:gdLst>
                <a:gd name="T0" fmla="*/ 421 w 422"/>
                <a:gd name="T1" fmla="*/ 65 h 358"/>
                <a:gd name="T2" fmla="*/ 419 w 422"/>
                <a:gd name="T3" fmla="*/ 134 h 358"/>
                <a:gd name="T4" fmla="*/ 403 w 422"/>
                <a:gd name="T5" fmla="*/ 164 h 358"/>
                <a:gd name="T6" fmla="*/ 354 w 422"/>
                <a:gd name="T7" fmla="*/ 193 h 358"/>
                <a:gd name="T8" fmla="*/ 299 w 422"/>
                <a:gd name="T9" fmla="*/ 220 h 358"/>
                <a:gd name="T10" fmla="*/ 181 w 422"/>
                <a:gd name="T11" fmla="*/ 268 h 358"/>
                <a:gd name="T12" fmla="*/ 295 w 422"/>
                <a:gd name="T13" fmla="*/ 327 h 358"/>
                <a:gd name="T14" fmla="*/ 297 w 422"/>
                <a:gd name="T15" fmla="*/ 334 h 358"/>
                <a:gd name="T16" fmla="*/ 136 w 422"/>
                <a:gd name="T17" fmla="*/ 287 h 358"/>
                <a:gd name="T18" fmla="*/ 28 w 422"/>
                <a:gd name="T19" fmla="*/ 254 h 358"/>
                <a:gd name="T20" fmla="*/ 3 w 422"/>
                <a:gd name="T21" fmla="*/ 137 h 358"/>
                <a:gd name="T22" fmla="*/ 24 w 422"/>
                <a:gd name="T23" fmla="*/ 45 h 358"/>
                <a:gd name="T24" fmla="*/ 106 w 422"/>
                <a:gd name="T25" fmla="*/ 15 h 358"/>
                <a:gd name="T26" fmla="*/ 248 w 422"/>
                <a:gd name="T27" fmla="*/ 6 h 358"/>
                <a:gd name="T28" fmla="*/ 326 w 422"/>
                <a:gd name="T29" fmla="*/ 3 h 358"/>
                <a:gd name="T30" fmla="*/ 381 w 422"/>
                <a:gd name="T31" fmla="*/ 5 h 358"/>
                <a:gd name="T32" fmla="*/ 421 w 422"/>
                <a:gd name="T33" fmla="*/ 65 h 358"/>
                <a:gd name="T34" fmla="*/ 410 w 422"/>
                <a:gd name="T35" fmla="*/ 139 h 358"/>
                <a:gd name="T36" fmla="*/ 413 w 422"/>
                <a:gd name="T37" fmla="*/ 73 h 358"/>
                <a:gd name="T38" fmla="*/ 366 w 422"/>
                <a:gd name="T39" fmla="*/ 11 h 358"/>
                <a:gd name="T40" fmla="*/ 240 w 422"/>
                <a:gd name="T41" fmla="*/ 14 h 358"/>
                <a:gd name="T42" fmla="*/ 111 w 422"/>
                <a:gd name="T43" fmla="*/ 23 h 358"/>
                <a:gd name="T44" fmla="*/ 42 w 422"/>
                <a:gd name="T45" fmla="*/ 38 h 358"/>
                <a:gd name="T46" fmla="*/ 13 w 422"/>
                <a:gd name="T47" fmla="*/ 94 h 358"/>
                <a:gd name="T48" fmla="*/ 17 w 422"/>
                <a:gd name="T49" fmla="*/ 219 h 358"/>
                <a:gd name="T50" fmla="*/ 137 w 422"/>
                <a:gd name="T51" fmla="*/ 281 h 358"/>
                <a:gd name="T52" fmla="*/ 139 w 422"/>
                <a:gd name="T53" fmla="*/ 284 h 358"/>
                <a:gd name="T54" fmla="*/ 279 w 422"/>
                <a:gd name="T55" fmla="*/ 333 h 358"/>
                <a:gd name="T56" fmla="*/ 172 w 422"/>
                <a:gd name="T57" fmla="*/ 268 h 358"/>
                <a:gd name="T58" fmla="*/ 172 w 422"/>
                <a:gd name="T59" fmla="*/ 267 h 358"/>
                <a:gd name="T60" fmla="*/ 175 w 422"/>
                <a:gd name="T61" fmla="*/ 262 h 358"/>
                <a:gd name="T62" fmla="*/ 303 w 422"/>
                <a:gd name="T63" fmla="*/ 209 h 358"/>
                <a:gd name="T64" fmla="*/ 361 w 422"/>
                <a:gd name="T65" fmla="*/ 180 h 358"/>
                <a:gd name="T66" fmla="*/ 410 w 422"/>
                <a:gd name="T67" fmla="*/ 13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2" h="358">
                  <a:moveTo>
                    <a:pt x="421" y="65"/>
                  </a:moveTo>
                  <a:cubicBezTo>
                    <a:pt x="422" y="87"/>
                    <a:pt x="422" y="112"/>
                    <a:pt x="419" y="134"/>
                  </a:cubicBezTo>
                  <a:cubicBezTo>
                    <a:pt x="417" y="146"/>
                    <a:pt x="413" y="156"/>
                    <a:pt x="403" y="164"/>
                  </a:cubicBezTo>
                  <a:cubicBezTo>
                    <a:pt x="389" y="176"/>
                    <a:pt x="371" y="184"/>
                    <a:pt x="354" y="193"/>
                  </a:cubicBezTo>
                  <a:cubicBezTo>
                    <a:pt x="336" y="202"/>
                    <a:pt x="318" y="211"/>
                    <a:pt x="299" y="220"/>
                  </a:cubicBezTo>
                  <a:cubicBezTo>
                    <a:pt x="260" y="238"/>
                    <a:pt x="221" y="254"/>
                    <a:pt x="181" y="268"/>
                  </a:cubicBezTo>
                  <a:cubicBezTo>
                    <a:pt x="194" y="310"/>
                    <a:pt x="257" y="323"/>
                    <a:pt x="295" y="327"/>
                  </a:cubicBezTo>
                  <a:cubicBezTo>
                    <a:pt x="298" y="328"/>
                    <a:pt x="300" y="333"/>
                    <a:pt x="297" y="334"/>
                  </a:cubicBezTo>
                  <a:cubicBezTo>
                    <a:pt x="247" y="358"/>
                    <a:pt x="162" y="338"/>
                    <a:pt x="136" y="287"/>
                  </a:cubicBezTo>
                  <a:cubicBezTo>
                    <a:pt x="98" y="289"/>
                    <a:pt x="55" y="284"/>
                    <a:pt x="28" y="254"/>
                  </a:cubicBezTo>
                  <a:cubicBezTo>
                    <a:pt x="0" y="223"/>
                    <a:pt x="3" y="176"/>
                    <a:pt x="3" y="137"/>
                  </a:cubicBezTo>
                  <a:cubicBezTo>
                    <a:pt x="3" y="106"/>
                    <a:pt x="4" y="70"/>
                    <a:pt x="24" y="45"/>
                  </a:cubicBezTo>
                  <a:cubicBezTo>
                    <a:pt x="44" y="19"/>
                    <a:pt x="76" y="18"/>
                    <a:pt x="106" y="15"/>
                  </a:cubicBezTo>
                  <a:cubicBezTo>
                    <a:pt x="154" y="11"/>
                    <a:pt x="201" y="8"/>
                    <a:pt x="248" y="6"/>
                  </a:cubicBezTo>
                  <a:cubicBezTo>
                    <a:pt x="274" y="5"/>
                    <a:pt x="300" y="4"/>
                    <a:pt x="326" y="3"/>
                  </a:cubicBezTo>
                  <a:cubicBezTo>
                    <a:pt x="344" y="3"/>
                    <a:pt x="364" y="0"/>
                    <a:pt x="381" y="5"/>
                  </a:cubicBezTo>
                  <a:cubicBezTo>
                    <a:pt x="409" y="12"/>
                    <a:pt x="420" y="38"/>
                    <a:pt x="421" y="65"/>
                  </a:cubicBezTo>
                  <a:moveTo>
                    <a:pt x="410" y="139"/>
                  </a:moveTo>
                  <a:cubicBezTo>
                    <a:pt x="416" y="120"/>
                    <a:pt x="413" y="93"/>
                    <a:pt x="413" y="73"/>
                  </a:cubicBezTo>
                  <a:cubicBezTo>
                    <a:pt x="413" y="41"/>
                    <a:pt x="402" y="13"/>
                    <a:pt x="366" y="11"/>
                  </a:cubicBezTo>
                  <a:cubicBezTo>
                    <a:pt x="325" y="8"/>
                    <a:pt x="281" y="12"/>
                    <a:pt x="240" y="14"/>
                  </a:cubicBezTo>
                  <a:cubicBezTo>
                    <a:pt x="197" y="16"/>
                    <a:pt x="154" y="19"/>
                    <a:pt x="111" y="23"/>
                  </a:cubicBezTo>
                  <a:cubicBezTo>
                    <a:pt x="88" y="25"/>
                    <a:pt x="62" y="24"/>
                    <a:pt x="42" y="38"/>
                  </a:cubicBezTo>
                  <a:cubicBezTo>
                    <a:pt x="24" y="50"/>
                    <a:pt x="16" y="72"/>
                    <a:pt x="13" y="94"/>
                  </a:cubicBezTo>
                  <a:cubicBezTo>
                    <a:pt x="7" y="131"/>
                    <a:pt x="6" y="183"/>
                    <a:pt x="17" y="219"/>
                  </a:cubicBezTo>
                  <a:cubicBezTo>
                    <a:pt x="33" y="272"/>
                    <a:pt x="89" y="282"/>
                    <a:pt x="137" y="281"/>
                  </a:cubicBezTo>
                  <a:cubicBezTo>
                    <a:pt x="138" y="281"/>
                    <a:pt x="139" y="282"/>
                    <a:pt x="139" y="284"/>
                  </a:cubicBezTo>
                  <a:cubicBezTo>
                    <a:pt x="165" y="325"/>
                    <a:pt x="231" y="347"/>
                    <a:pt x="279" y="333"/>
                  </a:cubicBezTo>
                  <a:cubicBezTo>
                    <a:pt x="238" y="327"/>
                    <a:pt x="184" y="311"/>
                    <a:pt x="172" y="268"/>
                  </a:cubicBezTo>
                  <a:cubicBezTo>
                    <a:pt x="172" y="268"/>
                    <a:pt x="172" y="268"/>
                    <a:pt x="172" y="267"/>
                  </a:cubicBezTo>
                  <a:cubicBezTo>
                    <a:pt x="172" y="265"/>
                    <a:pt x="172" y="263"/>
                    <a:pt x="175" y="262"/>
                  </a:cubicBezTo>
                  <a:cubicBezTo>
                    <a:pt x="218" y="246"/>
                    <a:pt x="261" y="229"/>
                    <a:pt x="303" y="209"/>
                  </a:cubicBezTo>
                  <a:cubicBezTo>
                    <a:pt x="322" y="200"/>
                    <a:pt x="342" y="190"/>
                    <a:pt x="361" y="180"/>
                  </a:cubicBezTo>
                  <a:cubicBezTo>
                    <a:pt x="380" y="170"/>
                    <a:pt x="404" y="161"/>
                    <a:pt x="410" y="1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7" name="Freeform 6"/>
            <p:cNvSpPr/>
            <p:nvPr/>
          </p:nvSpPr>
          <p:spPr bwMode="auto">
            <a:xfrm>
              <a:off x="6496050" y="1882776"/>
              <a:ext cx="1746249" cy="1447800"/>
            </a:xfrm>
            <a:custGeom>
              <a:avLst/>
              <a:gdLst>
                <a:gd name="T0" fmla="*/ 407 w 410"/>
                <a:gd name="T1" fmla="*/ 65 h 339"/>
                <a:gd name="T2" fmla="*/ 404 w 410"/>
                <a:gd name="T3" fmla="*/ 131 h 339"/>
                <a:gd name="T4" fmla="*/ 355 w 410"/>
                <a:gd name="T5" fmla="*/ 172 h 339"/>
                <a:gd name="T6" fmla="*/ 297 w 410"/>
                <a:gd name="T7" fmla="*/ 201 h 339"/>
                <a:gd name="T8" fmla="*/ 169 w 410"/>
                <a:gd name="T9" fmla="*/ 254 h 339"/>
                <a:gd name="T10" fmla="*/ 166 w 410"/>
                <a:gd name="T11" fmla="*/ 259 h 339"/>
                <a:gd name="T12" fmla="*/ 166 w 410"/>
                <a:gd name="T13" fmla="*/ 260 h 339"/>
                <a:gd name="T14" fmla="*/ 273 w 410"/>
                <a:gd name="T15" fmla="*/ 325 h 339"/>
                <a:gd name="T16" fmla="*/ 133 w 410"/>
                <a:gd name="T17" fmla="*/ 276 h 339"/>
                <a:gd name="T18" fmla="*/ 131 w 410"/>
                <a:gd name="T19" fmla="*/ 273 h 339"/>
                <a:gd name="T20" fmla="*/ 11 w 410"/>
                <a:gd name="T21" fmla="*/ 211 h 339"/>
                <a:gd name="T22" fmla="*/ 7 w 410"/>
                <a:gd name="T23" fmla="*/ 86 h 339"/>
                <a:gd name="T24" fmla="*/ 36 w 410"/>
                <a:gd name="T25" fmla="*/ 30 h 339"/>
                <a:gd name="T26" fmla="*/ 105 w 410"/>
                <a:gd name="T27" fmla="*/ 15 h 339"/>
                <a:gd name="T28" fmla="*/ 234 w 410"/>
                <a:gd name="T29" fmla="*/ 6 h 339"/>
                <a:gd name="T30" fmla="*/ 360 w 410"/>
                <a:gd name="T31" fmla="*/ 3 h 339"/>
                <a:gd name="T32" fmla="*/ 407 w 410"/>
                <a:gd name="T33" fmla="*/ 6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339">
                  <a:moveTo>
                    <a:pt x="407" y="65"/>
                  </a:moveTo>
                  <a:cubicBezTo>
                    <a:pt x="407" y="85"/>
                    <a:pt x="410" y="112"/>
                    <a:pt x="404" y="131"/>
                  </a:cubicBezTo>
                  <a:cubicBezTo>
                    <a:pt x="398" y="153"/>
                    <a:pt x="374" y="162"/>
                    <a:pt x="355" y="172"/>
                  </a:cubicBezTo>
                  <a:cubicBezTo>
                    <a:pt x="336" y="182"/>
                    <a:pt x="316" y="192"/>
                    <a:pt x="297" y="201"/>
                  </a:cubicBezTo>
                  <a:cubicBezTo>
                    <a:pt x="255" y="221"/>
                    <a:pt x="212" y="238"/>
                    <a:pt x="169" y="254"/>
                  </a:cubicBezTo>
                  <a:cubicBezTo>
                    <a:pt x="166" y="255"/>
                    <a:pt x="166" y="257"/>
                    <a:pt x="166" y="259"/>
                  </a:cubicBezTo>
                  <a:cubicBezTo>
                    <a:pt x="166" y="260"/>
                    <a:pt x="166" y="260"/>
                    <a:pt x="166" y="260"/>
                  </a:cubicBezTo>
                  <a:cubicBezTo>
                    <a:pt x="178" y="303"/>
                    <a:pt x="232" y="319"/>
                    <a:pt x="273" y="325"/>
                  </a:cubicBezTo>
                  <a:cubicBezTo>
                    <a:pt x="225" y="339"/>
                    <a:pt x="159" y="317"/>
                    <a:pt x="133" y="276"/>
                  </a:cubicBezTo>
                  <a:cubicBezTo>
                    <a:pt x="133" y="274"/>
                    <a:pt x="132" y="273"/>
                    <a:pt x="131" y="273"/>
                  </a:cubicBezTo>
                  <a:cubicBezTo>
                    <a:pt x="83" y="274"/>
                    <a:pt x="27" y="264"/>
                    <a:pt x="11" y="211"/>
                  </a:cubicBezTo>
                  <a:cubicBezTo>
                    <a:pt x="0" y="175"/>
                    <a:pt x="1" y="123"/>
                    <a:pt x="7" y="86"/>
                  </a:cubicBezTo>
                  <a:cubicBezTo>
                    <a:pt x="10" y="64"/>
                    <a:pt x="18" y="42"/>
                    <a:pt x="36" y="30"/>
                  </a:cubicBezTo>
                  <a:cubicBezTo>
                    <a:pt x="56" y="16"/>
                    <a:pt x="82" y="17"/>
                    <a:pt x="105" y="15"/>
                  </a:cubicBezTo>
                  <a:cubicBezTo>
                    <a:pt x="148" y="11"/>
                    <a:pt x="191" y="8"/>
                    <a:pt x="234" y="6"/>
                  </a:cubicBezTo>
                  <a:cubicBezTo>
                    <a:pt x="275" y="4"/>
                    <a:pt x="319" y="0"/>
                    <a:pt x="360" y="3"/>
                  </a:cubicBezTo>
                  <a:cubicBezTo>
                    <a:pt x="396" y="5"/>
                    <a:pt x="407" y="33"/>
                    <a:pt x="407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9" name="Freeform 10"/>
            <p:cNvSpPr/>
            <p:nvPr/>
          </p:nvSpPr>
          <p:spPr bwMode="auto">
            <a:xfrm>
              <a:off x="7058025" y="3027363"/>
              <a:ext cx="600075" cy="260350"/>
            </a:xfrm>
            <a:custGeom>
              <a:avLst/>
              <a:gdLst>
                <a:gd name="T0" fmla="*/ 4 w 141"/>
                <a:gd name="T1" fmla="*/ 0 h 61"/>
                <a:gd name="T2" fmla="*/ 0 w 141"/>
                <a:gd name="T3" fmla="*/ 4 h 61"/>
                <a:gd name="T4" fmla="*/ 1 w 141"/>
                <a:gd name="T5" fmla="*/ 6 h 61"/>
                <a:gd name="T6" fmla="*/ 1 w 141"/>
                <a:gd name="T7" fmla="*/ 7 h 61"/>
                <a:gd name="T8" fmla="*/ 1 w 141"/>
                <a:gd name="T9" fmla="*/ 8 h 61"/>
                <a:gd name="T10" fmla="*/ 2 w 141"/>
                <a:gd name="T11" fmla="*/ 8 h 61"/>
                <a:gd name="T12" fmla="*/ 63 w 141"/>
                <a:gd name="T13" fmla="*/ 53 h 61"/>
                <a:gd name="T14" fmla="*/ 102 w 141"/>
                <a:gd name="T15" fmla="*/ 61 h 61"/>
                <a:gd name="T16" fmla="*/ 110 w 141"/>
                <a:gd name="T17" fmla="*/ 61 h 61"/>
                <a:gd name="T18" fmla="*/ 110 w 141"/>
                <a:gd name="T19" fmla="*/ 61 h 61"/>
                <a:gd name="T20" fmla="*/ 110 w 141"/>
                <a:gd name="T21" fmla="*/ 61 h 61"/>
                <a:gd name="T22" fmla="*/ 110 w 141"/>
                <a:gd name="T23" fmla="*/ 61 h 61"/>
                <a:gd name="T24" fmla="*/ 140 w 141"/>
                <a:gd name="T25" fmla="*/ 57 h 61"/>
                <a:gd name="T26" fmla="*/ 141 w 141"/>
                <a:gd name="T27" fmla="*/ 57 h 61"/>
                <a:gd name="T28" fmla="*/ 110 w 141"/>
                <a:gd name="T29" fmla="*/ 51 h 61"/>
                <a:gd name="T30" fmla="*/ 6 w 141"/>
                <a:gd name="T31" fmla="*/ 2 h 61"/>
                <a:gd name="T32" fmla="*/ 4 w 141"/>
                <a:gd name="T3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61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14" y="28"/>
                    <a:pt x="37" y="44"/>
                    <a:pt x="63" y="53"/>
                  </a:cubicBezTo>
                  <a:cubicBezTo>
                    <a:pt x="75" y="56"/>
                    <a:pt x="89" y="59"/>
                    <a:pt x="102" y="61"/>
                  </a:cubicBezTo>
                  <a:cubicBezTo>
                    <a:pt x="105" y="61"/>
                    <a:pt x="108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21" y="61"/>
                    <a:pt x="131" y="60"/>
                    <a:pt x="140" y="57"/>
                  </a:cubicBezTo>
                  <a:cubicBezTo>
                    <a:pt x="141" y="57"/>
                    <a:pt x="141" y="57"/>
                    <a:pt x="141" y="57"/>
                  </a:cubicBezTo>
                  <a:cubicBezTo>
                    <a:pt x="131" y="55"/>
                    <a:pt x="120" y="53"/>
                    <a:pt x="110" y="51"/>
                  </a:cubicBezTo>
                  <a:cubicBezTo>
                    <a:pt x="71" y="48"/>
                    <a:pt x="26" y="34"/>
                    <a:pt x="6" y="2"/>
                  </a:cubicBezTo>
                  <a:cubicBezTo>
                    <a:pt x="6" y="0"/>
                    <a:pt x="5" y="0"/>
                    <a:pt x="4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00" name="Freeform 13"/>
            <p:cNvSpPr/>
            <p:nvPr/>
          </p:nvSpPr>
          <p:spPr bwMode="auto">
            <a:xfrm>
              <a:off x="6508750" y="1892301"/>
              <a:ext cx="1677987" cy="1157288"/>
            </a:xfrm>
            <a:custGeom>
              <a:avLst/>
              <a:gdLst>
                <a:gd name="T0" fmla="*/ 328 w 394"/>
                <a:gd name="T1" fmla="*/ 0 h 271"/>
                <a:gd name="T2" fmla="*/ 328 w 394"/>
                <a:gd name="T3" fmla="*/ 0 h 271"/>
                <a:gd name="T4" fmla="*/ 246 w 394"/>
                <a:gd name="T5" fmla="*/ 3 h 271"/>
                <a:gd name="T6" fmla="*/ 246 w 394"/>
                <a:gd name="T7" fmla="*/ 3 h 271"/>
                <a:gd name="T8" fmla="*/ 245 w 394"/>
                <a:gd name="T9" fmla="*/ 3 h 271"/>
                <a:gd name="T10" fmla="*/ 245 w 394"/>
                <a:gd name="T11" fmla="*/ 4 h 271"/>
                <a:gd name="T12" fmla="*/ 245 w 394"/>
                <a:gd name="T13" fmla="*/ 4 h 271"/>
                <a:gd name="T14" fmla="*/ 243 w 394"/>
                <a:gd name="T15" fmla="*/ 4 h 271"/>
                <a:gd name="T16" fmla="*/ 243 w 394"/>
                <a:gd name="T17" fmla="*/ 4 h 271"/>
                <a:gd name="T18" fmla="*/ 242 w 394"/>
                <a:gd name="T19" fmla="*/ 4 h 271"/>
                <a:gd name="T20" fmla="*/ 240 w 394"/>
                <a:gd name="T21" fmla="*/ 4 h 271"/>
                <a:gd name="T22" fmla="*/ 239 w 394"/>
                <a:gd name="T23" fmla="*/ 4 h 271"/>
                <a:gd name="T24" fmla="*/ 239 w 394"/>
                <a:gd name="T25" fmla="*/ 4 h 271"/>
                <a:gd name="T26" fmla="*/ 238 w 394"/>
                <a:gd name="T27" fmla="*/ 4 h 271"/>
                <a:gd name="T28" fmla="*/ 236 w 394"/>
                <a:gd name="T29" fmla="*/ 4 h 271"/>
                <a:gd name="T30" fmla="*/ 235 w 394"/>
                <a:gd name="T31" fmla="*/ 4 h 271"/>
                <a:gd name="T32" fmla="*/ 234 w 394"/>
                <a:gd name="T33" fmla="*/ 4 h 271"/>
                <a:gd name="T34" fmla="*/ 233 w 394"/>
                <a:gd name="T35" fmla="*/ 4 h 271"/>
                <a:gd name="T36" fmla="*/ 231 w 394"/>
                <a:gd name="T37" fmla="*/ 4 h 271"/>
                <a:gd name="T38" fmla="*/ 231 w 394"/>
                <a:gd name="T39" fmla="*/ 4 h 271"/>
                <a:gd name="T40" fmla="*/ 102 w 394"/>
                <a:gd name="T41" fmla="*/ 13 h 271"/>
                <a:gd name="T42" fmla="*/ 72 w 394"/>
                <a:gd name="T43" fmla="*/ 15 h 271"/>
                <a:gd name="T44" fmla="*/ 25 w 394"/>
                <a:gd name="T45" fmla="*/ 42 h 271"/>
                <a:gd name="T46" fmla="*/ 1 w 394"/>
                <a:gd name="T47" fmla="*/ 124 h 271"/>
                <a:gd name="T48" fmla="*/ 0 w 394"/>
                <a:gd name="T49" fmla="*/ 141 h 271"/>
                <a:gd name="T50" fmla="*/ 8 w 394"/>
                <a:gd name="T51" fmla="*/ 209 h 271"/>
                <a:gd name="T52" fmla="*/ 8 w 394"/>
                <a:gd name="T53" fmla="*/ 210 h 271"/>
                <a:gd name="T54" fmla="*/ 8 w 394"/>
                <a:gd name="T55" fmla="*/ 210 h 271"/>
                <a:gd name="T56" fmla="*/ 9 w 394"/>
                <a:gd name="T57" fmla="*/ 210 h 271"/>
                <a:gd name="T58" fmla="*/ 9 w 394"/>
                <a:gd name="T59" fmla="*/ 211 h 271"/>
                <a:gd name="T60" fmla="*/ 62 w 394"/>
                <a:gd name="T61" fmla="*/ 262 h 271"/>
                <a:gd name="T62" fmla="*/ 123 w 394"/>
                <a:gd name="T63" fmla="*/ 271 h 271"/>
                <a:gd name="T64" fmla="*/ 123 w 394"/>
                <a:gd name="T65" fmla="*/ 271 h 271"/>
                <a:gd name="T66" fmla="*/ 123 w 394"/>
                <a:gd name="T67" fmla="*/ 271 h 271"/>
                <a:gd name="T68" fmla="*/ 123 w 394"/>
                <a:gd name="T69" fmla="*/ 271 h 271"/>
                <a:gd name="T70" fmla="*/ 125 w 394"/>
                <a:gd name="T71" fmla="*/ 271 h 271"/>
                <a:gd name="T72" fmla="*/ 127 w 394"/>
                <a:gd name="T73" fmla="*/ 271 h 271"/>
                <a:gd name="T74" fmla="*/ 127 w 394"/>
                <a:gd name="T75" fmla="*/ 265 h 271"/>
                <a:gd name="T76" fmla="*/ 63 w 394"/>
                <a:gd name="T77" fmla="*/ 245 h 271"/>
                <a:gd name="T78" fmla="*/ 30 w 394"/>
                <a:gd name="T79" fmla="*/ 184 h 271"/>
                <a:gd name="T80" fmla="*/ 34 w 394"/>
                <a:gd name="T81" fmla="*/ 102 h 271"/>
                <a:gd name="T82" fmla="*/ 73 w 394"/>
                <a:gd name="T83" fmla="*/ 44 h 271"/>
                <a:gd name="T84" fmla="*/ 143 w 394"/>
                <a:gd name="T85" fmla="*/ 33 h 271"/>
                <a:gd name="T86" fmla="*/ 222 w 394"/>
                <a:gd name="T87" fmla="*/ 25 h 271"/>
                <a:gd name="T88" fmla="*/ 328 w 394"/>
                <a:gd name="T89" fmla="*/ 18 h 271"/>
                <a:gd name="T90" fmla="*/ 385 w 394"/>
                <a:gd name="T91" fmla="*/ 23 h 271"/>
                <a:gd name="T92" fmla="*/ 387 w 394"/>
                <a:gd name="T93" fmla="*/ 24 h 271"/>
                <a:gd name="T94" fmla="*/ 394 w 394"/>
                <a:gd name="T95" fmla="*/ 21 h 271"/>
                <a:gd name="T96" fmla="*/ 357 w 394"/>
                <a:gd name="T97" fmla="*/ 1 h 271"/>
                <a:gd name="T98" fmla="*/ 357 w 394"/>
                <a:gd name="T99" fmla="*/ 1 h 271"/>
                <a:gd name="T100" fmla="*/ 357 w 394"/>
                <a:gd name="T101" fmla="*/ 1 h 271"/>
                <a:gd name="T102" fmla="*/ 356 w 394"/>
                <a:gd name="T103" fmla="*/ 1 h 271"/>
                <a:gd name="T104" fmla="*/ 356 w 394"/>
                <a:gd name="T105" fmla="*/ 1 h 271"/>
                <a:gd name="T106" fmla="*/ 328 w 394"/>
                <a:gd name="T107" fmla="*/ 0 h 271"/>
                <a:gd name="T108" fmla="*/ 328 w 394"/>
                <a:gd name="T109" fmla="*/ 0 h 271"/>
                <a:gd name="T110" fmla="*/ 328 w 394"/>
                <a:gd name="T1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4" h="271">
                  <a:moveTo>
                    <a:pt x="328" y="0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1" y="0"/>
                    <a:pt x="273" y="2"/>
                    <a:pt x="246" y="3"/>
                  </a:cubicBezTo>
                  <a:cubicBezTo>
                    <a:pt x="246" y="3"/>
                    <a:pt x="246" y="3"/>
                    <a:pt x="246" y="3"/>
                  </a:cubicBezTo>
                  <a:cubicBezTo>
                    <a:pt x="246" y="3"/>
                    <a:pt x="245" y="3"/>
                    <a:pt x="245" y="3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44" y="4"/>
                    <a:pt x="244" y="4"/>
                    <a:pt x="243" y="4"/>
                  </a:cubicBezTo>
                  <a:cubicBezTo>
                    <a:pt x="243" y="4"/>
                    <a:pt x="243" y="4"/>
                    <a:pt x="243" y="4"/>
                  </a:cubicBezTo>
                  <a:cubicBezTo>
                    <a:pt x="243" y="4"/>
                    <a:pt x="242" y="4"/>
                    <a:pt x="242" y="4"/>
                  </a:cubicBezTo>
                  <a:cubicBezTo>
                    <a:pt x="241" y="4"/>
                    <a:pt x="240" y="4"/>
                    <a:pt x="240" y="4"/>
                  </a:cubicBezTo>
                  <a:cubicBezTo>
                    <a:pt x="239" y="4"/>
                    <a:pt x="239" y="4"/>
                    <a:pt x="239" y="4"/>
                  </a:cubicBezTo>
                  <a:cubicBezTo>
                    <a:pt x="239" y="4"/>
                    <a:pt x="239" y="4"/>
                    <a:pt x="239" y="4"/>
                  </a:cubicBezTo>
                  <a:cubicBezTo>
                    <a:pt x="239" y="4"/>
                    <a:pt x="239" y="4"/>
                    <a:pt x="238" y="4"/>
                  </a:cubicBezTo>
                  <a:cubicBezTo>
                    <a:pt x="238" y="4"/>
                    <a:pt x="237" y="4"/>
                    <a:pt x="236" y="4"/>
                  </a:cubicBezTo>
                  <a:cubicBezTo>
                    <a:pt x="236" y="4"/>
                    <a:pt x="235" y="4"/>
                    <a:pt x="235" y="4"/>
                  </a:cubicBezTo>
                  <a:cubicBezTo>
                    <a:pt x="234" y="4"/>
                    <a:pt x="234" y="4"/>
                    <a:pt x="234" y="4"/>
                  </a:cubicBezTo>
                  <a:cubicBezTo>
                    <a:pt x="234" y="4"/>
                    <a:pt x="234" y="4"/>
                    <a:pt x="233" y="4"/>
                  </a:cubicBezTo>
                  <a:cubicBezTo>
                    <a:pt x="233" y="4"/>
                    <a:pt x="232" y="4"/>
                    <a:pt x="231" y="4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188" y="6"/>
                    <a:pt x="145" y="9"/>
                    <a:pt x="102" y="13"/>
                  </a:cubicBezTo>
                  <a:cubicBezTo>
                    <a:pt x="92" y="14"/>
                    <a:pt x="82" y="14"/>
                    <a:pt x="72" y="15"/>
                  </a:cubicBezTo>
                  <a:cubicBezTo>
                    <a:pt x="54" y="20"/>
                    <a:pt x="36" y="28"/>
                    <a:pt x="25" y="42"/>
                  </a:cubicBezTo>
                  <a:cubicBezTo>
                    <a:pt x="7" y="64"/>
                    <a:pt x="5" y="97"/>
                    <a:pt x="1" y="124"/>
                  </a:cubicBezTo>
                  <a:cubicBezTo>
                    <a:pt x="1" y="129"/>
                    <a:pt x="0" y="135"/>
                    <a:pt x="0" y="141"/>
                  </a:cubicBezTo>
                  <a:cubicBezTo>
                    <a:pt x="0" y="165"/>
                    <a:pt x="2" y="190"/>
                    <a:pt x="8" y="209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8" y="210"/>
                    <a:pt x="8" y="210"/>
                    <a:pt x="9" y="210"/>
                  </a:cubicBezTo>
                  <a:cubicBezTo>
                    <a:pt x="9" y="210"/>
                    <a:pt x="9" y="211"/>
                    <a:pt x="9" y="211"/>
                  </a:cubicBezTo>
                  <a:cubicBezTo>
                    <a:pt x="18" y="234"/>
                    <a:pt x="38" y="252"/>
                    <a:pt x="62" y="262"/>
                  </a:cubicBezTo>
                  <a:cubicBezTo>
                    <a:pt x="81" y="269"/>
                    <a:pt x="102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4" y="271"/>
                    <a:pt x="125" y="271"/>
                  </a:cubicBezTo>
                  <a:cubicBezTo>
                    <a:pt x="126" y="271"/>
                    <a:pt x="126" y="271"/>
                    <a:pt x="127" y="271"/>
                  </a:cubicBezTo>
                  <a:cubicBezTo>
                    <a:pt x="130" y="270"/>
                    <a:pt x="129" y="266"/>
                    <a:pt x="127" y="265"/>
                  </a:cubicBezTo>
                  <a:cubicBezTo>
                    <a:pt x="106" y="257"/>
                    <a:pt x="83" y="258"/>
                    <a:pt x="63" y="245"/>
                  </a:cubicBezTo>
                  <a:cubicBezTo>
                    <a:pt x="43" y="232"/>
                    <a:pt x="34" y="207"/>
                    <a:pt x="30" y="184"/>
                  </a:cubicBezTo>
                  <a:cubicBezTo>
                    <a:pt x="24" y="157"/>
                    <a:pt x="29" y="129"/>
                    <a:pt x="34" y="102"/>
                  </a:cubicBezTo>
                  <a:cubicBezTo>
                    <a:pt x="38" y="75"/>
                    <a:pt x="44" y="53"/>
                    <a:pt x="73" y="44"/>
                  </a:cubicBezTo>
                  <a:cubicBezTo>
                    <a:pt x="96" y="37"/>
                    <a:pt x="120" y="36"/>
                    <a:pt x="143" y="33"/>
                  </a:cubicBezTo>
                  <a:cubicBezTo>
                    <a:pt x="169" y="30"/>
                    <a:pt x="196" y="27"/>
                    <a:pt x="222" y="25"/>
                  </a:cubicBezTo>
                  <a:cubicBezTo>
                    <a:pt x="256" y="23"/>
                    <a:pt x="292" y="18"/>
                    <a:pt x="328" y="18"/>
                  </a:cubicBezTo>
                  <a:cubicBezTo>
                    <a:pt x="347" y="18"/>
                    <a:pt x="366" y="20"/>
                    <a:pt x="385" y="23"/>
                  </a:cubicBezTo>
                  <a:cubicBezTo>
                    <a:pt x="386" y="24"/>
                    <a:pt x="386" y="24"/>
                    <a:pt x="387" y="24"/>
                  </a:cubicBezTo>
                  <a:cubicBezTo>
                    <a:pt x="390" y="24"/>
                    <a:pt x="393" y="23"/>
                    <a:pt x="394" y="21"/>
                  </a:cubicBezTo>
                  <a:cubicBezTo>
                    <a:pt x="387" y="10"/>
                    <a:pt x="376" y="2"/>
                    <a:pt x="357" y="1"/>
                  </a:cubicBezTo>
                  <a:cubicBezTo>
                    <a:pt x="357" y="1"/>
                    <a:pt x="357" y="1"/>
                    <a:pt x="357" y="1"/>
                  </a:cubicBezTo>
                  <a:cubicBezTo>
                    <a:pt x="357" y="1"/>
                    <a:pt x="357" y="1"/>
                    <a:pt x="357" y="1"/>
                  </a:cubicBezTo>
                  <a:cubicBezTo>
                    <a:pt x="356" y="1"/>
                    <a:pt x="356" y="1"/>
                    <a:pt x="356" y="1"/>
                  </a:cubicBezTo>
                  <a:cubicBezTo>
                    <a:pt x="356" y="1"/>
                    <a:pt x="356" y="1"/>
                    <a:pt x="356" y="1"/>
                  </a:cubicBezTo>
                  <a:cubicBezTo>
                    <a:pt x="347" y="0"/>
                    <a:pt x="337" y="0"/>
                    <a:pt x="328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28" y="0"/>
                    <a:pt x="328" y="0"/>
                    <a:pt x="328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304" name="文本框 303"/>
          <p:cNvSpPr txBox="1"/>
          <p:nvPr/>
        </p:nvSpPr>
        <p:spPr>
          <a:xfrm rot="21192927">
            <a:off x="3974844" y="3675925"/>
            <a:ext cx="4778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造字工房明黑（非商用）常规体" pitchFamily="2" charset="-122"/>
                <a:ea typeface="造字工房明黑（非商用）常规体" pitchFamily="2" charset="-122"/>
                <a:sym typeface="HappyZcool-2016" panose="02010600030101010101" pitchFamily="2" charset="-122"/>
              </a:rPr>
              <a:t>谢谢观</a:t>
            </a:r>
            <a:r>
              <a:rPr kumimoji="0" lang="zh-CN" altLang="en-US" sz="6600" b="0" i="0" u="none" strike="noStrike" kern="1200" cap="none" spc="0" normalizeH="0" baseline="0" noProof="0" dirty="0" smtClean="0">
                <a:solidFill>
                  <a:schemeClr val="accent2"/>
                </a:solidFill>
                <a:effectLst/>
                <a:uLnTx/>
                <a:uFillTx/>
                <a:latin typeface="造字工房明黑（非商用）常规体" pitchFamily="2" charset="-122"/>
                <a:ea typeface="造字工房明黑（非商用）常规体" pitchFamily="2" charset="-122"/>
                <a:sym typeface="HappyZcool-2016" panose="02010600030101010101" pitchFamily="2" charset="-122"/>
              </a:rPr>
              <a:t>看！</a:t>
            </a:r>
            <a:endParaRPr kumimoji="0" lang="zh-CN" altLang="en-US" sz="66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造字工房明黑（非商用）常规体" pitchFamily="2" charset="-122"/>
              <a:ea typeface="造字工房明黑（非商用）常规体" pitchFamily="2" charset="-122"/>
              <a:sym typeface="HappyZcool-2016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组合 174"/>
          <p:cNvGrpSpPr/>
          <p:nvPr/>
        </p:nvGrpSpPr>
        <p:grpSpPr>
          <a:xfrm>
            <a:off x="876916" y="3484548"/>
            <a:ext cx="2396490" cy="1981199"/>
            <a:chOff x="841058" y="1133768"/>
            <a:chExt cx="2396490" cy="1981199"/>
          </a:xfrm>
        </p:grpSpPr>
        <p:grpSp>
          <p:nvGrpSpPr>
            <p:cNvPr id="147" name="组合 146"/>
            <p:cNvGrpSpPr/>
            <p:nvPr/>
          </p:nvGrpSpPr>
          <p:grpSpPr>
            <a:xfrm>
              <a:off x="874713" y="1133768"/>
              <a:ext cx="2328884" cy="1981199"/>
              <a:chOff x="6470650" y="1849438"/>
              <a:chExt cx="1797049" cy="1528763"/>
            </a:xfrm>
          </p:grpSpPr>
          <p:sp>
            <p:nvSpPr>
              <p:cNvPr id="148" name="Freeform 5"/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49" name="Freeform 6"/>
              <p:cNvSpPr/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50" name="Freeform 10"/>
              <p:cNvSpPr/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51" name="Freeform 13"/>
              <p:cNvSpPr/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 rot="20915362">
              <a:off x="841058" y="1561758"/>
              <a:ext cx="2396490" cy="7067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>
                      <a:lumMod val="75000"/>
                    </a:schemeClr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rPr>
                <a:t>项目概述</a:t>
              </a: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3577603" y="3429000"/>
            <a:ext cx="2344759" cy="1981199"/>
            <a:chOff x="3542771" y="1133768"/>
            <a:chExt cx="2344759" cy="1981199"/>
          </a:xfrm>
        </p:grpSpPr>
        <p:grpSp>
          <p:nvGrpSpPr>
            <p:cNvPr id="152" name="组合 151"/>
            <p:cNvGrpSpPr/>
            <p:nvPr/>
          </p:nvGrpSpPr>
          <p:grpSpPr>
            <a:xfrm>
              <a:off x="3558646" y="1133768"/>
              <a:ext cx="2328884" cy="1981199"/>
              <a:chOff x="6470650" y="1849438"/>
              <a:chExt cx="1797049" cy="1528763"/>
            </a:xfrm>
          </p:grpSpPr>
          <p:sp>
            <p:nvSpPr>
              <p:cNvPr id="153" name="Freeform 5"/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54" name="Freeform 6"/>
              <p:cNvSpPr/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55" name="Freeform 10"/>
              <p:cNvSpPr/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56" name="Freeform 13"/>
              <p:cNvSpPr/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</p:grpSp>
        <p:sp>
          <p:nvSpPr>
            <p:cNvPr id="172" name="文本框 171"/>
            <p:cNvSpPr txBox="1"/>
            <p:nvPr/>
          </p:nvSpPr>
          <p:spPr>
            <a:xfrm rot="20915362">
              <a:off x="3542771" y="1608113"/>
              <a:ext cx="2305685" cy="7067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sz="4000" dirty="0">
                  <a:solidFill>
                    <a:schemeClr val="accent1">
                      <a:lumMod val="75000"/>
                    </a:schemeClr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rPr>
                <a:t>功能介绍</a:t>
              </a:r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6220586" y="3323073"/>
            <a:ext cx="2435225" cy="1981199"/>
            <a:chOff x="6161933" y="1133768"/>
            <a:chExt cx="2435225" cy="1981199"/>
          </a:xfrm>
        </p:grpSpPr>
        <p:grpSp>
          <p:nvGrpSpPr>
            <p:cNvPr id="157" name="组合 156"/>
            <p:cNvGrpSpPr/>
            <p:nvPr/>
          </p:nvGrpSpPr>
          <p:grpSpPr>
            <a:xfrm>
              <a:off x="6242578" y="1133768"/>
              <a:ext cx="2328884" cy="1981199"/>
              <a:chOff x="6470649" y="1849438"/>
              <a:chExt cx="1797049" cy="1528763"/>
            </a:xfrm>
          </p:grpSpPr>
          <p:sp>
            <p:nvSpPr>
              <p:cNvPr id="158" name="Freeform 5"/>
              <p:cNvSpPr>
                <a:spLocks noEditPoints="1"/>
              </p:cNvSpPr>
              <p:nvPr/>
            </p:nvSpPr>
            <p:spPr bwMode="auto">
              <a:xfrm>
                <a:off x="6470649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59" name="Freeform 6"/>
              <p:cNvSpPr/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60" name="Freeform 10"/>
              <p:cNvSpPr/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61" name="Freeform 13"/>
              <p:cNvSpPr/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</p:grpSp>
        <p:sp>
          <p:nvSpPr>
            <p:cNvPr id="173" name="文本框 172"/>
            <p:cNvSpPr txBox="1"/>
            <p:nvPr/>
          </p:nvSpPr>
          <p:spPr>
            <a:xfrm rot="20915362">
              <a:off x="6161933" y="1584618"/>
              <a:ext cx="2435225" cy="7067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sz="4000" dirty="0">
                  <a:solidFill>
                    <a:schemeClr val="accent1">
                      <a:lumMod val="75000"/>
                    </a:schemeClr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rPr>
                <a:t>项目展示</a:t>
              </a: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8939755" y="3429000"/>
            <a:ext cx="2525395" cy="1981199"/>
            <a:chOff x="8904923" y="1133768"/>
            <a:chExt cx="2525395" cy="1981199"/>
          </a:xfrm>
        </p:grpSpPr>
        <p:grpSp>
          <p:nvGrpSpPr>
            <p:cNvPr id="162" name="组合 161"/>
            <p:cNvGrpSpPr/>
            <p:nvPr/>
          </p:nvGrpSpPr>
          <p:grpSpPr>
            <a:xfrm>
              <a:off x="8926513" y="1133768"/>
              <a:ext cx="2328884" cy="1981199"/>
              <a:chOff x="6470650" y="1849438"/>
              <a:chExt cx="1797049" cy="1528763"/>
            </a:xfrm>
          </p:grpSpPr>
          <p:sp>
            <p:nvSpPr>
              <p:cNvPr id="163" name="Freeform 5"/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64" name="Freeform 6"/>
              <p:cNvSpPr/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65" name="Freeform 10"/>
              <p:cNvSpPr/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66" name="Freeform 13"/>
              <p:cNvSpPr/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</p:grpSp>
        <p:sp>
          <p:nvSpPr>
            <p:cNvPr id="174" name="文本框 173"/>
            <p:cNvSpPr txBox="1"/>
            <p:nvPr/>
          </p:nvSpPr>
          <p:spPr>
            <a:xfrm rot="20915362">
              <a:off x="8904923" y="1487463"/>
              <a:ext cx="2525395" cy="7067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sz="4000" dirty="0">
                  <a:solidFill>
                    <a:schemeClr val="accent1">
                      <a:lumMod val="75000"/>
                    </a:schemeClr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rPr>
                <a:t>代码展示</a:t>
              </a:r>
            </a:p>
          </p:txBody>
        </p:sp>
      </p:grpSp>
      <p:sp>
        <p:nvSpPr>
          <p:cNvPr id="34" name="文本框 33"/>
          <p:cNvSpPr txBox="1"/>
          <p:nvPr/>
        </p:nvSpPr>
        <p:spPr>
          <a:xfrm rot="20915362">
            <a:off x="1772905" y="1795053"/>
            <a:ext cx="4000762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9600" dirty="0">
                <a:solidFill>
                  <a:schemeClr val="accent1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目录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2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500120" y="1823720"/>
            <a:ext cx="5414645" cy="2958465"/>
            <a:chOff x="1192" y="654"/>
            <a:chExt cx="5011" cy="3158"/>
          </a:xfrm>
          <a:pattFill prst="pct20">
            <a:fgClr>
              <a:srgbClr val="F4D102"/>
            </a:fgClr>
            <a:bgClr>
              <a:srgbClr val="FFFFFF"/>
            </a:bgClr>
          </a:pattFill>
        </p:grpSpPr>
        <p:sp>
          <p:nvSpPr>
            <p:cNvPr id="5" name="Freeform 5"/>
            <p:cNvSpPr/>
            <p:nvPr/>
          </p:nvSpPr>
          <p:spPr bwMode="auto">
            <a:xfrm>
              <a:off x="1192" y="654"/>
              <a:ext cx="5011" cy="3134"/>
            </a:xfrm>
            <a:custGeom>
              <a:avLst/>
              <a:gdLst>
                <a:gd name="T0" fmla="*/ 73 w 1877"/>
                <a:gd name="T1" fmla="*/ 64 h 1172"/>
                <a:gd name="T2" fmla="*/ 1175 w 1877"/>
                <a:gd name="T3" fmla="*/ 77 h 1172"/>
                <a:gd name="T4" fmla="*/ 1762 w 1877"/>
                <a:gd name="T5" fmla="*/ 215 h 1172"/>
                <a:gd name="T6" fmla="*/ 1819 w 1877"/>
                <a:gd name="T7" fmla="*/ 844 h 1172"/>
                <a:gd name="T8" fmla="*/ 1299 w 1877"/>
                <a:gd name="T9" fmla="*/ 909 h 1172"/>
                <a:gd name="T10" fmla="*/ 1429 w 1877"/>
                <a:gd name="T11" fmla="*/ 1172 h 1172"/>
                <a:gd name="T12" fmla="*/ 912 w 1877"/>
                <a:gd name="T13" fmla="*/ 934 h 1172"/>
                <a:gd name="T14" fmla="*/ 281 w 1877"/>
                <a:gd name="T15" fmla="*/ 918 h 1172"/>
                <a:gd name="T16" fmla="*/ 16 w 1877"/>
                <a:gd name="T17" fmla="*/ 599 h 1172"/>
                <a:gd name="T18" fmla="*/ 60 w 1877"/>
                <a:gd name="T19" fmla="*/ 89 h 1172"/>
                <a:gd name="T20" fmla="*/ 73 w 1877"/>
                <a:gd name="T21" fmla="*/ 6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7" h="1172">
                  <a:moveTo>
                    <a:pt x="73" y="64"/>
                  </a:moveTo>
                  <a:cubicBezTo>
                    <a:pt x="375" y="54"/>
                    <a:pt x="836" y="76"/>
                    <a:pt x="1175" y="77"/>
                  </a:cubicBezTo>
                  <a:cubicBezTo>
                    <a:pt x="1406" y="81"/>
                    <a:pt x="1670" y="0"/>
                    <a:pt x="1762" y="215"/>
                  </a:cubicBezTo>
                  <a:cubicBezTo>
                    <a:pt x="1801" y="299"/>
                    <a:pt x="1877" y="769"/>
                    <a:pt x="1819" y="844"/>
                  </a:cubicBezTo>
                  <a:cubicBezTo>
                    <a:pt x="1749" y="955"/>
                    <a:pt x="1408" y="906"/>
                    <a:pt x="1299" y="909"/>
                  </a:cubicBezTo>
                  <a:cubicBezTo>
                    <a:pt x="1338" y="993"/>
                    <a:pt x="1390" y="1076"/>
                    <a:pt x="1429" y="1172"/>
                  </a:cubicBezTo>
                  <a:cubicBezTo>
                    <a:pt x="1221" y="1118"/>
                    <a:pt x="1119" y="963"/>
                    <a:pt x="912" y="934"/>
                  </a:cubicBezTo>
                  <a:cubicBezTo>
                    <a:pt x="718" y="916"/>
                    <a:pt x="488" y="923"/>
                    <a:pt x="281" y="918"/>
                  </a:cubicBezTo>
                  <a:cubicBezTo>
                    <a:pt x="51" y="913"/>
                    <a:pt x="0" y="854"/>
                    <a:pt x="16" y="599"/>
                  </a:cubicBezTo>
                  <a:cubicBezTo>
                    <a:pt x="35" y="429"/>
                    <a:pt x="37" y="264"/>
                    <a:pt x="60" y="89"/>
                  </a:cubicBezTo>
                  <a:lnTo>
                    <a:pt x="73" y="64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1202" y="791"/>
              <a:ext cx="4926" cy="3021"/>
            </a:xfrm>
            <a:custGeom>
              <a:avLst/>
              <a:gdLst>
                <a:gd name="T0" fmla="*/ 698 w 1845"/>
                <a:gd name="T1" fmla="*/ 25 h 1130"/>
                <a:gd name="T2" fmla="*/ 1320 w 1845"/>
                <a:gd name="T3" fmla="*/ 29 h 1130"/>
                <a:gd name="T4" fmla="*/ 1682 w 1845"/>
                <a:gd name="T5" fmla="*/ 76 h 1130"/>
                <a:gd name="T6" fmla="*/ 1769 w 1845"/>
                <a:gd name="T7" fmla="*/ 226 h 1130"/>
                <a:gd name="T8" fmla="*/ 1821 w 1845"/>
                <a:gd name="T9" fmla="*/ 539 h 1130"/>
                <a:gd name="T10" fmla="*/ 1808 w 1845"/>
                <a:gd name="T11" fmla="*/ 787 h 1130"/>
                <a:gd name="T12" fmla="*/ 1529 w 1845"/>
                <a:gd name="T13" fmla="*/ 858 h 1130"/>
                <a:gd name="T14" fmla="*/ 1295 w 1845"/>
                <a:gd name="T15" fmla="*/ 850 h 1130"/>
                <a:gd name="T16" fmla="*/ 1417 w 1845"/>
                <a:gd name="T17" fmla="*/ 1123 h 1130"/>
                <a:gd name="T18" fmla="*/ 1162 w 1845"/>
                <a:gd name="T19" fmla="*/ 980 h 1130"/>
                <a:gd name="T20" fmla="*/ 534 w 1845"/>
                <a:gd name="T21" fmla="*/ 862 h 1130"/>
                <a:gd name="T22" fmla="*/ 204 w 1845"/>
                <a:gd name="T23" fmla="*/ 855 h 1130"/>
                <a:gd name="T24" fmla="*/ 18 w 1845"/>
                <a:gd name="T25" fmla="*/ 609 h 1130"/>
                <a:gd name="T26" fmla="*/ 40 w 1845"/>
                <a:gd name="T27" fmla="*/ 299 h 1130"/>
                <a:gd name="T28" fmla="*/ 63 w 1845"/>
                <a:gd name="T29" fmla="*/ 46 h 1130"/>
                <a:gd name="T30" fmla="*/ 62 w 1845"/>
                <a:gd name="T31" fmla="*/ 9 h 1130"/>
                <a:gd name="T32" fmla="*/ 36 w 1845"/>
                <a:gd name="T33" fmla="*/ 143 h 1130"/>
                <a:gd name="T34" fmla="*/ 7 w 1845"/>
                <a:gd name="T35" fmla="*/ 522 h 1130"/>
                <a:gd name="T36" fmla="*/ 57 w 1845"/>
                <a:gd name="T37" fmla="*/ 819 h 1130"/>
                <a:gd name="T38" fmla="*/ 382 w 1845"/>
                <a:gd name="T39" fmla="*/ 877 h 1130"/>
                <a:gd name="T40" fmla="*/ 751 w 1845"/>
                <a:gd name="T41" fmla="*/ 881 h 1130"/>
                <a:gd name="T42" fmla="*/ 925 w 1845"/>
                <a:gd name="T43" fmla="*/ 894 h 1130"/>
                <a:gd name="T44" fmla="*/ 1423 w 1845"/>
                <a:gd name="T45" fmla="*/ 1128 h 1130"/>
                <a:gd name="T46" fmla="*/ 1302 w 1845"/>
                <a:gd name="T47" fmla="*/ 854 h 1130"/>
                <a:gd name="T48" fmla="*/ 1486 w 1845"/>
                <a:gd name="T49" fmla="*/ 873 h 1130"/>
                <a:gd name="T50" fmla="*/ 1833 w 1845"/>
                <a:gd name="T51" fmla="*/ 774 h 1130"/>
                <a:gd name="T52" fmla="*/ 1842 w 1845"/>
                <a:gd name="T53" fmla="*/ 605 h 1130"/>
                <a:gd name="T54" fmla="*/ 1778 w 1845"/>
                <a:gd name="T55" fmla="*/ 197 h 1130"/>
                <a:gd name="T56" fmla="*/ 1434 w 1845"/>
                <a:gd name="T57" fmla="*/ 7 h 1130"/>
                <a:gd name="T58" fmla="*/ 1159 w 1845"/>
                <a:gd name="T59" fmla="*/ 18 h 1130"/>
                <a:gd name="T60" fmla="*/ 185 w 1845"/>
                <a:gd name="T61" fmla="*/ 3 h 1130"/>
                <a:gd name="T62" fmla="*/ 69 w 1845"/>
                <a:gd name="T63" fmla="*/ 21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5" h="1130">
                  <a:moveTo>
                    <a:pt x="69" y="21"/>
                  </a:moveTo>
                  <a:cubicBezTo>
                    <a:pt x="278" y="14"/>
                    <a:pt x="488" y="21"/>
                    <a:pt x="698" y="25"/>
                  </a:cubicBezTo>
                  <a:cubicBezTo>
                    <a:pt x="809" y="28"/>
                    <a:pt x="919" y="31"/>
                    <a:pt x="1030" y="32"/>
                  </a:cubicBezTo>
                  <a:cubicBezTo>
                    <a:pt x="1127" y="34"/>
                    <a:pt x="1223" y="35"/>
                    <a:pt x="1320" y="29"/>
                  </a:cubicBezTo>
                  <a:cubicBezTo>
                    <a:pt x="1405" y="23"/>
                    <a:pt x="1494" y="15"/>
                    <a:pt x="1579" y="32"/>
                  </a:cubicBezTo>
                  <a:cubicBezTo>
                    <a:pt x="1616" y="40"/>
                    <a:pt x="1651" y="54"/>
                    <a:pt x="1682" y="76"/>
                  </a:cubicBezTo>
                  <a:cubicBezTo>
                    <a:pt x="1714" y="100"/>
                    <a:pt x="1735" y="134"/>
                    <a:pt x="1751" y="170"/>
                  </a:cubicBezTo>
                  <a:cubicBezTo>
                    <a:pt x="1759" y="186"/>
                    <a:pt x="1764" y="208"/>
                    <a:pt x="1769" y="226"/>
                  </a:cubicBezTo>
                  <a:cubicBezTo>
                    <a:pt x="1777" y="256"/>
                    <a:pt x="1783" y="286"/>
                    <a:pt x="1789" y="316"/>
                  </a:cubicBezTo>
                  <a:cubicBezTo>
                    <a:pt x="1803" y="390"/>
                    <a:pt x="1814" y="464"/>
                    <a:pt x="1821" y="539"/>
                  </a:cubicBezTo>
                  <a:cubicBezTo>
                    <a:pt x="1827" y="604"/>
                    <a:pt x="1832" y="670"/>
                    <a:pt x="1824" y="735"/>
                  </a:cubicBezTo>
                  <a:cubicBezTo>
                    <a:pt x="1822" y="752"/>
                    <a:pt x="1819" y="773"/>
                    <a:pt x="1808" y="787"/>
                  </a:cubicBezTo>
                  <a:cubicBezTo>
                    <a:pt x="1793" y="809"/>
                    <a:pt x="1772" y="823"/>
                    <a:pt x="1747" y="832"/>
                  </a:cubicBezTo>
                  <a:cubicBezTo>
                    <a:pt x="1679" y="858"/>
                    <a:pt x="1601" y="859"/>
                    <a:pt x="1529" y="858"/>
                  </a:cubicBezTo>
                  <a:cubicBezTo>
                    <a:pt x="1459" y="857"/>
                    <a:pt x="1390" y="851"/>
                    <a:pt x="1320" y="850"/>
                  </a:cubicBezTo>
                  <a:cubicBezTo>
                    <a:pt x="1312" y="850"/>
                    <a:pt x="1304" y="850"/>
                    <a:pt x="1295" y="850"/>
                  </a:cubicBezTo>
                  <a:cubicBezTo>
                    <a:pt x="1289" y="850"/>
                    <a:pt x="1286" y="857"/>
                    <a:pt x="1288" y="862"/>
                  </a:cubicBezTo>
                  <a:cubicBezTo>
                    <a:pt x="1330" y="950"/>
                    <a:pt x="1380" y="1033"/>
                    <a:pt x="1417" y="1123"/>
                  </a:cubicBezTo>
                  <a:cubicBezTo>
                    <a:pt x="1421" y="1119"/>
                    <a:pt x="1424" y="1116"/>
                    <a:pt x="1427" y="1113"/>
                  </a:cubicBezTo>
                  <a:cubicBezTo>
                    <a:pt x="1330" y="1087"/>
                    <a:pt x="1246" y="1034"/>
                    <a:pt x="1162" y="980"/>
                  </a:cubicBezTo>
                  <a:cubicBezTo>
                    <a:pt x="1080" y="929"/>
                    <a:pt x="993" y="882"/>
                    <a:pt x="895" y="874"/>
                  </a:cubicBezTo>
                  <a:cubicBezTo>
                    <a:pt x="775" y="863"/>
                    <a:pt x="654" y="862"/>
                    <a:pt x="534" y="862"/>
                  </a:cubicBezTo>
                  <a:cubicBezTo>
                    <a:pt x="472" y="861"/>
                    <a:pt x="411" y="861"/>
                    <a:pt x="349" y="860"/>
                  </a:cubicBezTo>
                  <a:cubicBezTo>
                    <a:pt x="301" y="860"/>
                    <a:pt x="252" y="860"/>
                    <a:pt x="204" y="855"/>
                  </a:cubicBezTo>
                  <a:cubicBezTo>
                    <a:pt x="151" y="850"/>
                    <a:pt x="89" y="837"/>
                    <a:pt x="55" y="792"/>
                  </a:cubicBezTo>
                  <a:cubicBezTo>
                    <a:pt x="17" y="742"/>
                    <a:pt x="17" y="669"/>
                    <a:pt x="18" y="609"/>
                  </a:cubicBezTo>
                  <a:cubicBezTo>
                    <a:pt x="19" y="561"/>
                    <a:pt x="24" y="513"/>
                    <a:pt x="28" y="465"/>
                  </a:cubicBezTo>
                  <a:cubicBezTo>
                    <a:pt x="33" y="409"/>
                    <a:pt x="37" y="354"/>
                    <a:pt x="40" y="299"/>
                  </a:cubicBezTo>
                  <a:cubicBezTo>
                    <a:pt x="44" y="243"/>
                    <a:pt x="48" y="187"/>
                    <a:pt x="54" y="131"/>
                  </a:cubicBezTo>
                  <a:cubicBezTo>
                    <a:pt x="57" y="103"/>
                    <a:pt x="60" y="74"/>
                    <a:pt x="63" y="46"/>
                  </a:cubicBezTo>
                  <a:cubicBezTo>
                    <a:pt x="65" y="36"/>
                    <a:pt x="71" y="26"/>
                    <a:pt x="76" y="17"/>
                  </a:cubicBezTo>
                  <a:cubicBezTo>
                    <a:pt x="80" y="8"/>
                    <a:pt x="66" y="0"/>
                    <a:pt x="62" y="9"/>
                  </a:cubicBezTo>
                  <a:cubicBezTo>
                    <a:pt x="56" y="21"/>
                    <a:pt x="49" y="32"/>
                    <a:pt x="47" y="46"/>
                  </a:cubicBezTo>
                  <a:cubicBezTo>
                    <a:pt x="43" y="78"/>
                    <a:pt x="40" y="110"/>
                    <a:pt x="36" y="143"/>
                  </a:cubicBezTo>
                  <a:cubicBezTo>
                    <a:pt x="30" y="206"/>
                    <a:pt x="26" y="269"/>
                    <a:pt x="22" y="333"/>
                  </a:cubicBezTo>
                  <a:cubicBezTo>
                    <a:pt x="18" y="396"/>
                    <a:pt x="13" y="459"/>
                    <a:pt x="7" y="522"/>
                  </a:cubicBezTo>
                  <a:cubicBezTo>
                    <a:pt x="2" y="568"/>
                    <a:pt x="0" y="614"/>
                    <a:pt x="2" y="660"/>
                  </a:cubicBezTo>
                  <a:cubicBezTo>
                    <a:pt x="5" y="716"/>
                    <a:pt x="15" y="778"/>
                    <a:pt x="57" y="819"/>
                  </a:cubicBezTo>
                  <a:cubicBezTo>
                    <a:pt x="101" y="860"/>
                    <a:pt x="167" y="869"/>
                    <a:pt x="225" y="873"/>
                  </a:cubicBezTo>
                  <a:cubicBezTo>
                    <a:pt x="277" y="877"/>
                    <a:pt x="330" y="876"/>
                    <a:pt x="382" y="877"/>
                  </a:cubicBezTo>
                  <a:cubicBezTo>
                    <a:pt x="444" y="877"/>
                    <a:pt x="506" y="878"/>
                    <a:pt x="567" y="878"/>
                  </a:cubicBezTo>
                  <a:cubicBezTo>
                    <a:pt x="629" y="878"/>
                    <a:pt x="690" y="879"/>
                    <a:pt x="751" y="881"/>
                  </a:cubicBezTo>
                  <a:cubicBezTo>
                    <a:pt x="781" y="882"/>
                    <a:pt x="810" y="884"/>
                    <a:pt x="840" y="886"/>
                  </a:cubicBezTo>
                  <a:cubicBezTo>
                    <a:pt x="868" y="887"/>
                    <a:pt x="897" y="889"/>
                    <a:pt x="925" y="894"/>
                  </a:cubicBezTo>
                  <a:cubicBezTo>
                    <a:pt x="1015" y="910"/>
                    <a:pt x="1094" y="956"/>
                    <a:pt x="1171" y="1005"/>
                  </a:cubicBezTo>
                  <a:cubicBezTo>
                    <a:pt x="1250" y="1056"/>
                    <a:pt x="1331" y="1104"/>
                    <a:pt x="1423" y="1128"/>
                  </a:cubicBezTo>
                  <a:cubicBezTo>
                    <a:pt x="1428" y="1130"/>
                    <a:pt x="1435" y="1124"/>
                    <a:pt x="1433" y="1118"/>
                  </a:cubicBezTo>
                  <a:cubicBezTo>
                    <a:pt x="1395" y="1027"/>
                    <a:pt x="1344" y="943"/>
                    <a:pt x="1302" y="854"/>
                  </a:cubicBezTo>
                  <a:cubicBezTo>
                    <a:pt x="1300" y="858"/>
                    <a:pt x="1298" y="862"/>
                    <a:pt x="1295" y="866"/>
                  </a:cubicBezTo>
                  <a:cubicBezTo>
                    <a:pt x="1359" y="864"/>
                    <a:pt x="1423" y="871"/>
                    <a:pt x="1486" y="873"/>
                  </a:cubicBezTo>
                  <a:cubicBezTo>
                    <a:pt x="1562" y="876"/>
                    <a:pt x="1640" y="876"/>
                    <a:pt x="1715" y="859"/>
                  </a:cubicBezTo>
                  <a:cubicBezTo>
                    <a:pt x="1763" y="848"/>
                    <a:pt x="1816" y="825"/>
                    <a:pt x="1833" y="774"/>
                  </a:cubicBezTo>
                  <a:cubicBezTo>
                    <a:pt x="1840" y="751"/>
                    <a:pt x="1842" y="726"/>
                    <a:pt x="1843" y="703"/>
                  </a:cubicBezTo>
                  <a:cubicBezTo>
                    <a:pt x="1845" y="670"/>
                    <a:pt x="1844" y="638"/>
                    <a:pt x="1842" y="605"/>
                  </a:cubicBezTo>
                  <a:cubicBezTo>
                    <a:pt x="1838" y="530"/>
                    <a:pt x="1828" y="454"/>
                    <a:pt x="1816" y="380"/>
                  </a:cubicBezTo>
                  <a:cubicBezTo>
                    <a:pt x="1806" y="318"/>
                    <a:pt x="1795" y="257"/>
                    <a:pt x="1778" y="197"/>
                  </a:cubicBezTo>
                  <a:cubicBezTo>
                    <a:pt x="1760" y="135"/>
                    <a:pt x="1724" y="80"/>
                    <a:pt x="1668" y="48"/>
                  </a:cubicBezTo>
                  <a:cubicBezTo>
                    <a:pt x="1598" y="7"/>
                    <a:pt x="1512" y="5"/>
                    <a:pt x="1434" y="7"/>
                  </a:cubicBezTo>
                  <a:cubicBezTo>
                    <a:pt x="1388" y="8"/>
                    <a:pt x="1343" y="11"/>
                    <a:pt x="1298" y="14"/>
                  </a:cubicBezTo>
                  <a:cubicBezTo>
                    <a:pt x="1252" y="17"/>
                    <a:pt x="1206" y="18"/>
                    <a:pt x="1159" y="18"/>
                  </a:cubicBezTo>
                  <a:cubicBezTo>
                    <a:pt x="1053" y="17"/>
                    <a:pt x="946" y="15"/>
                    <a:pt x="840" y="13"/>
                  </a:cubicBezTo>
                  <a:cubicBezTo>
                    <a:pt x="622" y="8"/>
                    <a:pt x="404" y="1"/>
                    <a:pt x="185" y="3"/>
                  </a:cubicBezTo>
                  <a:cubicBezTo>
                    <a:pt x="147" y="3"/>
                    <a:pt x="108" y="4"/>
                    <a:pt x="69" y="5"/>
                  </a:cubicBezTo>
                  <a:cubicBezTo>
                    <a:pt x="58" y="5"/>
                    <a:pt x="58" y="21"/>
                    <a:pt x="69" y="2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293435" y="2609513"/>
            <a:ext cx="3758293" cy="10147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sz="6000" dirty="0">
                <a:solidFill>
                  <a:schemeClr val="accent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项目概述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21028783">
            <a:off x="2509383" y="2613437"/>
            <a:ext cx="2168545" cy="2759047"/>
            <a:chOff x="1580" y="885"/>
            <a:chExt cx="1715" cy="2182"/>
          </a:xfrm>
        </p:grpSpPr>
        <p:sp>
          <p:nvSpPr>
            <p:cNvPr id="5" name="Freeform 5"/>
            <p:cNvSpPr/>
            <p:nvPr/>
          </p:nvSpPr>
          <p:spPr bwMode="auto">
            <a:xfrm>
              <a:off x="1837" y="1892"/>
              <a:ext cx="472" cy="104"/>
            </a:xfrm>
            <a:custGeom>
              <a:avLst/>
              <a:gdLst>
                <a:gd name="T0" fmla="*/ 174 w 176"/>
                <a:gd name="T1" fmla="*/ 32 h 39"/>
                <a:gd name="T2" fmla="*/ 3 w 176"/>
                <a:gd name="T3" fmla="*/ 23 h 39"/>
                <a:gd name="T4" fmla="*/ 5 w 176"/>
                <a:gd name="T5" fmla="*/ 28 h 39"/>
                <a:gd name="T6" fmla="*/ 89 w 176"/>
                <a:gd name="T7" fmla="*/ 18 h 39"/>
                <a:gd name="T8" fmla="*/ 171 w 176"/>
                <a:gd name="T9" fmla="*/ 38 h 39"/>
                <a:gd name="T10" fmla="*/ 174 w 176"/>
                <a:gd name="T11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39">
                  <a:moveTo>
                    <a:pt x="174" y="32"/>
                  </a:moveTo>
                  <a:cubicBezTo>
                    <a:pt x="128" y="0"/>
                    <a:pt x="53" y="3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32" y="20"/>
                    <a:pt x="60" y="16"/>
                    <a:pt x="89" y="18"/>
                  </a:cubicBezTo>
                  <a:cubicBezTo>
                    <a:pt x="119" y="20"/>
                    <a:pt x="143" y="30"/>
                    <a:pt x="171" y="38"/>
                  </a:cubicBezTo>
                  <a:cubicBezTo>
                    <a:pt x="175" y="39"/>
                    <a:pt x="176" y="34"/>
                    <a:pt x="174" y="3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1845" y="2004"/>
              <a:ext cx="541" cy="153"/>
            </a:xfrm>
            <a:custGeom>
              <a:avLst/>
              <a:gdLst>
                <a:gd name="T0" fmla="*/ 197 w 202"/>
                <a:gd name="T1" fmla="*/ 47 h 57"/>
                <a:gd name="T2" fmla="*/ 2 w 202"/>
                <a:gd name="T3" fmla="*/ 24 h 57"/>
                <a:gd name="T4" fmla="*/ 3 w 202"/>
                <a:gd name="T5" fmla="*/ 28 h 57"/>
                <a:gd name="T6" fmla="*/ 101 w 202"/>
                <a:gd name="T7" fmla="*/ 23 h 57"/>
                <a:gd name="T8" fmla="*/ 193 w 202"/>
                <a:gd name="T9" fmla="*/ 54 h 57"/>
                <a:gd name="T10" fmla="*/ 197 w 202"/>
                <a:gd name="T11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57">
                  <a:moveTo>
                    <a:pt x="197" y="47"/>
                  </a:moveTo>
                  <a:cubicBezTo>
                    <a:pt x="142" y="12"/>
                    <a:pt x="64" y="0"/>
                    <a:pt x="2" y="24"/>
                  </a:cubicBezTo>
                  <a:cubicBezTo>
                    <a:pt x="0" y="25"/>
                    <a:pt x="1" y="29"/>
                    <a:pt x="3" y="28"/>
                  </a:cubicBezTo>
                  <a:cubicBezTo>
                    <a:pt x="36" y="23"/>
                    <a:pt x="67" y="18"/>
                    <a:pt x="101" y="23"/>
                  </a:cubicBezTo>
                  <a:cubicBezTo>
                    <a:pt x="134" y="27"/>
                    <a:pt x="164" y="38"/>
                    <a:pt x="193" y="54"/>
                  </a:cubicBezTo>
                  <a:cubicBezTo>
                    <a:pt x="198" y="57"/>
                    <a:pt x="202" y="50"/>
                    <a:pt x="197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1859" y="2170"/>
              <a:ext cx="487" cy="126"/>
            </a:xfrm>
            <a:custGeom>
              <a:avLst/>
              <a:gdLst>
                <a:gd name="T0" fmla="*/ 180 w 182"/>
                <a:gd name="T1" fmla="*/ 40 h 47"/>
                <a:gd name="T2" fmla="*/ 4 w 182"/>
                <a:gd name="T3" fmla="*/ 9 h 47"/>
                <a:gd name="T4" fmla="*/ 4 w 182"/>
                <a:gd name="T5" fmla="*/ 15 h 47"/>
                <a:gd name="T6" fmla="*/ 88 w 182"/>
                <a:gd name="T7" fmla="*/ 15 h 47"/>
                <a:gd name="T8" fmla="*/ 176 w 182"/>
                <a:gd name="T9" fmla="*/ 45 h 47"/>
                <a:gd name="T10" fmla="*/ 180 w 182"/>
                <a:gd name="T1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47">
                  <a:moveTo>
                    <a:pt x="180" y="40"/>
                  </a:moveTo>
                  <a:cubicBezTo>
                    <a:pt x="136" y="0"/>
                    <a:pt x="59" y="4"/>
                    <a:pt x="4" y="9"/>
                  </a:cubicBezTo>
                  <a:cubicBezTo>
                    <a:pt x="0" y="9"/>
                    <a:pt x="0" y="15"/>
                    <a:pt x="4" y="15"/>
                  </a:cubicBezTo>
                  <a:cubicBezTo>
                    <a:pt x="32" y="13"/>
                    <a:pt x="60" y="12"/>
                    <a:pt x="88" y="15"/>
                  </a:cubicBezTo>
                  <a:cubicBezTo>
                    <a:pt x="121" y="19"/>
                    <a:pt x="147" y="31"/>
                    <a:pt x="176" y="45"/>
                  </a:cubicBezTo>
                  <a:cubicBezTo>
                    <a:pt x="179" y="47"/>
                    <a:pt x="182" y="43"/>
                    <a:pt x="180" y="4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1883" y="2333"/>
              <a:ext cx="471" cy="70"/>
            </a:xfrm>
            <a:custGeom>
              <a:avLst/>
              <a:gdLst>
                <a:gd name="T0" fmla="*/ 173 w 176"/>
                <a:gd name="T1" fmla="*/ 20 h 26"/>
                <a:gd name="T2" fmla="*/ 91 w 176"/>
                <a:gd name="T3" fmla="*/ 0 h 26"/>
                <a:gd name="T4" fmla="*/ 2 w 176"/>
                <a:gd name="T5" fmla="*/ 18 h 26"/>
                <a:gd name="T6" fmla="*/ 4 w 176"/>
                <a:gd name="T7" fmla="*/ 23 h 26"/>
                <a:gd name="T8" fmla="*/ 88 w 176"/>
                <a:gd name="T9" fmla="*/ 8 h 26"/>
                <a:gd name="T10" fmla="*/ 171 w 176"/>
                <a:gd name="T11" fmla="*/ 26 h 26"/>
                <a:gd name="T12" fmla="*/ 173 w 176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6">
                  <a:moveTo>
                    <a:pt x="173" y="20"/>
                  </a:moveTo>
                  <a:cubicBezTo>
                    <a:pt x="151" y="4"/>
                    <a:pt x="117" y="1"/>
                    <a:pt x="91" y="0"/>
                  </a:cubicBezTo>
                  <a:cubicBezTo>
                    <a:pt x="60" y="0"/>
                    <a:pt x="31" y="6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31" y="12"/>
                    <a:pt x="59" y="7"/>
                    <a:pt x="88" y="8"/>
                  </a:cubicBezTo>
                  <a:cubicBezTo>
                    <a:pt x="118" y="9"/>
                    <a:pt x="142" y="20"/>
                    <a:pt x="171" y="26"/>
                  </a:cubicBezTo>
                  <a:cubicBezTo>
                    <a:pt x="174" y="26"/>
                    <a:pt x="176" y="22"/>
                    <a:pt x="173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1877" y="2454"/>
              <a:ext cx="458" cy="88"/>
            </a:xfrm>
            <a:custGeom>
              <a:avLst/>
              <a:gdLst>
                <a:gd name="T0" fmla="*/ 167 w 171"/>
                <a:gd name="T1" fmla="*/ 24 h 33"/>
                <a:gd name="T2" fmla="*/ 3 w 171"/>
                <a:gd name="T3" fmla="*/ 21 h 33"/>
                <a:gd name="T4" fmla="*/ 5 w 171"/>
                <a:gd name="T5" fmla="*/ 26 h 33"/>
                <a:gd name="T6" fmla="*/ 85 w 171"/>
                <a:gd name="T7" fmla="*/ 14 h 33"/>
                <a:gd name="T8" fmla="*/ 164 w 171"/>
                <a:gd name="T9" fmla="*/ 31 h 33"/>
                <a:gd name="T10" fmla="*/ 167 w 171"/>
                <a:gd name="T11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33">
                  <a:moveTo>
                    <a:pt x="167" y="24"/>
                  </a:moveTo>
                  <a:cubicBezTo>
                    <a:pt x="118" y="0"/>
                    <a:pt x="53" y="0"/>
                    <a:pt x="3" y="21"/>
                  </a:cubicBezTo>
                  <a:cubicBezTo>
                    <a:pt x="0" y="22"/>
                    <a:pt x="2" y="26"/>
                    <a:pt x="5" y="26"/>
                  </a:cubicBezTo>
                  <a:cubicBezTo>
                    <a:pt x="31" y="18"/>
                    <a:pt x="57" y="13"/>
                    <a:pt x="85" y="14"/>
                  </a:cubicBezTo>
                  <a:cubicBezTo>
                    <a:pt x="113" y="15"/>
                    <a:pt x="138" y="22"/>
                    <a:pt x="164" y="31"/>
                  </a:cubicBezTo>
                  <a:cubicBezTo>
                    <a:pt x="168" y="33"/>
                    <a:pt x="171" y="26"/>
                    <a:pt x="167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1883" y="2555"/>
              <a:ext cx="434" cy="100"/>
            </a:xfrm>
            <a:custGeom>
              <a:avLst/>
              <a:gdLst>
                <a:gd name="T0" fmla="*/ 157 w 162"/>
                <a:gd name="T1" fmla="*/ 29 h 37"/>
                <a:gd name="T2" fmla="*/ 2 w 162"/>
                <a:gd name="T3" fmla="*/ 15 h 37"/>
                <a:gd name="T4" fmla="*/ 3 w 162"/>
                <a:gd name="T5" fmla="*/ 19 h 37"/>
                <a:gd name="T6" fmla="*/ 153 w 162"/>
                <a:gd name="T7" fmla="*/ 35 h 37"/>
                <a:gd name="T8" fmla="*/ 157 w 162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7">
                  <a:moveTo>
                    <a:pt x="157" y="29"/>
                  </a:moveTo>
                  <a:cubicBezTo>
                    <a:pt x="111" y="2"/>
                    <a:pt x="52" y="0"/>
                    <a:pt x="2" y="15"/>
                  </a:cubicBezTo>
                  <a:cubicBezTo>
                    <a:pt x="0" y="16"/>
                    <a:pt x="1" y="20"/>
                    <a:pt x="3" y="19"/>
                  </a:cubicBezTo>
                  <a:cubicBezTo>
                    <a:pt x="56" y="6"/>
                    <a:pt x="104" y="14"/>
                    <a:pt x="153" y="35"/>
                  </a:cubicBezTo>
                  <a:cubicBezTo>
                    <a:pt x="158" y="37"/>
                    <a:pt x="162" y="31"/>
                    <a:pt x="157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518" y="2614"/>
              <a:ext cx="463" cy="105"/>
            </a:xfrm>
            <a:custGeom>
              <a:avLst/>
              <a:gdLst>
                <a:gd name="T0" fmla="*/ 171 w 173"/>
                <a:gd name="T1" fmla="*/ 33 h 39"/>
                <a:gd name="T2" fmla="*/ 110 w 173"/>
                <a:gd name="T3" fmla="*/ 9 h 39"/>
                <a:gd name="T4" fmla="*/ 2 w 173"/>
                <a:gd name="T5" fmla="*/ 25 h 39"/>
                <a:gd name="T6" fmla="*/ 2 w 173"/>
                <a:gd name="T7" fmla="*/ 28 h 39"/>
                <a:gd name="T8" fmla="*/ 166 w 173"/>
                <a:gd name="T9" fmla="*/ 37 h 39"/>
                <a:gd name="T10" fmla="*/ 171 w 173"/>
                <a:gd name="T11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39">
                  <a:moveTo>
                    <a:pt x="171" y="33"/>
                  </a:moveTo>
                  <a:cubicBezTo>
                    <a:pt x="159" y="12"/>
                    <a:pt x="131" y="9"/>
                    <a:pt x="110" y="9"/>
                  </a:cubicBezTo>
                  <a:cubicBezTo>
                    <a:pt x="75" y="9"/>
                    <a:pt x="34" y="12"/>
                    <a:pt x="2" y="25"/>
                  </a:cubicBezTo>
                  <a:cubicBezTo>
                    <a:pt x="0" y="25"/>
                    <a:pt x="0" y="28"/>
                    <a:pt x="2" y="28"/>
                  </a:cubicBezTo>
                  <a:cubicBezTo>
                    <a:pt x="55" y="23"/>
                    <a:pt x="121" y="0"/>
                    <a:pt x="166" y="37"/>
                  </a:cubicBezTo>
                  <a:cubicBezTo>
                    <a:pt x="169" y="39"/>
                    <a:pt x="173" y="36"/>
                    <a:pt x="171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542" y="2481"/>
              <a:ext cx="517" cy="115"/>
            </a:xfrm>
            <a:custGeom>
              <a:avLst/>
              <a:gdLst>
                <a:gd name="T0" fmla="*/ 191 w 193"/>
                <a:gd name="T1" fmla="*/ 36 h 43"/>
                <a:gd name="T2" fmla="*/ 4 w 193"/>
                <a:gd name="T3" fmla="*/ 28 h 43"/>
                <a:gd name="T4" fmla="*/ 5 w 193"/>
                <a:gd name="T5" fmla="*/ 33 h 43"/>
                <a:gd name="T6" fmla="*/ 99 w 193"/>
                <a:gd name="T7" fmla="*/ 22 h 43"/>
                <a:gd name="T8" fmla="*/ 188 w 193"/>
                <a:gd name="T9" fmla="*/ 42 h 43"/>
                <a:gd name="T10" fmla="*/ 191 w 193"/>
                <a:gd name="T11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43">
                  <a:moveTo>
                    <a:pt x="191" y="36"/>
                  </a:moveTo>
                  <a:cubicBezTo>
                    <a:pt x="138" y="0"/>
                    <a:pt x="62" y="15"/>
                    <a:pt x="4" y="28"/>
                  </a:cubicBezTo>
                  <a:cubicBezTo>
                    <a:pt x="0" y="29"/>
                    <a:pt x="2" y="34"/>
                    <a:pt x="5" y="33"/>
                  </a:cubicBezTo>
                  <a:cubicBezTo>
                    <a:pt x="36" y="27"/>
                    <a:pt x="68" y="22"/>
                    <a:pt x="99" y="22"/>
                  </a:cubicBezTo>
                  <a:cubicBezTo>
                    <a:pt x="132" y="22"/>
                    <a:pt x="159" y="30"/>
                    <a:pt x="188" y="42"/>
                  </a:cubicBezTo>
                  <a:cubicBezTo>
                    <a:pt x="192" y="43"/>
                    <a:pt x="193" y="38"/>
                    <a:pt x="191" y="3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2552" y="2309"/>
              <a:ext cx="493" cy="110"/>
            </a:xfrm>
            <a:custGeom>
              <a:avLst/>
              <a:gdLst>
                <a:gd name="T0" fmla="*/ 182 w 184"/>
                <a:gd name="T1" fmla="*/ 35 h 41"/>
                <a:gd name="T2" fmla="*/ 3 w 184"/>
                <a:gd name="T3" fmla="*/ 35 h 41"/>
                <a:gd name="T4" fmla="*/ 5 w 184"/>
                <a:gd name="T5" fmla="*/ 39 h 41"/>
                <a:gd name="T6" fmla="*/ 95 w 184"/>
                <a:gd name="T7" fmla="*/ 21 h 41"/>
                <a:gd name="T8" fmla="*/ 180 w 184"/>
                <a:gd name="T9" fmla="*/ 40 h 41"/>
                <a:gd name="T10" fmla="*/ 182 w 184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41">
                  <a:moveTo>
                    <a:pt x="182" y="35"/>
                  </a:moveTo>
                  <a:cubicBezTo>
                    <a:pt x="132" y="0"/>
                    <a:pt x="54" y="10"/>
                    <a:pt x="3" y="35"/>
                  </a:cubicBezTo>
                  <a:cubicBezTo>
                    <a:pt x="0" y="37"/>
                    <a:pt x="2" y="40"/>
                    <a:pt x="5" y="39"/>
                  </a:cubicBezTo>
                  <a:cubicBezTo>
                    <a:pt x="34" y="27"/>
                    <a:pt x="64" y="20"/>
                    <a:pt x="95" y="21"/>
                  </a:cubicBezTo>
                  <a:cubicBezTo>
                    <a:pt x="126" y="21"/>
                    <a:pt x="151" y="32"/>
                    <a:pt x="180" y="40"/>
                  </a:cubicBezTo>
                  <a:cubicBezTo>
                    <a:pt x="183" y="41"/>
                    <a:pt x="184" y="36"/>
                    <a:pt x="182" y="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526" y="2181"/>
              <a:ext cx="485" cy="99"/>
            </a:xfrm>
            <a:custGeom>
              <a:avLst/>
              <a:gdLst>
                <a:gd name="T0" fmla="*/ 178 w 181"/>
                <a:gd name="T1" fmla="*/ 24 h 37"/>
                <a:gd name="T2" fmla="*/ 2 w 181"/>
                <a:gd name="T3" fmla="*/ 33 h 37"/>
                <a:gd name="T4" fmla="*/ 4 w 181"/>
                <a:gd name="T5" fmla="*/ 36 h 37"/>
                <a:gd name="T6" fmla="*/ 89 w 181"/>
                <a:gd name="T7" fmla="*/ 18 h 37"/>
                <a:gd name="T8" fmla="*/ 176 w 181"/>
                <a:gd name="T9" fmla="*/ 29 h 37"/>
                <a:gd name="T10" fmla="*/ 178 w 181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37">
                  <a:moveTo>
                    <a:pt x="178" y="24"/>
                  </a:moveTo>
                  <a:cubicBezTo>
                    <a:pt x="124" y="0"/>
                    <a:pt x="54" y="9"/>
                    <a:pt x="2" y="33"/>
                  </a:cubicBezTo>
                  <a:cubicBezTo>
                    <a:pt x="0" y="34"/>
                    <a:pt x="2" y="37"/>
                    <a:pt x="4" y="36"/>
                  </a:cubicBezTo>
                  <a:cubicBezTo>
                    <a:pt x="31" y="26"/>
                    <a:pt x="59" y="19"/>
                    <a:pt x="89" y="18"/>
                  </a:cubicBezTo>
                  <a:cubicBezTo>
                    <a:pt x="119" y="17"/>
                    <a:pt x="147" y="24"/>
                    <a:pt x="176" y="29"/>
                  </a:cubicBezTo>
                  <a:cubicBezTo>
                    <a:pt x="179" y="30"/>
                    <a:pt x="181" y="25"/>
                    <a:pt x="178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2528" y="2034"/>
              <a:ext cx="472" cy="88"/>
            </a:xfrm>
            <a:custGeom>
              <a:avLst/>
              <a:gdLst>
                <a:gd name="T0" fmla="*/ 172 w 176"/>
                <a:gd name="T1" fmla="*/ 13 h 33"/>
                <a:gd name="T2" fmla="*/ 91 w 176"/>
                <a:gd name="T3" fmla="*/ 3 h 33"/>
                <a:gd name="T4" fmla="*/ 4 w 176"/>
                <a:gd name="T5" fmla="*/ 26 h 33"/>
                <a:gd name="T6" fmla="*/ 5 w 176"/>
                <a:gd name="T7" fmla="*/ 32 h 33"/>
                <a:gd name="T8" fmla="*/ 88 w 176"/>
                <a:gd name="T9" fmla="*/ 11 h 33"/>
                <a:gd name="T10" fmla="*/ 169 w 176"/>
                <a:gd name="T11" fmla="*/ 20 h 33"/>
                <a:gd name="T12" fmla="*/ 172 w 176"/>
                <a:gd name="T13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33">
                  <a:moveTo>
                    <a:pt x="172" y="13"/>
                  </a:moveTo>
                  <a:cubicBezTo>
                    <a:pt x="147" y="3"/>
                    <a:pt x="118" y="0"/>
                    <a:pt x="91" y="3"/>
                  </a:cubicBezTo>
                  <a:cubicBezTo>
                    <a:pt x="61" y="6"/>
                    <a:pt x="34" y="19"/>
                    <a:pt x="4" y="26"/>
                  </a:cubicBezTo>
                  <a:cubicBezTo>
                    <a:pt x="0" y="27"/>
                    <a:pt x="2" y="33"/>
                    <a:pt x="5" y="32"/>
                  </a:cubicBezTo>
                  <a:cubicBezTo>
                    <a:pt x="33" y="26"/>
                    <a:pt x="59" y="14"/>
                    <a:pt x="88" y="11"/>
                  </a:cubicBezTo>
                  <a:cubicBezTo>
                    <a:pt x="116" y="8"/>
                    <a:pt x="142" y="13"/>
                    <a:pt x="169" y="20"/>
                  </a:cubicBezTo>
                  <a:cubicBezTo>
                    <a:pt x="173" y="21"/>
                    <a:pt x="176" y="15"/>
                    <a:pt x="172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491" y="1843"/>
              <a:ext cx="466" cy="148"/>
            </a:xfrm>
            <a:custGeom>
              <a:avLst/>
              <a:gdLst>
                <a:gd name="T0" fmla="*/ 169 w 174"/>
                <a:gd name="T1" fmla="*/ 14 h 55"/>
                <a:gd name="T2" fmla="*/ 2 w 174"/>
                <a:gd name="T3" fmla="*/ 50 h 55"/>
                <a:gd name="T4" fmla="*/ 5 w 174"/>
                <a:gd name="T5" fmla="*/ 54 h 55"/>
                <a:gd name="T6" fmla="*/ 167 w 174"/>
                <a:gd name="T7" fmla="*/ 22 h 55"/>
                <a:gd name="T8" fmla="*/ 169 w 174"/>
                <a:gd name="T9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5">
                  <a:moveTo>
                    <a:pt x="169" y="14"/>
                  </a:moveTo>
                  <a:cubicBezTo>
                    <a:pt x="110" y="0"/>
                    <a:pt x="50" y="13"/>
                    <a:pt x="2" y="50"/>
                  </a:cubicBezTo>
                  <a:cubicBezTo>
                    <a:pt x="0" y="52"/>
                    <a:pt x="3" y="55"/>
                    <a:pt x="5" y="54"/>
                  </a:cubicBezTo>
                  <a:cubicBezTo>
                    <a:pt x="52" y="20"/>
                    <a:pt x="110" y="8"/>
                    <a:pt x="167" y="22"/>
                  </a:cubicBezTo>
                  <a:cubicBezTo>
                    <a:pt x="172" y="23"/>
                    <a:pt x="174" y="15"/>
                    <a:pt x="169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1580" y="885"/>
              <a:ext cx="1715" cy="2182"/>
            </a:xfrm>
            <a:custGeom>
              <a:avLst/>
              <a:gdLst>
                <a:gd name="T0" fmla="*/ 588 w 640"/>
                <a:gd name="T1" fmla="*/ 380 h 815"/>
                <a:gd name="T2" fmla="*/ 573 w 640"/>
                <a:gd name="T3" fmla="*/ 349 h 815"/>
                <a:gd name="T4" fmla="*/ 336 w 640"/>
                <a:gd name="T5" fmla="*/ 374 h 815"/>
                <a:gd name="T6" fmla="*/ 325 w 640"/>
                <a:gd name="T7" fmla="*/ 395 h 815"/>
                <a:gd name="T8" fmla="*/ 505 w 640"/>
                <a:gd name="T9" fmla="*/ 333 h 815"/>
                <a:gd name="T10" fmla="*/ 569 w 640"/>
                <a:gd name="T11" fmla="*/ 731 h 815"/>
                <a:gd name="T12" fmla="*/ 242 w 640"/>
                <a:gd name="T13" fmla="*/ 351 h 815"/>
                <a:gd name="T14" fmla="*/ 423 w 640"/>
                <a:gd name="T15" fmla="*/ 320 h 815"/>
                <a:gd name="T16" fmla="*/ 434 w 640"/>
                <a:gd name="T17" fmla="*/ 271 h 815"/>
                <a:gd name="T18" fmla="*/ 475 w 640"/>
                <a:gd name="T19" fmla="*/ 209 h 815"/>
                <a:gd name="T20" fmla="*/ 549 w 640"/>
                <a:gd name="T21" fmla="*/ 78 h 815"/>
                <a:gd name="T22" fmla="*/ 422 w 640"/>
                <a:gd name="T23" fmla="*/ 17 h 815"/>
                <a:gd name="T24" fmla="*/ 189 w 640"/>
                <a:gd name="T25" fmla="*/ 96 h 815"/>
                <a:gd name="T26" fmla="*/ 156 w 640"/>
                <a:gd name="T27" fmla="*/ 166 h 815"/>
                <a:gd name="T28" fmla="*/ 123 w 640"/>
                <a:gd name="T29" fmla="*/ 137 h 815"/>
                <a:gd name="T30" fmla="*/ 86 w 640"/>
                <a:gd name="T31" fmla="*/ 130 h 815"/>
                <a:gd name="T32" fmla="*/ 118 w 640"/>
                <a:gd name="T33" fmla="*/ 154 h 815"/>
                <a:gd name="T34" fmla="*/ 147 w 640"/>
                <a:gd name="T35" fmla="*/ 227 h 815"/>
                <a:gd name="T36" fmla="*/ 253 w 640"/>
                <a:gd name="T37" fmla="*/ 298 h 815"/>
                <a:gd name="T38" fmla="*/ 58 w 640"/>
                <a:gd name="T39" fmla="*/ 377 h 815"/>
                <a:gd name="T40" fmla="*/ 12 w 640"/>
                <a:gd name="T41" fmla="*/ 799 h 815"/>
                <a:gd name="T42" fmla="*/ 318 w 640"/>
                <a:gd name="T43" fmla="*/ 733 h 815"/>
                <a:gd name="T44" fmla="*/ 635 w 640"/>
                <a:gd name="T45" fmla="*/ 809 h 815"/>
                <a:gd name="T46" fmla="*/ 460 w 640"/>
                <a:gd name="T47" fmla="*/ 242 h 815"/>
                <a:gd name="T48" fmla="*/ 417 w 640"/>
                <a:gd name="T49" fmla="*/ 32 h 815"/>
                <a:gd name="T50" fmla="*/ 506 w 640"/>
                <a:gd name="T51" fmla="*/ 53 h 815"/>
                <a:gd name="T52" fmla="*/ 532 w 640"/>
                <a:gd name="T53" fmla="*/ 79 h 815"/>
                <a:gd name="T54" fmla="*/ 517 w 640"/>
                <a:gd name="T55" fmla="*/ 144 h 815"/>
                <a:gd name="T56" fmla="*/ 416 w 640"/>
                <a:gd name="T57" fmla="*/ 55 h 815"/>
                <a:gd name="T58" fmla="*/ 383 w 640"/>
                <a:gd name="T59" fmla="*/ 51 h 815"/>
                <a:gd name="T60" fmla="*/ 186 w 640"/>
                <a:gd name="T61" fmla="*/ 103 h 815"/>
                <a:gd name="T62" fmla="*/ 156 w 640"/>
                <a:gd name="T63" fmla="*/ 226 h 815"/>
                <a:gd name="T64" fmla="*/ 239 w 640"/>
                <a:gd name="T65" fmla="*/ 281 h 815"/>
                <a:gd name="T66" fmla="*/ 183 w 640"/>
                <a:gd name="T67" fmla="*/ 151 h 815"/>
                <a:gd name="T68" fmla="*/ 391 w 640"/>
                <a:gd name="T69" fmla="*/ 54 h 815"/>
                <a:gd name="T70" fmla="*/ 360 w 640"/>
                <a:gd name="T71" fmla="*/ 291 h 815"/>
                <a:gd name="T72" fmla="*/ 20 w 640"/>
                <a:gd name="T73" fmla="*/ 470 h 815"/>
                <a:gd name="T74" fmla="*/ 38 w 640"/>
                <a:gd name="T75" fmla="*/ 540 h 815"/>
                <a:gd name="T76" fmla="*/ 308 w 640"/>
                <a:gd name="T77" fmla="*/ 727 h 815"/>
                <a:gd name="T78" fmla="*/ 192 w 640"/>
                <a:gd name="T79" fmla="*/ 681 h 815"/>
                <a:gd name="T80" fmla="*/ 195 w 640"/>
                <a:gd name="T81" fmla="*/ 694 h 815"/>
                <a:gd name="T82" fmla="*/ 47 w 640"/>
                <a:gd name="T83" fmla="*/ 481 h 815"/>
                <a:gd name="T84" fmla="*/ 74 w 640"/>
                <a:gd name="T85" fmla="*/ 636 h 815"/>
                <a:gd name="T86" fmla="*/ 86 w 640"/>
                <a:gd name="T87" fmla="*/ 551 h 815"/>
                <a:gd name="T88" fmla="*/ 69 w 640"/>
                <a:gd name="T89" fmla="*/ 376 h 815"/>
                <a:gd name="T90" fmla="*/ 315 w 640"/>
                <a:gd name="T91" fmla="*/ 719 h 815"/>
                <a:gd name="T92" fmla="*/ 578 w 640"/>
                <a:gd name="T93" fmla="*/ 735 h 815"/>
                <a:gd name="T94" fmla="*/ 571 w 640"/>
                <a:gd name="T95" fmla="*/ 465 h 815"/>
                <a:gd name="T96" fmla="*/ 443 w 640"/>
                <a:gd name="T97" fmla="*/ 704 h 815"/>
                <a:gd name="T98" fmla="*/ 605 w 640"/>
                <a:gd name="T99" fmla="*/ 769 h 815"/>
                <a:gd name="T100" fmla="*/ 597 w 640"/>
                <a:gd name="T101" fmla="*/ 482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815">
                  <a:moveTo>
                    <a:pt x="610" y="555"/>
                  </a:moveTo>
                  <a:cubicBezTo>
                    <a:pt x="606" y="514"/>
                    <a:pt x="607" y="475"/>
                    <a:pt x="610" y="434"/>
                  </a:cubicBezTo>
                  <a:cubicBezTo>
                    <a:pt x="612" y="414"/>
                    <a:pt x="611" y="388"/>
                    <a:pt x="589" y="380"/>
                  </a:cubicBezTo>
                  <a:cubicBezTo>
                    <a:pt x="588" y="380"/>
                    <a:pt x="588" y="380"/>
                    <a:pt x="588" y="380"/>
                  </a:cubicBezTo>
                  <a:cubicBezTo>
                    <a:pt x="586" y="372"/>
                    <a:pt x="583" y="365"/>
                    <a:pt x="578" y="358"/>
                  </a:cubicBezTo>
                  <a:cubicBezTo>
                    <a:pt x="577" y="356"/>
                    <a:pt x="575" y="356"/>
                    <a:pt x="573" y="356"/>
                  </a:cubicBezTo>
                  <a:cubicBezTo>
                    <a:pt x="574" y="355"/>
                    <a:pt x="574" y="354"/>
                    <a:pt x="574" y="353"/>
                  </a:cubicBezTo>
                  <a:cubicBezTo>
                    <a:pt x="574" y="351"/>
                    <a:pt x="573" y="350"/>
                    <a:pt x="573" y="349"/>
                  </a:cubicBezTo>
                  <a:cubicBezTo>
                    <a:pt x="572" y="349"/>
                    <a:pt x="572" y="348"/>
                    <a:pt x="572" y="348"/>
                  </a:cubicBezTo>
                  <a:cubicBezTo>
                    <a:pt x="540" y="316"/>
                    <a:pt x="482" y="315"/>
                    <a:pt x="442" y="324"/>
                  </a:cubicBezTo>
                  <a:cubicBezTo>
                    <a:pt x="417" y="330"/>
                    <a:pt x="393" y="340"/>
                    <a:pt x="371" y="352"/>
                  </a:cubicBezTo>
                  <a:cubicBezTo>
                    <a:pt x="359" y="359"/>
                    <a:pt x="347" y="366"/>
                    <a:pt x="336" y="374"/>
                  </a:cubicBezTo>
                  <a:cubicBezTo>
                    <a:pt x="328" y="379"/>
                    <a:pt x="320" y="382"/>
                    <a:pt x="319" y="391"/>
                  </a:cubicBezTo>
                  <a:cubicBezTo>
                    <a:pt x="318" y="393"/>
                    <a:pt x="319" y="395"/>
                    <a:pt x="321" y="396"/>
                  </a:cubicBezTo>
                  <a:cubicBezTo>
                    <a:pt x="323" y="396"/>
                    <a:pt x="323" y="396"/>
                    <a:pt x="323" y="396"/>
                  </a:cubicBezTo>
                  <a:cubicBezTo>
                    <a:pt x="324" y="397"/>
                    <a:pt x="325" y="396"/>
                    <a:pt x="325" y="395"/>
                  </a:cubicBezTo>
                  <a:cubicBezTo>
                    <a:pt x="327" y="388"/>
                    <a:pt x="343" y="381"/>
                    <a:pt x="350" y="377"/>
                  </a:cubicBezTo>
                  <a:cubicBezTo>
                    <a:pt x="359" y="372"/>
                    <a:pt x="368" y="367"/>
                    <a:pt x="377" y="362"/>
                  </a:cubicBezTo>
                  <a:cubicBezTo>
                    <a:pt x="397" y="352"/>
                    <a:pt x="419" y="343"/>
                    <a:pt x="442" y="337"/>
                  </a:cubicBezTo>
                  <a:cubicBezTo>
                    <a:pt x="462" y="332"/>
                    <a:pt x="484" y="331"/>
                    <a:pt x="505" y="333"/>
                  </a:cubicBezTo>
                  <a:cubicBezTo>
                    <a:pt x="526" y="336"/>
                    <a:pt x="543" y="345"/>
                    <a:pt x="563" y="354"/>
                  </a:cubicBezTo>
                  <a:cubicBezTo>
                    <a:pt x="555" y="417"/>
                    <a:pt x="553" y="482"/>
                    <a:pt x="557" y="546"/>
                  </a:cubicBezTo>
                  <a:cubicBezTo>
                    <a:pt x="560" y="608"/>
                    <a:pt x="577" y="672"/>
                    <a:pt x="570" y="734"/>
                  </a:cubicBezTo>
                  <a:cubicBezTo>
                    <a:pt x="570" y="733"/>
                    <a:pt x="569" y="732"/>
                    <a:pt x="569" y="731"/>
                  </a:cubicBezTo>
                  <a:cubicBezTo>
                    <a:pt x="502" y="676"/>
                    <a:pt x="394" y="681"/>
                    <a:pt x="324" y="725"/>
                  </a:cubicBezTo>
                  <a:cubicBezTo>
                    <a:pt x="329" y="617"/>
                    <a:pt x="336" y="506"/>
                    <a:pt x="318" y="399"/>
                  </a:cubicBezTo>
                  <a:cubicBezTo>
                    <a:pt x="319" y="398"/>
                    <a:pt x="320" y="396"/>
                    <a:pt x="319" y="395"/>
                  </a:cubicBezTo>
                  <a:cubicBezTo>
                    <a:pt x="298" y="374"/>
                    <a:pt x="271" y="359"/>
                    <a:pt x="242" y="351"/>
                  </a:cubicBezTo>
                  <a:cubicBezTo>
                    <a:pt x="250" y="335"/>
                    <a:pt x="256" y="318"/>
                    <a:pt x="259" y="300"/>
                  </a:cubicBezTo>
                  <a:cubicBezTo>
                    <a:pt x="306" y="313"/>
                    <a:pt x="362" y="309"/>
                    <a:pt x="406" y="287"/>
                  </a:cubicBezTo>
                  <a:cubicBezTo>
                    <a:pt x="408" y="293"/>
                    <a:pt x="411" y="298"/>
                    <a:pt x="414" y="304"/>
                  </a:cubicBezTo>
                  <a:cubicBezTo>
                    <a:pt x="416" y="310"/>
                    <a:pt x="418" y="316"/>
                    <a:pt x="423" y="320"/>
                  </a:cubicBezTo>
                  <a:cubicBezTo>
                    <a:pt x="426" y="323"/>
                    <a:pt x="430" y="320"/>
                    <a:pt x="429" y="317"/>
                  </a:cubicBezTo>
                  <a:cubicBezTo>
                    <a:pt x="429" y="311"/>
                    <a:pt x="425" y="306"/>
                    <a:pt x="422" y="301"/>
                  </a:cubicBezTo>
                  <a:cubicBezTo>
                    <a:pt x="419" y="295"/>
                    <a:pt x="416" y="290"/>
                    <a:pt x="412" y="284"/>
                  </a:cubicBezTo>
                  <a:cubicBezTo>
                    <a:pt x="420" y="280"/>
                    <a:pt x="427" y="276"/>
                    <a:pt x="434" y="271"/>
                  </a:cubicBezTo>
                  <a:cubicBezTo>
                    <a:pt x="442" y="264"/>
                    <a:pt x="450" y="256"/>
                    <a:pt x="456" y="247"/>
                  </a:cubicBezTo>
                  <a:cubicBezTo>
                    <a:pt x="472" y="253"/>
                    <a:pt x="494" y="252"/>
                    <a:pt x="499" y="231"/>
                  </a:cubicBezTo>
                  <a:cubicBezTo>
                    <a:pt x="500" y="223"/>
                    <a:pt x="497" y="216"/>
                    <a:pt x="490" y="211"/>
                  </a:cubicBezTo>
                  <a:cubicBezTo>
                    <a:pt x="486" y="208"/>
                    <a:pt x="480" y="207"/>
                    <a:pt x="475" y="209"/>
                  </a:cubicBezTo>
                  <a:cubicBezTo>
                    <a:pt x="480" y="190"/>
                    <a:pt x="481" y="170"/>
                    <a:pt x="478" y="151"/>
                  </a:cubicBezTo>
                  <a:cubicBezTo>
                    <a:pt x="491" y="165"/>
                    <a:pt x="516" y="163"/>
                    <a:pt x="527" y="148"/>
                  </a:cubicBezTo>
                  <a:cubicBezTo>
                    <a:pt x="538" y="134"/>
                    <a:pt x="535" y="116"/>
                    <a:pt x="524" y="105"/>
                  </a:cubicBezTo>
                  <a:cubicBezTo>
                    <a:pt x="537" y="101"/>
                    <a:pt x="551" y="94"/>
                    <a:pt x="549" y="78"/>
                  </a:cubicBezTo>
                  <a:cubicBezTo>
                    <a:pt x="547" y="61"/>
                    <a:pt x="529" y="56"/>
                    <a:pt x="514" y="55"/>
                  </a:cubicBezTo>
                  <a:cubicBezTo>
                    <a:pt x="525" y="44"/>
                    <a:pt x="520" y="22"/>
                    <a:pt x="507" y="13"/>
                  </a:cubicBezTo>
                  <a:cubicBezTo>
                    <a:pt x="489" y="0"/>
                    <a:pt x="467" y="10"/>
                    <a:pt x="455" y="26"/>
                  </a:cubicBezTo>
                  <a:cubicBezTo>
                    <a:pt x="448" y="16"/>
                    <a:pt x="434" y="11"/>
                    <a:pt x="422" y="17"/>
                  </a:cubicBezTo>
                  <a:cubicBezTo>
                    <a:pt x="410" y="24"/>
                    <a:pt x="406" y="38"/>
                    <a:pt x="409" y="50"/>
                  </a:cubicBezTo>
                  <a:cubicBezTo>
                    <a:pt x="377" y="31"/>
                    <a:pt x="339" y="21"/>
                    <a:pt x="305" y="29"/>
                  </a:cubicBezTo>
                  <a:cubicBezTo>
                    <a:pt x="305" y="29"/>
                    <a:pt x="305" y="30"/>
                    <a:pt x="305" y="30"/>
                  </a:cubicBezTo>
                  <a:cubicBezTo>
                    <a:pt x="251" y="22"/>
                    <a:pt x="211" y="53"/>
                    <a:pt x="189" y="96"/>
                  </a:cubicBezTo>
                  <a:cubicBezTo>
                    <a:pt x="177" y="84"/>
                    <a:pt x="154" y="88"/>
                    <a:pt x="149" y="106"/>
                  </a:cubicBezTo>
                  <a:cubicBezTo>
                    <a:pt x="144" y="123"/>
                    <a:pt x="161" y="138"/>
                    <a:pt x="176" y="132"/>
                  </a:cubicBezTo>
                  <a:cubicBezTo>
                    <a:pt x="173" y="141"/>
                    <a:pt x="172" y="151"/>
                    <a:pt x="171" y="160"/>
                  </a:cubicBezTo>
                  <a:cubicBezTo>
                    <a:pt x="166" y="163"/>
                    <a:pt x="161" y="165"/>
                    <a:pt x="156" y="166"/>
                  </a:cubicBezTo>
                  <a:cubicBezTo>
                    <a:pt x="144" y="168"/>
                    <a:pt x="120" y="160"/>
                    <a:pt x="128" y="146"/>
                  </a:cubicBezTo>
                  <a:cubicBezTo>
                    <a:pt x="130" y="145"/>
                    <a:pt x="131" y="143"/>
                    <a:pt x="131" y="142"/>
                  </a:cubicBezTo>
                  <a:cubicBezTo>
                    <a:pt x="134" y="137"/>
                    <a:pt x="127" y="131"/>
                    <a:pt x="124" y="136"/>
                  </a:cubicBezTo>
                  <a:cubicBezTo>
                    <a:pt x="124" y="136"/>
                    <a:pt x="123" y="136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2" y="138"/>
                    <a:pt x="122" y="139"/>
                    <a:pt x="121" y="140"/>
                  </a:cubicBezTo>
                  <a:cubicBezTo>
                    <a:pt x="111" y="152"/>
                    <a:pt x="88" y="149"/>
                    <a:pt x="86" y="130"/>
                  </a:cubicBezTo>
                  <a:cubicBezTo>
                    <a:pt x="84" y="116"/>
                    <a:pt x="94" y="105"/>
                    <a:pt x="106" y="100"/>
                  </a:cubicBezTo>
                  <a:cubicBezTo>
                    <a:pt x="108" y="99"/>
                    <a:pt x="107" y="96"/>
                    <a:pt x="104" y="96"/>
                  </a:cubicBezTo>
                  <a:cubicBezTo>
                    <a:pt x="83" y="101"/>
                    <a:pt x="67" y="125"/>
                    <a:pt x="82" y="146"/>
                  </a:cubicBezTo>
                  <a:cubicBezTo>
                    <a:pt x="91" y="157"/>
                    <a:pt x="106" y="159"/>
                    <a:pt x="118" y="154"/>
                  </a:cubicBezTo>
                  <a:cubicBezTo>
                    <a:pt x="119" y="162"/>
                    <a:pt x="124" y="169"/>
                    <a:pt x="133" y="174"/>
                  </a:cubicBezTo>
                  <a:cubicBezTo>
                    <a:pt x="142" y="178"/>
                    <a:pt x="158" y="178"/>
                    <a:pt x="170" y="172"/>
                  </a:cubicBezTo>
                  <a:cubicBezTo>
                    <a:pt x="170" y="182"/>
                    <a:pt x="171" y="192"/>
                    <a:pt x="172" y="202"/>
                  </a:cubicBezTo>
                  <a:cubicBezTo>
                    <a:pt x="158" y="198"/>
                    <a:pt x="143" y="210"/>
                    <a:pt x="147" y="227"/>
                  </a:cubicBezTo>
                  <a:cubicBezTo>
                    <a:pt x="148" y="236"/>
                    <a:pt x="155" y="243"/>
                    <a:pt x="165" y="244"/>
                  </a:cubicBezTo>
                  <a:cubicBezTo>
                    <a:pt x="172" y="245"/>
                    <a:pt x="179" y="243"/>
                    <a:pt x="184" y="238"/>
                  </a:cubicBezTo>
                  <a:cubicBezTo>
                    <a:pt x="195" y="262"/>
                    <a:pt x="213" y="281"/>
                    <a:pt x="239" y="293"/>
                  </a:cubicBezTo>
                  <a:cubicBezTo>
                    <a:pt x="243" y="295"/>
                    <a:pt x="248" y="297"/>
                    <a:pt x="253" y="298"/>
                  </a:cubicBezTo>
                  <a:cubicBezTo>
                    <a:pt x="246" y="315"/>
                    <a:pt x="240" y="332"/>
                    <a:pt x="232" y="348"/>
                  </a:cubicBezTo>
                  <a:cubicBezTo>
                    <a:pt x="176" y="334"/>
                    <a:pt x="112" y="340"/>
                    <a:pt x="64" y="365"/>
                  </a:cubicBezTo>
                  <a:cubicBezTo>
                    <a:pt x="61" y="367"/>
                    <a:pt x="61" y="370"/>
                    <a:pt x="62" y="372"/>
                  </a:cubicBezTo>
                  <a:cubicBezTo>
                    <a:pt x="60" y="372"/>
                    <a:pt x="58" y="374"/>
                    <a:pt x="58" y="377"/>
                  </a:cubicBezTo>
                  <a:cubicBezTo>
                    <a:pt x="57" y="378"/>
                    <a:pt x="57" y="379"/>
                    <a:pt x="57" y="381"/>
                  </a:cubicBezTo>
                  <a:cubicBezTo>
                    <a:pt x="37" y="384"/>
                    <a:pt x="18" y="393"/>
                    <a:pt x="14" y="417"/>
                  </a:cubicBezTo>
                  <a:cubicBezTo>
                    <a:pt x="8" y="457"/>
                    <a:pt x="7" y="500"/>
                    <a:pt x="5" y="540"/>
                  </a:cubicBezTo>
                  <a:cubicBezTo>
                    <a:pt x="0" y="627"/>
                    <a:pt x="0" y="713"/>
                    <a:pt x="12" y="799"/>
                  </a:cubicBezTo>
                  <a:cubicBezTo>
                    <a:pt x="13" y="802"/>
                    <a:pt x="17" y="803"/>
                    <a:pt x="19" y="802"/>
                  </a:cubicBezTo>
                  <a:cubicBezTo>
                    <a:pt x="110" y="755"/>
                    <a:pt x="211" y="733"/>
                    <a:pt x="313" y="737"/>
                  </a:cubicBezTo>
                  <a:cubicBezTo>
                    <a:pt x="316" y="737"/>
                    <a:pt x="317" y="735"/>
                    <a:pt x="318" y="733"/>
                  </a:cubicBezTo>
                  <a:cubicBezTo>
                    <a:pt x="318" y="733"/>
                    <a:pt x="318" y="733"/>
                    <a:pt x="318" y="733"/>
                  </a:cubicBezTo>
                  <a:cubicBezTo>
                    <a:pt x="319" y="734"/>
                    <a:pt x="321" y="735"/>
                    <a:pt x="323" y="734"/>
                  </a:cubicBezTo>
                  <a:cubicBezTo>
                    <a:pt x="323" y="734"/>
                    <a:pt x="323" y="734"/>
                    <a:pt x="323" y="734"/>
                  </a:cubicBezTo>
                  <a:cubicBezTo>
                    <a:pt x="429" y="745"/>
                    <a:pt x="530" y="768"/>
                    <a:pt x="628" y="813"/>
                  </a:cubicBezTo>
                  <a:cubicBezTo>
                    <a:pt x="631" y="815"/>
                    <a:pt x="635" y="813"/>
                    <a:pt x="635" y="809"/>
                  </a:cubicBezTo>
                  <a:cubicBezTo>
                    <a:pt x="640" y="723"/>
                    <a:pt x="619" y="640"/>
                    <a:pt x="610" y="555"/>
                  </a:cubicBezTo>
                  <a:close/>
                  <a:moveTo>
                    <a:pt x="486" y="220"/>
                  </a:moveTo>
                  <a:cubicBezTo>
                    <a:pt x="490" y="224"/>
                    <a:pt x="489" y="230"/>
                    <a:pt x="486" y="235"/>
                  </a:cubicBezTo>
                  <a:cubicBezTo>
                    <a:pt x="480" y="243"/>
                    <a:pt x="469" y="244"/>
                    <a:pt x="460" y="242"/>
                  </a:cubicBezTo>
                  <a:cubicBezTo>
                    <a:pt x="465" y="234"/>
                    <a:pt x="469" y="226"/>
                    <a:pt x="472" y="218"/>
                  </a:cubicBezTo>
                  <a:cubicBezTo>
                    <a:pt x="472" y="218"/>
                    <a:pt x="473" y="218"/>
                    <a:pt x="474" y="218"/>
                  </a:cubicBezTo>
                  <a:cubicBezTo>
                    <a:pt x="478" y="219"/>
                    <a:pt x="482" y="217"/>
                    <a:pt x="486" y="220"/>
                  </a:cubicBezTo>
                  <a:close/>
                  <a:moveTo>
                    <a:pt x="417" y="32"/>
                  </a:moveTo>
                  <a:cubicBezTo>
                    <a:pt x="426" y="18"/>
                    <a:pt x="447" y="20"/>
                    <a:pt x="451" y="36"/>
                  </a:cubicBezTo>
                  <a:cubicBezTo>
                    <a:pt x="452" y="39"/>
                    <a:pt x="457" y="40"/>
                    <a:pt x="458" y="37"/>
                  </a:cubicBezTo>
                  <a:cubicBezTo>
                    <a:pt x="466" y="23"/>
                    <a:pt x="483" y="10"/>
                    <a:pt x="499" y="18"/>
                  </a:cubicBezTo>
                  <a:cubicBezTo>
                    <a:pt x="513" y="26"/>
                    <a:pt x="513" y="41"/>
                    <a:pt x="506" y="53"/>
                  </a:cubicBezTo>
                  <a:cubicBezTo>
                    <a:pt x="505" y="54"/>
                    <a:pt x="505" y="55"/>
                    <a:pt x="506" y="56"/>
                  </a:cubicBezTo>
                  <a:cubicBezTo>
                    <a:pt x="505" y="58"/>
                    <a:pt x="505" y="60"/>
                    <a:pt x="508" y="61"/>
                  </a:cubicBezTo>
                  <a:cubicBezTo>
                    <a:pt x="513" y="61"/>
                    <a:pt x="517" y="62"/>
                    <a:pt x="522" y="63"/>
                  </a:cubicBezTo>
                  <a:cubicBezTo>
                    <a:pt x="532" y="64"/>
                    <a:pt x="535" y="69"/>
                    <a:pt x="532" y="79"/>
                  </a:cubicBezTo>
                  <a:cubicBezTo>
                    <a:pt x="537" y="89"/>
                    <a:pt x="535" y="94"/>
                    <a:pt x="526" y="95"/>
                  </a:cubicBezTo>
                  <a:cubicBezTo>
                    <a:pt x="522" y="96"/>
                    <a:pt x="518" y="97"/>
                    <a:pt x="514" y="98"/>
                  </a:cubicBezTo>
                  <a:cubicBezTo>
                    <a:pt x="509" y="98"/>
                    <a:pt x="507" y="104"/>
                    <a:pt x="511" y="106"/>
                  </a:cubicBezTo>
                  <a:cubicBezTo>
                    <a:pt x="523" y="114"/>
                    <a:pt x="529" y="133"/>
                    <a:pt x="517" y="144"/>
                  </a:cubicBezTo>
                  <a:cubicBezTo>
                    <a:pt x="507" y="154"/>
                    <a:pt x="494" y="150"/>
                    <a:pt x="483" y="144"/>
                  </a:cubicBezTo>
                  <a:cubicBezTo>
                    <a:pt x="481" y="143"/>
                    <a:pt x="479" y="144"/>
                    <a:pt x="478" y="145"/>
                  </a:cubicBezTo>
                  <a:cubicBezTo>
                    <a:pt x="476" y="136"/>
                    <a:pt x="473" y="127"/>
                    <a:pt x="470" y="119"/>
                  </a:cubicBezTo>
                  <a:cubicBezTo>
                    <a:pt x="459" y="94"/>
                    <a:pt x="440" y="71"/>
                    <a:pt x="416" y="55"/>
                  </a:cubicBezTo>
                  <a:cubicBezTo>
                    <a:pt x="413" y="47"/>
                    <a:pt x="413" y="39"/>
                    <a:pt x="417" y="32"/>
                  </a:cubicBezTo>
                  <a:close/>
                  <a:moveTo>
                    <a:pt x="303" y="35"/>
                  </a:moveTo>
                  <a:cubicBezTo>
                    <a:pt x="304" y="36"/>
                    <a:pt x="305" y="37"/>
                    <a:pt x="306" y="37"/>
                  </a:cubicBezTo>
                  <a:cubicBezTo>
                    <a:pt x="334" y="39"/>
                    <a:pt x="359" y="41"/>
                    <a:pt x="383" y="51"/>
                  </a:cubicBezTo>
                  <a:cubicBezTo>
                    <a:pt x="350" y="53"/>
                    <a:pt x="320" y="51"/>
                    <a:pt x="289" y="37"/>
                  </a:cubicBezTo>
                  <a:cubicBezTo>
                    <a:pt x="294" y="36"/>
                    <a:pt x="298" y="36"/>
                    <a:pt x="303" y="35"/>
                  </a:cubicBezTo>
                  <a:close/>
                  <a:moveTo>
                    <a:pt x="158" y="107"/>
                  </a:moveTo>
                  <a:cubicBezTo>
                    <a:pt x="163" y="94"/>
                    <a:pt x="177" y="96"/>
                    <a:pt x="186" y="103"/>
                  </a:cubicBezTo>
                  <a:cubicBezTo>
                    <a:pt x="183" y="110"/>
                    <a:pt x="180" y="117"/>
                    <a:pt x="178" y="124"/>
                  </a:cubicBezTo>
                  <a:cubicBezTo>
                    <a:pt x="178" y="124"/>
                    <a:pt x="178" y="124"/>
                    <a:pt x="177" y="124"/>
                  </a:cubicBezTo>
                  <a:cubicBezTo>
                    <a:pt x="166" y="130"/>
                    <a:pt x="153" y="119"/>
                    <a:pt x="158" y="107"/>
                  </a:cubicBezTo>
                  <a:close/>
                  <a:moveTo>
                    <a:pt x="156" y="226"/>
                  </a:moveTo>
                  <a:cubicBezTo>
                    <a:pt x="152" y="214"/>
                    <a:pt x="163" y="206"/>
                    <a:pt x="174" y="209"/>
                  </a:cubicBezTo>
                  <a:cubicBezTo>
                    <a:pt x="175" y="216"/>
                    <a:pt x="177" y="223"/>
                    <a:pt x="180" y="230"/>
                  </a:cubicBezTo>
                  <a:cubicBezTo>
                    <a:pt x="172" y="235"/>
                    <a:pt x="160" y="238"/>
                    <a:pt x="156" y="226"/>
                  </a:cubicBezTo>
                  <a:close/>
                  <a:moveTo>
                    <a:pt x="239" y="281"/>
                  </a:moveTo>
                  <a:cubicBezTo>
                    <a:pt x="205" y="264"/>
                    <a:pt x="189" y="229"/>
                    <a:pt x="183" y="193"/>
                  </a:cubicBezTo>
                  <a:cubicBezTo>
                    <a:pt x="182" y="183"/>
                    <a:pt x="181" y="174"/>
                    <a:pt x="181" y="165"/>
                  </a:cubicBezTo>
                  <a:cubicBezTo>
                    <a:pt x="184" y="162"/>
                    <a:pt x="185" y="160"/>
                    <a:pt x="186" y="156"/>
                  </a:cubicBezTo>
                  <a:cubicBezTo>
                    <a:pt x="187" y="153"/>
                    <a:pt x="185" y="151"/>
                    <a:pt x="183" y="151"/>
                  </a:cubicBezTo>
                  <a:cubicBezTo>
                    <a:pt x="189" y="96"/>
                    <a:pt x="227" y="52"/>
                    <a:pt x="282" y="39"/>
                  </a:cubicBezTo>
                  <a:cubicBezTo>
                    <a:pt x="282" y="39"/>
                    <a:pt x="282" y="39"/>
                    <a:pt x="283" y="40"/>
                  </a:cubicBezTo>
                  <a:cubicBezTo>
                    <a:pt x="314" y="57"/>
                    <a:pt x="354" y="66"/>
                    <a:pt x="389" y="57"/>
                  </a:cubicBezTo>
                  <a:cubicBezTo>
                    <a:pt x="390" y="56"/>
                    <a:pt x="391" y="55"/>
                    <a:pt x="391" y="54"/>
                  </a:cubicBezTo>
                  <a:cubicBezTo>
                    <a:pt x="396" y="56"/>
                    <a:pt x="401" y="59"/>
                    <a:pt x="405" y="61"/>
                  </a:cubicBezTo>
                  <a:cubicBezTo>
                    <a:pt x="435" y="80"/>
                    <a:pt x="458" y="108"/>
                    <a:pt x="466" y="143"/>
                  </a:cubicBezTo>
                  <a:cubicBezTo>
                    <a:pt x="473" y="173"/>
                    <a:pt x="469" y="207"/>
                    <a:pt x="452" y="234"/>
                  </a:cubicBezTo>
                  <a:cubicBezTo>
                    <a:pt x="432" y="266"/>
                    <a:pt x="396" y="283"/>
                    <a:pt x="360" y="291"/>
                  </a:cubicBezTo>
                  <a:cubicBezTo>
                    <a:pt x="321" y="299"/>
                    <a:pt x="275" y="299"/>
                    <a:pt x="239" y="281"/>
                  </a:cubicBezTo>
                  <a:close/>
                  <a:moveTo>
                    <a:pt x="21" y="790"/>
                  </a:moveTo>
                  <a:cubicBezTo>
                    <a:pt x="11" y="719"/>
                    <a:pt x="10" y="647"/>
                    <a:pt x="13" y="576"/>
                  </a:cubicBezTo>
                  <a:cubicBezTo>
                    <a:pt x="15" y="540"/>
                    <a:pt x="17" y="505"/>
                    <a:pt x="20" y="470"/>
                  </a:cubicBezTo>
                  <a:cubicBezTo>
                    <a:pt x="21" y="452"/>
                    <a:pt x="21" y="432"/>
                    <a:pt x="25" y="414"/>
                  </a:cubicBezTo>
                  <a:cubicBezTo>
                    <a:pt x="27" y="403"/>
                    <a:pt x="35" y="396"/>
                    <a:pt x="45" y="391"/>
                  </a:cubicBezTo>
                  <a:cubicBezTo>
                    <a:pt x="36" y="401"/>
                    <a:pt x="36" y="417"/>
                    <a:pt x="36" y="430"/>
                  </a:cubicBezTo>
                  <a:cubicBezTo>
                    <a:pt x="37" y="467"/>
                    <a:pt x="37" y="503"/>
                    <a:pt x="38" y="540"/>
                  </a:cubicBezTo>
                  <a:cubicBezTo>
                    <a:pt x="39" y="616"/>
                    <a:pt x="40" y="692"/>
                    <a:pt x="41" y="768"/>
                  </a:cubicBezTo>
                  <a:cubicBezTo>
                    <a:pt x="41" y="771"/>
                    <a:pt x="45" y="774"/>
                    <a:pt x="48" y="772"/>
                  </a:cubicBezTo>
                  <a:cubicBezTo>
                    <a:pt x="125" y="722"/>
                    <a:pt x="219" y="692"/>
                    <a:pt x="308" y="727"/>
                  </a:cubicBezTo>
                  <a:cubicBezTo>
                    <a:pt x="308" y="727"/>
                    <a:pt x="308" y="727"/>
                    <a:pt x="308" y="727"/>
                  </a:cubicBezTo>
                  <a:cubicBezTo>
                    <a:pt x="209" y="724"/>
                    <a:pt x="110" y="746"/>
                    <a:pt x="21" y="790"/>
                  </a:cubicBezTo>
                  <a:close/>
                  <a:moveTo>
                    <a:pt x="315" y="719"/>
                  </a:moveTo>
                  <a:cubicBezTo>
                    <a:pt x="312" y="718"/>
                    <a:pt x="309" y="717"/>
                    <a:pt x="306" y="716"/>
                  </a:cubicBezTo>
                  <a:cubicBezTo>
                    <a:pt x="274" y="692"/>
                    <a:pt x="232" y="679"/>
                    <a:pt x="192" y="681"/>
                  </a:cubicBezTo>
                  <a:cubicBezTo>
                    <a:pt x="151" y="682"/>
                    <a:pt x="95" y="697"/>
                    <a:pt x="69" y="731"/>
                  </a:cubicBezTo>
                  <a:cubicBezTo>
                    <a:pt x="66" y="736"/>
                    <a:pt x="72" y="740"/>
                    <a:pt x="76" y="738"/>
                  </a:cubicBezTo>
                  <a:cubicBezTo>
                    <a:pt x="95" y="729"/>
                    <a:pt x="111" y="715"/>
                    <a:pt x="132" y="707"/>
                  </a:cubicBezTo>
                  <a:cubicBezTo>
                    <a:pt x="152" y="699"/>
                    <a:pt x="174" y="694"/>
                    <a:pt x="195" y="694"/>
                  </a:cubicBezTo>
                  <a:cubicBezTo>
                    <a:pt x="218" y="694"/>
                    <a:pt x="238" y="697"/>
                    <a:pt x="258" y="703"/>
                  </a:cubicBezTo>
                  <a:cubicBezTo>
                    <a:pt x="186" y="694"/>
                    <a:pt x="112" y="722"/>
                    <a:pt x="50" y="760"/>
                  </a:cubicBezTo>
                  <a:cubicBezTo>
                    <a:pt x="49" y="698"/>
                    <a:pt x="49" y="637"/>
                    <a:pt x="48" y="576"/>
                  </a:cubicBezTo>
                  <a:cubicBezTo>
                    <a:pt x="48" y="544"/>
                    <a:pt x="47" y="513"/>
                    <a:pt x="47" y="481"/>
                  </a:cubicBezTo>
                  <a:cubicBezTo>
                    <a:pt x="47" y="465"/>
                    <a:pt x="47" y="450"/>
                    <a:pt x="46" y="434"/>
                  </a:cubicBezTo>
                  <a:cubicBezTo>
                    <a:pt x="46" y="422"/>
                    <a:pt x="44" y="398"/>
                    <a:pt x="57" y="390"/>
                  </a:cubicBezTo>
                  <a:cubicBezTo>
                    <a:pt x="56" y="444"/>
                    <a:pt x="75" y="498"/>
                    <a:pt x="76" y="551"/>
                  </a:cubicBezTo>
                  <a:cubicBezTo>
                    <a:pt x="77" y="580"/>
                    <a:pt x="75" y="608"/>
                    <a:pt x="74" y="636"/>
                  </a:cubicBezTo>
                  <a:cubicBezTo>
                    <a:pt x="73" y="664"/>
                    <a:pt x="67" y="695"/>
                    <a:pt x="73" y="722"/>
                  </a:cubicBezTo>
                  <a:cubicBezTo>
                    <a:pt x="73" y="724"/>
                    <a:pt x="76" y="724"/>
                    <a:pt x="76" y="722"/>
                  </a:cubicBezTo>
                  <a:cubicBezTo>
                    <a:pt x="84" y="697"/>
                    <a:pt x="82" y="667"/>
                    <a:pt x="84" y="640"/>
                  </a:cubicBezTo>
                  <a:cubicBezTo>
                    <a:pt x="85" y="611"/>
                    <a:pt x="87" y="581"/>
                    <a:pt x="86" y="551"/>
                  </a:cubicBezTo>
                  <a:cubicBezTo>
                    <a:pt x="86" y="525"/>
                    <a:pt x="82" y="499"/>
                    <a:pt x="78" y="474"/>
                  </a:cubicBezTo>
                  <a:cubicBezTo>
                    <a:pt x="73" y="441"/>
                    <a:pt x="70" y="409"/>
                    <a:pt x="67" y="377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7" y="377"/>
                    <a:pt x="68" y="377"/>
                    <a:pt x="69" y="376"/>
                  </a:cubicBezTo>
                  <a:cubicBezTo>
                    <a:pt x="109" y="360"/>
                    <a:pt x="149" y="351"/>
                    <a:pt x="193" y="355"/>
                  </a:cubicBezTo>
                  <a:cubicBezTo>
                    <a:pt x="237" y="359"/>
                    <a:pt x="274" y="377"/>
                    <a:pt x="313" y="397"/>
                  </a:cubicBezTo>
                  <a:cubicBezTo>
                    <a:pt x="313" y="397"/>
                    <a:pt x="313" y="397"/>
                    <a:pt x="313" y="397"/>
                  </a:cubicBezTo>
                  <a:cubicBezTo>
                    <a:pt x="321" y="505"/>
                    <a:pt x="320" y="612"/>
                    <a:pt x="315" y="719"/>
                  </a:cubicBezTo>
                  <a:close/>
                  <a:moveTo>
                    <a:pt x="443" y="704"/>
                  </a:moveTo>
                  <a:cubicBezTo>
                    <a:pt x="488" y="705"/>
                    <a:pt x="523" y="720"/>
                    <a:pt x="561" y="741"/>
                  </a:cubicBezTo>
                  <a:cubicBezTo>
                    <a:pt x="566" y="743"/>
                    <a:pt x="570" y="739"/>
                    <a:pt x="570" y="736"/>
                  </a:cubicBezTo>
                  <a:cubicBezTo>
                    <a:pt x="572" y="739"/>
                    <a:pt x="578" y="739"/>
                    <a:pt x="578" y="735"/>
                  </a:cubicBezTo>
                  <a:cubicBezTo>
                    <a:pt x="584" y="706"/>
                    <a:pt x="581" y="677"/>
                    <a:pt x="577" y="647"/>
                  </a:cubicBezTo>
                  <a:cubicBezTo>
                    <a:pt x="573" y="615"/>
                    <a:pt x="570" y="582"/>
                    <a:pt x="568" y="550"/>
                  </a:cubicBezTo>
                  <a:cubicBezTo>
                    <a:pt x="565" y="488"/>
                    <a:pt x="567" y="428"/>
                    <a:pt x="573" y="367"/>
                  </a:cubicBezTo>
                  <a:cubicBezTo>
                    <a:pt x="590" y="397"/>
                    <a:pt x="575" y="433"/>
                    <a:pt x="571" y="465"/>
                  </a:cubicBezTo>
                  <a:cubicBezTo>
                    <a:pt x="567" y="496"/>
                    <a:pt x="568" y="528"/>
                    <a:pt x="571" y="559"/>
                  </a:cubicBezTo>
                  <a:cubicBezTo>
                    <a:pt x="579" y="626"/>
                    <a:pt x="597" y="693"/>
                    <a:pt x="596" y="760"/>
                  </a:cubicBezTo>
                  <a:cubicBezTo>
                    <a:pt x="530" y="717"/>
                    <a:pt x="444" y="700"/>
                    <a:pt x="366" y="715"/>
                  </a:cubicBezTo>
                  <a:cubicBezTo>
                    <a:pt x="391" y="707"/>
                    <a:pt x="417" y="703"/>
                    <a:pt x="443" y="704"/>
                  </a:cubicBezTo>
                  <a:close/>
                  <a:moveTo>
                    <a:pt x="625" y="801"/>
                  </a:moveTo>
                  <a:cubicBezTo>
                    <a:pt x="537" y="758"/>
                    <a:pt x="437" y="731"/>
                    <a:pt x="339" y="728"/>
                  </a:cubicBezTo>
                  <a:cubicBezTo>
                    <a:pt x="429" y="709"/>
                    <a:pt x="518" y="723"/>
                    <a:pt x="598" y="773"/>
                  </a:cubicBezTo>
                  <a:cubicBezTo>
                    <a:pt x="601" y="775"/>
                    <a:pt x="605" y="773"/>
                    <a:pt x="605" y="769"/>
                  </a:cubicBezTo>
                  <a:cubicBezTo>
                    <a:pt x="603" y="693"/>
                    <a:pt x="584" y="620"/>
                    <a:pt x="578" y="545"/>
                  </a:cubicBezTo>
                  <a:cubicBezTo>
                    <a:pt x="575" y="508"/>
                    <a:pt x="578" y="472"/>
                    <a:pt x="586" y="435"/>
                  </a:cubicBezTo>
                  <a:cubicBezTo>
                    <a:pt x="589" y="421"/>
                    <a:pt x="591" y="406"/>
                    <a:pt x="590" y="391"/>
                  </a:cubicBezTo>
                  <a:cubicBezTo>
                    <a:pt x="613" y="405"/>
                    <a:pt x="597" y="462"/>
                    <a:pt x="597" y="482"/>
                  </a:cubicBezTo>
                  <a:cubicBezTo>
                    <a:pt x="596" y="517"/>
                    <a:pt x="600" y="551"/>
                    <a:pt x="604" y="585"/>
                  </a:cubicBezTo>
                  <a:cubicBezTo>
                    <a:pt x="614" y="656"/>
                    <a:pt x="630" y="728"/>
                    <a:pt x="625" y="8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1620" y="1332"/>
              <a:ext cx="619" cy="431"/>
            </a:xfrm>
            <a:custGeom>
              <a:avLst/>
              <a:gdLst>
                <a:gd name="T0" fmla="*/ 226 w 231"/>
                <a:gd name="T1" fmla="*/ 141 h 161"/>
                <a:gd name="T2" fmla="*/ 105 w 231"/>
                <a:gd name="T3" fmla="*/ 131 h 161"/>
                <a:gd name="T4" fmla="*/ 59 w 231"/>
                <a:gd name="T5" fmla="*/ 97 h 161"/>
                <a:gd name="T6" fmla="*/ 34 w 231"/>
                <a:gd name="T7" fmla="*/ 51 h 161"/>
                <a:gd name="T8" fmla="*/ 39 w 231"/>
                <a:gd name="T9" fmla="*/ 50 h 161"/>
                <a:gd name="T10" fmla="*/ 55 w 231"/>
                <a:gd name="T11" fmla="*/ 22 h 161"/>
                <a:gd name="T12" fmla="*/ 27 w 231"/>
                <a:gd name="T13" fmla="*/ 2 h 161"/>
                <a:gd name="T14" fmla="*/ 4 w 231"/>
                <a:gd name="T15" fmla="*/ 32 h 161"/>
                <a:gd name="T16" fmla="*/ 11 w 231"/>
                <a:gd name="T17" fmla="*/ 32 h 161"/>
                <a:gd name="T18" fmla="*/ 27 w 231"/>
                <a:gd name="T19" fmla="*/ 11 h 161"/>
                <a:gd name="T20" fmla="*/ 46 w 231"/>
                <a:gd name="T21" fmla="*/ 24 h 161"/>
                <a:gd name="T22" fmla="*/ 15 w 231"/>
                <a:gd name="T23" fmla="*/ 35 h 161"/>
                <a:gd name="T24" fmla="*/ 12 w 231"/>
                <a:gd name="T25" fmla="*/ 37 h 161"/>
                <a:gd name="T26" fmla="*/ 27 w 231"/>
                <a:gd name="T27" fmla="*/ 50 h 161"/>
                <a:gd name="T28" fmla="*/ 27 w 231"/>
                <a:gd name="T29" fmla="*/ 50 h 161"/>
                <a:gd name="T30" fmla="*/ 227 w 231"/>
                <a:gd name="T31" fmla="*/ 148 h 161"/>
                <a:gd name="T32" fmla="*/ 226 w 231"/>
                <a:gd name="T33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1" h="161">
                  <a:moveTo>
                    <a:pt x="226" y="141"/>
                  </a:moveTo>
                  <a:cubicBezTo>
                    <a:pt x="185" y="144"/>
                    <a:pt x="143" y="147"/>
                    <a:pt x="105" y="131"/>
                  </a:cubicBezTo>
                  <a:cubicBezTo>
                    <a:pt x="87" y="123"/>
                    <a:pt x="71" y="112"/>
                    <a:pt x="59" y="97"/>
                  </a:cubicBezTo>
                  <a:cubicBezTo>
                    <a:pt x="48" y="83"/>
                    <a:pt x="43" y="66"/>
                    <a:pt x="34" y="51"/>
                  </a:cubicBezTo>
                  <a:cubicBezTo>
                    <a:pt x="36" y="50"/>
                    <a:pt x="37" y="50"/>
                    <a:pt x="39" y="50"/>
                  </a:cubicBezTo>
                  <a:cubicBezTo>
                    <a:pt x="51" y="47"/>
                    <a:pt x="58" y="34"/>
                    <a:pt x="55" y="22"/>
                  </a:cubicBezTo>
                  <a:cubicBezTo>
                    <a:pt x="52" y="9"/>
                    <a:pt x="40" y="0"/>
                    <a:pt x="27" y="2"/>
                  </a:cubicBezTo>
                  <a:cubicBezTo>
                    <a:pt x="14" y="4"/>
                    <a:pt x="0" y="18"/>
                    <a:pt x="4" y="32"/>
                  </a:cubicBezTo>
                  <a:cubicBezTo>
                    <a:pt x="5" y="35"/>
                    <a:pt x="10" y="35"/>
                    <a:pt x="11" y="32"/>
                  </a:cubicBezTo>
                  <a:cubicBezTo>
                    <a:pt x="13" y="22"/>
                    <a:pt x="16" y="13"/>
                    <a:pt x="27" y="11"/>
                  </a:cubicBezTo>
                  <a:cubicBezTo>
                    <a:pt x="36" y="9"/>
                    <a:pt x="44" y="15"/>
                    <a:pt x="46" y="24"/>
                  </a:cubicBezTo>
                  <a:cubicBezTo>
                    <a:pt x="52" y="43"/>
                    <a:pt x="25" y="50"/>
                    <a:pt x="15" y="35"/>
                  </a:cubicBezTo>
                  <a:cubicBezTo>
                    <a:pt x="14" y="33"/>
                    <a:pt x="11" y="34"/>
                    <a:pt x="12" y="37"/>
                  </a:cubicBezTo>
                  <a:cubicBezTo>
                    <a:pt x="14" y="44"/>
                    <a:pt x="20" y="4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2" y="146"/>
                    <a:pt x="149" y="161"/>
                    <a:pt x="227" y="148"/>
                  </a:cubicBezTo>
                  <a:cubicBezTo>
                    <a:pt x="231" y="147"/>
                    <a:pt x="230" y="141"/>
                    <a:pt x="226" y="14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2708" y="1362"/>
              <a:ext cx="565" cy="334"/>
            </a:xfrm>
            <a:custGeom>
              <a:avLst/>
              <a:gdLst>
                <a:gd name="T0" fmla="*/ 181 w 211"/>
                <a:gd name="T1" fmla="*/ 4 h 125"/>
                <a:gd name="T2" fmla="*/ 152 w 211"/>
                <a:gd name="T3" fmla="*/ 23 h 125"/>
                <a:gd name="T4" fmla="*/ 156 w 211"/>
                <a:gd name="T5" fmla="*/ 44 h 125"/>
                <a:gd name="T6" fmla="*/ 91 w 211"/>
                <a:gd name="T7" fmla="*/ 98 h 125"/>
                <a:gd name="T8" fmla="*/ 3 w 211"/>
                <a:gd name="T9" fmla="*/ 120 h 125"/>
                <a:gd name="T10" fmla="*/ 4 w 211"/>
                <a:gd name="T11" fmla="*/ 125 h 125"/>
                <a:gd name="T12" fmla="*/ 163 w 211"/>
                <a:gd name="T13" fmla="*/ 49 h 125"/>
                <a:gd name="T14" fmla="*/ 204 w 211"/>
                <a:gd name="T15" fmla="*/ 37 h 125"/>
                <a:gd name="T16" fmla="*/ 181 w 211"/>
                <a:gd name="T17" fmla="*/ 4 h 125"/>
                <a:gd name="T18" fmla="*/ 195 w 211"/>
                <a:gd name="T19" fmla="*/ 33 h 125"/>
                <a:gd name="T20" fmla="*/ 171 w 211"/>
                <a:gd name="T21" fmla="*/ 42 h 125"/>
                <a:gd name="T22" fmla="*/ 157 w 211"/>
                <a:gd name="T23" fmla="*/ 25 h 125"/>
                <a:gd name="T24" fmla="*/ 158 w 211"/>
                <a:gd name="T25" fmla="*/ 23 h 125"/>
                <a:gd name="T26" fmla="*/ 158 w 211"/>
                <a:gd name="T27" fmla="*/ 23 h 125"/>
                <a:gd name="T28" fmla="*/ 159 w 211"/>
                <a:gd name="T29" fmla="*/ 23 h 125"/>
                <a:gd name="T30" fmla="*/ 159 w 211"/>
                <a:gd name="T31" fmla="*/ 20 h 125"/>
                <a:gd name="T32" fmla="*/ 180 w 211"/>
                <a:gd name="T33" fmla="*/ 13 h 125"/>
                <a:gd name="T34" fmla="*/ 195 w 211"/>
                <a:gd name="T35" fmla="*/ 3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125">
                  <a:moveTo>
                    <a:pt x="181" y="4"/>
                  </a:moveTo>
                  <a:cubicBezTo>
                    <a:pt x="169" y="0"/>
                    <a:pt x="148" y="6"/>
                    <a:pt x="152" y="23"/>
                  </a:cubicBezTo>
                  <a:cubicBezTo>
                    <a:pt x="147" y="30"/>
                    <a:pt x="150" y="39"/>
                    <a:pt x="156" y="44"/>
                  </a:cubicBezTo>
                  <a:cubicBezTo>
                    <a:pt x="139" y="69"/>
                    <a:pt x="119" y="87"/>
                    <a:pt x="91" y="98"/>
                  </a:cubicBezTo>
                  <a:cubicBezTo>
                    <a:pt x="63" y="110"/>
                    <a:pt x="33" y="115"/>
                    <a:pt x="3" y="120"/>
                  </a:cubicBezTo>
                  <a:cubicBezTo>
                    <a:pt x="0" y="121"/>
                    <a:pt x="1" y="125"/>
                    <a:pt x="4" y="125"/>
                  </a:cubicBezTo>
                  <a:cubicBezTo>
                    <a:pt x="60" y="120"/>
                    <a:pt x="138" y="108"/>
                    <a:pt x="163" y="49"/>
                  </a:cubicBezTo>
                  <a:cubicBezTo>
                    <a:pt x="177" y="55"/>
                    <a:pt x="197" y="52"/>
                    <a:pt x="204" y="37"/>
                  </a:cubicBezTo>
                  <a:cubicBezTo>
                    <a:pt x="211" y="20"/>
                    <a:pt x="196" y="8"/>
                    <a:pt x="181" y="4"/>
                  </a:cubicBezTo>
                  <a:close/>
                  <a:moveTo>
                    <a:pt x="195" y="33"/>
                  </a:moveTo>
                  <a:cubicBezTo>
                    <a:pt x="191" y="42"/>
                    <a:pt x="180" y="44"/>
                    <a:pt x="171" y="42"/>
                  </a:cubicBezTo>
                  <a:cubicBezTo>
                    <a:pt x="164" y="41"/>
                    <a:pt x="152" y="33"/>
                    <a:pt x="157" y="25"/>
                  </a:cubicBezTo>
                  <a:cubicBezTo>
                    <a:pt x="157" y="25"/>
                    <a:pt x="158" y="24"/>
                    <a:pt x="158" y="2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8" y="23"/>
                    <a:pt x="159" y="23"/>
                    <a:pt x="159" y="23"/>
                  </a:cubicBezTo>
                  <a:cubicBezTo>
                    <a:pt x="160" y="22"/>
                    <a:pt x="160" y="21"/>
                    <a:pt x="159" y="20"/>
                  </a:cubicBezTo>
                  <a:cubicBezTo>
                    <a:pt x="163" y="12"/>
                    <a:pt x="171" y="10"/>
                    <a:pt x="180" y="13"/>
                  </a:cubicBezTo>
                  <a:cubicBezTo>
                    <a:pt x="189" y="16"/>
                    <a:pt x="199" y="22"/>
                    <a:pt x="195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2118" y="1140"/>
              <a:ext cx="429" cy="206"/>
            </a:xfrm>
            <a:custGeom>
              <a:avLst/>
              <a:gdLst>
                <a:gd name="T0" fmla="*/ 154 w 160"/>
                <a:gd name="T1" fmla="*/ 55 h 77"/>
                <a:gd name="T2" fmla="*/ 5 w 160"/>
                <a:gd name="T3" fmla="*/ 2 h 77"/>
                <a:gd name="T4" fmla="*/ 1 w 160"/>
                <a:gd name="T5" fmla="*/ 4 h 77"/>
                <a:gd name="T6" fmla="*/ 156 w 160"/>
                <a:gd name="T7" fmla="*/ 61 h 77"/>
                <a:gd name="T8" fmla="*/ 154 w 160"/>
                <a:gd name="T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77">
                  <a:moveTo>
                    <a:pt x="154" y="55"/>
                  </a:moveTo>
                  <a:cubicBezTo>
                    <a:pt x="96" y="63"/>
                    <a:pt x="44" y="46"/>
                    <a:pt x="5" y="2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35" y="51"/>
                    <a:pt x="100" y="77"/>
                    <a:pt x="156" y="61"/>
                  </a:cubicBezTo>
                  <a:cubicBezTo>
                    <a:pt x="160" y="59"/>
                    <a:pt x="158" y="54"/>
                    <a:pt x="154" y="5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2164" y="1081"/>
              <a:ext cx="512" cy="179"/>
            </a:xfrm>
            <a:custGeom>
              <a:avLst/>
              <a:gdLst>
                <a:gd name="T0" fmla="*/ 186 w 191"/>
                <a:gd name="T1" fmla="*/ 45 h 67"/>
                <a:gd name="T2" fmla="*/ 4 w 191"/>
                <a:gd name="T3" fmla="*/ 2 h 67"/>
                <a:gd name="T4" fmla="*/ 2 w 191"/>
                <a:gd name="T5" fmla="*/ 5 h 67"/>
                <a:gd name="T6" fmla="*/ 187 w 191"/>
                <a:gd name="T7" fmla="*/ 52 h 67"/>
                <a:gd name="T8" fmla="*/ 186 w 191"/>
                <a:gd name="T9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7">
                  <a:moveTo>
                    <a:pt x="186" y="45"/>
                  </a:moveTo>
                  <a:cubicBezTo>
                    <a:pt x="120" y="53"/>
                    <a:pt x="59" y="41"/>
                    <a:pt x="4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52" y="46"/>
                    <a:pt x="123" y="67"/>
                    <a:pt x="187" y="52"/>
                  </a:cubicBezTo>
                  <a:cubicBezTo>
                    <a:pt x="191" y="51"/>
                    <a:pt x="190" y="45"/>
                    <a:pt x="186" y="4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2295" y="1057"/>
              <a:ext cx="418" cy="96"/>
            </a:xfrm>
            <a:custGeom>
              <a:avLst/>
              <a:gdLst>
                <a:gd name="T0" fmla="*/ 148 w 156"/>
                <a:gd name="T1" fmla="*/ 14 h 36"/>
                <a:gd name="T2" fmla="*/ 4 w 156"/>
                <a:gd name="T3" fmla="*/ 1 h 36"/>
                <a:gd name="T4" fmla="*/ 3 w 156"/>
                <a:gd name="T5" fmla="*/ 6 h 36"/>
                <a:gd name="T6" fmla="*/ 90 w 156"/>
                <a:gd name="T7" fmla="*/ 29 h 36"/>
                <a:gd name="T8" fmla="*/ 153 w 156"/>
                <a:gd name="T9" fmla="*/ 19 h 36"/>
                <a:gd name="T10" fmla="*/ 148 w 156"/>
                <a:gd name="T1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36">
                  <a:moveTo>
                    <a:pt x="148" y="14"/>
                  </a:moveTo>
                  <a:cubicBezTo>
                    <a:pt x="107" y="36"/>
                    <a:pt x="45" y="16"/>
                    <a:pt x="4" y="1"/>
                  </a:cubicBezTo>
                  <a:cubicBezTo>
                    <a:pt x="1" y="0"/>
                    <a:pt x="0" y="5"/>
                    <a:pt x="3" y="6"/>
                  </a:cubicBezTo>
                  <a:cubicBezTo>
                    <a:pt x="31" y="17"/>
                    <a:pt x="60" y="25"/>
                    <a:pt x="90" y="29"/>
                  </a:cubicBezTo>
                  <a:cubicBezTo>
                    <a:pt x="111" y="32"/>
                    <a:pt x="135" y="34"/>
                    <a:pt x="153" y="19"/>
                  </a:cubicBezTo>
                  <a:cubicBezTo>
                    <a:pt x="156" y="16"/>
                    <a:pt x="152" y="12"/>
                    <a:pt x="148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2775" y="1049"/>
              <a:ext cx="107" cy="123"/>
            </a:xfrm>
            <a:custGeom>
              <a:avLst/>
              <a:gdLst>
                <a:gd name="T0" fmla="*/ 35 w 40"/>
                <a:gd name="T1" fmla="*/ 12 h 46"/>
                <a:gd name="T2" fmla="*/ 1 w 40"/>
                <a:gd name="T3" fmla="*/ 19 h 46"/>
                <a:gd name="T4" fmla="*/ 6 w 40"/>
                <a:gd name="T5" fmla="*/ 21 h 46"/>
                <a:gd name="T6" fmla="*/ 28 w 40"/>
                <a:gd name="T7" fmla="*/ 18 h 46"/>
                <a:gd name="T8" fmla="*/ 29 w 40"/>
                <a:gd name="T9" fmla="*/ 30 h 46"/>
                <a:gd name="T10" fmla="*/ 19 w 40"/>
                <a:gd name="T11" fmla="*/ 38 h 46"/>
                <a:gd name="T12" fmla="*/ 21 w 40"/>
                <a:gd name="T13" fmla="*/ 44 h 46"/>
                <a:gd name="T14" fmla="*/ 37 w 40"/>
                <a:gd name="T15" fmla="*/ 33 h 46"/>
                <a:gd name="T16" fmla="*/ 35 w 40"/>
                <a:gd name="T17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6">
                  <a:moveTo>
                    <a:pt x="35" y="12"/>
                  </a:moveTo>
                  <a:cubicBezTo>
                    <a:pt x="26" y="0"/>
                    <a:pt x="5" y="5"/>
                    <a:pt x="1" y="19"/>
                  </a:cubicBezTo>
                  <a:cubicBezTo>
                    <a:pt x="0" y="22"/>
                    <a:pt x="5" y="24"/>
                    <a:pt x="6" y="21"/>
                  </a:cubicBezTo>
                  <a:cubicBezTo>
                    <a:pt x="10" y="13"/>
                    <a:pt x="23" y="10"/>
                    <a:pt x="28" y="18"/>
                  </a:cubicBezTo>
                  <a:cubicBezTo>
                    <a:pt x="31" y="22"/>
                    <a:pt x="30" y="26"/>
                    <a:pt x="29" y="30"/>
                  </a:cubicBezTo>
                  <a:cubicBezTo>
                    <a:pt x="26" y="35"/>
                    <a:pt x="23" y="35"/>
                    <a:pt x="19" y="38"/>
                  </a:cubicBezTo>
                  <a:cubicBezTo>
                    <a:pt x="17" y="40"/>
                    <a:pt x="18" y="43"/>
                    <a:pt x="21" y="44"/>
                  </a:cubicBezTo>
                  <a:cubicBezTo>
                    <a:pt x="28" y="46"/>
                    <a:pt x="34" y="39"/>
                    <a:pt x="37" y="33"/>
                  </a:cubicBezTo>
                  <a:cubicBezTo>
                    <a:pt x="40" y="26"/>
                    <a:pt x="39" y="18"/>
                    <a:pt x="35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1794" y="963"/>
              <a:ext cx="311" cy="163"/>
            </a:xfrm>
            <a:custGeom>
              <a:avLst/>
              <a:gdLst>
                <a:gd name="T0" fmla="*/ 78 w 116"/>
                <a:gd name="T1" fmla="*/ 2 h 61"/>
                <a:gd name="T2" fmla="*/ 49 w 116"/>
                <a:gd name="T3" fmla="*/ 23 h 61"/>
                <a:gd name="T4" fmla="*/ 9 w 116"/>
                <a:gd name="T5" fmla="*/ 29 h 61"/>
                <a:gd name="T6" fmla="*/ 22 w 116"/>
                <a:gd name="T7" fmla="*/ 60 h 61"/>
                <a:gd name="T8" fmla="*/ 24 w 116"/>
                <a:gd name="T9" fmla="*/ 54 h 61"/>
                <a:gd name="T10" fmla="*/ 18 w 116"/>
                <a:gd name="T11" fmla="*/ 43 h 61"/>
                <a:gd name="T12" fmla="*/ 30 w 116"/>
                <a:gd name="T13" fmla="*/ 26 h 61"/>
                <a:gd name="T14" fmla="*/ 53 w 116"/>
                <a:gd name="T15" fmla="*/ 36 h 61"/>
                <a:gd name="T16" fmla="*/ 59 w 116"/>
                <a:gd name="T17" fmla="*/ 30 h 61"/>
                <a:gd name="T18" fmla="*/ 81 w 116"/>
                <a:gd name="T19" fmla="*/ 11 h 61"/>
                <a:gd name="T20" fmla="*/ 96 w 116"/>
                <a:gd name="T21" fmla="*/ 40 h 61"/>
                <a:gd name="T22" fmla="*/ 99 w 116"/>
                <a:gd name="T23" fmla="*/ 43 h 61"/>
                <a:gd name="T24" fmla="*/ 78 w 116"/>
                <a:gd name="T25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61">
                  <a:moveTo>
                    <a:pt x="78" y="2"/>
                  </a:moveTo>
                  <a:cubicBezTo>
                    <a:pt x="63" y="0"/>
                    <a:pt x="49" y="9"/>
                    <a:pt x="49" y="23"/>
                  </a:cubicBezTo>
                  <a:cubicBezTo>
                    <a:pt x="35" y="16"/>
                    <a:pt x="19" y="15"/>
                    <a:pt x="9" y="29"/>
                  </a:cubicBezTo>
                  <a:cubicBezTo>
                    <a:pt x="0" y="41"/>
                    <a:pt x="6" y="60"/>
                    <a:pt x="22" y="60"/>
                  </a:cubicBezTo>
                  <a:cubicBezTo>
                    <a:pt x="26" y="61"/>
                    <a:pt x="27" y="55"/>
                    <a:pt x="24" y="54"/>
                  </a:cubicBezTo>
                  <a:cubicBezTo>
                    <a:pt x="19" y="53"/>
                    <a:pt x="17" y="49"/>
                    <a:pt x="18" y="43"/>
                  </a:cubicBezTo>
                  <a:cubicBezTo>
                    <a:pt x="12" y="34"/>
                    <a:pt x="16" y="28"/>
                    <a:pt x="30" y="26"/>
                  </a:cubicBezTo>
                  <a:cubicBezTo>
                    <a:pt x="38" y="25"/>
                    <a:pt x="47" y="31"/>
                    <a:pt x="53" y="36"/>
                  </a:cubicBezTo>
                  <a:cubicBezTo>
                    <a:pt x="57" y="38"/>
                    <a:pt x="61" y="33"/>
                    <a:pt x="59" y="30"/>
                  </a:cubicBezTo>
                  <a:cubicBezTo>
                    <a:pt x="59" y="13"/>
                    <a:pt x="67" y="6"/>
                    <a:pt x="81" y="11"/>
                  </a:cubicBezTo>
                  <a:cubicBezTo>
                    <a:pt x="94" y="14"/>
                    <a:pt x="99" y="24"/>
                    <a:pt x="96" y="40"/>
                  </a:cubicBezTo>
                  <a:cubicBezTo>
                    <a:pt x="94" y="42"/>
                    <a:pt x="97" y="45"/>
                    <a:pt x="99" y="43"/>
                  </a:cubicBezTo>
                  <a:cubicBezTo>
                    <a:pt x="116" y="26"/>
                    <a:pt x="97" y="6"/>
                    <a:pt x="78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2360" y="1474"/>
              <a:ext cx="214" cy="161"/>
            </a:xfrm>
            <a:custGeom>
              <a:avLst/>
              <a:gdLst>
                <a:gd name="T0" fmla="*/ 77 w 80"/>
                <a:gd name="T1" fmla="*/ 8 h 60"/>
                <a:gd name="T2" fmla="*/ 65 w 80"/>
                <a:gd name="T3" fmla="*/ 11 h 60"/>
                <a:gd name="T4" fmla="*/ 40 w 80"/>
                <a:gd name="T5" fmla="*/ 45 h 60"/>
                <a:gd name="T6" fmla="*/ 5 w 80"/>
                <a:gd name="T7" fmla="*/ 17 h 60"/>
                <a:gd name="T8" fmla="*/ 1 w 80"/>
                <a:gd name="T9" fmla="*/ 18 h 60"/>
                <a:gd name="T10" fmla="*/ 43 w 80"/>
                <a:gd name="T11" fmla="*/ 57 h 60"/>
                <a:gd name="T12" fmla="*/ 77 w 80"/>
                <a:gd name="T1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60">
                  <a:moveTo>
                    <a:pt x="77" y="8"/>
                  </a:moveTo>
                  <a:cubicBezTo>
                    <a:pt x="75" y="0"/>
                    <a:pt x="64" y="4"/>
                    <a:pt x="65" y="11"/>
                  </a:cubicBezTo>
                  <a:cubicBezTo>
                    <a:pt x="67" y="27"/>
                    <a:pt x="56" y="43"/>
                    <a:pt x="40" y="45"/>
                  </a:cubicBezTo>
                  <a:cubicBezTo>
                    <a:pt x="23" y="47"/>
                    <a:pt x="9" y="33"/>
                    <a:pt x="5" y="17"/>
                  </a:cubicBezTo>
                  <a:cubicBezTo>
                    <a:pt x="5" y="14"/>
                    <a:pt x="1" y="15"/>
                    <a:pt x="1" y="18"/>
                  </a:cubicBezTo>
                  <a:cubicBezTo>
                    <a:pt x="0" y="41"/>
                    <a:pt x="20" y="60"/>
                    <a:pt x="43" y="57"/>
                  </a:cubicBezTo>
                  <a:cubicBezTo>
                    <a:pt x="66" y="54"/>
                    <a:pt x="80" y="30"/>
                    <a:pt x="7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2402" y="1388"/>
              <a:ext cx="75" cy="86"/>
            </a:xfrm>
            <a:custGeom>
              <a:avLst/>
              <a:gdLst>
                <a:gd name="T0" fmla="*/ 22 w 28"/>
                <a:gd name="T1" fmla="*/ 19 h 32"/>
                <a:gd name="T2" fmla="*/ 11 w 28"/>
                <a:gd name="T3" fmla="*/ 19 h 32"/>
                <a:gd name="T4" fmla="*/ 21 w 28"/>
                <a:gd name="T5" fmla="*/ 12 h 32"/>
                <a:gd name="T6" fmla="*/ 24 w 28"/>
                <a:gd name="T7" fmla="*/ 8 h 32"/>
                <a:gd name="T8" fmla="*/ 2 w 28"/>
                <a:gd name="T9" fmla="*/ 20 h 32"/>
                <a:gd name="T10" fmla="*/ 13 w 28"/>
                <a:gd name="T11" fmla="*/ 30 h 32"/>
                <a:gd name="T12" fmla="*/ 27 w 28"/>
                <a:gd name="T13" fmla="*/ 24 h 32"/>
                <a:gd name="T14" fmla="*/ 22 w 28"/>
                <a:gd name="T15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2">
                  <a:moveTo>
                    <a:pt x="22" y="19"/>
                  </a:moveTo>
                  <a:cubicBezTo>
                    <a:pt x="19" y="21"/>
                    <a:pt x="13" y="23"/>
                    <a:pt x="11" y="19"/>
                  </a:cubicBezTo>
                  <a:cubicBezTo>
                    <a:pt x="9" y="13"/>
                    <a:pt x="17" y="10"/>
                    <a:pt x="21" y="12"/>
                  </a:cubicBezTo>
                  <a:cubicBezTo>
                    <a:pt x="23" y="13"/>
                    <a:pt x="26" y="10"/>
                    <a:pt x="24" y="8"/>
                  </a:cubicBezTo>
                  <a:cubicBezTo>
                    <a:pt x="15" y="0"/>
                    <a:pt x="0" y="9"/>
                    <a:pt x="2" y="20"/>
                  </a:cubicBezTo>
                  <a:cubicBezTo>
                    <a:pt x="3" y="25"/>
                    <a:pt x="8" y="29"/>
                    <a:pt x="13" y="30"/>
                  </a:cubicBezTo>
                  <a:cubicBezTo>
                    <a:pt x="19" y="32"/>
                    <a:pt x="26" y="30"/>
                    <a:pt x="27" y="24"/>
                  </a:cubicBezTo>
                  <a:cubicBezTo>
                    <a:pt x="28" y="20"/>
                    <a:pt x="25" y="18"/>
                    <a:pt x="22" y="1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2183" y="1330"/>
              <a:ext cx="43" cy="91"/>
            </a:xfrm>
            <a:custGeom>
              <a:avLst/>
              <a:gdLst>
                <a:gd name="T0" fmla="*/ 16 w 16"/>
                <a:gd name="T1" fmla="*/ 20 h 34"/>
                <a:gd name="T2" fmla="*/ 15 w 16"/>
                <a:gd name="T3" fmla="*/ 8 h 34"/>
                <a:gd name="T4" fmla="*/ 8 w 16"/>
                <a:gd name="T5" fmla="*/ 0 h 34"/>
                <a:gd name="T6" fmla="*/ 0 w 16"/>
                <a:gd name="T7" fmla="*/ 8 h 34"/>
                <a:gd name="T8" fmla="*/ 2 w 16"/>
                <a:gd name="T9" fmla="*/ 21 h 34"/>
                <a:gd name="T10" fmla="*/ 8 w 16"/>
                <a:gd name="T11" fmla="*/ 33 h 34"/>
                <a:gd name="T12" fmla="*/ 12 w 16"/>
                <a:gd name="T13" fmla="*/ 32 h 34"/>
                <a:gd name="T14" fmla="*/ 16 w 16"/>
                <a:gd name="T15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16" y="20"/>
                  </a:moveTo>
                  <a:cubicBezTo>
                    <a:pt x="16" y="16"/>
                    <a:pt x="16" y="12"/>
                    <a:pt x="15" y="8"/>
                  </a:cubicBezTo>
                  <a:cubicBezTo>
                    <a:pt x="15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1" y="17"/>
                    <a:pt x="2" y="21"/>
                  </a:cubicBezTo>
                  <a:cubicBezTo>
                    <a:pt x="2" y="26"/>
                    <a:pt x="3" y="30"/>
                    <a:pt x="8" y="33"/>
                  </a:cubicBezTo>
                  <a:cubicBezTo>
                    <a:pt x="9" y="34"/>
                    <a:pt x="11" y="33"/>
                    <a:pt x="12" y="32"/>
                  </a:cubicBezTo>
                  <a:cubicBezTo>
                    <a:pt x="16" y="29"/>
                    <a:pt x="16" y="25"/>
                    <a:pt x="16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2665" y="1308"/>
              <a:ext cx="37" cy="86"/>
            </a:xfrm>
            <a:custGeom>
              <a:avLst/>
              <a:gdLst>
                <a:gd name="T0" fmla="*/ 11 w 14"/>
                <a:gd name="T1" fmla="*/ 29 h 32"/>
                <a:gd name="T2" fmla="*/ 12 w 14"/>
                <a:gd name="T3" fmla="*/ 27 h 32"/>
                <a:gd name="T4" fmla="*/ 14 w 14"/>
                <a:gd name="T5" fmla="*/ 9 h 32"/>
                <a:gd name="T6" fmla="*/ 0 w 14"/>
                <a:gd name="T7" fmla="*/ 9 h 32"/>
                <a:gd name="T8" fmla="*/ 0 w 14"/>
                <a:gd name="T9" fmla="*/ 19 h 32"/>
                <a:gd name="T10" fmla="*/ 2 w 14"/>
                <a:gd name="T11" fmla="*/ 28 h 32"/>
                <a:gd name="T12" fmla="*/ 10 w 14"/>
                <a:gd name="T13" fmla="*/ 30 h 32"/>
                <a:gd name="T14" fmla="*/ 11 w 14"/>
                <a:gd name="T15" fmla="*/ 29 h 32"/>
                <a:gd name="T16" fmla="*/ 11 w 14"/>
                <a:gd name="T17" fmla="*/ 29 h 32"/>
                <a:gd name="T18" fmla="*/ 11 w 14"/>
                <a:gd name="T1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32">
                  <a:moveTo>
                    <a:pt x="11" y="29"/>
                  </a:moveTo>
                  <a:cubicBezTo>
                    <a:pt x="12" y="28"/>
                    <a:pt x="12" y="28"/>
                    <a:pt x="12" y="27"/>
                  </a:cubicBezTo>
                  <a:cubicBezTo>
                    <a:pt x="14" y="22"/>
                    <a:pt x="14" y="15"/>
                    <a:pt x="14" y="9"/>
                  </a:cubicBezTo>
                  <a:cubicBezTo>
                    <a:pt x="14" y="0"/>
                    <a:pt x="0" y="0"/>
                    <a:pt x="0" y="9"/>
                  </a:cubicBezTo>
                  <a:cubicBezTo>
                    <a:pt x="0" y="13"/>
                    <a:pt x="0" y="16"/>
                    <a:pt x="0" y="19"/>
                  </a:cubicBezTo>
                  <a:cubicBezTo>
                    <a:pt x="0" y="22"/>
                    <a:pt x="0" y="26"/>
                    <a:pt x="2" y="28"/>
                  </a:cubicBezTo>
                  <a:cubicBezTo>
                    <a:pt x="4" y="31"/>
                    <a:pt x="7" y="32"/>
                    <a:pt x="10" y="30"/>
                  </a:cubicBezTo>
                  <a:cubicBezTo>
                    <a:pt x="10" y="30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861560" y="777240"/>
            <a:ext cx="3683635" cy="6616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l">
              <a:lnSpc>
                <a:spcPct val="116000"/>
              </a:lnSpc>
            </a:pPr>
            <a:r>
              <a:rPr lang="en-US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</a:t>
            </a:r>
            <a:r>
              <a:rPr lang="en-US" sz="160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Ubuntu</a:t>
            </a:r>
            <a:r>
              <a:rPr lang="en-US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操作系统</a:t>
            </a:r>
            <a:endParaRPr lang="en-US" sz="1600"/>
          </a:p>
          <a:p>
            <a:pPr algn="l">
              <a:lnSpc>
                <a:spcPct val="116000"/>
              </a:lnSpc>
            </a:pPr>
            <a:r>
              <a:rPr lang="zh-CN" altLang="en-US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借鉴</a:t>
            </a:r>
            <a:r>
              <a:rPr lang="en-US" sz="160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Orange‘s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一书</a:t>
            </a:r>
            <a:endParaRPr lang="zh-CN" altLang="en-US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2" name="组合 51"/>
          <p:cNvGrpSpPr/>
          <p:nvPr/>
        </p:nvGrpSpPr>
        <p:grpSpPr>
          <a:xfrm rot="20280000">
            <a:off x="3362960" y="994410"/>
            <a:ext cx="1661160" cy="843915"/>
            <a:chOff x="4633589" y="793084"/>
            <a:chExt cx="2071678" cy="1194434"/>
          </a:xfrm>
        </p:grpSpPr>
        <p:grpSp>
          <p:nvGrpSpPr>
            <p:cNvPr id="31" name="Group 31"/>
            <p:cNvGrpSpPr>
              <a:grpSpLocks noChangeAspect="1"/>
            </p:cNvGrpSpPr>
            <p:nvPr/>
          </p:nvGrpSpPr>
          <p:grpSpPr bwMode="auto">
            <a:xfrm flipH="1">
              <a:off x="4879326" y="793084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 rot="20915362">
              <a:off x="4633589" y="936277"/>
              <a:ext cx="2071678" cy="10003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rPr>
                <a:t>01</a:t>
              </a:r>
              <a:endParaRPr lang="zh-CN" altLang="en-US" sz="4000" dirty="0">
                <a:solidFill>
                  <a:schemeClr val="accent1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 rot="19380000">
            <a:off x="4986655" y="1965960"/>
            <a:ext cx="1303655" cy="942975"/>
            <a:chOff x="5060161" y="2555181"/>
            <a:chExt cx="2071678" cy="1194434"/>
          </a:xfrm>
        </p:grpSpPr>
        <p:grpSp>
          <p:nvGrpSpPr>
            <p:cNvPr id="38" name="Group 31"/>
            <p:cNvGrpSpPr>
              <a:grpSpLocks noChangeAspect="1"/>
            </p:cNvGrpSpPr>
            <p:nvPr/>
          </p:nvGrpSpPr>
          <p:grpSpPr bwMode="auto">
            <a:xfrm rot="1451533" flipH="1">
              <a:off x="5268436" y="2555181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9" name="Freeform 32"/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0" name="Freeform 33"/>
              <p:cNvSpPr/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1" name="Freeform 34"/>
              <p:cNvSpPr/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2" name="Freeform 35"/>
              <p:cNvSpPr/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3" name="Freeform 36"/>
              <p:cNvSpPr/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 rot="2005326">
              <a:off x="5060161" y="2703878"/>
              <a:ext cx="2071678" cy="89522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rPr>
                <a:t>02</a:t>
              </a:r>
              <a:endParaRPr lang="zh-CN" altLang="en-US" sz="4000" dirty="0">
                <a:solidFill>
                  <a:schemeClr val="accent1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65" name="Freeform 9"/>
          <p:cNvSpPr>
            <a:spLocks noEditPoints="1"/>
          </p:cNvSpPr>
          <p:nvPr/>
        </p:nvSpPr>
        <p:spPr bwMode="auto">
          <a:xfrm>
            <a:off x="234511" y="86404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866315" y="270357"/>
            <a:ext cx="2695205" cy="5219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项目概述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26835" y="1935480"/>
            <a:ext cx="3683635" cy="3765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l">
              <a:lnSpc>
                <a:spcPct val="116000"/>
              </a:lnSpc>
            </a:pPr>
            <a:r>
              <a:rPr lang="en-US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sz="160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Bochs</a:t>
            </a:r>
            <a:r>
              <a:rPr lang="en-US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模拟器</a:t>
            </a:r>
            <a:endParaRPr lang="zh-CN" altLang="en-US" sz="1600" dirty="0">
              <a:solidFill>
                <a:schemeClr val="accent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9560000">
            <a:off x="5414010" y="3207385"/>
            <a:ext cx="1303655" cy="942975"/>
            <a:chOff x="5060161" y="2555181"/>
            <a:chExt cx="2071678" cy="1194434"/>
          </a:xfrm>
        </p:grpSpPr>
        <p:grpSp>
          <p:nvGrpSpPr>
            <p:cNvPr id="29" name="Group 31"/>
            <p:cNvGrpSpPr>
              <a:grpSpLocks noChangeAspect="1"/>
            </p:cNvGrpSpPr>
            <p:nvPr/>
          </p:nvGrpSpPr>
          <p:grpSpPr bwMode="auto">
            <a:xfrm rot="1451533" flipH="1">
              <a:off x="5268436" y="2555181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0" name="Freeform 32"/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55" name="Freeform 34"/>
              <p:cNvSpPr/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56" name="Freeform 35"/>
              <p:cNvSpPr/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57" name="Freeform 36"/>
              <p:cNvSpPr/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 rot="2005326">
              <a:off x="5060161" y="2703878"/>
              <a:ext cx="2071678" cy="89522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rPr>
                <a:t>03</a:t>
              </a:r>
              <a:endParaRPr lang="zh-CN" altLang="en-US" sz="4000" dirty="0">
                <a:solidFill>
                  <a:schemeClr val="accent1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813550" y="3204845"/>
            <a:ext cx="3683635" cy="9474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l">
              <a:lnSpc>
                <a:spcPct val="116000"/>
              </a:lnSpc>
            </a:pPr>
            <a:r>
              <a:rPr lang="en-US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针对⽂件系统进⾏重新实现，其中新增代码量达到⽂件模块代码的一半，实现</a:t>
            </a:r>
            <a:r>
              <a:rPr lang="en-US" sz="16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B级</a:t>
            </a:r>
            <a:r>
              <a:rPr lang="en-US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项⽬难度</a:t>
            </a:r>
            <a:endParaRPr lang="zh-CN" altLang="en-US" sz="1600" dirty="0">
              <a:solidFill>
                <a:schemeClr val="accent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722620" y="6022340"/>
            <a:ext cx="3683635" cy="3765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l">
              <a:lnSpc>
                <a:spcPct val="116000"/>
              </a:lnSpc>
            </a:pPr>
            <a:r>
              <a:rPr lang="en-US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实现用户级应用，实现</a:t>
            </a:r>
            <a:r>
              <a:rPr lang="en-US" sz="16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D级</a:t>
            </a:r>
            <a:r>
              <a:rPr lang="en-US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项目难度</a:t>
            </a:r>
            <a:endParaRPr lang="zh-CN" altLang="en-US" sz="1600" dirty="0">
              <a:solidFill>
                <a:schemeClr val="accent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 rot="20220000">
            <a:off x="5487670" y="4570730"/>
            <a:ext cx="1303655" cy="942975"/>
            <a:chOff x="5060161" y="2555181"/>
            <a:chExt cx="2071678" cy="1194434"/>
          </a:xfrm>
        </p:grpSpPr>
        <p:grpSp>
          <p:nvGrpSpPr>
            <p:cNvPr id="63" name="Group 31"/>
            <p:cNvGrpSpPr>
              <a:grpSpLocks noChangeAspect="1"/>
            </p:cNvGrpSpPr>
            <p:nvPr/>
          </p:nvGrpSpPr>
          <p:grpSpPr bwMode="auto">
            <a:xfrm rot="1451533" flipH="1">
              <a:off x="5268436" y="2555181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64" name="Freeform 32"/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66" name="Freeform 33"/>
              <p:cNvSpPr/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67" name="Freeform 34"/>
              <p:cNvSpPr/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68" name="Freeform 35"/>
              <p:cNvSpPr/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69" name="Freeform 36"/>
              <p:cNvSpPr/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 rot="2005326">
              <a:off x="5060161" y="2703878"/>
              <a:ext cx="2071678" cy="89522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rPr>
                <a:t>04</a:t>
              </a:r>
              <a:endParaRPr lang="zh-CN" altLang="en-US" sz="4000" dirty="0">
                <a:solidFill>
                  <a:schemeClr val="accent1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20520000">
            <a:off x="4382135" y="5470525"/>
            <a:ext cx="1303655" cy="942975"/>
            <a:chOff x="5060161" y="2555181"/>
            <a:chExt cx="2071678" cy="1194434"/>
          </a:xfrm>
        </p:grpSpPr>
        <p:grpSp>
          <p:nvGrpSpPr>
            <p:cNvPr id="46" name="Group 31"/>
            <p:cNvGrpSpPr>
              <a:grpSpLocks noChangeAspect="1"/>
            </p:cNvGrpSpPr>
            <p:nvPr/>
          </p:nvGrpSpPr>
          <p:grpSpPr bwMode="auto">
            <a:xfrm rot="1451533" flipH="1">
              <a:off x="5268436" y="2555181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47" name="Freeform 32"/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8" name="Freeform 33"/>
              <p:cNvSpPr/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9" name="Freeform 34"/>
              <p:cNvSpPr/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60" name="Freeform 35"/>
              <p:cNvSpPr/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71" name="Freeform 36"/>
              <p:cNvSpPr/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 rot="2005326">
              <a:off x="5060161" y="2703878"/>
              <a:ext cx="2071678" cy="89522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rPr>
                <a:t>05</a:t>
              </a:r>
              <a:endParaRPr lang="zh-CN" altLang="en-US" sz="4000" dirty="0">
                <a:solidFill>
                  <a:schemeClr val="accent1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6720840" y="4674870"/>
            <a:ext cx="3683635" cy="6616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l">
              <a:lnSpc>
                <a:spcPct val="116000"/>
              </a:lnSpc>
            </a:pPr>
            <a:r>
              <a:rPr lang="en-US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</a:t>
            </a:r>
            <a:r>
              <a:rPr lang="en-US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级应用，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如磁盘，工具台等，</a:t>
            </a:r>
            <a:r>
              <a:rPr lang="en-US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  <a:r>
              <a:rPr lang="en-US" sz="16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C级</a:t>
            </a:r>
            <a:r>
              <a:rPr lang="en-US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项目难度</a:t>
            </a:r>
            <a:endParaRPr lang="zh-CN" altLang="en-US" sz="1600" dirty="0">
              <a:solidFill>
                <a:schemeClr val="accent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2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500120" y="1823720"/>
            <a:ext cx="5414645" cy="2958465"/>
            <a:chOff x="1192" y="654"/>
            <a:chExt cx="5011" cy="3158"/>
          </a:xfrm>
          <a:pattFill prst="pct20">
            <a:fgClr>
              <a:srgbClr val="F4D102"/>
            </a:fgClr>
            <a:bgClr>
              <a:srgbClr val="FFFFFF"/>
            </a:bgClr>
          </a:pattFill>
        </p:grpSpPr>
        <p:sp>
          <p:nvSpPr>
            <p:cNvPr id="5" name="Freeform 5"/>
            <p:cNvSpPr/>
            <p:nvPr/>
          </p:nvSpPr>
          <p:spPr bwMode="auto">
            <a:xfrm>
              <a:off x="1192" y="654"/>
              <a:ext cx="5011" cy="3134"/>
            </a:xfrm>
            <a:custGeom>
              <a:avLst/>
              <a:gdLst>
                <a:gd name="T0" fmla="*/ 73 w 1877"/>
                <a:gd name="T1" fmla="*/ 64 h 1172"/>
                <a:gd name="T2" fmla="*/ 1175 w 1877"/>
                <a:gd name="T3" fmla="*/ 77 h 1172"/>
                <a:gd name="T4" fmla="*/ 1762 w 1877"/>
                <a:gd name="T5" fmla="*/ 215 h 1172"/>
                <a:gd name="T6" fmla="*/ 1819 w 1877"/>
                <a:gd name="T7" fmla="*/ 844 h 1172"/>
                <a:gd name="T8" fmla="*/ 1299 w 1877"/>
                <a:gd name="T9" fmla="*/ 909 h 1172"/>
                <a:gd name="T10" fmla="*/ 1429 w 1877"/>
                <a:gd name="T11" fmla="*/ 1172 h 1172"/>
                <a:gd name="T12" fmla="*/ 912 w 1877"/>
                <a:gd name="T13" fmla="*/ 934 h 1172"/>
                <a:gd name="T14" fmla="*/ 281 w 1877"/>
                <a:gd name="T15" fmla="*/ 918 h 1172"/>
                <a:gd name="T16" fmla="*/ 16 w 1877"/>
                <a:gd name="T17" fmla="*/ 599 h 1172"/>
                <a:gd name="T18" fmla="*/ 60 w 1877"/>
                <a:gd name="T19" fmla="*/ 89 h 1172"/>
                <a:gd name="T20" fmla="*/ 73 w 1877"/>
                <a:gd name="T21" fmla="*/ 6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7" h="1172">
                  <a:moveTo>
                    <a:pt x="73" y="64"/>
                  </a:moveTo>
                  <a:cubicBezTo>
                    <a:pt x="375" y="54"/>
                    <a:pt x="836" y="76"/>
                    <a:pt x="1175" y="77"/>
                  </a:cubicBezTo>
                  <a:cubicBezTo>
                    <a:pt x="1406" y="81"/>
                    <a:pt x="1670" y="0"/>
                    <a:pt x="1762" y="215"/>
                  </a:cubicBezTo>
                  <a:cubicBezTo>
                    <a:pt x="1801" y="299"/>
                    <a:pt x="1877" y="769"/>
                    <a:pt x="1819" y="844"/>
                  </a:cubicBezTo>
                  <a:cubicBezTo>
                    <a:pt x="1749" y="955"/>
                    <a:pt x="1408" y="906"/>
                    <a:pt x="1299" y="909"/>
                  </a:cubicBezTo>
                  <a:cubicBezTo>
                    <a:pt x="1338" y="993"/>
                    <a:pt x="1390" y="1076"/>
                    <a:pt x="1429" y="1172"/>
                  </a:cubicBezTo>
                  <a:cubicBezTo>
                    <a:pt x="1221" y="1118"/>
                    <a:pt x="1119" y="963"/>
                    <a:pt x="912" y="934"/>
                  </a:cubicBezTo>
                  <a:cubicBezTo>
                    <a:pt x="718" y="916"/>
                    <a:pt x="488" y="923"/>
                    <a:pt x="281" y="918"/>
                  </a:cubicBezTo>
                  <a:cubicBezTo>
                    <a:pt x="51" y="913"/>
                    <a:pt x="0" y="854"/>
                    <a:pt x="16" y="599"/>
                  </a:cubicBezTo>
                  <a:cubicBezTo>
                    <a:pt x="35" y="429"/>
                    <a:pt x="37" y="264"/>
                    <a:pt x="60" y="89"/>
                  </a:cubicBezTo>
                  <a:lnTo>
                    <a:pt x="73" y="64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1202" y="791"/>
              <a:ext cx="4926" cy="3021"/>
            </a:xfrm>
            <a:custGeom>
              <a:avLst/>
              <a:gdLst>
                <a:gd name="T0" fmla="*/ 698 w 1845"/>
                <a:gd name="T1" fmla="*/ 25 h 1130"/>
                <a:gd name="T2" fmla="*/ 1320 w 1845"/>
                <a:gd name="T3" fmla="*/ 29 h 1130"/>
                <a:gd name="T4" fmla="*/ 1682 w 1845"/>
                <a:gd name="T5" fmla="*/ 76 h 1130"/>
                <a:gd name="T6" fmla="*/ 1769 w 1845"/>
                <a:gd name="T7" fmla="*/ 226 h 1130"/>
                <a:gd name="T8" fmla="*/ 1821 w 1845"/>
                <a:gd name="T9" fmla="*/ 539 h 1130"/>
                <a:gd name="T10" fmla="*/ 1808 w 1845"/>
                <a:gd name="T11" fmla="*/ 787 h 1130"/>
                <a:gd name="T12" fmla="*/ 1529 w 1845"/>
                <a:gd name="T13" fmla="*/ 858 h 1130"/>
                <a:gd name="T14" fmla="*/ 1295 w 1845"/>
                <a:gd name="T15" fmla="*/ 850 h 1130"/>
                <a:gd name="T16" fmla="*/ 1417 w 1845"/>
                <a:gd name="T17" fmla="*/ 1123 h 1130"/>
                <a:gd name="T18" fmla="*/ 1162 w 1845"/>
                <a:gd name="T19" fmla="*/ 980 h 1130"/>
                <a:gd name="T20" fmla="*/ 534 w 1845"/>
                <a:gd name="T21" fmla="*/ 862 h 1130"/>
                <a:gd name="T22" fmla="*/ 204 w 1845"/>
                <a:gd name="T23" fmla="*/ 855 h 1130"/>
                <a:gd name="T24" fmla="*/ 18 w 1845"/>
                <a:gd name="T25" fmla="*/ 609 h 1130"/>
                <a:gd name="T26" fmla="*/ 40 w 1845"/>
                <a:gd name="T27" fmla="*/ 299 h 1130"/>
                <a:gd name="T28" fmla="*/ 63 w 1845"/>
                <a:gd name="T29" fmla="*/ 46 h 1130"/>
                <a:gd name="T30" fmla="*/ 62 w 1845"/>
                <a:gd name="T31" fmla="*/ 9 h 1130"/>
                <a:gd name="T32" fmla="*/ 36 w 1845"/>
                <a:gd name="T33" fmla="*/ 143 h 1130"/>
                <a:gd name="T34" fmla="*/ 7 w 1845"/>
                <a:gd name="T35" fmla="*/ 522 h 1130"/>
                <a:gd name="T36" fmla="*/ 57 w 1845"/>
                <a:gd name="T37" fmla="*/ 819 h 1130"/>
                <a:gd name="T38" fmla="*/ 382 w 1845"/>
                <a:gd name="T39" fmla="*/ 877 h 1130"/>
                <a:gd name="T40" fmla="*/ 751 w 1845"/>
                <a:gd name="T41" fmla="*/ 881 h 1130"/>
                <a:gd name="T42" fmla="*/ 925 w 1845"/>
                <a:gd name="T43" fmla="*/ 894 h 1130"/>
                <a:gd name="T44" fmla="*/ 1423 w 1845"/>
                <a:gd name="T45" fmla="*/ 1128 h 1130"/>
                <a:gd name="T46" fmla="*/ 1302 w 1845"/>
                <a:gd name="T47" fmla="*/ 854 h 1130"/>
                <a:gd name="T48" fmla="*/ 1486 w 1845"/>
                <a:gd name="T49" fmla="*/ 873 h 1130"/>
                <a:gd name="T50" fmla="*/ 1833 w 1845"/>
                <a:gd name="T51" fmla="*/ 774 h 1130"/>
                <a:gd name="T52" fmla="*/ 1842 w 1845"/>
                <a:gd name="T53" fmla="*/ 605 h 1130"/>
                <a:gd name="T54" fmla="*/ 1778 w 1845"/>
                <a:gd name="T55" fmla="*/ 197 h 1130"/>
                <a:gd name="T56" fmla="*/ 1434 w 1845"/>
                <a:gd name="T57" fmla="*/ 7 h 1130"/>
                <a:gd name="T58" fmla="*/ 1159 w 1845"/>
                <a:gd name="T59" fmla="*/ 18 h 1130"/>
                <a:gd name="T60" fmla="*/ 185 w 1845"/>
                <a:gd name="T61" fmla="*/ 3 h 1130"/>
                <a:gd name="T62" fmla="*/ 69 w 1845"/>
                <a:gd name="T63" fmla="*/ 21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5" h="1130">
                  <a:moveTo>
                    <a:pt x="69" y="21"/>
                  </a:moveTo>
                  <a:cubicBezTo>
                    <a:pt x="278" y="14"/>
                    <a:pt x="488" y="21"/>
                    <a:pt x="698" y="25"/>
                  </a:cubicBezTo>
                  <a:cubicBezTo>
                    <a:pt x="809" y="28"/>
                    <a:pt x="919" y="31"/>
                    <a:pt x="1030" y="32"/>
                  </a:cubicBezTo>
                  <a:cubicBezTo>
                    <a:pt x="1127" y="34"/>
                    <a:pt x="1223" y="35"/>
                    <a:pt x="1320" y="29"/>
                  </a:cubicBezTo>
                  <a:cubicBezTo>
                    <a:pt x="1405" y="23"/>
                    <a:pt x="1494" y="15"/>
                    <a:pt x="1579" y="32"/>
                  </a:cubicBezTo>
                  <a:cubicBezTo>
                    <a:pt x="1616" y="40"/>
                    <a:pt x="1651" y="54"/>
                    <a:pt x="1682" y="76"/>
                  </a:cubicBezTo>
                  <a:cubicBezTo>
                    <a:pt x="1714" y="100"/>
                    <a:pt x="1735" y="134"/>
                    <a:pt x="1751" y="170"/>
                  </a:cubicBezTo>
                  <a:cubicBezTo>
                    <a:pt x="1759" y="186"/>
                    <a:pt x="1764" y="208"/>
                    <a:pt x="1769" y="226"/>
                  </a:cubicBezTo>
                  <a:cubicBezTo>
                    <a:pt x="1777" y="256"/>
                    <a:pt x="1783" y="286"/>
                    <a:pt x="1789" y="316"/>
                  </a:cubicBezTo>
                  <a:cubicBezTo>
                    <a:pt x="1803" y="390"/>
                    <a:pt x="1814" y="464"/>
                    <a:pt x="1821" y="539"/>
                  </a:cubicBezTo>
                  <a:cubicBezTo>
                    <a:pt x="1827" y="604"/>
                    <a:pt x="1832" y="670"/>
                    <a:pt x="1824" y="735"/>
                  </a:cubicBezTo>
                  <a:cubicBezTo>
                    <a:pt x="1822" y="752"/>
                    <a:pt x="1819" y="773"/>
                    <a:pt x="1808" y="787"/>
                  </a:cubicBezTo>
                  <a:cubicBezTo>
                    <a:pt x="1793" y="809"/>
                    <a:pt x="1772" y="823"/>
                    <a:pt x="1747" y="832"/>
                  </a:cubicBezTo>
                  <a:cubicBezTo>
                    <a:pt x="1679" y="858"/>
                    <a:pt x="1601" y="859"/>
                    <a:pt x="1529" y="858"/>
                  </a:cubicBezTo>
                  <a:cubicBezTo>
                    <a:pt x="1459" y="857"/>
                    <a:pt x="1390" y="851"/>
                    <a:pt x="1320" y="850"/>
                  </a:cubicBezTo>
                  <a:cubicBezTo>
                    <a:pt x="1312" y="850"/>
                    <a:pt x="1304" y="850"/>
                    <a:pt x="1295" y="850"/>
                  </a:cubicBezTo>
                  <a:cubicBezTo>
                    <a:pt x="1289" y="850"/>
                    <a:pt x="1286" y="857"/>
                    <a:pt x="1288" y="862"/>
                  </a:cubicBezTo>
                  <a:cubicBezTo>
                    <a:pt x="1330" y="950"/>
                    <a:pt x="1380" y="1033"/>
                    <a:pt x="1417" y="1123"/>
                  </a:cubicBezTo>
                  <a:cubicBezTo>
                    <a:pt x="1421" y="1119"/>
                    <a:pt x="1424" y="1116"/>
                    <a:pt x="1427" y="1113"/>
                  </a:cubicBezTo>
                  <a:cubicBezTo>
                    <a:pt x="1330" y="1087"/>
                    <a:pt x="1246" y="1034"/>
                    <a:pt x="1162" y="980"/>
                  </a:cubicBezTo>
                  <a:cubicBezTo>
                    <a:pt x="1080" y="929"/>
                    <a:pt x="993" y="882"/>
                    <a:pt x="895" y="874"/>
                  </a:cubicBezTo>
                  <a:cubicBezTo>
                    <a:pt x="775" y="863"/>
                    <a:pt x="654" y="862"/>
                    <a:pt x="534" y="862"/>
                  </a:cubicBezTo>
                  <a:cubicBezTo>
                    <a:pt x="472" y="861"/>
                    <a:pt x="411" y="861"/>
                    <a:pt x="349" y="860"/>
                  </a:cubicBezTo>
                  <a:cubicBezTo>
                    <a:pt x="301" y="860"/>
                    <a:pt x="252" y="860"/>
                    <a:pt x="204" y="855"/>
                  </a:cubicBezTo>
                  <a:cubicBezTo>
                    <a:pt x="151" y="850"/>
                    <a:pt x="89" y="837"/>
                    <a:pt x="55" y="792"/>
                  </a:cubicBezTo>
                  <a:cubicBezTo>
                    <a:pt x="17" y="742"/>
                    <a:pt x="17" y="669"/>
                    <a:pt x="18" y="609"/>
                  </a:cubicBezTo>
                  <a:cubicBezTo>
                    <a:pt x="19" y="561"/>
                    <a:pt x="24" y="513"/>
                    <a:pt x="28" y="465"/>
                  </a:cubicBezTo>
                  <a:cubicBezTo>
                    <a:pt x="33" y="409"/>
                    <a:pt x="37" y="354"/>
                    <a:pt x="40" y="299"/>
                  </a:cubicBezTo>
                  <a:cubicBezTo>
                    <a:pt x="44" y="243"/>
                    <a:pt x="48" y="187"/>
                    <a:pt x="54" y="131"/>
                  </a:cubicBezTo>
                  <a:cubicBezTo>
                    <a:pt x="57" y="103"/>
                    <a:pt x="60" y="74"/>
                    <a:pt x="63" y="46"/>
                  </a:cubicBezTo>
                  <a:cubicBezTo>
                    <a:pt x="65" y="36"/>
                    <a:pt x="71" y="26"/>
                    <a:pt x="76" y="17"/>
                  </a:cubicBezTo>
                  <a:cubicBezTo>
                    <a:pt x="80" y="8"/>
                    <a:pt x="66" y="0"/>
                    <a:pt x="62" y="9"/>
                  </a:cubicBezTo>
                  <a:cubicBezTo>
                    <a:pt x="56" y="21"/>
                    <a:pt x="49" y="32"/>
                    <a:pt x="47" y="46"/>
                  </a:cubicBezTo>
                  <a:cubicBezTo>
                    <a:pt x="43" y="78"/>
                    <a:pt x="40" y="110"/>
                    <a:pt x="36" y="143"/>
                  </a:cubicBezTo>
                  <a:cubicBezTo>
                    <a:pt x="30" y="206"/>
                    <a:pt x="26" y="269"/>
                    <a:pt x="22" y="333"/>
                  </a:cubicBezTo>
                  <a:cubicBezTo>
                    <a:pt x="18" y="396"/>
                    <a:pt x="13" y="459"/>
                    <a:pt x="7" y="522"/>
                  </a:cubicBezTo>
                  <a:cubicBezTo>
                    <a:pt x="2" y="568"/>
                    <a:pt x="0" y="614"/>
                    <a:pt x="2" y="660"/>
                  </a:cubicBezTo>
                  <a:cubicBezTo>
                    <a:pt x="5" y="716"/>
                    <a:pt x="15" y="778"/>
                    <a:pt x="57" y="819"/>
                  </a:cubicBezTo>
                  <a:cubicBezTo>
                    <a:pt x="101" y="860"/>
                    <a:pt x="167" y="869"/>
                    <a:pt x="225" y="873"/>
                  </a:cubicBezTo>
                  <a:cubicBezTo>
                    <a:pt x="277" y="877"/>
                    <a:pt x="330" y="876"/>
                    <a:pt x="382" y="877"/>
                  </a:cubicBezTo>
                  <a:cubicBezTo>
                    <a:pt x="444" y="877"/>
                    <a:pt x="506" y="878"/>
                    <a:pt x="567" y="878"/>
                  </a:cubicBezTo>
                  <a:cubicBezTo>
                    <a:pt x="629" y="878"/>
                    <a:pt x="690" y="879"/>
                    <a:pt x="751" y="881"/>
                  </a:cubicBezTo>
                  <a:cubicBezTo>
                    <a:pt x="781" y="882"/>
                    <a:pt x="810" y="884"/>
                    <a:pt x="840" y="886"/>
                  </a:cubicBezTo>
                  <a:cubicBezTo>
                    <a:pt x="868" y="887"/>
                    <a:pt x="897" y="889"/>
                    <a:pt x="925" y="894"/>
                  </a:cubicBezTo>
                  <a:cubicBezTo>
                    <a:pt x="1015" y="910"/>
                    <a:pt x="1094" y="956"/>
                    <a:pt x="1171" y="1005"/>
                  </a:cubicBezTo>
                  <a:cubicBezTo>
                    <a:pt x="1250" y="1056"/>
                    <a:pt x="1331" y="1104"/>
                    <a:pt x="1423" y="1128"/>
                  </a:cubicBezTo>
                  <a:cubicBezTo>
                    <a:pt x="1428" y="1130"/>
                    <a:pt x="1435" y="1124"/>
                    <a:pt x="1433" y="1118"/>
                  </a:cubicBezTo>
                  <a:cubicBezTo>
                    <a:pt x="1395" y="1027"/>
                    <a:pt x="1344" y="943"/>
                    <a:pt x="1302" y="854"/>
                  </a:cubicBezTo>
                  <a:cubicBezTo>
                    <a:pt x="1300" y="858"/>
                    <a:pt x="1298" y="862"/>
                    <a:pt x="1295" y="866"/>
                  </a:cubicBezTo>
                  <a:cubicBezTo>
                    <a:pt x="1359" y="864"/>
                    <a:pt x="1423" y="871"/>
                    <a:pt x="1486" y="873"/>
                  </a:cubicBezTo>
                  <a:cubicBezTo>
                    <a:pt x="1562" y="876"/>
                    <a:pt x="1640" y="876"/>
                    <a:pt x="1715" y="859"/>
                  </a:cubicBezTo>
                  <a:cubicBezTo>
                    <a:pt x="1763" y="848"/>
                    <a:pt x="1816" y="825"/>
                    <a:pt x="1833" y="774"/>
                  </a:cubicBezTo>
                  <a:cubicBezTo>
                    <a:pt x="1840" y="751"/>
                    <a:pt x="1842" y="726"/>
                    <a:pt x="1843" y="703"/>
                  </a:cubicBezTo>
                  <a:cubicBezTo>
                    <a:pt x="1845" y="670"/>
                    <a:pt x="1844" y="638"/>
                    <a:pt x="1842" y="605"/>
                  </a:cubicBezTo>
                  <a:cubicBezTo>
                    <a:pt x="1838" y="530"/>
                    <a:pt x="1828" y="454"/>
                    <a:pt x="1816" y="380"/>
                  </a:cubicBezTo>
                  <a:cubicBezTo>
                    <a:pt x="1806" y="318"/>
                    <a:pt x="1795" y="257"/>
                    <a:pt x="1778" y="197"/>
                  </a:cubicBezTo>
                  <a:cubicBezTo>
                    <a:pt x="1760" y="135"/>
                    <a:pt x="1724" y="80"/>
                    <a:pt x="1668" y="48"/>
                  </a:cubicBezTo>
                  <a:cubicBezTo>
                    <a:pt x="1598" y="7"/>
                    <a:pt x="1512" y="5"/>
                    <a:pt x="1434" y="7"/>
                  </a:cubicBezTo>
                  <a:cubicBezTo>
                    <a:pt x="1388" y="8"/>
                    <a:pt x="1343" y="11"/>
                    <a:pt x="1298" y="14"/>
                  </a:cubicBezTo>
                  <a:cubicBezTo>
                    <a:pt x="1252" y="17"/>
                    <a:pt x="1206" y="18"/>
                    <a:pt x="1159" y="18"/>
                  </a:cubicBezTo>
                  <a:cubicBezTo>
                    <a:pt x="1053" y="17"/>
                    <a:pt x="946" y="15"/>
                    <a:pt x="840" y="13"/>
                  </a:cubicBezTo>
                  <a:cubicBezTo>
                    <a:pt x="622" y="8"/>
                    <a:pt x="404" y="1"/>
                    <a:pt x="185" y="3"/>
                  </a:cubicBezTo>
                  <a:cubicBezTo>
                    <a:pt x="147" y="3"/>
                    <a:pt x="108" y="4"/>
                    <a:pt x="69" y="5"/>
                  </a:cubicBezTo>
                  <a:cubicBezTo>
                    <a:pt x="58" y="5"/>
                    <a:pt x="58" y="21"/>
                    <a:pt x="69" y="2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293435" y="2609513"/>
            <a:ext cx="3758293" cy="10147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sz="6000" dirty="0">
                <a:solidFill>
                  <a:schemeClr val="accent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功能介绍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4185257" y="1959974"/>
            <a:ext cx="4567238" cy="3532187"/>
            <a:chOff x="2277" y="340"/>
            <a:chExt cx="2877" cy="2225"/>
          </a:xfrm>
          <a:solidFill>
            <a:srgbClr val="3C3C3B"/>
          </a:solidFill>
        </p:grpSpPr>
        <p:sp>
          <p:nvSpPr>
            <p:cNvPr id="5" name="Freeform 5"/>
            <p:cNvSpPr/>
            <p:nvPr/>
          </p:nvSpPr>
          <p:spPr bwMode="auto">
            <a:xfrm>
              <a:off x="2277" y="340"/>
              <a:ext cx="2877" cy="2225"/>
            </a:xfrm>
            <a:custGeom>
              <a:avLst/>
              <a:gdLst>
                <a:gd name="T0" fmla="*/ 919 w 949"/>
                <a:gd name="T1" fmla="*/ 10 h 733"/>
                <a:gd name="T2" fmla="*/ 763 w 949"/>
                <a:gd name="T3" fmla="*/ 67 h 733"/>
                <a:gd name="T4" fmla="*/ 815 w 949"/>
                <a:gd name="T5" fmla="*/ 104 h 733"/>
                <a:gd name="T6" fmla="*/ 769 w 949"/>
                <a:gd name="T7" fmla="*/ 70 h 733"/>
                <a:gd name="T8" fmla="*/ 914 w 949"/>
                <a:gd name="T9" fmla="*/ 17 h 733"/>
                <a:gd name="T10" fmla="*/ 940 w 949"/>
                <a:gd name="T11" fmla="*/ 30 h 733"/>
                <a:gd name="T12" fmla="*/ 922 w 949"/>
                <a:gd name="T13" fmla="*/ 159 h 733"/>
                <a:gd name="T14" fmla="*/ 913 w 949"/>
                <a:gd name="T15" fmla="*/ 169 h 733"/>
                <a:gd name="T16" fmla="*/ 876 w 949"/>
                <a:gd name="T17" fmla="*/ 129 h 733"/>
                <a:gd name="T18" fmla="*/ 874 w 949"/>
                <a:gd name="T19" fmla="*/ 124 h 733"/>
                <a:gd name="T20" fmla="*/ 780 w 949"/>
                <a:gd name="T21" fmla="*/ 318 h 733"/>
                <a:gd name="T22" fmla="*/ 652 w 949"/>
                <a:gd name="T23" fmla="*/ 300 h 733"/>
                <a:gd name="T24" fmla="*/ 640 w 949"/>
                <a:gd name="T25" fmla="*/ 451 h 733"/>
                <a:gd name="T26" fmla="*/ 449 w 949"/>
                <a:gd name="T27" fmla="*/ 465 h 733"/>
                <a:gd name="T28" fmla="*/ 440 w 949"/>
                <a:gd name="T29" fmla="*/ 603 h 733"/>
                <a:gd name="T30" fmla="*/ 263 w 949"/>
                <a:gd name="T31" fmla="*/ 601 h 733"/>
                <a:gd name="T32" fmla="*/ 259 w 949"/>
                <a:gd name="T33" fmla="*/ 726 h 733"/>
                <a:gd name="T34" fmla="*/ 62 w 949"/>
                <a:gd name="T35" fmla="*/ 727 h 733"/>
                <a:gd name="T36" fmla="*/ 8 w 949"/>
                <a:gd name="T37" fmla="*/ 684 h 733"/>
                <a:gd name="T38" fmla="*/ 209 w 949"/>
                <a:gd name="T39" fmla="*/ 657 h 733"/>
                <a:gd name="T40" fmla="*/ 218 w 949"/>
                <a:gd name="T41" fmla="*/ 589 h 733"/>
                <a:gd name="T42" fmla="*/ 225 w 949"/>
                <a:gd name="T43" fmla="*/ 538 h 733"/>
                <a:gd name="T44" fmla="*/ 391 w 949"/>
                <a:gd name="T45" fmla="*/ 544 h 733"/>
                <a:gd name="T46" fmla="*/ 395 w 949"/>
                <a:gd name="T47" fmla="*/ 542 h 733"/>
                <a:gd name="T48" fmla="*/ 402 w 949"/>
                <a:gd name="T49" fmla="*/ 419 h 733"/>
                <a:gd name="T50" fmla="*/ 435 w 949"/>
                <a:gd name="T51" fmla="*/ 409 h 733"/>
                <a:gd name="T52" fmla="*/ 601 w 949"/>
                <a:gd name="T53" fmla="*/ 408 h 733"/>
                <a:gd name="T54" fmla="*/ 610 w 949"/>
                <a:gd name="T55" fmla="*/ 266 h 733"/>
                <a:gd name="T56" fmla="*/ 637 w 949"/>
                <a:gd name="T57" fmla="*/ 258 h 733"/>
                <a:gd name="T58" fmla="*/ 746 w 949"/>
                <a:gd name="T59" fmla="*/ 268 h 733"/>
                <a:gd name="T60" fmla="*/ 819 w 949"/>
                <a:gd name="T61" fmla="*/ 109 h 733"/>
                <a:gd name="T62" fmla="*/ 753 w 949"/>
                <a:gd name="T63" fmla="*/ 246 h 733"/>
                <a:gd name="T64" fmla="*/ 684 w 949"/>
                <a:gd name="T65" fmla="*/ 258 h 733"/>
                <a:gd name="T66" fmla="*/ 607 w 949"/>
                <a:gd name="T67" fmla="*/ 253 h 733"/>
                <a:gd name="T68" fmla="*/ 597 w 949"/>
                <a:gd name="T69" fmla="*/ 381 h 733"/>
                <a:gd name="T70" fmla="*/ 575 w 949"/>
                <a:gd name="T71" fmla="*/ 407 h 733"/>
                <a:gd name="T72" fmla="*/ 398 w 949"/>
                <a:gd name="T73" fmla="*/ 405 h 733"/>
                <a:gd name="T74" fmla="*/ 391 w 949"/>
                <a:gd name="T75" fmla="*/ 540 h 733"/>
                <a:gd name="T76" fmla="*/ 216 w 949"/>
                <a:gd name="T77" fmla="*/ 536 h 733"/>
                <a:gd name="T78" fmla="*/ 202 w 949"/>
                <a:gd name="T79" fmla="*/ 653 h 733"/>
                <a:gd name="T80" fmla="*/ 164 w 949"/>
                <a:gd name="T81" fmla="*/ 651 h 733"/>
                <a:gd name="T82" fmla="*/ 6 w 949"/>
                <a:gd name="T83" fmla="*/ 643 h 733"/>
                <a:gd name="T84" fmla="*/ 3 w 949"/>
                <a:gd name="T85" fmla="*/ 690 h 733"/>
                <a:gd name="T86" fmla="*/ 15 w 949"/>
                <a:gd name="T87" fmla="*/ 729 h 733"/>
                <a:gd name="T88" fmla="*/ 259 w 949"/>
                <a:gd name="T89" fmla="*/ 730 h 733"/>
                <a:gd name="T90" fmla="*/ 263 w 949"/>
                <a:gd name="T91" fmla="*/ 725 h 733"/>
                <a:gd name="T92" fmla="*/ 267 w 949"/>
                <a:gd name="T93" fmla="*/ 618 h 733"/>
                <a:gd name="T94" fmla="*/ 293 w 949"/>
                <a:gd name="T95" fmla="*/ 603 h 733"/>
                <a:gd name="T96" fmla="*/ 441 w 949"/>
                <a:gd name="T97" fmla="*/ 607 h 733"/>
                <a:gd name="T98" fmla="*/ 451 w 949"/>
                <a:gd name="T99" fmla="*/ 522 h 733"/>
                <a:gd name="T100" fmla="*/ 465 w 949"/>
                <a:gd name="T101" fmla="*/ 468 h 733"/>
                <a:gd name="T102" fmla="*/ 642 w 949"/>
                <a:gd name="T103" fmla="*/ 455 h 733"/>
                <a:gd name="T104" fmla="*/ 644 w 949"/>
                <a:gd name="T105" fmla="*/ 451 h 733"/>
                <a:gd name="T106" fmla="*/ 651 w 949"/>
                <a:gd name="T107" fmla="*/ 349 h 733"/>
                <a:gd name="T108" fmla="*/ 681 w 949"/>
                <a:gd name="T109" fmla="*/ 310 h 733"/>
                <a:gd name="T110" fmla="*/ 780 w 949"/>
                <a:gd name="T111" fmla="*/ 323 h 733"/>
                <a:gd name="T112" fmla="*/ 784 w 949"/>
                <a:gd name="T113" fmla="*/ 320 h 733"/>
                <a:gd name="T114" fmla="*/ 919 w 949"/>
                <a:gd name="T115" fmla="*/ 181 h 733"/>
                <a:gd name="T116" fmla="*/ 939 w 949"/>
                <a:gd name="T117" fmla="*/ 78 h 733"/>
                <a:gd name="T118" fmla="*/ 943 w 949"/>
                <a:gd name="T119" fmla="*/ 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9" h="733">
                  <a:moveTo>
                    <a:pt x="943" y="3"/>
                  </a:moveTo>
                  <a:cubicBezTo>
                    <a:pt x="938" y="0"/>
                    <a:pt x="924" y="8"/>
                    <a:pt x="919" y="10"/>
                  </a:cubicBezTo>
                  <a:cubicBezTo>
                    <a:pt x="902" y="16"/>
                    <a:pt x="884" y="23"/>
                    <a:pt x="867" y="29"/>
                  </a:cubicBezTo>
                  <a:cubicBezTo>
                    <a:pt x="832" y="42"/>
                    <a:pt x="798" y="54"/>
                    <a:pt x="763" y="67"/>
                  </a:cubicBezTo>
                  <a:cubicBezTo>
                    <a:pt x="762" y="68"/>
                    <a:pt x="761" y="70"/>
                    <a:pt x="763" y="71"/>
                  </a:cubicBezTo>
                  <a:cubicBezTo>
                    <a:pt x="780" y="82"/>
                    <a:pt x="798" y="93"/>
                    <a:pt x="815" y="104"/>
                  </a:cubicBezTo>
                  <a:cubicBezTo>
                    <a:pt x="818" y="106"/>
                    <a:pt x="820" y="102"/>
                    <a:pt x="818" y="100"/>
                  </a:cubicBezTo>
                  <a:cubicBezTo>
                    <a:pt x="801" y="90"/>
                    <a:pt x="785" y="80"/>
                    <a:pt x="769" y="70"/>
                  </a:cubicBezTo>
                  <a:cubicBezTo>
                    <a:pt x="800" y="58"/>
                    <a:pt x="831" y="47"/>
                    <a:pt x="862" y="36"/>
                  </a:cubicBezTo>
                  <a:cubicBezTo>
                    <a:pt x="879" y="29"/>
                    <a:pt x="896" y="23"/>
                    <a:pt x="914" y="17"/>
                  </a:cubicBezTo>
                  <a:cubicBezTo>
                    <a:pt x="920" y="14"/>
                    <a:pt x="927" y="11"/>
                    <a:pt x="933" y="9"/>
                  </a:cubicBezTo>
                  <a:cubicBezTo>
                    <a:pt x="947" y="7"/>
                    <a:pt x="941" y="20"/>
                    <a:pt x="940" y="30"/>
                  </a:cubicBezTo>
                  <a:cubicBezTo>
                    <a:pt x="937" y="66"/>
                    <a:pt x="932" y="102"/>
                    <a:pt x="926" y="138"/>
                  </a:cubicBezTo>
                  <a:cubicBezTo>
                    <a:pt x="925" y="145"/>
                    <a:pt x="924" y="152"/>
                    <a:pt x="922" y="159"/>
                  </a:cubicBezTo>
                  <a:cubicBezTo>
                    <a:pt x="921" y="163"/>
                    <a:pt x="921" y="168"/>
                    <a:pt x="920" y="172"/>
                  </a:cubicBezTo>
                  <a:cubicBezTo>
                    <a:pt x="917" y="175"/>
                    <a:pt x="914" y="173"/>
                    <a:pt x="913" y="169"/>
                  </a:cubicBezTo>
                  <a:cubicBezTo>
                    <a:pt x="899" y="159"/>
                    <a:pt x="888" y="142"/>
                    <a:pt x="877" y="130"/>
                  </a:cubicBezTo>
                  <a:cubicBezTo>
                    <a:pt x="877" y="129"/>
                    <a:pt x="876" y="129"/>
                    <a:pt x="876" y="129"/>
                  </a:cubicBezTo>
                  <a:cubicBezTo>
                    <a:pt x="877" y="128"/>
                    <a:pt x="877" y="127"/>
                    <a:pt x="878" y="126"/>
                  </a:cubicBezTo>
                  <a:cubicBezTo>
                    <a:pt x="879" y="124"/>
                    <a:pt x="875" y="122"/>
                    <a:pt x="874" y="124"/>
                  </a:cubicBezTo>
                  <a:cubicBezTo>
                    <a:pt x="841" y="188"/>
                    <a:pt x="810" y="252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37" y="315"/>
                    <a:pt x="694" y="309"/>
                    <a:pt x="652" y="300"/>
                  </a:cubicBezTo>
                  <a:cubicBezTo>
                    <a:pt x="651" y="299"/>
                    <a:pt x="650" y="300"/>
                    <a:pt x="650" y="302"/>
                  </a:cubicBezTo>
                  <a:cubicBezTo>
                    <a:pt x="646" y="351"/>
                    <a:pt x="643" y="401"/>
                    <a:pt x="640" y="451"/>
                  </a:cubicBezTo>
                  <a:cubicBezTo>
                    <a:pt x="578" y="461"/>
                    <a:pt x="515" y="465"/>
                    <a:pt x="451" y="463"/>
                  </a:cubicBezTo>
                  <a:cubicBezTo>
                    <a:pt x="450" y="463"/>
                    <a:pt x="449" y="464"/>
                    <a:pt x="449" y="465"/>
                  </a:cubicBezTo>
                  <a:cubicBezTo>
                    <a:pt x="448" y="511"/>
                    <a:pt x="445" y="557"/>
                    <a:pt x="441" y="603"/>
                  </a:cubicBezTo>
                  <a:cubicBezTo>
                    <a:pt x="441" y="603"/>
                    <a:pt x="441" y="603"/>
                    <a:pt x="440" y="603"/>
                  </a:cubicBezTo>
                  <a:cubicBezTo>
                    <a:pt x="382" y="601"/>
                    <a:pt x="324" y="600"/>
                    <a:pt x="265" y="598"/>
                  </a:cubicBezTo>
                  <a:cubicBezTo>
                    <a:pt x="264" y="598"/>
                    <a:pt x="263" y="599"/>
                    <a:pt x="263" y="601"/>
                  </a:cubicBezTo>
                  <a:cubicBezTo>
                    <a:pt x="262" y="642"/>
                    <a:pt x="260" y="683"/>
                    <a:pt x="259" y="725"/>
                  </a:cubicBezTo>
                  <a:cubicBezTo>
                    <a:pt x="259" y="725"/>
                    <a:pt x="259" y="725"/>
                    <a:pt x="259" y="726"/>
                  </a:cubicBezTo>
                  <a:cubicBezTo>
                    <a:pt x="206" y="726"/>
                    <a:pt x="152" y="727"/>
                    <a:pt x="98" y="727"/>
                  </a:cubicBezTo>
                  <a:cubicBezTo>
                    <a:pt x="86" y="727"/>
                    <a:pt x="74" y="727"/>
                    <a:pt x="62" y="727"/>
                  </a:cubicBezTo>
                  <a:cubicBezTo>
                    <a:pt x="49" y="727"/>
                    <a:pt x="34" y="729"/>
                    <a:pt x="22" y="726"/>
                  </a:cubicBezTo>
                  <a:cubicBezTo>
                    <a:pt x="1" y="720"/>
                    <a:pt x="8" y="700"/>
                    <a:pt x="8" y="684"/>
                  </a:cubicBezTo>
                  <a:cubicBezTo>
                    <a:pt x="8" y="672"/>
                    <a:pt x="8" y="659"/>
                    <a:pt x="8" y="647"/>
                  </a:cubicBezTo>
                  <a:cubicBezTo>
                    <a:pt x="75" y="650"/>
                    <a:pt x="142" y="654"/>
                    <a:pt x="209" y="657"/>
                  </a:cubicBezTo>
                  <a:cubicBezTo>
                    <a:pt x="210" y="658"/>
                    <a:pt x="211" y="657"/>
                    <a:pt x="211" y="656"/>
                  </a:cubicBezTo>
                  <a:cubicBezTo>
                    <a:pt x="214" y="634"/>
                    <a:pt x="216" y="611"/>
                    <a:pt x="218" y="589"/>
                  </a:cubicBezTo>
                  <a:cubicBezTo>
                    <a:pt x="219" y="578"/>
                    <a:pt x="219" y="567"/>
                    <a:pt x="220" y="556"/>
                  </a:cubicBezTo>
                  <a:cubicBezTo>
                    <a:pt x="220" y="549"/>
                    <a:pt x="218" y="542"/>
                    <a:pt x="225" y="538"/>
                  </a:cubicBezTo>
                  <a:cubicBezTo>
                    <a:pt x="229" y="536"/>
                    <a:pt x="239" y="539"/>
                    <a:pt x="242" y="539"/>
                  </a:cubicBezTo>
                  <a:cubicBezTo>
                    <a:pt x="292" y="540"/>
                    <a:pt x="341" y="542"/>
                    <a:pt x="391" y="544"/>
                  </a:cubicBezTo>
                  <a:cubicBezTo>
                    <a:pt x="391" y="544"/>
                    <a:pt x="392" y="544"/>
                    <a:pt x="392" y="544"/>
                  </a:cubicBezTo>
                  <a:cubicBezTo>
                    <a:pt x="393" y="544"/>
                    <a:pt x="395" y="544"/>
                    <a:pt x="395" y="542"/>
                  </a:cubicBezTo>
                  <a:cubicBezTo>
                    <a:pt x="397" y="514"/>
                    <a:pt x="398" y="487"/>
                    <a:pt x="400" y="460"/>
                  </a:cubicBezTo>
                  <a:cubicBezTo>
                    <a:pt x="400" y="447"/>
                    <a:pt x="399" y="432"/>
                    <a:pt x="402" y="419"/>
                  </a:cubicBezTo>
                  <a:cubicBezTo>
                    <a:pt x="404" y="409"/>
                    <a:pt x="404" y="409"/>
                    <a:pt x="414" y="408"/>
                  </a:cubicBezTo>
                  <a:cubicBezTo>
                    <a:pt x="421" y="408"/>
                    <a:pt x="428" y="409"/>
                    <a:pt x="435" y="409"/>
                  </a:cubicBezTo>
                  <a:cubicBezTo>
                    <a:pt x="489" y="411"/>
                    <a:pt x="544" y="412"/>
                    <a:pt x="599" y="410"/>
                  </a:cubicBezTo>
                  <a:cubicBezTo>
                    <a:pt x="600" y="410"/>
                    <a:pt x="601" y="409"/>
                    <a:pt x="601" y="408"/>
                  </a:cubicBezTo>
                  <a:cubicBezTo>
                    <a:pt x="601" y="384"/>
                    <a:pt x="602" y="361"/>
                    <a:pt x="603" y="337"/>
                  </a:cubicBezTo>
                  <a:cubicBezTo>
                    <a:pt x="605" y="315"/>
                    <a:pt x="604" y="288"/>
                    <a:pt x="610" y="266"/>
                  </a:cubicBezTo>
                  <a:cubicBezTo>
                    <a:pt x="612" y="259"/>
                    <a:pt x="611" y="257"/>
                    <a:pt x="620" y="256"/>
                  </a:cubicBezTo>
                  <a:cubicBezTo>
                    <a:pt x="625" y="255"/>
                    <a:pt x="631" y="257"/>
                    <a:pt x="637" y="258"/>
                  </a:cubicBezTo>
                  <a:cubicBezTo>
                    <a:pt x="648" y="259"/>
                    <a:pt x="659" y="260"/>
                    <a:pt x="671" y="261"/>
                  </a:cubicBezTo>
                  <a:cubicBezTo>
                    <a:pt x="696" y="263"/>
                    <a:pt x="721" y="266"/>
                    <a:pt x="746" y="268"/>
                  </a:cubicBezTo>
                  <a:cubicBezTo>
                    <a:pt x="746" y="269"/>
                    <a:pt x="747" y="268"/>
                    <a:pt x="748" y="267"/>
                  </a:cubicBezTo>
                  <a:cubicBezTo>
                    <a:pt x="772" y="215"/>
                    <a:pt x="796" y="162"/>
                    <a:pt x="819" y="109"/>
                  </a:cubicBezTo>
                  <a:cubicBezTo>
                    <a:pt x="820" y="106"/>
                    <a:pt x="816" y="104"/>
                    <a:pt x="815" y="107"/>
                  </a:cubicBezTo>
                  <a:cubicBezTo>
                    <a:pt x="795" y="154"/>
                    <a:pt x="774" y="200"/>
                    <a:pt x="753" y="246"/>
                  </a:cubicBezTo>
                  <a:cubicBezTo>
                    <a:pt x="746" y="261"/>
                    <a:pt x="742" y="264"/>
                    <a:pt x="725" y="262"/>
                  </a:cubicBezTo>
                  <a:cubicBezTo>
                    <a:pt x="712" y="261"/>
                    <a:pt x="698" y="259"/>
                    <a:pt x="684" y="258"/>
                  </a:cubicBezTo>
                  <a:cubicBezTo>
                    <a:pt x="659" y="256"/>
                    <a:pt x="634" y="253"/>
                    <a:pt x="609" y="251"/>
                  </a:cubicBezTo>
                  <a:cubicBezTo>
                    <a:pt x="608" y="251"/>
                    <a:pt x="607" y="252"/>
                    <a:pt x="607" y="253"/>
                  </a:cubicBezTo>
                  <a:cubicBezTo>
                    <a:pt x="603" y="282"/>
                    <a:pt x="601" y="311"/>
                    <a:pt x="599" y="340"/>
                  </a:cubicBezTo>
                  <a:cubicBezTo>
                    <a:pt x="598" y="354"/>
                    <a:pt x="598" y="367"/>
                    <a:pt x="597" y="381"/>
                  </a:cubicBezTo>
                  <a:cubicBezTo>
                    <a:pt x="597" y="385"/>
                    <a:pt x="599" y="398"/>
                    <a:pt x="597" y="401"/>
                  </a:cubicBezTo>
                  <a:cubicBezTo>
                    <a:pt x="592" y="409"/>
                    <a:pt x="583" y="406"/>
                    <a:pt x="575" y="407"/>
                  </a:cubicBezTo>
                  <a:cubicBezTo>
                    <a:pt x="517" y="408"/>
                    <a:pt x="459" y="406"/>
                    <a:pt x="400" y="403"/>
                  </a:cubicBezTo>
                  <a:cubicBezTo>
                    <a:pt x="399" y="403"/>
                    <a:pt x="398" y="404"/>
                    <a:pt x="398" y="405"/>
                  </a:cubicBezTo>
                  <a:cubicBezTo>
                    <a:pt x="396" y="450"/>
                    <a:pt x="393" y="495"/>
                    <a:pt x="391" y="540"/>
                  </a:cubicBezTo>
                  <a:cubicBezTo>
                    <a:pt x="391" y="540"/>
                    <a:pt x="391" y="540"/>
                    <a:pt x="391" y="540"/>
                  </a:cubicBezTo>
                  <a:cubicBezTo>
                    <a:pt x="333" y="537"/>
                    <a:pt x="276" y="535"/>
                    <a:pt x="218" y="534"/>
                  </a:cubicBezTo>
                  <a:cubicBezTo>
                    <a:pt x="217" y="534"/>
                    <a:pt x="216" y="535"/>
                    <a:pt x="216" y="536"/>
                  </a:cubicBezTo>
                  <a:cubicBezTo>
                    <a:pt x="216" y="560"/>
                    <a:pt x="214" y="585"/>
                    <a:pt x="212" y="609"/>
                  </a:cubicBezTo>
                  <a:cubicBezTo>
                    <a:pt x="211" y="619"/>
                    <a:pt x="212" y="647"/>
                    <a:pt x="202" y="653"/>
                  </a:cubicBezTo>
                  <a:cubicBezTo>
                    <a:pt x="198" y="655"/>
                    <a:pt x="188" y="652"/>
                    <a:pt x="184" y="652"/>
                  </a:cubicBezTo>
                  <a:cubicBezTo>
                    <a:pt x="178" y="652"/>
                    <a:pt x="171" y="651"/>
                    <a:pt x="164" y="651"/>
                  </a:cubicBezTo>
                  <a:cubicBezTo>
                    <a:pt x="112" y="648"/>
                    <a:pt x="59" y="645"/>
                    <a:pt x="7" y="643"/>
                  </a:cubicBezTo>
                  <a:cubicBezTo>
                    <a:pt x="7" y="643"/>
                    <a:pt x="7" y="643"/>
                    <a:pt x="6" y="643"/>
                  </a:cubicBezTo>
                  <a:cubicBezTo>
                    <a:pt x="5" y="642"/>
                    <a:pt x="3" y="643"/>
                    <a:pt x="3" y="645"/>
                  </a:cubicBezTo>
                  <a:cubicBezTo>
                    <a:pt x="3" y="690"/>
                    <a:pt x="3" y="690"/>
                    <a:pt x="3" y="690"/>
                  </a:cubicBezTo>
                  <a:cubicBezTo>
                    <a:pt x="3" y="699"/>
                    <a:pt x="0" y="714"/>
                    <a:pt x="4" y="722"/>
                  </a:cubicBezTo>
                  <a:cubicBezTo>
                    <a:pt x="7" y="728"/>
                    <a:pt x="9" y="728"/>
                    <a:pt x="15" y="729"/>
                  </a:cubicBezTo>
                  <a:cubicBezTo>
                    <a:pt x="31" y="733"/>
                    <a:pt x="49" y="731"/>
                    <a:pt x="65" y="731"/>
                  </a:cubicBezTo>
                  <a:cubicBezTo>
                    <a:pt x="130" y="732"/>
                    <a:pt x="195" y="730"/>
                    <a:pt x="259" y="730"/>
                  </a:cubicBezTo>
                  <a:cubicBezTo>
                    <a:pt x="261" y="730"/>
                    <a:pt x="262" y="728"/>
                    <a:pt x="261" y="727"/>
                  </a:cubicBezTo>
                  <a:cubicBezTo>
                    <a:pt x="262" y="727"/>
                    <a:pt x="263" y="726"/>
                    <a:pt x="263" y="725"/>
                  </a:cubicBezTo>
                  <a:cubicBezTo>
                    <a:pt x="264" y="701"/>
                    <a:pt x="265" y="676"/>
                    <a:pt x="266" y="652"/>
                  </a:cubicBezTo>
                  <a:cubicBezTo>
                    <a:pt x="266" y="641"/>
                    <a:pt x="266" y="629"/>
                    <a:pt x="267" y="618"/>
                  </a:cubicBezTo>
                  <a:cubicBezTo>
                    <a:pt x="267" y="612"/>
                    <a:pt x="266" y="606"/>
                    <a:pt x="272" y="603"/>
                  </a:cubicBezTo>
                  <a:cubicBezTo>
                    <a:pt x="276" y="601"/>
                    <a:pt x="290" y="603"/>
                    <a:pt x="293" y="603"/>
                  </a:cubicBezTo>
                  <a:cubicBezTo>
                    <a:pt x="342" y="605"/>
                    <a:pt x="391" y="606"/>
                    <a:pt x="440" y="607"/>
                  </a:cubicBezTo>
                  <a:cubicBezTo>
                    <a:pt x="441" y="607"/>
                    <a:pt x="441" y="607"/>
                    <a:pt x="441" y="607"/>
                  </a:cubicBezTo>
                  <a:cubicBezTo>
                    <a:pt x="442" y="608"/>
                    <a:pt x="445" y="608"/>
                    <a:pt x="445" y="606"/>
                  </a:cubicBezTo>
                  <a:cubicBezTo>
                    <a:pt x="448" y="578"/>
                    <a:pt x="450" y="550"/>
                    <a:pt x="451" y="522"/>
                  </a:cubicBezTo>
                  <a:cubicBezTo>
                    <a:pt x="452" y="508"/>
                    <a:pt x="451" y="493"/>
                    <a:pt x="453" y="479"/>
                  </a:cubicBezTo>
                  <a:cubicBezTo>
                    <a:pt x="455" y="469"/>
                    <a:pt x="454" y="469"/>
                    <a:pt x="465" y="468"/>
                  </a:cubicBezTo>
                  <a:cubicBezTo>
                    <a:pt x="471" y="467"/>
                    <a:pt x="479" y="468"/>
                    <a:pt x="485" y="468"/>
                  </a:cubicBezTo>
                  <a:cubicBezTo>
                    <a:pt x="538" y="468"/>
                    <a:pt x="590" y="463"/>
                    <a:pt x="642" y="455"/>
                  </a:cubicBezTo>
                  <a:cubicBezTo>
                    <a:pt x="643" y="455"/>
                    <a:pt x="643" y="454"/>
                    <a:pt x="643" y="453"/>
                  </a:cubicBezTo>
                  <a:cubicBezTo>
                    <a:pt x="644" y="453"/>
                    <a:pt x="644" y="452"/>
                    <a:pt x="644" y="451"/>
                  </a:cubicBezTo>
                  <a:cubicBezTo>
                    <a:pt x="646" y="429"/>
                    <a:pt x="647" y="406"/>
                    <a:pt x="649" y="383"/>
                  </a:cubicBezTo>
                  <a:cubicBezTo>
                    <a:pt x="649" y="372"/>
                    <a:pt x="650" y="361"/>
                    <a:pt x="651" y="349"/>
                  </a:cubicBezTo>
                  <a:cubicBezTo>
                    <a:pt x="651" y="338"/>
                    <a:pt x="649" y="322"/>
                    <a:pt x="653" y="312"/>
                  </a:cubicBezTo>
                  <a:cubicBezTo>
                    <a:pt x="657" y="301"/>
                    <a:pt x="671" y="308"/>
                    <a:pt x="681" y="310"/>
                  </a:cubicBezTo>
                  <a:cubicBezTo>
                    <a:pt x="692" y="312"/>
                    <a:pt x="703" y="314"/>
                    <a:pt x="715" y="316"/>
                  </a:cubicBezTo>
                  <a:cubicBezTo>
                    <a:pt x="736" y="319"/>
                    <a:pt x="758" y="321"/>
                    <a:pt x="780" y="323"/>
                  </a:cubicBezTo>
                  <a:cubicBezTo>
                    <a:pt x="781" y="323"/>
                    <a:pt x="782" y="322"/>
                    <a:pt x="782" y="321"/>
                  </a:cubicBezTo>
                  <a:cubicBezTo>
                    <a:pt x="782" y="321"/>
                    <a:pt x="783" y="321"/>
                    <a:pt x="784" y="320"/>
                  </a:cubicBezTo>
                  <a:cubicBezTo>
                    <a:pt x="813" y="257"/>
                    <a:pt x="843" y="195"/>
                    <a:pt x="874" y="133"/>
                  </a:cubicBezTo>
                  <a:cubicBezTo>
                    <a:pt x="888" y="150"/>
                    <a:pt x="903" y="166"/>
                    <a:pt x="919" y="181"/>
                  </a:cubicBezTo>
                  <a:cubicBezTo>
                    <a:pt x="920" y="182"/>
                    <a:pt x="922" y="182"/>
                    <a:pt x="922" y="180"/>
                  </a:cubicBezTo>
                  <a:cubicBezTo>
                    <a:pt x="929" y="146"/>
                    <a:pt x="935" y="112"/>
                    <a:pt x="939" y="78"/>
                  </a:cubicBezTo>
                  <a:cubicBezTo>
                    <a:pt x="941" y="60"/>
                    <a:pt x="943" y="41"/>
                    <a:pt x="945" y="23"/>
                  </a:cubicBezTo>
                  <a:cubicBezTo>
                    <a:pt x="945" y="19"/>
                    <a:pt x="949" y="6"/>
                    <a:pt x="943" y="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2362" y="2501"/>
              <a:ext cx="127" cy="19"/>
            </a:xfrm>
            <a:custGeom>
              <a:avLst/>
              <a:gdLst>
                <a:gd name="T0" fmla="*/ 40 w 42"/>
                <a:gd name="T1" fmla="*/ 2 h 6"/>
                <a:gd name="T2" fmla="*/ 2 w 42"/>
                <a:gd name="T3" fmla="*/ 0 h 6"/>
                <a:gd name="T4" fmla="*/ 2 w 42"/>
                <a:gd name="T5" fmla="*/ 4 h 6"/>
                <a:gd name="T6" fmla="*/ 40 w 42"/>
                <a:gd name="T7" fmla="*/ 6 h 6"/>
                <a:gd name="T8" fmla="*/ 40 w 42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">
                  <a:moveTo>
                    <a:pt x="40" y="2"/>
                  </a:moveTo>
                  <a:cubicBezTo>
                    <a:pt x="27" y="1"/>
                    <a:pt x="15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15" y="5"/>
                    <a:pt x="27" y="5"/>
                    <a:pt x="40" y="6"/>
                  </a:cubicBezTo>
                  <a:cubicBezTo>
                    <a:pt x="42" y="6"/>
                    <a:pt x="42" y="2"/>
                    <a:pt x="4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07" y="2468"/>
              <a:ext cx="122" cy="27"/>
            </a:xfrm>
            <a:custGeom>
              <a:avLst/>
              <a:gdLst>
                <a:gd name="T0" fmla="*/ 37 w 40"/>
                <a:gd name="T1" fmla="*/ 4 h 9"/>
                <a:gd name="T2" fmla="*/ 3 w 40"/>
                <a:gd name="T3" fmla="*/ 0 h 9"/>
                <a:gd name="T4" fmla="*/ 3 w 40"/>
                <a:gd name="T5" fmla="*/ 4 h 9"/>
                <a:gd name="T6" fmla="*/ 36 w 40"/>
                <a:gd name="T7" fmla="*/ 8 h 9"/>
                <a:gd name="T8" fmla="*/ 37 w 40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9">
                  <a:moveTo>
                    <a:pt x="37" y="4"/>
                  </a:moveTo>
                  <a:cubicBezTo>
                    <a:pt x="26" y="2"/>
                    <a:pt x="15" y="0"/>
                    <a:pt x="3" y="0"/>
                  </a:cubicBezTo>
                  <a:cubicBezTo>
                    <a:pt x="1" y="0"/>
                    <a:pt x="0" y="4"/>
                    <a:pt x="3" y="4"/>
                  </a:cubicBezTo>
                  <a:cubicBezTo>
                    <a:pt x="14" y="5"/>
                    <a:pt x="25" y="6"/>
                    <a:pt x="36" y="8"/>
                  </a:cubicBezTo>
                  <a:cubicBezTo>
                    <a:pt x="39" y="9"/>
                    <a:pt x="40" y="5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011" y="1997"/>
              <a:ext cx="115" cy="28"/>
            </a:xfrm>
            <a:custGeom>
              <a:avLst/>
              <a:gdLst>
                <a:gd name="T0" fmla="*/ 36 w 38"/>
                <a:gd name="T1" fmla="*/ 4 h 9"/>
                <a:gd name="T2" fmla="*/ 3 w 38"/>
                <a:gd name="T3" fmla="*/ 1 h 9"/>
                <a:gd name="T4" fmla="*/ 3 w 38"/>
                <a:gd name="T5" fmla="*/ 5 h 9"/>
                <a:gd name="T6" fmla="*/ 35 w 38"/>
                <a:gd name="T7" fmla="*/ 9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2"/>
                    <a:pt x="14" y="0"/>
                    <a:pt x="3" y="1"/>
                  </a:cubicBezTo>
                  <a:cubicBezTo>
                    <a:pt x="0" y="1"/>
                    <a:pt x="0" y="5"/>
                    <a:pt x="3" y="5"/>
                  </a:cubicBezTo>
                  <a:cubicBezTo>
                    <a:pt x="14" y="5"/>
                    <a:pt x="24" y="6"/>
                    <a:pt x="35" y="9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3038" y="2034"/>
              <a:ext cx="115" cy="27"/>
            </a:xfrm>
            <a:custGeom>
              <a:avLst/>
              <a:gdLst>
                <a:gd name="T0" fmla="*/ 36 w 38"/>
                <a:gd name="T1" fmla="*/ 4 h 9"/>
                <a:gd name="T2" fmla="*/ 2 w 38"/>
                <a:gd name="T3" fmla="*/ 2 h 9"/>
                <a:gd name="T4" fmla="*/ 4 w 38"/>
                <a:gd name="T5" fmla="*/ 6 h 9"/>
                <a:gd name="T6" fmla="*/ 35 w 38"/>
                <a:gd name="T7" fmla="*/ 8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1"/>
                    <a:pt x="14" y="0"/>
                    <a:pt x="2" y="2"/>
                  </a:cubicBezTo>
                  <a:cubicBezTo>
                    <a:pt x="0" y="2"/>
                    <a:pt x="1" y="6"/>
                    <a:pt x="4" y="6"/>
                  </a:cubicBezTo>
                  <a:cubicBezTo>
                    <a:pt x="14" y="4"/>
                    <a:pt x="24" y="5"/>
                    <a:pt x="35" y="8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4178" y="1530"/>
              <a:ext cx="24" cy="127"/>
            </a:xfrm>
            <a:custGeom>
              <a:avLst/>
              <a:gdLst>
                <a:gd name="T0" fmla="*/ 4 w 8"/>
                <a:gd name="T1" fmla="*/ 2 h 42"/>
                <a:gd name="T2" fmla="*/ 0 w 8"/>
                <a:gd name="T3" fmla="*/ 40 h 42"/>
                <a:gd name="T4" fmla="*/ 4 w 8"/>
                <a:gd name="T5" fmla="*/ 40 h 42"/>
                <a:gd name="T6" fmla="*/ 8 w 8"/>
                <a:gd name="T7" fmla="*/ 2 h 42"/>
                <a:gd name="T8" fmla="*/ 4 w 8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2">
                  <a:moveTo>
                    <a:pt x="4" y="2"/>
                  </a:moveTo>
                  <a:cubicBezTo>
                    <a:pt x="3" y="15"/>
                    <a:pt x="1" y="27"/>
                    <a:pt x="0" y="40"/>
                  </a:cubicBezTo>
                  <a:cubicBezTo>
                    <a:pt x="0" y="42"/>
                    <a:pt x="4" y="42"/>
                    <a:pt x="4" y="40"/>
                  </a:cubicBezTo>
                  <a:cubicBezTo>
                    <a:pt x="6" y="27"/>
                    <a:pt x="7" y="15"/>
                    <a:pt x="8" y="2"/>
                  </a:cubicBezTo>
                  <a:cubicBezTo>
                    <a:pt x="8" y="0"/>
                    <a:pt x="4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4138" y="1512"/>
              <a:ext cx="22" cy="121"/>
            </a:xfrm>
            <a:custGeom>
              <a:avLst/>
              <a:gdLst>
                <a:gd name="T0" fmla="*/ 3 w 7"/>
                <a:gd name="T1" fmla="*/ 3 h 40"/>
                <a:gd name="T2" fmla="*/ 0 w 7"/>
                <a:gd name="T3" fmla="*/ 37 h 40"/>
                <a:gd name="T4" fmla="*/ 4 w 7"/>
                <a:gd name="T5" fmla="*/ 37 h 40"/>
                <a:gd name="T6" fmla="*/ 7 w 7"/>
                <a:gd name="T7" fmla="*/ 3 h 40"/>
                <a:gd name="T8" fmla="*/ 3 w 7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0">
                  <a:moveTo>
                    <a:pt x="3" y="3"/>
                  </a:moveTo>
                  <a:cubicBezTo>
                    <a:pt x="2" y="14"/>
                    <a:pt x="1" y="26"/>
                    <a:pt x="0" y="37"/>
                  </a:cubicBezTo>
                  <a:cubicBezTo>
                    <a:pt x="0" y="40"/>
                    <a:pt x="4" y="40"/>
                    <a:pt x="4" y="37"/>
                  </a:cubicBezTo>
                  <a:cubicBezTo>
                    <a:pt x="5" y="26"/>
                    <a:pt x="6" y="14"/>
                    <a:pt x="7" y="3"/>
                  </a:cubicBezTo>
                  <a:cubicBezTo>
                    <a:pt x="7" y="0"/>
                    <a:pt x="3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4596" y="956"/>
              <a:ext cx="70" cy="164"/>
            </a:xfrm>
            <a:custGeom>
              <a:avLst/>
              <a:gdLst>
                <a:gd name="T0" fmla="*/ 18 w 23"/>
                <a:gd name="T1" fmla="*/ 3 h 54"/>
                <a:gd name="T2" fmla="*/ 1 w 23"/>
                <a:gd name="T3" fmla="*/ 51 h 54"/>
                <a:gd name="T4" fmla="*/ 5 w 23"/>
                <a:gd name="T5" fmla="*/ 52 h 54"/>
                <a:gd name="T6" fmla="*/ 22 w 23"/>
                <a:gd name="T7" fmla="*/ 4 h 54"/>
                <a:gd name="T8" fmla="*/ 18 w 23"/>
                <a:gd name="T9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4">
                  <a:moveTo>
                    <a:pt x="18" y="3"/>
                  </a:moveTo>
                  <a:cubicBezTo>
                    <a:pt x="12" y="19"/>
                    <a:pt x="7" y="35"/>
                    <a:pt x="1" y="51"/>
                  </a:cubicBezTo>
                  <a:cubicBezTo>
                    <a:pt x="0" y="53"/>
                    <a:pt x="4" y="54"/>
                    <a:pt x="5" y="52"/>
                  </a:cubicBezTo>
                  <a:cubicBezTo>
                    <a:pt x="11" y="36"/>
                    <a:pt x="17" y="20"/>
                    <a:pt x="22" y="4"/>
                  </a:cubicBezTo>
                  <a:cubicBezTo>
                    <a:pt x="23" y="2"/>
                    <a:pt x="19" y="0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4654" y="944"/>
              <a:ext cx="54" cy="118"/>
            </a:xfrm>
            <a:custGeom>
              <a:avLst/>
              <a:gdLst>
                <a:gd name="T0" fmla="*/ 13 w 18"/>
                <a:gd name="T1" fmla="*/ 3 h 39"/>
                <a:gd name="T2" fmla="*/ 0 w 18"/>
                <a:gd name="T3" fmla="*/ 35 h 39"/>
                <a:gd name="T4" fmla="*/ 4 w 18"/>
                <a:gd name="T5" fmla="*/ 36 h 39"/>
                <a:gd name="T6" fmla="*/ 17 w 18"/>
                <a:gd name="T7" fmla="*/ 5 h 39"/>
                <a:gd name="T8" fmla="*/ 13 w 18"/>
                <a:gd name="T9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9">
                  <a:moveTo>
                    <a:pt x="13" y="3"/>
                  </a:moveTo>
                  <a:cubicBezTo>
                    <a:pt x="7" y="13"/>
                    <a:pt x="3" y="24"/>
                    <a:pt x="0" y="35"/>
                  </a:cubicBezTo>
                  <a:cubicBezTo>
                    <a:pt x="0" y="38"/>
                    <a:pt x="4" y="39"/>
                    <a:pt x="4" y="36"/>
                  </a:cubicBezTo>
                  <a:cubicBezTo>
                    <a:pt x="7" y="25"/>
                    <a:pt x="11" y="15"/>
                    <a:pt x="17" y="5"/>
                  </a:cubicBezTo>
                  <a:cubicBezTo>
                    <a:pt x="18" y="2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5051" y="552"/>
              <a:ext cx="33" cy="149"/>
            </a:xfrm>
            <a:custGeom>
              <a:avLst/>
              <a:gdLst>
                <a:gd name="T0" fmla="*/ 6 w 11"/>
                <a:gd name="T1" fmla="*/ 3 h 49"/>
                <a:gd name="T2" fmla="*/ 0 w 11"/>
                <a:gd name="T3" fmla="*/ 46 h 49"/>
                <a:gd name="T4" fmla="*/ 4 w 11"/>
                <a:gd name="T5" fmla="*/ 46 h 49"/>
                <a:gd name="T6" fmla="*/ 10 w 11"/>
                <a:gd name="T7" fmla="*/ 4 h 49"/>
                <a:gd name="T8" fmla="*/ 6 w 11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9">
                  <a:moveTo>
                    <a:pt x="6" y="3"/>
                  </a:moveTo>
                  <a:cubicBezTo>
                    <a:pt x="2" y="17"/>
                    <a:pt x="0" y="31"/>
                    <a:pt x="0" y="46"/>
                  </a:cubicBezTo>
                  <a:cubicBezTo>
                    <a:pt x="0" y="49"/>
                    <a:pt x="4" y="49"/>
                    <a:pt x="4" y="46"/>
                  </a:cubicBezTo>
                  <a:cubicBezTo>
                    <a:pt x="4" y="32"/>
                    <a:pt x="6" y="18"/>
                    <a:pt x="10" y="4"/>
                  </a:cubicBezTo>
                  <a:cubicBezTo>
                    <a:pt x="11" y="1"/>
                    <a:pt x="7" y="0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5024" y="479"/>
              <a:ext cx="45" cy="137"/>
            </a:xfrm>
            <a:custGeom>
              <a:avLst/>
              <a:gdLst>
                <a:gd name="T0" fmla="*/ 11 w 15"/>
                <a:gd name="T1" fmla="*/ 2 h 45"/>
                <a:gd name="T2" fmla="*/ 1 w 15"/>
                <a:gd name="T3" fmla="*/ 41 h 45"/>
                <a:gd name="T4" fmla="*/ 5 w 15"/>
                <a:gd name="T5" fmla="*/ 42 h 45"/>
                <a:gd name="T6" fmla="*/ 15 w 15"/>
                <a:gd name="T7" fmla="*/ 3 h 45"/>
                <a:gd name="T8" fmla="*/ 11 w 15"/>
                <a:gd name="T9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5">
                  <a:moveTo>
                    <a:pt x="11" y="2"/>
                  </a:moveTo>
                  <a:cubicBezTo>
                    <a:pt x="7" y="15"/>
                    <a:pt x="3" y="28"/>
                    <a:pt x="1" y="41"/>
                  </a:cubicBezTo>
                  <a:cubicBezTo>
                    <a:pt x="0" y="44"/>
                    <a:pt x="4" y="45"/>
                    <a:pt x="5" y="42"/>
                  </a:cubicBezTo>
                  <a:cubicBezTo>
                    <a:pt x="7" y="29"/>
                    <a:pt x="11" y="16"/>
                    <a:pt x="15" y="3"/>
                  </a:cubicBezTo>
                  <a:cubicBezTo>
                    <a:pt x="15" y="1"/>
                    <a:pt x="11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646680" y="4382135"/>
            <a:ext cx="153860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开机动画</a:t>
            </a:r>
          </a:p>
        </p:txBody>
      </p:sp>
      <p:sp>
        <p:nvSpPr>
          <p:cNvPr id="28" name="Freeform 9"/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866315" y="270357"/>
            <a:ext cx="2695205" cy="5219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功能介绍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02300" y="5129530"/>
            <a:ext cx="153860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帮助页面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49340" y="2072640"/>
            <a:ext cx="153860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游戏功能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189595" y="3388995"/>
            <a:ext cx="153860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进程管理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391660" y="3226435"/>
            <a:ext cx="153860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清屏功能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406005" y="4382770"/>
            <a:ext cx="153860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文件管理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2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500120" y="1823720"/>
            <a:ext cx="5414645" cy="2958465"/>
            <a:chOff x="1192" y="654"/>
            <a:chExt cx="5011" cy="3158"/>
          </a:xfrm>
          <a:pattFill prst="pct20">
            <a:fgClr>
              <a:srgbClr val="F4D102"/>
            </a:fgClr>
            <a:bgClr>
              <a:srgbClr val="FFFFFF"/>
            </a:bgClr>
          </a:pattFill>
        </p:grpSpPr>
        <p:sp>
          <p:nvSpPr>
            <p:cNvPr id="5" name="Freeform 5"/>
            <p:cNvSpPr/>
            <p:nvPr/>
          </p:nvSpPr>
          <p:spPr bwMode="auto">
            <a:xfrm>
              <a:off x="1192" y="654"/>
              <a:ext cx="5011" cy="3134"/>
            </a:xfrm>
            <a:custGeom>
              <a:avLst/>
              <a:gdLst>
                <a:gd name="T0" fmla="*/ 73 w 1877"/>
                <a:gd name="T1" fmla="*/ 64 h 1172"/>
                <a:gd name="T2" fmla="*/ 1175 w 1877"/>
                <a:gd name="T3" fmla="*/ 77 h 1172"/>
                <a:gd name="T4" fmla="*/ 1762 w 1877"/>
                <a:gd name="T5" fmla="*/ 215 h 1172"/>
                <a:gd name="T6" fmla="*/ 1819 w 1877"/>
                <a:gd name="T7" fmla="*/ 844 h 1172"/>
                <a:gd name="T8" fmla="*/ 1299 w 1877"/>
                <a:gd name="T9" fmla="*/ 909 h 1172"/>
                <a:gd name="T10" fmla="*/ 1429 w 1877"/>
                <a:gd name="T11" fmla="*/ 1172 h 1172"/>
                <a:gd name="T12" fmla="*/ 912 w 1877"/>
                <a:gd name="T13" fmla="*/ 934 h 1172"/>
                <a:gd name="T14" fmla="*/ 281 w 1877"/>
                <a:gd name="T15" fmla="*/ 918 h 1172"/>
                <a:gd name="T16" fmla="*/ 16 w 1877"/>
                <a:gd name="T17" fmla="*/ 599 h 1172"/>
                <a:gd name="T18" fmla="*/ 60 w 1877"/>
                <a:gd name="T19" fmla="*/ 89 h 1172"/>
                <a:gd name="T20" fmla="*/ 73 w 1877"/>
                <a:gd name="T21" fmla="*/ 6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7" h="1172">
                  <a:moveTo>
                    <a:pt x="73" y="64"/>
                  </a:moveTo>
                  <a:cubicBezTo>
                    <a:pt x="375" y="54"/>
                    <a:pt x="836" y="76"/>
                    <a:pt x="1175" y="77"/>
                  </a:cubicBezTo>
                  <a:cubicBezTo>
                    <a:pt x="1406" y="81"/>
                    <a:pt x="1670" y="0"/>
                    <a:pt x="1762" y="215"/>
                  </a:cubicBezTo>
                  <a:cubicBezTo>
                    <a:pt x="1801" y="299"/>
                    <a:pt x="1877" y="769"/>
                    <a:pt x="1819" y="844"/>
                  </a:cubicBezTo>
                  <a:cubicBezTo>
                    <a:pt x="1749" y="955"/>
                    <a:pt x="1408" y="906"/>
                    <a:pt x="1299" y="909"/>
                  </a:cubicBezTo>
                  <a:cubicBezTo>
                    <a:pt x="1338" y="993"/>
                    <a:pt x="1390" y="1076"/>
                    <a:pt x="1429" y="1172"/>
                  </a:cubicBezTo>
                  <a:cubicBezTo>
                    <a:pt x="1221" y="1118"/>
                    <a:pt x="1119" y="963"/>
                    <a:pt x="912" y="934"/>
                  </a:cubicBezTo>
                  <a:cubicBezTo>
                    <a:pt x="718" y="916"/>
                    <a:pt x="488" y="923"/>
                    <a:pt x="281" y="918"/>
                  </a:cubicBezTo>
                  <a:cubicBezTo>
                    <a:pt x="51" y="913"/>
                    <a:pt x="0" y="854"/>
                    <a:pt x="16" y="599"/>
                  </a:cubicBezTo>
                  <a:cubicBezTo>
                    <a:pt x="35" y="429"/>
                    <a:pt x="37" y="264"/>
                    <a:pt x="60" y="89"/>
                  </a:cubicBezTo>
                  <a:lnTo>
                    <a:pt x="73" y="64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1202" y="791"/>
              <a:ext cx="4926" cy="3021"/>
            </a:xfrm>
            <a:custGeom>
              <a:avLst/>
              <a:gdLst>
                <a:gd name="T0" fmla="*/ 698 w 1845"/>
                <a:gd name="T1" fmla="*/ 25 h 1130"/>
                <a:gd name="T2" fmla="*/ 1320 w 1845"/>
                <a:gd name="T3" fmla="*/ 29 h 1130"/>
                <a:gd name="T4" fmla="*/ 1682 w 1845"/>
                <a:gd name="T5" fmla="*/ 76 h 1130"/>
                <a:gd name="T6" fmla="*/ 1769 w 1845"/>
                <a:gd name="T7" fmla="*/ 226 h 1130"/>
                <a:gd name="T8" fmla="*/ 1821 w 1845"/>
                <a:gd name="T9" fmla="*/ 539 h 1130"/>
                <a:gd name="T10" fmla="*/ 1808 w 1845"/>
                <a:gd name="T11" fmla="*/ 787 h 1130"/>
                <a:gd name="T12" fmla="*/ 1529 w 1845"/>
                <a:gd name="T13" fmla="*/ 858 h 1130"/>
                <a:gd name="T14" fmla="*/ 1295 w 1845"/>
                <a:gd name="T15" fmla="*/ 850 h 1130"/>
                <a:gd name="T16" fmla="*/ 1417 w 1845"/>
                <a:gd name="T17" fmla="*/ 1123 h 1130"/>
                <a:gd name="T18" fmla="*/ 1162 w 1845"/>
                <a:gd name="T19" fmla="*/ 980 h 1130"/>
                <a:gd name="T20" fmla="*/ 534 w 1845"/>
                <a:gd name="T21" fmla="*/ 862 h 1130"/>
                <a:gd name="T22" fmla="*/ 204 w 1845"/>
                <a:gd name="T23" fmla="*/ 855 h 1130"/>
                <a:gd name="T24" fmla="*/ 18 w 1845"/>
                <a:gd name="T25" fmla="*/ 609 h 1130"/>
                <a:gd name="T26" fmla="*/ 40 w 1845"/>
                <a:gd name="T27" fmla="*/ 299 h 1130"/>
                <a:gd name="T28" fmla="*/ 63 w 1845"/>
                <a:gd name="T29" fmla="*/ 46 h 1130"/>
                <a:gd name="T30" fmla="*/ 62 w 1845"/>
                <a:gd name="T31" fmla="*/ 9 h 1130"/>
                <a:gd name="T32" fmla="*/ 36 w 1845"/>
                <a:gd name="T33" fmla="*/ 143 h 1130"/>
                <a:gd name="T34" fmla="*/ 7 w 1845"/>
                <a:gd name="T35" fmla="*/ 522 h 1130"/>
                <a:gd name="T36" fmla="*/ 57 w 1845"/>
                <a:gd name="T37" fmla="*/ 819 h 1130"/>
                <a:gd name="T38" fmla="*/ 382 w 1845"/>
                <a:gd name="T39" fmla="*/ 877 h 1130"/>
                <a:gd name="T40" fmla="*/ 751 w 1845"/>
                <a:gd name="T41" fmla="*/ 881 h 1130"/>
                <a:gd name="T42" fmla="*/ 925 w 1845"/>
                <a:gd name="T43" fmla="*/ 894 h 1130"/>
                <a:gd name="T44" fmla="*/ 1423 w 1845"/>
                <a:gd name="T45" fmla="*/ 1128 h 1130"/>
                <a:gd name="T46" fmla="*/ 1302 w 1845"/>
                <a:gd name="T47" fmla="*/ 854 h 1130"/>
                <a:gd name="T48" fmla="*/ 1486 w 1845"/>
                <a:gd name="T49" fmla="*/ 873 h 1130"/>
                <a:gd name="T50" fmla="*/ 1833 w 1845"/>
                <a:gd name="T51" fmla="*/ 774 h 1130"/>
                <a:gd name="T52" fmla="*/ 1842 w 1845"/>
                <a:gd name="T53" fmla="*/ 605 h 1130"/>
                <a:gd name="T54" fmla="*/ 1778 w 1845"/>
                <a:gd name="T55" fmla="*/ 197 h 1130"/>
                <a:gd name="T56" fmla="*/ 1434 w 1845"/>
                <a:gd name="T57" fmla="*/ 7 h 1130"/>
                <a:gd name="T58" fmla="*/ 1159 w 1845"/>
                <a:gd name="T59" fmla="*/ 18 h 1130"/>
                <a:gd name="T60" fmla="*/ 185 w 1845"/>
                <a:gd name="T61" fmla="*/ 3 h 1130"/>
                <a:gd name="T62" fmla="*/ 69 w 1845"/>
                <a:gd name="T63" fmla="*/ 21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5" h="1130">
                  <a:moveTo>
                    <a:pt x="69" y="21"/>
                  </a:moveTo>
                  <a:cubicBezTo>
                    <a:pt x="278" y="14"/>
                    <a:pt x="488" y="21"/>
                    <a:pt x="698" y="25"/>
                  </a:cubicBezTo>
                  <a:cubicBezTo>
                    <a:pt x="809" y="28"/>
                    <a:pt x="919" y="31"/>
                    <a:pt x="1030" y="32"/>
                  </a:cubicBezTo>
                  <a:cubicBezTo>
                    <a:pt x="1127" y="34"/>
                    <a:pt x="1223" y="35"/>
                    <a:pt x="1320" y="29"/>
                  </a:cubicBezTo>
                  <a:cubicBezTo>
                    <a:pt x="1405" y="23"/>
                    <a:pt x="1494" y="15"/>
                    <a:pt x="1579" y="32"/>
                  </a:cubicBezTo>
                  <a:cubicBezTo>
                    <a:pt x="1616" y="40"/>
                    <a:pt x="1651" y="54"/>
                    <a:pt x="1682" y="76"/>
                  </a:cubicBezTo>
                  <a:cubicBezTo>
                    <a:pt x="1714" y="100"/>
                    <a:pt x="1735" y="134"/>
                    <a:pt x="1751" y="170"/>
                  </a:cubicBezTo>
                  <a:cubicBezTo>
                    <a:pt x="1759" y="186"/>
                    <a:pt x="1764" y="208"/>
                    <a:pt x="1769" y="226"/>
                  </a:cubicBezTo>
                  <a:cubicBezTo>
                    <a:pt x="1777" y="256"/>
                    <a:pt x="1783" y="286"/>
                    <a:pt x="1789" y="316"/>
                  </a:cubicBezTo>
                  <a:cubicBezTo>
                    <a:pt x="1803" y="390"/>
                    <a:pt x="1814" y="464"/>
                    <a:pt x="1821" y="539"/>
                  </a:cubicBezTo>
                  <a:cubicBezTo>
                    <a:pt x="1827" y="604"/>
                    <a:pt x="1832" y="670"/>
                    <a:pt x="1824" y="735"/>
                  </a:cubicBezTo>
                  <a:cubicBezTo>
                    <a:pt x="1822" y="752"/>
                    <a:pt x="1819" y="773"/>
                    <a:pt x="1808" y="787"/>
                  </a:cubicBezTo>
                  <a:cubicBezTo>
                    <a:pt x="1793" y="809"/>
                    <a:pt x="1772" y="823"/>
                    <a:pt x="1747" y="832"/>
                  </a:cubicBezTo>
                  <a:cubicBezTo>
                    <a:pt x="1679" y="858"/>
                    <a:pt x="1601" y="859"/>
                    <a:pt x="1529" y="858"/>
                  </a:cubicBezTo>
                  <a:cubicBezTo>
                    <a:pt x="1459" y="857"/>
                    <a:pt x="1390" y="851"/>
                    <a:pt x="1320" y="850"/>
                  </a:cubicBezTo>
                  <a:cubicBezTo>
                    <a:pt x="1312" y="850"/>
                    <a:pt x="1304" y="850"/>
                    <a:pt x="1295" y="850"/>
                  </a:cubicBezTo>
                  <a:cubicBezTo>
                    <a:pt x="1289" y="850"/>
                    <a:pt x="1286" y="857"/>
                    <a:pt x="1288" y="862"/>
                  </a:cubicBezTo>
                  <a:cubicBezTo>
                    <a:pt x="1330" y="950"/>
                    <a:pt x="1380" y="1033"/>
                    <a:pt x="1417" y="1123"/>
                  </a:cubicBezTo>
                  <a:cubicBezTo>
                    <a:pt x="1421" y="1119"/>
                    <a:pt x="1424" y="1116"/>
                    <a:pt x="1427" y="1113"/>
                  </a:cubicBezTo>
                  <a:cubicBezTo>
                    <a:pt x="1330" y="1087"/>
                    <a:pt x="1246" y="1034"/>
                    <a:pt x="1162" y="980"/>
                  </a:cubicBezTo>
                  <a:cubicBezTo>
                    <a:pt x="1080" y="929"/>
                    <a:pt x="993" y="882"/>
                    <a:pt x="895" y="874"/>
                  </a:cubicBezTo>
                  <a:cubicBezTo>
                    <a:pt x="775" y="863"/>
                    <a:pt x="654" y="862"/>
                    <a:pt x="534" y="862"/>
                  </a:cubicBezTo>
                  <a:cubicBezTo>
                    <a:pt x="472" y="861"/>
                    <a:pt x="411" y="861"/>
                    <a:pt x="349" y="860"/>
                  </a:cubicBezTo>
                  <a:cubicBezTo>
                    <a:pt x="301" y="860"/>
                    <a:pt x="252" y="860"/>
                    <a:pt x="204" y="855"/>
                  </a:cubicBezTo>
                  <a:cubicBezTo>
                    <a:pt x="151" y="850"/>
                    <a:pt x="89" y="837"/>
                    <a:pt x="55" y="792"/>
                  </a:cubicBezTo>
                  <a:cubicBezTo>
                    <a:pt x="17" y="742"/>
                    <a:pt x="17" y="669"/>
                    <a:pt x="18" y="609"/>
                  </a:cubicBezTo>
                  <a:cubicBezTo>
                    <a:pt x="19" y="561"/>
                    <a:pt x="24" y="513"/>
                    <a:pt x="28" y="465"/>
                  </a:cubicBezTo>
                  <a:cubicBezTo>
                    <a:pt x="33" y="409"/>
                    <a:pt x="37" y="354"/>
                    <a:pt x="40" y="299"/>
                  </a:cubicBezTo>
                  <a:cubicBezTo>
                    <a:pt x="44" y="243"/>
                    <a:pt x="48" y="187"/>
                    <a:pt x="54" y="131"/>
                  </a:cubicBezTo>
                  <a:cubicBezTo>
                    <a:pt x="57" y="103"/>
                    <a:pt x="60" y="74"/>
                    <a:pt x="63" y="46"/>
                  </a:cubicBezTo>
                  <a:cubicBezTo>
                    <a:pt x="65" y="36"/>
                    <a:pt x="71" y="26"/>
                    <a:pt x="76" y="17"/>
                  </a:cubicBezTo>
                  <a:cubicBezTo>
                    <a:pt x="80" y="8"/>
                    <a:pt x="66" y="0"/>
                    <a:pt x="62" y="9"/>
                  </a:cubicBezTo>
                  <a:cubicBezTo>
                    <a:pt x="56" y="21"/>
                    <a:pt x="49" y="32"/>
                    <a:pt x="47" y="46"/>
                  </a:cubicBezTo>
                  <a:cubicBezTo>
                    <a:pt x="43" y="78"/>
                    <a:pt x="40" y="110"/>
                    <a:pt x="36" y="143"/>
                  </a:cubicBezTo>
                  <a:cubicBezTo>
                    <a:pt x="30" y="206"/>
                    <a:pt x="26" y="269"/>
                    <a:pt x="22" y="333"/>
                  </a:cubicBezTo>
                  <a:cubicBezTo>
                    <a:pt x="18" y="396"/>
                    <a:pt x="13" y="459"/>
                    <a:pt x="7" y="522"/>
                  </a:cubicBezTo>
                  <a:cubicBezTo>
                    <a:pt x="2" y="568"/>
                    <a:pt x="0" y="614"/>
                    <a:pt x="2" y="660"/>
                  </a:cubicBezTo>
                  <a:cubicBezTo>
                    <a:pt x="5" y="716"/>
                    <a:pt x="15" y="778"/>
                    <a:pt x="57" y="819"/>
                  </a:cubicBezTo>
                  <a:cubicBezTo>
                    <a:pt x="101" y="860"/>
                    <a:pt x="167" y="869"/>
                    <a:pt x="225" y="873"/>
                  </a:cubicBezTo>
                  <a:cubicBezTo>
                    <a:pt x="277" y="877"/>
                    <a:pt x="330" y="876"/>
                    <a:pt x="382" y="877"/>
                  </a:cubicBezTo>
                  <a:cubicBezTo>
                    <a:pt x="444" y="877"/>
                    <a:pt x="506" y="878"/>
                    <a:pt x="567" y="878"/>
                  </a:cubicBezTo>
                  <a:cubicBezTo>
                    <a:pt x="629" y="878"/>
                    <a:pt x="690" y="879"/>
                    <a:pt x="751" y="881"/>
                  </a:cubicBezTo>
                  <a:cubicBezTo>
                    <a:pt x="781" y="882"/>
                    <a:pt x="810" y="884"/>
                    <a:pt x="840" y="886"/>
                  </a:cubicBezTo>
                  <a:cubicBezTo>
                    <a:pt x="868" y="887"/>
                    <a:pt x="897" y="889"/>
                    <a:pt x="925" y="894"/>
                  </a:cubicBezTo>
                  <a:cubicBezTo>
                    <a:pt x="1015" y="910"/>
                    <a:pt x="1094" y="956"/>
                    <a:pt x="1171" y="1005"/>
                  </a:cubicBezTo>
                  <a:cubicBezTo>
                    <a:pt x="1250" y="1056"/>
                    <a:pt x="1331" y="1104"/>
                    <a:pt x="1423" y="1128"/>
                  </a:cubicBezTo>
                  <a:cubicBezTo>
                    <a:pt x="1428" y="1130"/>
                    <a:pt x="1435" y="1124"/>
                    <a:pt x="1433" y="1118"/>
                  </a:cubicBezTo>
                  <a:cubicBezTo>
                    <a:pt x="1395" y="1027"/>
                    <a:pt x="1344" y="943"/>
                    <a:pt x="1302" y="854"/>
                  </a:cubicBezTo>
                  <a:cubicBezTo>
                    <a:pt x="1300" y="858"/>
                    <a:pt x="1298" y="862"/>
                    <a:pt x="1295" y="866"/>
                  </a:cubicBezTo>
                  <a:cubicBezTo>
                    <a:pt x="1359" y="864"/>
                    <a:pt x="1423" y="871"/>
                    <a:pt x="1486" y="873"/>
                  </a:cubicBezTo>
                  <a:cubicBezTo>
                    <a:pt x="1562" y="876"/>
                    <a:pt x="1640" y="876"/>
                    <a:pt x="1715" y="859"/>
                  </a:cubicBezTo>
                  <a:cubicBezTo>
                    <a:pt x="1763" y="848"/>
                    <a:pt x="1816" y="825"/>
                    <a:pt x="1833" y="774"/>
                  </a:cubicBezTo>
                  <a:cubicBezTo>
                    <a:pt x="1840" y="751"/>
                    <a:pt x="1842" y="726"/>
                    <a:pt x="1843" y="703"/>
                  </a:cubicBezTo>
                  <a:cubicBezTo>
                    <a:pt x="1845" y="670"/>
                    <a:pt x="1844" y="638"/>
                    <a:pt x="1842" y="605"/>
                  </a:cubicBezTo>
                  <a:cubicBezTo>
                    <a:pt x="1838" y="530"/>
                    <a:pt x="1828" y="454"/>
                    <a:pt x="1816" y="380"/>
                  </a:cubicBezTo>
                  <a:cubicBezTo>
                    <a:pt x="1806" y="318"/>
                    <a:pt x="1795" y="257"/>
                    <a:pt x="1778" y="197"/>
                  </a:cubicBezTo>
                  <a:cubicBezTo>
                    <a:pt x="1760" y="135"/>
                    <a:pt x="1724" y="80"/>
                    <a:pt x="1668" y="48"/>
                  </a:cubicBezTo>
                  <a:cubicBezTo>
                    <a:pt x="1598" y="7"/>
                    <a:pt x="1512" y="5"/>
                    <a:pt x="1434" y="7"/>
                  </a:cubicBezTo>
                  <a:cubicBezTo>
                    <a:pt x="1388" y="8"/>
                    <a:pt x="1343" y="11"/>
                    <a:pt x="1298" y="14"/>
                  </a:cubicBezTo>
                  <a:cubicBezTo>
                    <a:pt x="1252" y="17"/>
                    <a:pt x="1206" y="18"/>
                    <a:pt x="1159" y="18"/>
                  </a:cubicBezTo>
                  <a:cubicBezTo>
                    <a:pt x="1053" y="17"/>
                    <a:pt x="946" y="15"/>
                    <a:pt x="840" y="13"/>
                  </a:cubicBezTo>
                  <a:cubicBezTo>
                    <a:pt x="622" y="8"/>
                    <a:pt x="404" y="1"/>
                    <a:pt x="185" y="3"/>
                  </a:cubicBezTo>
                  <a:cubicBezTo>
                    <a:pt x="147" y="3"/>
                    <a:pt x="108" y="4"/>
                    <a:pt x="69" y="5"/>
                  </a:cubicBezTo>
                  <a:cubicBezTo>
                    <a:pt x="58" y="5"/>
                    <a:pt x="58" y="21"/>
                    <a:pt x="69" y="2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293435" y="2609513"/>
            <a:ext cx="3758293" cy="10147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sz="6000" dirty="0">
                <a:solidFill>
                  <a:schemeClr val="accent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项目展示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2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500120" y="1823720"/>
            <a:ext cx="5414645" cy="2958465"/>
            <a:chOff x="1192" y="654"/>
            <a:chExt cx="5011" cy="3158"/>
          </a:xfrm>
          <a:pattFill prst="pct20">
            <a:fgClr>
              <a:srgbClr val="F4D102"/>
            </a:fgClr>
            <a:bgClr>
              <a:srgbClr val="FFFFFF"/>
            </a:bgClr>
          </a:pattFill>
        </p:grpSpPr>
        <p:sp>
          <p:nvSpPr>
            <p:cNvPr id="5" name="Freeform 5"/>
            <p:cNvSpPr/>
            <p:nvPr/>
          </p:nvSpPr>
          <p:spPr bwMode="auto">
            <a:xfrm>
              <a:off x="1192" y="654"/>
              <a:ext cx="5011" cy="3134"/>
            </a:xfrm>
            <a:custGeom>
              <a:avLst/>
              <a:gdLst>
                <a:gd name="T0" fmla="*/ 73 w 1877"/>
                <a:gd name="T1" fmla="*/ 64 h 1172"/>
                <a:gd name="T2" fmla="*/ 1175 w 1877"/>
                <a:gd name="T3" fmla="*/ 77 h 1172"/>
                <a:gd name="T4" fmla="*/ 1762 w 1877"/>
                <a:gd name="T5" fmla="*/ 215 h 1172"/>
                <a:gd name="T6" fmla="*/ 1819 w 1877"/>
                <a:gd name="T7" fmla="*/ 844 h 1172"/>
                <a:gd name="T8" fmla="*/ 1299 w 1877"/>
                <a:gd name="T9" fmla="*/ 909 h 1172"/>
                <a:gd name="T10" fmla="*/ 1429 w 1877"/>
                <a:gd name="T11" fmla="*/ 1172 h 1172"/>
                <a:gd name="T12" fmla="*/ 912 w 1877"/>
                <a:gd name="T13" fmla="*/ 934 h 1172"/>
                <a:gd name="T14" fmla="*/ 281 w 1877"/>
                <a:gd name="T15" fmla="*/ 918 h 1172"/>
                <a:gd name="T16" fmla="*/ 16 w 1877"/>
                <a:gd name="T17" fmla="*/ 599 h 1172"/>
                <a:gd name="T18" fmla="*/ 60 w 1877"/>
                <a:gd name="T19" fmla="*/ 89 h 1172"/>
                <a:gd name="T20" fmla="*/ 73 w 1877"/>
                <a:gd name="T21" fmla="*/ 6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7" h="1172">
                  <a:moveTo>
                    <a:pt x="73" y="64"/>
                  </a:moveTo>
                  <a:cubicBezTo>
                    <a:pt x="375" y="54"/>
                    <a:pt x="836" y="76"/>
                    <a:pt x="1175" y="77"/>
                  </a:cubicBezTo>
                  <a:cubicBezTo>
                    <a:pt x="1406" y="81"/>
                    <a:pt x="1670" y="0"/>
                    <a:pt x="1762" y="215"/>
                  </a:cubicBezTo>
                  <a:cubicBezTo>
                    <a:pt x="1801" y="299"/>
                    <a:pt x="1877" y="769"/>
                    <a:pt x="1819" y="844"/>
                  </a:cubicBezTo>
                  <a:cubicBezTo>
                    <a:pt x="1749" y="955"/>
                    <a:pt x="1408" y="906"/>
                    <a:pt x="1299" y="909"/>
                  </a:cubicBezTo>
                  <a:cubicBezTo>
                    <a:pt x="1338" y="993"/>
                    <a:pt x="1390" y="1076"/>
                    <a:pt x="1429" y="1172"/>
                  </a:cubicBezTo>
                  <a:cubicBezTo>
                    <a:pt x="1221" y="1118"/>
                    <a:pt x="1119" y="963"/>
                    <a:pt x="912" y="934"/>
                  </a:cubicBezTo>
                  <a:cubicBezTo>
                    <a:pt x="718" y="916"/>
                    <a:pt x="488" y="923"/>
                    <a:pt x="281" y="918"/>
                  </a:cubicBezTo>
                  <a:cubicBezTo>
                    <a:pt x="51" y="913"/>
                    <a:pt x="0" y="854"/>
                    <a:pt x="16" y="599"/>
                  </a:cubicBezTo>
                  <a:cubicBezTo>
                    <a:pt x="35" y="429"/>
                    <a:pt x="37" y="264"/>
                    <a:pt x="60" y="89"/>
                  </a:cubicBezTo>
                  <a:lnTo>
                    <a:pt x="73" y="64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1202" y="791"/>
              <a:ext cx="4926" cy="3021"/>
            </a:xfrm>
            <a:custGeom>
              <a:avLst/>
              <a:gdLst>
                <a:gd name="T0" fmla="*/ 698 w 1845"/>
                <a:gd name="T1" fmla="*/ 25 h 1130"/>
                <a:gd name="T2" fmla="*/ 1320 w 1845"/>
                <a:gd name="T3" fmla="*/ 29 h 1130"/>
                <a:gd name="T4" fmla="*/ 1682 w 1845"/>
                <a:gd name="T5" fmla="*/ 76 h 1130"/>
                <a:gd name="T6" fmla="*/ 1769 w 1845"/>
                <a:gd name="T7" fmla="*/ 226 h 1130"/>
                <a:gd name="T8" fmla="*/ 1821 w 1845"/>
                <a:gd name="T9" fmla="*/ 539 h 1130"/>
                <a:gd name="T10" fmla="*/ 1808 w 1845"/>
                <a:gd name="T11" fmla="*/ 787 h 1130"/>
                <a:gd name="T12" fmla="*/ 1529 w 1845"/>
                <a:gd name="T13" fmla="*/ 858 h 1130"/>
                <a:gd name="T14" fmla="*/ 1295 w 1845"/>
                <a:gd name="T15" fmla="*/ 850 h 1130"/>
                <a:gd name="T16" fmla="*/ 1417 w 1845"/>
                <a:gd name="T17" fmla="*/ 1123 h 1130"/>
                <a:gd name="T18" fmla="*/ 1162 w 1845"/>
                <a:gd name="T19" fmla="*/ 980 h 1130"/>
                <a:gd name="T20" fmla="*/ 534 w 1845"/>
                <a:gd name="T21" fmla="*/ 862 h 1130"/>
                <a:gd name="T22" fmla="*/ 204 w 1845"/>
                <a:gd name="T23" fmla="*/ 855 h 1130"/>
                <a:gd name="T24" fmla="*/ 18 w 1845"/>
                <a:gd name="T25" fmla="*/ 609 h 1130"/>
                <a:gd name="T26" fmla="*/ 40 w 1845"/>
                <a:gd name="T27" fmla="*/ 299 h 1130"/>
                <a:gd name="T28" fmla="*/ 63 w 1845"/>
                <a:gd name="T29" fmla="*/ 46 h 1130"/>
                <a:gd name="T30" fmla="*/ 62 w 1845"/>
                <a:gd name="T31" fmla="*/ 9 h 1130"/>
                <a:gd name="T32" fmla="*/ 36 w 1845"/>
                <a:gd name="T33" fmla="*/ 143 h 1130"/>
                <a:gd name="T34" fmla="*/ 7 w 1845"/>
                <a:gd name="T35" fmla="*/ 522 h 1130"/>
                <a:gd name="T36" fmla="*/ 57 w 1845"/>
                <a:gd name="T37" fmla="*/ 819 h 1130"/>
                <a:gd name="T38" fmla="*/ 382 w 1845"/>
                <a:gd name="T39" fmla="*/ 877 h 1130"/>
                <a:gd name="T40" fmla="*/ 751 w 1845"/>
                <a:gd name="T41" fmla="*/ 881 h 1130"/>
                <a:gd name="T42" fmla="*/ 925 w 1845"/>
                <a:gd name="T43" fmla="*/ 894 h 1130"/>
                <a:gd name="T44" fmla="*/ 1423 w 1845"/>
                <a:gd name="T45" fmla="*/ 1128 h 1130"/>
                <a:gd name="T46" fmla="*/ 1302 w 1845"/>
                <a:gd name="T47" fmla="*/ 854 h 1130"/>
                <a:gd name="T48" fmla="*/ 1486 w 1845"/>
                <a:gd name="T49" fmla="*/ 873 h 1130"/>
                <a:gd name="T50" fmla="*/ 1833 w 1845"/>
                <a:gd name="T51" fmla="*/ 774 h 1130"/>
                <a:gd name="T52" fmla="*/ 1842 w 1845"/>
                <a:gd name="T53" fmla="*/ 605 h 1130"/>
                <a:gd name="T54" fmla="*/ 1778 w 1845"/>
                <a:gd name="T55" fmla="*/ 197 h 1130"/>
                <a:gd name="T56" fmla="*/ 1434 w 1845"/>
                <a:gd name="T57" fmla="*/ 7 h 1130"/>
                <a:gd name="T58" fmla="*/ 1159 w 1845"/>
                <a:gd name="T59" fmla="*/ 18 h 1130"/>
                <a:gd name="T60" fmla="*/ 185 w 1845"/>
                <a:gd name="T61" fmla="*/ 3 h 1130"/>
                <a:gd name="T62" fmla="*/ 69 w 1845"/>
                <a:gd name="T63" fmla="*/ 21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5" h="1130">
                  <a:moveTo>
                    <a:pt x="69" y="21"/>
                  </a:moveTo>
                  <a:cubicBezTo>
                    <a:pt x="278" y="14"/>
                    <a:pt x="488" y="21"/>
                    <a:pt x="698" y="25"/>
                  </a:cubicBezTo>
                  <a:cubicBezTo>
                    <a:pt x="809" y="28"/>
                    <a:pt x="919" y="31"/>
                    <a:pt x="1030" y="32"/>
                  </a:cubicBezTo>
                  <a:cubicBezTo>
                    <a:pt x="1127" y="34"/>
                    <a:pt x="1223" y="35"/>
                    <a:pt x="1320" y="29"/>
                  </a:cubicBezTo>
                  <a:cubicBezTo>
                    <a:pt x="1405" y="23"/>
                    <a:pt x="1494" y="15"/>
                    <a:pt x="1579" y="32"/>
                  </a:cubicBezTo>
                  <a:cubicBezTo>
                    <a:pt x="1616" y="40"/>
                    <a:pt x="1651" y="54"/>
                    <a:pt x="1682" y="76"/>
                  </a:cubicBezTo>
                  <a:cubicBezTo>
                    <a:pt x="1714" y="100"/>
                    <a:pt x="1735" y="134"/>
                    <a:pt x="1751" y="170"/>
                  </a:cubicBezTo>
                  <a:cubicBezTo>
                    <a:pt x="1759" y="186"/>
                    <a:pt x="1764" y="208"/>
                    <a:pt x="1769" y="226"/>
                  </a:cubicBezTo>
                  <a:cubicBezTo>
                    <a:pt x="1777" y="256"/>
                    <a:pt x="1783" y="286"/>
                    <a:pt x="1789" y="316"/>
                  </a:cubicBezTo>
                  <a:cubicBezTo>
                    <a:pt x="1803" y="390"/>
                    <a:pt x="1814" y="464"/>
                    <a:pt x="1821" y="539"/>
                  </a:cubicBezTo>
                  <a:cubicBezTo>
                    <a:pt x="1827" y="604"/>
                    <a:pt x="1832" y="670"/>
                    <a:pt x="1824" y="735"/>
                  </a:cubicBezTo>
                  <a:cubicBezTo>
                    <a:pt x="1822" y="752"/>
                    <a:pt x="1819" y="773"/>
                    <a:pt x="1808" y="787"/>
                  </a:cubicBezTo>
                  <a:cubicBezTo>
                    <a:pt x="1793" y="809"/>
                    <a:pt x="1772" y="823"/>
                    <a:pt x="1747" y="832"/>
                  </a:cubicBezTo>
                  <a:cubicBezTo>
                    <a:pt x="1679" y="858"/>
                    <a:pt x="1601" y="859"/>
                    <a:pt x="1529" y="858"/>
                  </a:cubicBezTo>
                  <a:cubicBezTo>
                    <a:pt x="1459" y="857"/>
                    <a:pt x="1390" y="851"/>
                    <a:pt x="1320" y="850"/>
                  </a:cubicBezTo>
                  <a:cubicBezTo>
                    <a:pt x="1312" y="850"/>
                    <a:pt x="1304" y="850"/>
                    <a:pt x="1295" y="850"/>
                  </a:cubicBezTo>
                  <a:cubicBezTo>
                    <a:pt x="1289" y="850"/>
                    <a:pt x="1286" y="857"/>
                    <a:pt x="1288" y="862"/>
                  </a:cubicBezTo>
                  <a:cubicBezTo>
                    <a:pt x="1330" y="950"/>
                    <a:pt x="1380" y="1033"/>
                    <a:pt x="1417" y="1123"/>
                  </a:cubicBezTo>
                  <a:cubicBezTo>
                    <a:pt x="1421" y="1119"/>
                    <a:pt x="1424" y="1116"/>
                    <a:pt x="1427" y="1113"/>
                  </a:cubicBezTo>
                  <a:cubicBezTo>
                    <a:pt x="1330" y="1087"/>
                    <a:pt x="1246" y="1034"/>
                    <a:pt x="1162" y="980"/>
                  </a:cubicBezTo>
                  <a:cubicBezTo>
                    <a:pt x="1080" y="929"/>
                    <a:pt x="993" y="882"/>
                    <a:pt x="895" y="874"/>
                  </a:cubicBezTo>
                  <a:cubicBezTo>
                    <a:pt x="775" y="863"/>
                    <a:pt x="654" y="862"/>
                    <a:pt x="534" y="862"/>
                  </a:cubicBezTo>
                  <a:cubicBezTo>
                    <a:pt x="472" y="861"/>
                    <a:pt x="411" y="861"/>
                    <a:pt x="349" y="860"/>
                  </a:cubicBezTo>
                  <a:cubicBezTo>
                    <a:pt x="301" y="860"/>
                    <a:pt x="252" y="860"/>
                    <a:pt x="204" y="855"/>
                  </a:cubicBezTo>
                  <a:cubicBezTo>
                    <a:pt x="151" y="850"/>
                    <a:pt x="89" y="837"/>
                    <a:pt x="55" y="792"/>
                  </a:cubicBezTo>
                  <a:cubicBezTo>
                    <a:pt x="17" y="742"/>
                    <a:pt x="17" y="669"/>
                    <a:pt x="18" y="609"/>
                  </a:cubicBezTo>
                  <a:cubicBezTo>
                    <a:pt x="19" y="561"/>
                    <a:pt x="24" y="513"/>
                    <a:pt x="28" y="465"/>
                  </a:cubicBezTo>
                  <a:cubicBezTo>
                    <a:pt x="33" y="409"/>
                    <a:pt x="37" y="354"/>
                    <a:pt x="40" y="299"/>
                  </a:cubicBezTo>
                  <a:cubicBezTo>
                    <a:pt x="44" y="243"/>
                    <a:pt x="48" y="187"/>
                    <a:pt x="54" y="131"/>
                  </a:cubicBezTo>
                  <a:cubicBezTo>
                    <a:pt x="57" y="103"/>
                    <a:pt x="60" y="74"/>
                    <a:pt x="63" y="46"/>
                  </a:cubicBezTo>
                  <a:cubicBezTo>
                    <a:pt x="65" y="36"/>
                    <a:pt x="71" y="26"/>
                    <a:pt x="76" y="17"/>
                  </a:cubicBezTo>
                  <a:cubicBezTo>
                    <a:pt x="80" y="8"/>
                    <a:pt x="66" y="0"/>
                    <a:pt x="62" y="9"/>
                  </a:cubicBezTo>
                  <a:cubicBezTo>
                    <a:pt x="56" y="21"/>
                    <a:pt x="49" y="32"/>
                    <a:pt x="47" y="46"/>
                  </a:cubicBezTo>
                  <a:cubicBezTo>
                    <a:pt x="43" y="78"/>
                    <a:pt x="40" y="110"/>
                    <a:pt x="36" y="143"/>
                  </a:cubicBezTo>
                  <a:cubicBezTo>
                    <a:pt x="30" y="206"/>
                    <a:pt x="26" y="269"/>
                    <a:pt x="22" y="333"/>
                  </a:cubicBezTo>
                  <a:cubicBezTo>
                    <a:pt x="18" y="396"/>
                    <a:pt x="13" y="459"/>
                    <a:pt x="7" y="522"/>
                  </a:cubicBezTo>
                  <a:cubicBezTo>
                    <a:pt x="2" y="568"/>
                    <a:pt x="0" y="614"/>
                    <a:pt x="2" y="660"/>
                  </a:cubicBezTo>
                  <a:cubicBezTo>
                    <a:pt x="5" y="716"/>
                    <a:pt x="15" y="778"/>
                    <a:pt x="57" y="819"/>
                  </a:cubicBezTo>
                  <a:cubicBezTo>
                    <a:pt x="101" y="860"/>
                    <a:pt x="167" y="869"/>
                    <a:pt x="225" y="873"/>
                  </a:cubicBezTo>
                  <a:cubicBezTo>
                    <a:pt x="277" y="877"/>
                    <a:pt x="330" y="876"/>
                    <a:pt x="382" y="877"/>
                  </a:cubicBezTo>
                  <a:cubicBezTo>
                    <a:pt x="444" y="877"/>
                    <a:pt x="506" y="878"/>
                    <a:pt x="567" y="878"/>
                  </a:cubicBezTo>
                  <a:cubicBezTo>
                    <a:pt x="629" y="878"/>
                    <a:pt x="690" y="879"/>
                    <a:pt x="751" y="881"/>
                  </a:cubicBezTo>
                  <a:cubicBezTo>
                    <a:pt x="781" y="882"/>
                    <a:pt x="810" y="884"/>
                    <a:pt x="840" y="886"/>
                  </a:cubicBezTo>
                  <a:cubicBezTo>
                    <a:pt x="868" y="887"/>
                    <a:pt x="897" y="889"/>
                    <a:pt x="925" y="894"/>
                  </a:cubicBezTo>
                  <a:cubicBezTo>
                    <a:pt x="1015" y="910"/>
                    <a:pt x="1094" y="956"/>
                    <a:pt x="1171" y="1005"/>
                  </a:cubicBezTo>
                  <a:cubicBezTo>
                    <a:pt x="1250" y="1056"/>
                    <a:pt x="1331" y="1104"/>
                    <a:pt x="1423" y="1128"/>
                  </a:cubicBezTo>
                  <a:cubicBezTo>
                    <a:pt x="1428" y="1130"/>
                    <a:pt x="1435" y="1124"/>
                    <a:pt x="1433" y="1118"/>
                  </a:cubicBezTo>
                  <a:cubicBezTo>
                    <a:pt x="1395" y="1027"/>
                    <a:pt x="1344" y="943"/>
                    <a:pt x="1302" y="854"/>
                  </a:cubicBezTo>
                  <a:cubicBezTo>
                    <a:pt x="1300" y="858"/>
                    <a:pt x="1298" y="862"/>
                    <a:pt x="1295" y="866"/>
                  </a:cubicBezTo>
                  <a:cubicBezTo>
                    <a:pt x="1359" y="864"/>
                    <a:pt x="1423" y="871"/>
                    <a:pt x="1486" y="873"/>
                  </a:cubicBezTo>
                  <a:cubicBezTo>
                    <a:pt x="1562" y="876"/>
                    <a:pt x="1640" y="876"/>
                    <a:pt x="1715" y="859"/>
                  </a:cubicBezTo>
                  <a:cubicBezTo>
                    <a:pt x="1763" y="848"/>
                    <a:pt x="1816" y="825"/>
                    <a:pt x="1833" y="774"/>
                  </a:cubicBezTo>
                  <a:cubicBezTo>
                    <a:pt x="1840" y="751"/>
                    <a:pt x="1842" y="726"/>
                    <a:pt x="1843" y="703"/>
                  </a:cubicBezTo>
                  <a:cubicBezTo>
                    <a:pt x="1845" y="670"/>
                    <a:pt x="1844" y="638"/>
                    <a:pt x="1842" y="605"/>
                  </a:cubicBezTo>
                  <a:cubicBezTo>
                    <a:pt x="1838" y="530"/>
                    <a:pt x="1828" y="454"/>
                    <a:pt x="1816" y="380"/>
                  </a:cubicBezTo>
                  <a:cubicBezTo>
                    <a:pt x="1806" y="318"/>
                    <a:pt x="1795" y="257"/>
                    <a:pt x="1778" y="197"/>
                  </a:cubicBezTo>
                  <a:cubicBezTo>
                    <a:pt x="1760" y="135"/>
                    <a:pt x="1724" y="80"/>
                    <a:pt x="1668" y="48"/>
                  </a:cubicBezTo>
                  <a:cubicBezTo>
                    <a:pt x="1598" y="7"/>
                    <a:pt x="1512" y="5"/>
                    <a:pt x="1434" y="7"/>
                  </a:cubicBezTo>
                  <a:cubicBezTo>
                    <a:pt x="1388" y="8"/>
                    <a:pt x="1343" y="11"/>
                    <a:pt x="1298" y="14"/>
                  </a:cubicBezTo>
                  <a:cubicBezTo>
                    <a:pt x="1252" y="17"/>
                    <a:pt x="1206" y="18"/>
                    <a:pt x="1159" y="18"/>
                  </a:cubicBezTo>
                  <a:cubicBezTo>
                    <a:pt x="1053" y="17"/>
                    <a:pt x="946" y="15"/>
                    <a:pt x="840" y="13"/>
                  </a:cubicBezTo>
                  <a:cubicBezTo>
                    <a:pt x="622" y="8"/>
                    <a:pt x="404" y="1"/>
                    <a:pt x="185" y="3"/>
                  </a:cubicBezTo>
                  <a:cubicBezTo>
                    <a:pt x="147" y="3"/>
                    <a:pt x="108" y="4"/>
                    <a:pt x="69" y="5"/>
                  </a:cubicBezTo>
                  <a:cubicBezTo>
                    <a:pt x="58" y="5"/>
                    <a:pt x="58" y="21"/>
                    <a:pt x="69" y="21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293435" y="2609513"/>
            <a:ext cx="3758293" cy="10147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sz="6000" dirty="0">
                <a:solidFill>
                  <a:schemeClr val="accent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代码展示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/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66315" y="270357"/>
            <a:ext cx="2695205" cy="5219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代码展示</a:t>
            </a:r>
          </a:p>
        </p:txBody>
      </p:sp>
      <p:pic>
        <p:nvPicPr>
          <p:cNvPr id="2" name="图片 1" descr="P6QT6EMCW65SOM`$2~BH_A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50415"/>
            <a:ext cx="10058400" cy="2757170"/>
          </a:xfrm>
          <a:prstGeom prst="rect">
            <a:avLst/>
          </a:prstGeom>
        </p:spPr>
      </p:pic>
      <p:sp>
        <p:nvSpPr>
          <p:cNvPr id="3" name="任意多边形 11"/>
          <p:cNvSpPr/>
          <p:nvPr/>
        </p:nvSpPr>
        <p:spPr>
          <a:xfrm rot="480000">
            <a:off x="9653270" y="1414145"/>
            <a:ext cx="2014220" cy="1013460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-1" fmla="*/ 29862 w 684249"/>
              <a:gd name="connsiteY0-2" fmla="*/ 279991 h 720823"/>
              <a:gd name="connsiteX1-3" fmla="*/ 349176 w 684249"/>
              <a:gd name="connsiteY1-4" fmla="*/ 4219 h 720823"/>
              <a:gd name="connsiteX2-5" fmla="*/ 624948 w 684249"/>
              <a:gd name="connsiteY2-6" fmla="*/ 134848 h 720823"/>
              <a:gd name="connsiteX3-7" fmla="*/ 683005 w 684249"/>
              <a:gd name="connsiteY3-8" fmla="*/ 425134 h 720823"/>
              <a:gd name="connsiteX4-9" fmla="*/ 595919 w 684249"/>
              <a:gd name="connsiteY4-10" fmla="*/ 628334 h 720823"/>
              <a:gd name="connsiteX5-11" fmla="*/ 421748 w 684249"/>
              <a:gd name="connsiteY5-12" fmla="*/ 715419 h 720823"/>
              <a:gd name="connsiteX6-13" fmla="*/ 218548 w 684249"/>
              <a:gd name="connsiteY6-14" fmla="*/ 700905 h 720823"/>
              <a:gd name="connsiteX7-15" fmla="*/ 44376 w 684249"/>
              <a:gd name="connsiteY7-16" fmla="*/ 613819 h 720823"/>
              <a:gd name="connsiteX8-17" fmla="*/ 15348 w 684249"/>
              <a:gd name="connsiteY8-18" fmla="*/ 425134 h 720823"/>
              <a:gd name="connsiteX9-19" fmla="*/ 29862 w 684249"/>
              <a:gd name="connsiteY9-20" fmla="*/ 279991 h 720823"/>
              <a:gd name="connsiteX0-21" fmla="*/ 29862 w 684249"/>
              <a:gd name="connsiteY0-22" fmla="*/ 275792 h 716624"/>
              <a:gd name="connsiteX1-23" fmla="*/ 169562 w 684249"/>
              <a:gd name="connsiteY1-24" fmla="*/ 122032 h 716624"/>
              <a:gd name="connsiteX2-25" fmla="*/ 349176 w 684249"/>
              <a:gd name="connsiteY2-26" fmla="*/ 20 h 716624"/>
              <a:gd name="connsiteX3-27" fmla="*/ 624948 w 684249"/>
              <a:gd name="connsiteY3-28" fmla="*/ 130649 h 716624"/>
              <a:gd name="connsiteX4-29" fmla="*/ 683005 w 684249"/>
              <a:gd name="connsiteY4-30" fmla="*/ 420935 h 716624"/>
              <a:gd name="connsiteX5-31" fmla="*/ 595919 w 684249"/>
              <a:gd name="connsiteY5-32" fmla="*/ 624135 h 716624"/>
              <a:gd name="connsiteX6-33" fmla="*/ 421748 w 684249"/>
              <a:gd name="connsiteY6-34" fmla="*/ 711220 h 716624"/>
              <a:gd name="connsiteX7-35" fmla="*/ 218548 w 684249"/>
              <a:gd name="connsiteY7-36" fmla="*/ 696706 h 716624"/>
              <a:gd name="connsiteX8-37" fmla="*/ 44376 w 684249"/>
              <a:gd name="connsiteY8-38" fmla="*/ 609620 h 716624"/>
              <a:gd name="connsiteX9-39" fmla="*/ 15348 w 684249"/>
              <a:gd name="connsiteY9-40" fmla="*/ 420935 h 716624"/>
              <a:gd name="connsiteX10-41" fmla="*/ 29862 w 684249"/>
              <a:gd name="connsiteY10-42" fmla="*/ 275792 h 716624"/>
              <a:gd name="connsiteX0-43" fmla="*/ 16939 w 671326"/>
              <a:gd name="connsiteY0-44" fmla="*/ 276016 h 716848"/>
              <a:gd name="connsiteX1-45" fmla="*/ 137589 w 671326"/>
              <a:gd name="connsiteY1-46" fmla="*/ 103206 h 716848"/>
              <a:gd name="connsiteX2-47" fmla="*/ 336253 w 671326"/>
              <a:gd name="connsiteY2-48" fmla="*/ 244 h 716848"/>
              <a:gd name="connsiteX3-49" fmla="*/ 612025 w 671326"/>
              <a:gd name="connsiteY3-50" fmla="*/ 130873 h 716848"/>
              <a:gd name="connsiteX4-51" fmla="*/ 670082 w 671326"/>
              <a:gd name="connsiteY4-52" fmla="*/ 421159 h 716848"/>
              <a:gd name="connsiteX5-53" fmla="*/ 582996 w 671326"/>
              <a:gd name="connsiteY5-54" fmla="*/ 624359 h 716848"/>
              <a:gd name="connsiteX6-55" fmla="*/ 408825 w 671326"/>
              <a:gd name="connsiteY6-56" fmla="*/ 711444 h 716848"/>
              <a:gd name="connsiteX7-57" fmla="*/ 205625 w 671326"/>
              <a:gd name="connsiteY7-58" fmla="*/ 696930 h 716848"/>
              <a:gd name="connsiteX8-59" fmla="*/ 31453 w 671326"/>
              <a:gd name="connsiteY8-60" fmla="*/ 609844 h 716848"/>
              <a:gd name="connsiteX9-61" fmla="*/ 2425 w 671326"/>
              <a:gd name="connsiteY9-62" fmla="*/ 421159 h 716848"/>
              <a:gd name="connsiteX10-63" fmla="*/ 16939 w 671326"/>
              <a:gd name="connsiteY10-64" fmla="*/ 276016 h 7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进程管理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theme/theme1.xml><?xml version="1.0" encoding="utf-8"?>
<a:theme xmlns:a="http://schemas.openxmlformats.org/drawingml/2006/main" name="第一PPT，www.1ppt.com​">
  <a:themeElements>
    <a:clrScheme name="自定义 1090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F4D102"/>
      </a:accent1>
      <a:accent2>
        <a:srgbClr val="2F2F2F"/>
      </a:accent2>
      <a:accent3>
        <a:srgbClr val="F4D102"/>
      </a:accent3>
      <a:accent4>
        <a:srgbClr val="2F2F2F"/>
      </a:accent4>
      <a:accent5>
        <a:srgbClr val="F4D102"/>
      </a:accent5>
      <a:accent6>
        <a:srgbClr val="2F2F2F"/>
      </a:accent6>
      <a:hlink>
        <a:srgbClr val="F4D102"/>
      </a:hlink>
      <a:folHlink>
        <a:srgbClr val="3F3F3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​">
  <a:themeElements>
    <a:clrScheme name="自定义 1090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F4D102"/>
      </a:accent1>
      <a:accent2>
        <a:srgbClr val="2F2F2F"/>
      </a:accent2>
      <a:accent3>
        <a:srgbClr val="F4D102"/>
      </a:accent3>
      <a:accent4>
        <a:srgbClr val="2F2F2F"/>
      </a:accent4>
      <a:accent5>
        <a:srgbClr val="F4D102"/>
      </a:accent5>
      <a:accent6>
        <a:srgbClr val="2F2F2F"/>
      </a:accent6>
      <a:hlink>
        <a:srgbClr val="F4D102"/>
      </a:hlink>
      <a:folHlink>
        <a:srgbClr val="3F3F3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162</Words>
  <Application>Microsoft Office PowerPoint</Application>
  <PresentationFormat>宽屏</PresentationFormat>
  <Paragraphs>72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HappyZcool-2016</vt:lpstr>
      <vt:lpstr>等线</vt:lpstr>
      <vt:lpstr>等线 Light</vt:lpstr>
      <vt:lpstr>汉仪趣黑W</vt:lpstr>
      <vt:lpstr>宋体</vt:lpstr>
      <vt:lpstr>微软雅黑</vt:lpstr>
      <vt:lpstr>造字工房明黑（非商用）常规体</vt:lpstr>
      <vt:lpstr>站酷快乐体2016修订版</vt:lpstr>
      <vt:lpstr>Arial</vt:lpstr>
      <vt:lpstr>Calibri</vt:lpstr>
      <vt:lpstr>第一PPT，www.1ppt.com​</vt:lpstr>
      <vt:lpstr>1_第一PPT，www.1ppt.com​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灯泡</dc:title>
  <dc:creator>第一PPT</dc:creator>
  <cp:keywords>www.1ppt.com</cp:keywords>
  <dc:description>www.1ppt.com</dc:description>
  <cp:lastModifiedBy>朴 雪</cp:lastModifiedBy>
  <cp:revision>24</cp:revision>
  <dcterms:created xsi:type="dcterms:W3CDTF">2018-05-16T07:05:00Z</dcterms:created>
  <dcterms:modified xsi:type="dcterms:W3CDTF">2019-08-31T08:43:52Z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