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7" r:id="rId4"/>
    <p:sldId id="268" r:id="rId5"/>
    <p:sldId id="269" r:id="rId6"/>
    <p:sldId id="270" r:id="rId7"/>
    <p:sldId id="260" r:id="rId8"/>
    <p:sldId id="271" r:id="rId9"/>
    <p:sldId id="261" r:id="rId10"/>
    <p:sldId id="262" r:id="rId11"/>
    <p:sldId id="272" r:id="rId12"/>
    <p:sldId id="273" r:id="rId13"/>
    <p:sldId id="265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8" autoAdjust="0"/>
  </p:normalViewPr>
  <p:slideViewPr>
    <p:cSldViewPr>
      <p:cViewPr varScale="1">
        <p:scale>
          <a:sx n="101" d="100"/>
          <a:sy n="101" d="100"/>
        </p:scale>
        <p:origin x="191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5D0EA-37EC-4C96-B1FE-CDC1F3EDEFC5}" type="doc">
      <dgm:prSet loTypeId="urn:microsoft.com/office/officeart/2005/8/layout/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F0F4C011-C360-4A77-94B9-D9D1E5B680D8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</a:rPr>
            <a:t>选课前期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B402F17F-9EC3-44C8-B01C-B8CBF1F1C478}" type="parTrans" cxnId="{557E9479-1CFF-4B53-B809-B37C9B12DE73}">
      <dgm:prSet/>
      <dgm:spPr/>
      <dgm:t>
        <a:bodyPr/>
        <a:lstStyle/>
        <a:p>
          <a:endParaRPr lang="zh-CN" altLang="en-US"/>
        </a:p>
      </dgm:t>
    </dgm:pt>
    <dgm:pt modelId="{A3013657-B1C9-45A9-8D48-716F4CC53D88}" type="sibTrans" cxnId="{557E9479-1CFF-4B53-B809-B37C9B12DE7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3DAC7D8E-560B-4E76-8061-F49E2330BA0C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学校公布公选课列表</a:t>
          </a:r>
          <a:endParaRPr lang="zh-CN" altLang="en-US" dirty="0"/>
        </a:p>
      </dgm:t>
    </dgm:pt>
    <dgm:pt modelId="{B1628853-230F-491E-A365-201AC87B9D7D}" type="parTrans" cxnId="{3631B47B-E5AF-4302-9BA8-2EB2854DB3A8}">
      <dgm:prSet/>
      <dgm:spPr/>
      <dgm:t>
        <a:bodyPr/>
        <a:lstStyle/>
        <a:p>
          <a:endParaRPr lang="zh-CN" altLang="en-US"/>
        </a:p>
      </dgm:t>
    </dgm:pt>
    <dgm:pt modelId="{8C2928B2-629D-4999-87CA-45026C77B6F3}" type="sibTrans" cxnId="{3631B47B-E5AF-4302-9BA8-2EB2854DB3A8}">
      <dgm:prSet/>
      <dgm:spPr/>
      <dgm:t>
        <a:bodyPr/>
        <a:lstStyle/>
        <a:p>
          <a:endParaRPr lang="zh-CN" altLang="en-US"/>
        </a:p>
      </dgm:t>
    </dgm:pt>
    <dgm:pt modelId="{F5BB35E6-4D24-4AB2-B628-A124408941B8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</a:rPr>
            <a:t>选课期间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6182A580-C520-4536-9B7B-5AD0C8EAE656}" type="parTrans" cxnId="{962EC626-E55F-4993-9472-73B154816371}">
      <dgm:prSet/>
      <dgm:spPr/>
      <dgm:t>
        <a:bodyPr/>
        <a:lstStyle/>
        <a:p>
          <a:endParaRPr lang="zh-CN" altLang="en-US"/>
        </a:p>
      </dgm:t>
    </dgm:pt>
    <dgm:pt modelId="{B0F9E88C-C34A-4507-907B-8E105C45D943}" type="sibTrans" cxnId="{962EC626-E55F-4993-9472-73B154816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F2B92274-AB12-440C-AF68-9BE13DAD2E5E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登录教务系统</a:t>
          </a:r>
          <a:endParaRPr lang="zh-CN" altLang="en-US" dirty="0"/>
        </a:p>
      </dgm:t>
    </dgm:pt>
    <dgm:pt modelId="{AA6F739F-0695-468E-9730-C23D274502FF}" type="parTrans" cxnId="{F2A8B55F-ADD0-4606-9EDD-67E24EBE01C1}">
      <dgm:prSet/>
      <dgm:spPr/>
      <dgm:t>
        <a:bodyPr/>
        <a:lstStyle/>
        <a:p>
          <a:endParaRPr lang="zh-CN" altLang="en-US"/>
        </a:p>
      </dgm:t>
    </dgm:pt>
    <dgm:pt modelId="{AFB9A0B5-625C-4C74-83DB-903CEE0E50E2}" type="sibTrans" cxnId="{F2A8B55F-ADD0-4606-9EDD-67E24EBE01C1}">
      <dgm:prSet/>
      <dgm:spPr/>
      <dgm:t>
        <a:bodyPr/>
        <a:lstStyle/>
        <a:p>
          <a:endParaRPr lang="zh-CN" altLang="en-US"/>
        </a:p>
      </dgm:t>
    </dgm:pt>
    <dgm:pt modelId="{52E653F9-088F-48E4-98A6-32D638307279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</a:rPr>
            <a:t>选课后期</a:t>
          </a:r>
          <a:endParaRPr lang="zh-CN" altLang="en-US" sz="1800" b="1" dirty="0">
            <a:solidFill>
              <a:schemeClr val="tx1"/>
            </a:solidFill>
          </a:endParaRPr>
        </a:p>
      </dgm:t>
    </dgm:pt>
    <dgm:pt modelId="{BAF0F4DD-A670-4B5A-B60F-6A5C2E2CA8BA}" type="parTrans" cxnId="{B4D63B63-01F8-4D34-912A-D0C8696DEBE7}">
      <dgm:prSet/>
      <dgm:spPr/>
      <dgm:t>
        <a:bodyPr/>
        <a:lstStyle/>
        <a:p>
          <a:endParaRPr lang="zh-CN" altLang="en-US"/>
        </a:p>
      </dgm:t>
    </dgm:pt>
    <dgm:pt modelId="{CBC20913-7B16-4D54-A7FE-A5C577C8EA06}" type="sibTrans" cxnId="{B4D63B63-01F8-4D34-912A-D0C8696DEBE7}">
      <dgm:prSet/>
      <dgm:spPr/>
      <dgm:t>
        <a:bodyPr/>
        <a:lstStyle/>
        <a:p>
          <a:endParaRPr lang="zh-CN" altLang="en-US"/>
        </a:p>
      </dgm:t>
    </dgm:pt>
    <dgm:pt modelId="{4ABDCCA6-27D3-4B2E-9636-F22F0F544C77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学校发布不开课的课程列表</a:t>
          </a:r>
          <a:endParaRPr lang="zh-CN" altLang="en-US" dirty="0"/>
        </a:p>
      </dgm:t>
    </dgm:pt>
    <dgm:pt modelId="{5BB2A6E8-802C-4AF7-AA22-B4155479282A}" type="parTrans" cxnId="{28816C0C-07E0-4956-8E8E-92666F778654}">
      <dgm:prSet/>
      <dgm:spPr/>
      <dgm:t>
        <a:bodyPr/>
        <a:lstStyle/>
        <a:p>
          <a:endParaRPr lang="zh-CN" altLang="en-US"/>
        </a:p>
      </dgm:t>
    </dgm:pt>
    <dgm:pt modelId="{4F69F9C8-9A4D-41FD-9DB8-6221A7F00A80}" type="sibTrans" cxnId="{28816C0C-07E0-4956-8E8E-92666F778654}">
      <dgm:prSet/>
      <dgm:spPr/>
      <dgm:t>
        <a:bodyPr/>
        <a:lstStyle/>
        <a:p>
          <a:endParaRPr lang="zh-CN" altLang="en-US"/>
        </a:p>
      </dgm:t>
    </dgm:pt>
    <dgm:pt modelId="{D5BEB0AC-4721-4F6C-A0C9-9A2826E1B1E1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学生退选</a:t>
          </a:r>
          <a:endParaRPr lang="zh-CN" altLang="en-US" dirty="0"/>
        </a:p>
      </dgm:t>
    </dgm:pt>
    <dgm:pt modelId="{DC8DEEAD-F951-45B1-9149-2658D7C50DF1}" type="parTrans" cxnId="{8BCBC35F-5D7C-459E-9A50-52A8E0B34C11}">
      <dgm:prSet/>
      <dgm:spPr/>
      <dgm:t>
        <a:bodyPr/>
        <a:lstStyle/>
        <a:p>
          <a:endParaRPr lang="zh-CN" altLang="en-US"/>
        </a:p>
      </dgm:t>
    </dgm:pt>
    <dgm:pt modelId="{227EEE5A-29B8-4FA9-820D-B22BE27638A0}" type="sibTrans" cxnId="{8BCBC35F-5D7C-459E-9A50-52A8E0B34C11}">
      <dgm:prSet/>
      <dgm:spPr/>
      <dgm:t>
        <a:bodyPr/>
        <a:lstStyle/>
        <a:p>
          <a:endParaRPr lang="zh-CN" altLang="en-US"/>
        </a:p>
      </dgm:t>
    </dgm:pt>
    <dgm:pt modelId="{F67322C3-5CA9-47BF-828C-E612B23F5704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学生登录教务系统查看自己已选课程（没有现有的功能）</a:t>
          </a:r>
          <a:endParaRPr lang="zh-CN" altLang="en-US" dirty="0"/>
        </a:p>
      </dgm:t>
    </dgm:pt>
    <dgm:pt modelId="{C87E8381-7003-4BFB-A605-2CAFB8817003}" type="sibTrans" cxnId="{37536C77-A208-4195-972B-D70FB12DE087}">
      <dgm:prSet/>
      <dgm:spPr/>
      <dgm:t>
        <a:bodyPr/>
        <a:lstStyle/>
        <a:p>
          <a:endParaRPr lang="zh-CN" altLang="en-US"/>
        </a:p>
      </dgm:t>
    </dgm:pt>
    <dgm:pt modelId="{2A20427B-E7FF-4DA8-A026-C90FCCF93FF8}" type="parTrans" cxnId="{37536C77-A208-4195-972B-D70FB12DE087}">
      <dgm:prSet/>
      <dgm:spPr/>
      <dgm:t>
        <a:bodyPr/>
        <a:lstStyle/>
        <a:p>
          <a:endParaRPr lang="zh-CN" altLang="en-US"/>
        </a:p>
      </dgm:t>
    </dgm:pt>
    <dgm:pt modelId="{3F33DB3E-8116-4FC1-ACAB-DF4C0E7E911E}">
      <dgm:prSet phldrT="[文本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 smtClean="0"/>
            <a:t>结合各专业的培养方案的需求进行选课方案的制作</a:t>
          </a:r>
          <a:endParaRPr lang="zh-CN" altLang="en-US" dirty="0"/>
        </a:p>
      </dgm:t>
    </dgm:pt>
    <dgm:pt modelId="{3CA619A8-9B70-483E-8B14-BBF13F9D450D}" type="parTrans" cxnId="{74DEF035-C6AE-4FD9-9B76-8F9FD70AA720}">
      <dgm:prSet/>
      <dgm:spPr/>
      <dgm:t>
        <a:bodyPr/>
        <a:lstStyle/>
        <a:p>
          <a:endParaRPr lang="zh-CN" altLang="en-US"/>
        </a:p>
      </dgm:t>
    </dgm:pt>
    <dgm:pt modelId="{0BC2A3E8-00FF-4C58-9299-2FB8FD346025}" type="sibTrans" cxnId="{74DEF035-C6AE-4FD9-9B76-8F9FD70AA720}">
      <dgm:prSet/>
      <dgm:spPr/>
      <dgm:t>
        <a:bodyPr/>
        <a:lstStyle/>
        <a:p>
          <a:endParaRPr lang="zh-CN" altLang="en-US"/>
        </a:p>
      </dgm:t>
    </dgm:pt>
    <dgm:pt modelId="{6914AC4F-6A78-49D8-AB34-A075DDEBB280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点击网上选课</a:t>
          </a:r>
          <a:endParaRPr lang="zh-CN" altLang="en-US" dirty="0"/>
        </a:p>
      </dgm:t>
    </dgm:pt>
    <dgm:pt modelId="{2F6EC7D6-50A7-4FA8-8242-72D975DECEC0}" type="parTrans" cxnId="{E27C7E3D-D1B2-422E-8A68-447CA77F9D03}">
      <dgm:prSet/>
      <dgm:spPr/>
      <dgm:t>
        <a:bodyPr/>
        <a:lstStyle/>
        <a:p>
          <a:endParaRPr lang="zh-CN" altLang="en-US"/>
        </a:p>
      </dgm:t>
    </dgm:pt>
    <dgm:pt modelId="{D4ED5BF7-3553-4C87-AFB0-6FE3B5FDD62D}" type="sibTrans" cxnId="{E27C7E3D-D1B2-422E-8A68-447CA77F9D03}">
      <dgm:prSet/>
      <dgm:spPr/>
      <dgm:t>
        <a:bodyPr/>
        <a:lstStyle/>
        <a:p>
          <a:endParaRPr lang="zh-CN" altLang="en-US"/>
        </a:p>
      </dgm:t>
    </dgm:pt>
    <dgm:pt modelId="{31B6E3CF-022F-4B56-905D-657167E11096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点击正选</a:t>
          </a:r>
          <a:endParaRPr lang="zh-CN" altLang="en-US" dirty="0"/>
        </a:p>
      </dgm:t>
    </dgm:pt>
    <dgm:pt modelId="{633681F8-9923-49F9-9B4E-12F6E6F3B15E}" type="parTrans" cxnId="{F6D5EF42-6275-44F7-B709-92E94ADC221A}">
      <dgm:prSet/>
      <dgm:spPr/>
      <dgm:t>
        <a:bodyPr/>
        <a:lstStyle/>
        <a:p>
          <a:endParaRPr lang="zh-CN" altLang="en-US"/>
        </a:p>
      </dgm:t>
    </dgm:pt>
    <dgm:pt modelId="{2B3D11F4-1963-40B0-97A5-9C171184F265}" type="sibTrans" cxnId="{F6D5EF42-6275-44F7-B709-92E94ADC221A}">
      <dgm:prSet/>
      <dgm:spPr/>
      <dgm:t>
        <a:bodyPr/>
        <a:lstStyle/>
        <a:p>
          <a:endParaRPr lang="zh-CN" altLang="en-US"/>
        </a:p>
      </dgm:t>
    </dgm:pt>
    <dgm:pt modelId="{767AF3DE-5F54-4DED-B77D-320A4E476FD1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检索课程</a:t>
          </a:r>
          <a:endParaRPr lang="zh-CN" altLang="en-US" dirty="0"/>
        </a:p>
      </dgm:t>
    </dgm:pt>
    <dgm:pt modelId="{7404720F-BF4C-4849-9E58-48B5D14E8448}" type="parTrans" cxnId="{3B80F4C3-CDDF-4E91-A5BD-C08BD0A1BFF5}">
      <dgm:prSet/>
      <dgm:spPr/>
      <dgm:t>
        <a:bodyPr/>
        <a:lstStyle/>
        <a:p>
          <a:endParaRPr lang="zh-CN" altLang="en-US"/>
        </a:p>
      </dgm:t>
    </dgm:pt>
    <dgm:pt modelId="{008FE49C-9F71-4DF2-9B99-CDAB07F427F2}" type="sibTrans" cxnId="{3B80F4C3-CDDF-4E91-A5BD-C08BD0A1BFF5}">
      <dgm:prSet/>
      <dgm:spPr/>
      <dgm:t>
        <a:bodyPr/>
        <a:lstStyle/>
        <a:p>
          <a:endParaRPr lang="zh-CN" altLang="en-US"/>
        </a:p>
      </dgm:t>
    </dgm:pt>
    <dgm:pt modelId="{C3FE0AEB-4372-4CE7-BD6C-2B21C7491685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勾选课程</a:t>
          </a:r>
          <a:endParaRPr lang="zh-CN" altLang="en-US" dirty="0"/>
        </a:p>
      </dgm:t>
    </dgm:pt>
    <dgm:pt modelId="{2601571F-986C-4A2E-B52E-7F1E0AB751F7}" type="parTrans" cxnId="{F2F6B992-E5A4-4F46-B7D9-79F02DF2002F}">
      <dgm:prSet/>
      <dgm:spPr/>
      <dgm:t>
        <a:bodyPr/>
        <a:lstStyle/>
        <a:p>
          <a:endParaRPr lang="zh-CN" altLang="en-US"/>
        </a:p>
      </dgm:t>
    </dgm:pt>
    <dgm:pt modelId="{B402AA0E-8417-4D82-B435-B98A4120C635}" type="sibTrans" cxnId="{F2F6B992-E5A4-4F46-B7D9-79F02DF2002F}">
      <dgm:prSet/>
      <dgm:spPr/>
      <dgm:t>
        <a:bodyPr/>
        <a:lstStyle/>
        <a:p>
          <a:endParaRPr lang="zh-CN" altLang="en-US"/>
        </a:p>
      </dgm:t>
    </dgm:pt>
    <dgm:pt modelId="{56690DC2-7F39-41D1-8DB0-89690E608BC6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提交课程</a:t>
          </a:r>
          <a:endParaRPr lang="zh-CN" altLang="en-US" dirty="0"/>
        </a:p>
      </dgm:t>
    </dgm:pt>
    <dgm:pt modelId="{C03461D5-E255-458D-93C3-1FA434DCDEF3}" type="parTrans" cxnId="{9F102B6E-CA81-43A4-8D94-6775352A3C9A}">
      <dgm:prSet/>
      <dgm:spPr/>
      <dgm:t>
        <a:bodyPr/>
        <a:lstStyle/>
        <a:p>
          <a:endParaRPr lang="zh-CN" altLang="en-US"/>
        </a:p>
      </dgm:t>
    </dgm:pt>
    <dgm:pt modelId="{112D7A70-8A55-4AB1-80FF-52AEB62C02C1}" type="sibTrans" cxnId="{9F102B6E-CA81-43A4-8D94-6775352A3C9A}">
      <dgm:prSet/>
      <dgm:spPr/>
      <dgm:t>
        <a:bodyPr/>
        <a:lstStyle/>
        <a:p>
          <a:endParaRPr lang="zh-CN" altLang="en-US"/>
        </a:p>
      </dgm:t>
    </dgm:pt>
    <dgm:pt modelId="{0E5A8B3C-7AB1-4288-A2A4-496A7F5EE858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学生根据剩下的课程进行补选。</a:t>
          </a:r>
          <a:endParaRPr lang="zh-CN" altLang="en-US" dirty="0"/>
        </a:p>
      </dgm:t>
    </dgm:pt>
    <dgm:pt modelId="{E47A99F8-FB53-418A-8DAC-47A2765DBFC2}" type="parTrans" cxnId="{E1B74E0D-0832-49E6-8436-A24AB9581D31}">
      <dgm:prSet/>
      <dgm:spPr/>
      <dgm:t>
        <a:bodyPr/>
        <a:lstStyle/>
        <a:p>
          <a:endParaRPr lang="zh-CN" altLang="en-US"/>
        </a:p>
      </dgm:t>
    </dgm:pt>
    <dgm:pt modelId="{36745988-CAD2-4893-BE2F-E5481ED7E5DF}" type="sibTrans" cxnId="{E1B74E0D-0832-49E6-8436-A24AB9581D31}">
      <dgm:prSet/>
      <dgm:spPr/>
      <dgm:t>
        <a:bodyPr/>
        <a:lstStyle/>
        <a:p>
          <a:endParaRPr lang="zh-CN" altLang="en-US"/>
        </a:p>
      </dgm:t>
    </dgm:pt>
    <dgm:pt modelId="{2CA7BF7F-0A6F-4098-877A-49BD52AD320D}">
      <dgm:prSet phldrT="[文本]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dirty="0" smtClean="0"/>
            <a:t>统计已选课程</a:t>
          </a:r>
          <a:endParaRPr lang="zh-CN" altLang="en-US" dirty="0"/>
        </a:p>
      </dgm:t>
    </dgm:pt>
    <dgm:pt modelId="{4E90B6C4-FABF-4C77-8A45-B0440A29D69F}" type="parTrans" cxnId="{463A03F9-2D2E-4867-B2FF-6AA6F7DD88FB}">
      <dgm:prSet/>
      <dgm:spPr/>
      <dgm:t>
        <a:bodyPr/>
        <a:lstStyle/>
        <a:p>
          <a:endParaRPr lang="zh-CN" altLang="en-US"/>
        </a:p>
      </dgm:t>
    </dgm:pt>
    <dgm:pt modelId="{A1C8D5AB-46F1-4888-B554-2EF66243D53D}" type="sibTrans" cxnId="{463A03F9-2D2E-4867-B2FF-6AA6F7DD88FB}">
      <dgm:prSet/>
      <dgm:spPr/>
      <dgm:t>
        <a:bodyPr/>
        <a:lstStyle/>
        <a:p>
          <a:endParaRPr lang="zh-CN" altLang="en-US"/>
        </a:p>
      </dgm:t>
    </dgm:pt>
    <dgm:pt modelId="{BCD02904-3607-40D4-8085-D8A73467A0C0}" type="pres">
      <dgm:prSet presAssocID="{F875D0EA-37EC-4C96-B1FE-CDC1F3EDEF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D087E9-5A6E-4245-A27F-3D37FD95E512}" type="pres">
      <dgm:prSet presAssocID="{F0F4C011-C360-4A77-94B9-D9D1E5B680D8}" presName="composite" presStyleCnt="0"/>
      <dgm:spPr/>
    </dgm:pt>
    <dgm:pt modelId="{9B92ACD7-86B6-44D9-8E6B-AEBB28A57AEE}" type="pres">
      <dgm:prSet presAssocID="{F0F4C011-C360-4A77-94B9-D9D1E5B680D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4A22A5-9983-4BEB-8984-7FB299CE67B0}" type="pres">
      <dgm:prSet presAssocID="{F0F4C011-C360-4A77-94B9-D9D1E5B680D8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AA194C1E-0632-4037-9F4F-4EA49B5EBB8A}" type="pres">
      <dgm:prSet presAssocID="{F0F4C011-C360-4A77-94B9-D9D1E5B680D8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49BB0-3FF7-4BE8-8B79-8C6C48574134}" type="pres">
      <dgm:prSet presAssocID="{A3013657-B1C9-45A9-8D48-716F4CC53D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818D2E9-19A4-414D-B345-5ECA5897DD97}" type="pres">
      <dgm:prSet presAssocID="{A3013657-B1C9-45A9-8D48-716F4CC53D88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A9244641-D82B-4462-B436-6FFF778831DD}" type="pres">
      <dgm:prSet presAssocID="{F5BB35E6-4D24-4AB2-B628-A124408941B8}" presName="composite" presStyleCnt="0"/>
      <dgm:spPr/>
    </dgm:pt>
    <dgm:pt modelId="{CB252D42-29EB-4E9A-B179-C20EA8F73644}" type="pres">
      <dgm:prSet presAssocID="{F5BB35E6-4D24-4AB2-B628-A124408941B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22B43-8AFD-42FF-AF8B-D32F0C653A28}" type="pres">
      <dgm:prSet presAssocID="{F5BB35E6-4D24-4AB2-B628-A124408941B8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62CBB49F-18BF-4DEE-87B2-F9A9DE97A651}" type="pres">
      <dgm:prSet presAssocID="{F5BB35E6-4D24-4AB2-B628-A124408941B8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F2B9EC-E29F-430B-B6DE-DE060AD401A5}" type="pres">
      <dgm:prSet presAssocID="{B0F9E88C-C34A-4507-907B-8E105C45D94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4D9364F-0766-49DC-9D4D-CAE3DCB3DF1E}" type="pres">
      <dgm:prSet presAssocID="{B0F9E88C-C34A-4507-907B-8E105C45D943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C1CFE933-3A5B-4E17-8F9F-3DBAAE53A77E}" type="pres">
      <dgm:prSet presAssocID="{52E653F9-088F-48E4-98A6-32D638307279}" presName="composite" presStyleCnt="0"/>
      <dgm:spPr/>
    </dgm:pt>
    <dgm:pt modelId="{452A1D9E-79B2-47D3-802E-30B09FFDE998}" type="pres">
      <dgm:prSet presAssocID="{52E653F9-088F-48E4-98A6-32D6383072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0B6D2D-842E-4FFE-864D-FB4FE14FFEBA}" type="pres">
      <dgm:prSet presAssocID="{52E653F9-088F-48E4-98A6-32D638307279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18514E5D-FAF4-4226-A5D5-A95189B6486F}" type="pres">
      <dgm:prSet presAssocID="{52E653F9-088F-48E4-98A6-32D638307279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D0C580-AB76-4F93-9FC2-2B69D1AD82BD}" type="presOf" srcId="{0E5A8B3C-7AB1-4288-A2A4-496A7F5EE858}" destId="{18514E5D-FAF4-4226-A5D5-A95189B6486F}" srcOrd="0" destOrd="2" presId="urn:microsoft.com/office/officeart/2005/8/layout/process3"/>
    <dgm:cxn modelId="{E27C7E3D-D1B2-422E-8A68-447CA77F9D03}" srcId="{F5BB35E6-4D24-4AB2-B628-A124408941B8}" destId="{6914AC4F-6A78-49D8-AB34-A075DDEBB280}" srcOrd="1" destOrd="0" parTransId="{2F6EC7D6-50A7-4FA8-8242-72D975DECEC0}" sibTransId="{D4ED5BF7-3553-4C87-AFB0-6FE3B5FDD62D}"/>
    <dgm:cxn modelId="{557E9479-1CFF-4B53-B809-B37C9B12DE73}" srcId="{F875D0EA-37EC-4C96-B1FE-CDC1F3EDEFC5}" destId="{F0F4C011-C360-4A77-94B9-D9D1E5B680D8}" srcOrd="0" destOrd="0" parTransId="{B402F17F-9EC3-44C8-B01C-B8CBF1F1C478}" sibTransId="{A3013657-B1C9-45A9-8D48-716F4CC53D88}"/>
    <dgm:cxn modelId="{EF73C2FA-582B-49D4-AFF0-22941FD8413B}" type="presOf" srcId="{4ABDCCA6-27D3-4B2E-9636-F22F0F544C77}" destId="{18514E5D-FAF4-4226-A5D5-A95189B6486F}" srcOrd="0" destOrd="0" presId="urn:microsoft.com/office/officeart/2005/8/layout/process3"/>
    <dgm:cxn modelId="{3B80F4C3-CDDF-4E91-A5BD-C08BD0A1BFF5}" srcId="{F5BB35E6-4D24-4AB2-B628-A124408941B8}" destId="{767AF3DE-5F54-4DED-B77D-320A4E476FD1}" srcOrd="3" destOrd="0" parTransId="{7404720F-BF4C-4849-9E58-48B5D14E8448}" sibTransId="{008FE49C-9F71-4DF2-9B99-CDAB07F427F2}"/>
    <dgm:cxn modelId="{6745AF07-DDD3-4756-9881-3852FB7E16F1}" type="presOf" srcId="{6914AC4F-6A78-49D8-AB34-A075DDEBB280}" destId="{62CBB49F-18BF-4DEE-87B2-F9A9DE97A651}" srcOrd="0" destOrd="1" presId="urn:microsoft.com/office/officeart/2005/8/layout/process3"/>
    <dgm:cxn modelId="{9F102B6E-CA81-43A4-8D94-6775352A3C9A}" srcId="{F5BB35E6-4D24-4AB2-B628-A124408941B8}" destId="{56690DC2-7F39-41D1-8DB0-89690E608BC6}" srcOrd="5" destOrd="0" parTransId="{C03461D5-E255-458D-93C3-1FA434DCDEF3}" sibTransId="{112D7A70-8A55-4AB1-80FF-52AEB62C02C1}"/>
    <dgm:cxn modelId="{F2F6B992-E5A4-4F46-B7D9-79F02DF2002F}" srcId="{F5BB35E6-4D24-4AB2-B628-A124408941B8}" destId="{C3FE0AEB-4372-4CE7-BD6C-2B21C7491685}" srcOrd="4" destOrd="0" parTransId="{2601571F-986C-4A2E-B52E-7F1E0AB751F7}" sibTransId="{B402AA0E-8417-4D82-B435-B98A4120C635}"/>
    <dgm:cxn modelId="{B4D63B63-01F8-4D34-912A-D0C8696DEBE7}" srcId="{F875D0EA-37EC-4C96-B1FE-CDC1F3EDEFC5}" destId="{52E653F9-088F-48E4-98A6-32D638307279}" srcOrd="2" destOrd="0" parTransId="{BAF0F4DD-A670-4B5A-B60F-6A5C2E2CA8BA}" sibTransId="{CBC20913-7B16-4D54-A7FE-A5C577C8EA06}"/>
    <dgm:cxn modelId="{74DEF035-C6AE-4FD9-9B76-8F9FD70AA720}" srcId="{F0F4C011-C360-4A77-94B9-D9D1E5B680D8}" destId="{3F33DB3E-8116-4FC1-ACAB-DF4C0E7E911E}" srcOrd="2" destOrd="0" parTransId="{3CA619A8-9B70-483E-8B14-BBF13F9D450D}" sibTransId="{0BC2A3E8-00FF-4C58-9299-2FB8FD346025}"/>
    <dgm:cxn modelId="{21CAA2C5-28A8-4138-A510-1B6A8FDAAB13}" type="presOf" srcId="{F0F4C011-C360-4A77-94B9-D9D1E5B680D8}" destId="{AC4A22A5-9983-4BEB-8984-7FB299CE67B0}" srcOrd="1" destOrd="0" presId="urn:microsoft.com/office/officeart/2005/8/layout/process3"/>
    <dgm:cxn modelId="{5B0994D9-9DEE-42FE-A2A3-677D830B188D}" type="presOf" srcId="{B0F9E88C-C34A-4507-907B-8E105C45D943}" destId="{E4D9364F-0766-49DC-9D4D-CAE3DCB3DF1E}" srcOrd="1" destOrd="0" presId="urn:microsoft.com/office/officeart/2005/8/layout/process3"/>
    <dgm:cxn modelId="{EA53E73C-3127-426B-80FB-EE2C01DB522A}" type="presOf" srcId="{D5BEB0AC-4721-4F6C-A0C9-9A2826E1B1E1}" destId="{18514E5D-FAF4-4226-A5D5-A95189B6486F}" srcOrd="0" destOrd="1" presId="urn:microsoft.com/office/officeart/2005/8/layout/process3"/>
    <dgm:cxn modelId="{0D6CAB76-5B2A-413E-B91A-5860FC57A1D4}" type="presOf" srcId="{56690DC2-7F39-41D1-8DB0-89690E608BC6}" destId="{62CBB49F-18BF-4DEE-87B2-F9A9DE97A651}" srcOrd="0" destOrd="5" presId="urn:microsoft.com/office/officeart/2005/8/layout/process3"/>
    <dgm:cxn modelId="{EB6AC0BF-6D50-473A-A672-0FA3E2399E42}" type="presOf" srcId="{B0F9E88C-C34A-4507-907B-8E105C45D943}" destId="{34F2B9EC-E29F-430B-B6DE-DE060AD401A5}" srcOrd="0" destOrd="0" presId="urn:microsoft.com/office/officeart/2005/8/layout/process3"/>
    <dgm:cxn modelId="{FBCF6ED7-3BF3-4288-915B-396C9D674EE3}" type="presOf" srcId="{767AF3DE-5F54-4DED-B77D-320A4E476FD1}" destId="{62CBB49F-18BF-4DEE-87B2-F9A9DE97A651}" srcOrd="0" destOrd="3" presId="urn:microsoft.com/office/officeart/2005/8/layout/process3"/>
    <dgm:cxn modelId="{4C2E8894-DF18-4728-A7A3-58ED1E99D919}" type="presOf" srcId="{F67322C3-5CA9-47BF-828C-E612B23F5704}" destId="{AA194C1E-0632-4037-9F4F-4EA49B5EBB8A}" srcOrd="0" destOrd="1" presId="urn:microsoft.com/office/officeart/2005/8/layout/process3"/>
    <dgm:cxn modelId="{743D49D2-2A74-468F-AE33-82F593811F26}" type="presOf" srcId="{F2B92274-AB12-440C-AF68-9BE13DAD2E5E}" destId="{62CBB49F-18BF-4DEE-87B2-F9A9DE97A651}" srcOrd="0" destOrd="0" presId="urn:microsoft.com/office/officeart/2005/8/layout/process3"/>
    <dgm:cxn modelId="{37536C77-A208-4195-972B-D70FB12DE087}" srcId="{F0F4C011-C360-4A77-94B9-D9D1E5B680D8}" destId="{F67322C3-5CA9-47BF-828C-E612B23F5704}" srcOrd="1" destOrd="0" parTransId="{2A20427B-E7FF-4DA8-A026-C90FCCF93FF8}" sibTransId="{C87E8381-7003-4BFB-A605-2CAFB8817003}"/>
    <dgm:cxn modelId="{015C1B68-EA46-4120-B3F6-FA8704940E0C}" type="presOf" srcId="{31B6E3CF-022F-4B56-905D-657167E11096}" destId="{62CBB49F-18BF-4DEE-87B2-F9A9DE97A651}" srcOrd="0" destOrd="2" presId="urn:microsoft.com/office/officeart/2005/8/layout/process3"/>
    <dgm:cxn modelId="{094801B4-6FD6-4316-A0FA-2259EF048746}" type="presOf" srcId="{3F33DB3E-8116-4FC1-ACAB-DF4C0E7E911E}" destId="{AA194C1E-0632-4037-9F4F-4EA49B5EBB8A}" srcOrd="0" destOrd="2" presId="urn:microsoft.com/office/officeart/2005/8/layout/process3"/>
    <dgm:cxn modelId="{8BC23EE7-B021-4097-A7A6-8E5FCF7F2871}" type="presOf" srcId="{C3FE0AEB-4372-4CE7-BD6C-2B21C7491685}" destId="{62CBB49F-18BF-4DEE-87B2-F9A9DE97A651}" srcOrd="0" destOrd="4" presId="urn:microsoft.com/office/officeart/2005/8/layout/process3"/>
    <dgm:cxn modelId="{8BCBC35F-5D7C-459E-9A50-52A8E0B34C11}" srcId="{52E653F9-088F-48E4-98A6-32D638307279}" destId="{D5BEB0AC-4721-4F6C-A0C9-9A2826E1B1E1}" srcOrd="1" destOrd="0" parTransId="{DC8DEEAD-F951-45B1-9149-2658D7C50DF1}" sibTransId="{227EEE5A-29B8-4FA9-820D-B22BE27638A0}"/>
    <dgm:cxn modelId="{F6D5EF42-6275-44F7-B709-92E94ADC221A}" srcId="{F5BB35E6-4D24-4AB2-B628-A124408941B8}" destId="{31B6E3CF-022F-4B56-905D-657167E11096}" srcOrd="2" destOrd="0" parTransId="{633681F8-9923-49F9-9B4E-12F6E6F3B15E}" sibTransId="{2B3D11F4-1963-40B0-97A5-9C171184F265}"/>
    <dgm:cxn modelId="{DA07895B-2A3E-42B5-8131-9E67AC9CEE58}" type="presOf" srcId="{52E653F9-088F-48E4-98A6-32D638307279}" destId="{8F0B6D2D-842E-4FFE-864D-FB4FE14FFEBA}" srcOrd="1" destOrd="0" presId="urn:microsoft.com/office/officeart/2005/8/layout/process3"/>
    <dgm:cxn modelId="{60C57972-2B45-454D-8D0D-742CBF4B48EB}" type="presOf" srcId="{F5BB35E6-4D24-4AB2-B628-A124408941B8}" destId="{CB252D42-29EB-4E9A-B179-C20EA8F73644}" srcOrd="0" destOrd="0" presId="urn:microsoft.com/office/officeart/2005/8/layout/process3"/>
    <dgm:cxn modelId="{11F6A32E-3ED3-4613-B8F2-65D27D9CF336}" type="presOf" srcId="{F875D0EA-37EC-4C96-B1FE-CDC1F3EDEFC5}" destId="{BCD02904-3607-40D4-8085-D8A73467A0C0}" srcOrd="0" destOrd="0" presId="urn:microsoft.com/office/officeart/2005/8/layout/process3"/>
    <dgm:cxn modelId="{BF026754-94A7-483E-9A1E-22344C9664D5}" type="presOf" srcId="{A3013657-B1C9-45A9-8D48-716F4CC53D88}" destId="{B5749BB0-3FF7-4BE8-8B79-8C6C48574134}" srcOrd="0" destOrd="0" presId="urn:microsoft.com/office/officeart/2005/8/layout/process3"/>
    <dgm:cxn modelId="{57BBA110-43E8-484C-8EE7-8AA35CD47025}" type="presOf" srcId="{A3013657-B1C9-45A9-8D48-716F4CC53D88}" destId="{4818D2E9-19A4-414D-B345-5ECA5897DD97}" srcOrd="1" destOrd="0" presId="urn:microsoft.com/office/officeart/2005/8/layout/process3"/>
    <dgm:cxn modelId="{28816C0C-07E0-4956-8E8E-92666F778654}" srcId="{52E653F9-088F-48E4-98A6-32D638307279}" destId="{4ABDCCA6-27D3-4B2E-9636-F22F0F544C77}" srcOrd="0" destOrd="0" parTransId="{5BB2A6E8-802C-4AF7-AA22-B4155479282A}" sibTransId="{4F69F9C8-9A4D-41FD-9DB8-6221A7F00A80}"/>
    <dgm:cxn modelId="{95C46D79-5CBC-4EA1-B3EA-2F224E6140D5}" type="presOf" srcId="{2CA7BF7F-0A6F-4098-877A-49BD52AD320D}" destId="{18514E5D-FAF4-4226-A5D5-A95189B6486F}" srcOrd="0" destOrd="3" presId="urn:microsoft.com/office/officeart/2005/8/layout/process3"/>
    <dgm:cxn modelId="{F2A8B55F-ADD0-4606-9EDD-67E24EBE01C1}" srcId="{F5BB35E6-4D24-4AB2-B628-A124408941B8}" destId="{F2B92274-AB12-440C-AF68-9BE13DAD2E5E}" srcOrd="0" destOrd="0" parTransId="{AA6F739F-0695-468E-9730-C23D274502FF}" sibTransId="{AFB9A0B5-625C-4C74-83DB-903CEE0E50E2}"/>
    <dgm:cxn modelId="{7AAE1810-3B8C-43AE-B934-29256F639816}" type="presOf" srcId="{3DAC7D8E-560B-4E76-8061-F49E2330BA0C}" destId="{AA194C1E-0632-4037-9F4F-4EA49B5EBB8A}" srcOrd="0" destOrd="0" presId="urn:microsoft.com/office/officeart/2005/8/layout/process3"/>
    <dgm:cxn modelId="{E2570332-D3E5-4C58-8266-435B3240CFCB}" type="presOf" srcId="{F5BB35E6-4D24-4AB2-B628-A124408941B8}" destId="{6DB22B43-8AFD-42FF-AF8B-D32F0C653A28}" srcOrd="1" destOrd="0" presId="urn:microsoft.com/office/officeart/2005/8/layout/process3"/>
    <dgm:cxn modelId="{3631B47B-E5AF-4302-9BA8-2EB2854DB3A8}" srcId="{F0F4C011-C360-4A77-94B9-D9D1E5B680D8}" destId="{3DAC7D8E-560B-4E76-8061-F49E2330BA0C}" srcOrd="0" destOrd="0" parTransId="{B1628853-230F-491E-A365-201AC87B9D7D}" sibTransId="{8C2928B2-629D-4999-87CA-45026C77B6F3}"/>
    <dgm:cxn modelId="{962EC626-E55F-4993-9472-73B154816371}" srcId="{F875D0EA-37EC-4C96-B1FE-CDC1F3EDEFC5}" destId="{F5BB35E6-4D24-4AB2-B628-A124408941B8}" srcOrd="1" destOrd="0" parTransId="{6182A580-C520-4536-9B7B-5AD0C8EAE656}" sibTransId="{B0F9E88C-C34A-4507-907B-8E105C45D943}"/>
    <dgm:cxn modelId="{463A03F9-2D2E-4867-B2FF-6AA6F7DD88FB}" srcId="{52E653F9-088F-48E4-98A6-32D638307279}" destId="{2CA7BF7F-0A6F-4098-877A-49BD52AD320D}" srcOrd="3" destOrd="0" parTransId="{4E90B6C4-FABF-4C77-8A45-B0440A29D69F}" sibTransId="{A1C8D5AB-46F1-4888-B554-2EF66243D53D}"/>
    <dgm:cxn modelId="{E1B74E0D-0832-49E6-8436-A24AB9581D31}" srcId="{52E653F9-088F-48E4-98A6-32D638307279}" destId="{0E5A8B3C-7AB1-4288-A2A4-496A7F5EE858}" srcOrd="2" destOrd="0" parTransId="{E47A99F8-FB53-418A-8DAC-47A2765DBFC2}" sibTransId="{36745988-CAD2-4893-BE2F-E5481ED7E5DF}"/>
    <dgm:cxn modelId="{6E950C6D-DE46-4DA5-B2F5-F2545786EAA9}" type="presOf" srcId="{52E653F9-088F-48E4-98A6-32D638307279}" destId="{452A1D9E-79B2-47D3-802E-30B09FFDE998}" srcOrd="0" destOrd="0" presId="urn:microsoft.com/office/officeart/2005/8/layout/process3"/>
    <dgm:cxn modelId="{E029B52D-BFF1-4747-8083-E7FFB3B24642}" type="presOf" srcId="{F0F4C011-C360-4A77-94B9-D9D1E5B680D8}" destId="{9B92ACD7-86B6-44D9-8E6B-AEBB28A57AEE}" srcOrd="0" destOrd="0" presId="urn:microsoft.com/office/officeart/2005/8/layout/process3"/>
    <dgm:cxn modelId="{3CAEEFB8-20E1-4A02-B7C0-A85D528B520B}" type="presParOf" srcId="{BCD02904-3607-40D4-8085-D8A73467A0C0}" destId="{F8D087E9-5A6E-4245-A27F-3D37FD95E512}" srcOrd="0" destOrd="0" presId="urn:microsoft.com/office/officeart/2005/8/layout/process3"/>
    <dgm:cxn modelId="{A744D4A3-3AD9-4D01-B053-81CBF4D33D2A}" type="presParOf" srcId="{F8D087E9-5A6E-4245-A27F-3D37FD95E512}" destId="{9B92ACD7-86B6-44D9-8E6B-AEBB28A57AEE}" srcOrd="0" destOrd="0" presId="urn:microsoft.com/office/officeart/2005/8/layout/process3"/>
    <dgm:cxn modelId="{AA4AD8EB-140C-45D8-BCEC-09724C359651}" type="presParOf" srcId="{F8D087E9-5A6E-4245-A27F-3D37FD95E512}" destId="{AC4A22A5-9983-4BEB-8984-7FB299CE67B0}" srcOrd="1" destOrd="0" presId="urn:microsoft.com/office/officeart/2005/8/layout/process3"/>
    <dgm:cxn modelId="{064AEF70-F80C-4CA9-AD32-F5BC1ACB9422}" type="presParOf" srcId="{F8D087E9-5A6E-4245-A27F-3D37FD95E512}" destId="{AA194C1E-0632-4037-9F4F-4EA49B5EBB8A}" srcOrd="2" destOrd="0" presId="urn:microsoft.com/office/officeart/2005/8/layout/process3"/>
    <dgm:cxn modelId="{3C1D2349-D8B2-486B-8AEF-C5C5225CDA55}" type="presParOf" srcId="{BCD02904-3607-40D4-8085-D8A73467A0C0}" destId="{B5749BB0-3FF7-4BE8-8B79-8C6C48574134}" srcOrd="1" destOrd="0" presId="urn:microsoft.com/office/officeart/2005/8/layout/process3"/>
    <dgm:cxn modelId="{BD67FDC3-2F68-4E24-A56B-0DBC56A5AC5C}" type="presParOf" srcId="{B5749BB0-3FF7-4BE8-8B79-8C6C48574134}" destId="{4818D2E9-19A4-414D-B345-5ECA5897DD97}" srcOrd="0" destOrd="0" presId="urn:microsoft.com/office/officeart/2005/8/layout/process3"/>
    <dgm:cxn modelId="{27D6EFBB-84C3-465B-A04D-7D3A4315AEFF}" type="presParOf" srcId="{BCD02904-3607-40D4-8085-D8A73467A0C0}" destId="{A9244641-D82B-4462-B436-6FFF778831DD}" srcOrd="2" destOrd="0" presId="urn:microsoft.com/office/officeart/2005/8/layout/process3"/>
    <dgm:cxn modelId="{1C0C00BC-5E66-41F6-9DF8-FAFC934252E7}" type="presParOf" srcId="{A9244641-D82B-4462-B436-6FFF778831DD}" destId="{CB252D42-29EB-4E9A-B179-C20EA8F73644}" srcOrd="0" destOrd="0" presId="urn:microsoft.com/office/officeart/2005/8/layout/process3"/>
    <dgm:cxn modelId="{12338FC7-6060-4FEE-BAF3-99E1696ED8D6}" type="presParOf" srcId="{A9244641-D82B-4462-B436-6FFF778831DD}" destId="{6DB22B43-8AFD-42FF-AF8B-D32F0C653A28}" srcOrd="1" destOrd="0" presId="urn:microsoft.com/office/officeart/2005/8/layout/process3"/>
    <dgm:cxn modelId="{628B4B3B-A265-425C-90E9-F06B632833D6}" type="presParOf" srcId="{A9244641-D82B-4462-B436-6FFF778831DD}" destId="{62CBB49F-18BF-4DEE-87B2-F9A9DE97A651}" srcOrd="2" destOrd="0" presId="urn:microsoft.com/office/officeart/2005/8/layout/process3"/>
    <dgm:cxn modelId="{9A87DB17-4060-4BB8-A95D-A878E6CABEA0}" type="presParOf" srcId="{BCD02904-3607-40D4-8085-D8A73467A0C0}" destId="{34F2B9EC-E29F-430B-B6DE-DE060AD401A5}" srcOrd="3" destOrd="0" presId="urn:microsoft.com/office/officeart/2005/8/layout/process3"/>
    <dgm:cxn modelId="{B78D86AD-2C50-472F-9B36-C453CE9F0283}" type="presParOf" srcId="{34F2B9EC-E29F-430B-B6DE-DE060AD401A5}" destId="{E4D9364F-0766-49DC-9D4D-CAE3DCB3DF1E}" srcOrd="0" destOrd="0" presId="urn:microsoft.com/office/officeart/2005/8/layout/process3"/>
    <dgm:cxn modelId="{96165A30-0956-40BB-9D28-A22CECB7C078}" type="presParOf" srcId="{BCD02904-3607-40D4-8085-D8A73467A0C0}" destId="{C1CFE933-3A5B-4E17-8F9F-3DBAAE53A77E}" srcOrd="4" destOrd="0" presId="urn:microsoft.com/office/officeart/2005/8/layout/process3"/>
    <dgm:cxn modelId="{F8A1D3EF-CCC3-4E65-AACB-D8191590259D}" type="presParOf" srcId="{C1CFE933-3A5B-4E17-8F9F-3DBAAE53A77E}" destId="{452A1D9E-79B2-47D3-802E-30B09FFDE998}" srcOrd="0" destOrd="0" presId="urn:microsoft.com/office/officeart/2005/8/layout/process3"/>
    <dgm:cxn modelId="{85EAFE5D-ECE1-4316-9966-53D0ED702EDF}" type="presParOf" srcId="{C1CFE933-3A5B-4E17-8F9F-3DBAAE53A77E}" destId="{8F0B6D2D-842E-4FFE-864D-FB4FE14FFEBA}" srcOrd="1" destOrd="0" presId="urn:microsoft.com/office/officeart/2005/8/layout/process3"/>
    <dgm:cxn modelId="{2E8B296F-01D4-4896-A0D3-23DE81109FD7}" type="presParOf" srcId="{C1CFE933-3A5B-4E17-8F9F-3DBAAE53A77E}" destId="{18514E5D-FAF4-4226-A5D5-A95189B648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A22A5-9983-4BEB-8984-7FB299CE67B0}">
      <dsp:nvSpPr>
        <dsp:cNvPr id="0" name=""/>
        <dsp:cNvSpPr/>
      </dsp:nvSpPr>
      <dsp:spPr>
        <a:xfrm>
          <a:off x="3593" y="101231"/>
          <a:ext cx="1633758" cy="82451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选课前期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3593" y="101231"/>
        <a:ext cx="1633758" cy="549673"/>
      </dsp:txXfrm>
    </dsp:sp>
    <dsp:sp modelId="{AA194C1E-0632-4037-9F4F-4EA49B5EBB8A}">
      <dsp:nvSpPr>
        <dsp:cNvPr id="0" name=""/>
        <dsp:cNvSpPr/>
      </dsp:nvSpPr>
      <dsp:spPr>
        <a:xfrm>
          <a:off x="338218" y="650905"/>
          <a:ext cx="1633758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学校公布公选课列表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学生登录教务系统查看自己已选课程（没有现有的功能）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结合各专业的培养方案的需求进行选课方案的制作</a:t>
          </a:r>
          <a:endParaRPr lang="zh-CN" altLang="en-US" sz="1500" kern="1200" dirty="0"/>
        </a:p>
      </dsp:txBody>
      <dsp:txXfrm>
        <a:off x="386069" y="698756"/>
        <a:ext cx="1538056" cy="3306298"/>
      </dsp:txXfrm>
    </dsp:sp>
    <dsp:sp modelId="{B5749BB0-3FF7-4BE8-8B79-8C6C48574134}">
      <dsp:nvSpPr>
        <dsp:cNvPr id="0" name=""/>
        <dsp:cNvSpPr/>
      </dsp:nvSpPr>
      <dsp:spPr>
        <a:xfrm>
          <a:off x="1885024" y="172689"/>
          <a:ext cx="525064" cy="4067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885024" y="254041"/>
        <a:ext cx="403037" cy="244054"/>
      </dsp:txXfrm>
    </dsp:sp>
    <dsp:sp modelId="{6DB22B43-8AFD-42FF-AF8B-D32F0C653A28}">
      <dsp:nvSpPr>
        <dsp:cNvPr id="0" name=""/>
        <dsp:cNvSpPr/>
      </dsp:nvSpPr>
      <dsp:spPr>
        <a:xfrm>
          <a:off x="2628039" y="101231"/>
          <a:ext cx="1633758" cy="82451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选课期间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628039" y="101231"/>
        <a:ext cx="1633758" cy="549673"/>
      </dsp:txXfrm>
    </dsp:sp>
    <dsp:sp modelId="{62CBB49F-18BF-4DEE-87B2-F9A9DE97A651}">
      <dsp:nvSpPr>
        <dsp:cNvPr id="0" name=""/>
        <dsp:cNvSpPr/>
      </dsp:nvSpPr>
      <dsp:spPr>
        <a:xfrm>
          <a:off x="2962665" y="650905"/>
          <a:ext cx="1633758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登录教务系统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点击网上选课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点击正选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检索课程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勾选课程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提交课程</a:t>
          </a:r>
          <a:endParaRPr lang="zh-CN" altLang="en-US" sz="1500" kern="1200" dirty="0"/>
        </a:p>
      </dsp:txBody>
      <dsp:txXfrm>
        <a:off x="3010516" y="698756"/>
        <a:ext cx="1538056" cy="3306298"/>
      </dsp:txXfrm>
    </dsp:sp>
    <dsp:sp modelId="{34F2B9EC-E29F-430B-B6DE-DE060AD401A5}">
      <dsp:nvSpPr>
        <dsp:cNvPr id="0" name=""/>
        <dsp:cNvSpPr/>
      </dsp:nvSpPr>
      <dsp:spPr>
        <a:xfrm>
          <a:off x="4509470" y="172689"/>
          <a:ext cx="525064" cy="4067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09470" y="254041"/>
        <a:ext cx="403037" cy="244054"/>
      </dsp:txXfrm>
    </dsp:sp>
    <dsp:sp modelId="{8F0B6D2D-842E-4FFE-864D-FB4FE14FFEBA}">
      <dsp:nvSpPr>
        <dsp:cNvPr id="0" name=""/>
        <dsp:cNvSpPr/>
      </dsp:nvSpPr>
      <dsp:spPr>
        <a:xfrm>
          <a:off x="5252486" y="101231"/>
          <a:ext cx="1633758" cy="82451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</a:rPr>
            <a:t>选课后期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5252486" y="101231"/>
        <a:ext cx="1633758" cy="549673"/>
      </dsp:txXfrm>
    </dsp:sp>
    <dsp:sp modelId="{18514E5D-FAF4-4226-A5D5-A95189B6486F}">
      <dsp:nvSpPr>
        <dsp:cNvPr id="0" name=""/>
        <dsp:cNvSpPr/>
      </dsp:nvSpPr>
      <dsp:spPr>
        <a:xfrm>
          <a:off x="5587111" y="650905"/>
          <a:ext cx="1633758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学校发布不开课的课程列表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学生退选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学生根据剩下的课程进行补选。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统计已选课程</a:t>
          </a:r>
          <a:endParaRPr lang="zh-CN" altLang="en-US" sz="1500" kern="1200" dirty="0"/>
        </a:p>
      </dsp:txBody>
      <dsp:txXfrm>
        <a:off x="5634962" y="698756"/>
        <a:ext cx="1538056" cy="330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18DAA-4457-4237-AAC3-14E672909A4E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B053A-147A-4A05-ACEE-7F6AFEA0AD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9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协议是一种无状态的协议，会话的状态通常是由客户端和服务端共同完成，会话</a:t>
            </a:r>
            <a:r>
              <a:rPr lang="en-US" altLang="zh-CN" dirty="0" smtClean="0"/>
              <a:t>ID</a:t>
            </a:r>
            <a:r>
              <a:rPr lang="zh-CN" altLang="en-US" dirty="0" smtClean="0"/>
              <a:t>基本上就是客户端和服务端搭起的桥梁。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53A-147A-4A05-ACEE-7F6AFEA0AD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2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爬虫这部分是系统实现的核心，首先我们要解决这样的几个问题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53A-147A-4A05-ACEE-7F6AFEA0AD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抓包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搞清楚 </a:t>
            </a:r>
            <a:r>
              <a:rPr lang="en-US" altLang="zh-CN" dirty="0" smtClean="0"/>
              <a:t>GET POST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抽取模版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baseline="0" dirty="0" smtClean="0">
                <a:solidFill>
                  <a:schemeClr val="tx1"/>
                </a:solidFill>
              </a:rPr>
              <a:t> </a:t>
            </a:r>
            <a:r>
              <a:rPr lang="zh-CN" altLang="en-US" baseline="0" dirty="0" smtClean="0">
                <a:solidFill>
                  <a:schemeClr val="tx1"/>
                </a:solidFill>
              </a:rPr>
              <a:t>搞清楚 哪些数据是要变的，哪些是不变的，请求是否需要验证（</a:t>
            </a:r>
            <a:r>
              <a:rPr lang="en-US" altLang="zh-CN" baseline="0" dirty="0" smtClean="0">
                <a:solidFill>
                  <a:schemeClr val="tx1"/>
                </a:solidFill>
              </a:rPr>
              <a:t>session cookie</a:t>
            </a:r>
            <a:r>
              <a:rPr lang="zh-CN" altLang="en-US" baseline="0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53A-147A-4A05-ACEE-7F6AFEA0AD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53A-147A-4A05-ACEE-7F6AFEA0AD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8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抓包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搞清楚 </a:t>
            </a:r>
            <a:r>
              <a:rPr lang="en-US" altLang="zh-CN" dirty="0" smtClean="0"/>
              <a:t>GET POST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抽取模版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en-US" altLang="zh-CN" baseline="0" dirty="0" smtClean="0">
                <a:solidFill>
                  <a:schemeClr val="tx1"/>
                </a:solidFill>
              </a:rPr>
              <a:t> </a:t>
            </a:r>
            <a:r>
              <a:rPr lang="zh-CN" altLang="en-US" baseline="0" dirty="0" smtClean="0">
                <a:solidFill>
                  <a:schemeClr val="tx1"/>
                </a:solidFill>
              </a:rPr>
              <a:t>搞清楚 哪些数据是要变的，哪些是不变的，请求是否需要验证（</a:t>
            </a:r>
            <a:r>
              <a:rPr lang="en-US" altLang="zh-CN" baseline="0" dirty="0" smtClean="0">
                <a:solidFill>
                  <a:schemeClr val="tx1"/>
                </a:solidFill>
              </a:rPr>
              <a:t>session cookie</a:t>
            </a:r>
            <a:r>
              <a:rPr lang="zh-CN" altLang="en-US" baseline="0" dirty="0" smtClean="0">
                <a:solidFill>
                  <a:schemeClr val="tx1"/>
                </a:solidFill>
              </a:rPr>
              <a:t>）</a:t>
            </a:r>
            <a:endParaRPr lang="zh-CN" alt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B053A-147A-4A05-ACEE-7F6AFEA0AD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英-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3508019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311" y="5733256"/>
            <a:ext cx="1636969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5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英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prstClr val="white">
                    <a:lumMod val="50000"/>
                  </a:prst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740" y="290256"/>
            <a:ext cx="116497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8696797" y="6469925"/>
            <a:ext cx="33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4EAFE3-D7E6-4F8E-9E78-0C4BF77FEA66}" type="slidenum">
              <a:rPr lang="zh-CN" altLang="en-US" sz="1000" smtClean="0"/>
              <a:pPr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930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中-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prstClr val="white">
                    <a:lumMod val="50000"/>
                  </a:prst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5799" y="404664"/>
            <a:ext cx="1795800" cy="4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"/>
          <p:cNvSpPr txBox="1"/>
          <p:nvPr userDrawn="1"/>
        </p:nvSpPr>
        <p:spPr>
          <a:xfrm>
            <a:off x="8670193" y="6469925"/>
            <a:ext cx="33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4EAFE3-D7E6-4F8E-9E78-0C4BF77FEA66}" type="slidenum">
              <a:rPr lang="zh-CN" altLang="en-US" sz="1000" smtClean="0"/>
              <a:pPr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4847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中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prstClr val="white">
                    <a:lumMod val="50000"/>
                  </a:prst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5799" y="424520"/>
            <a:ext cx="1795800" cy="4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"/>
          <p:cNvSpPr txBox="1"/>
          <p:nvPr userDrawn="1"/>
        </p:nvSpPr>
        <p:spPr>
          <a:xfrm>
            <a:off x="8670193" y="6469925"/>
            <a:ext cx="33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4EAFE3-D7E6-4F8E-9E78-0C4BF77FEA66}" type="slidenum">
              <a:rPr lang="zh-CN" altLang="en-US" sz="1000" smtClean="0"/>
              <a:pPr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980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模版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5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英-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3508019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311" y="5733256"/>
            <a:ext cx="1636969" cy="3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30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中-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3508019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5661248"/>
            <a:ext cx="3207408" cy="3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27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中-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3508019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5661248"/>
            <a:ext cx="3207408" cy="3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5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英-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237" y="290256"/>
            <a:ext cx="1173979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1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英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740" y="290256"/>
            <a:ext cx="116497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中-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5798" y="404664"/>
            <a:ext cx="1795802" cy="4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9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中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5799" y="404664"/>
            <a:ext cx="1795800" cy="4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9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英-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1F497D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prstClr val="white">
                    <a:lumMod val="50000"/>
                  </a:prst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237" y="290256"/>
            <a:ext cx="1173979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8696797" y="6469925"/>
            <a:ext cx="339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74EAFE3-D7E6-4F8E-9E78-0C4BF77FEA66}" type="slidenum">
              <a:rPr lang="zh-CN" altLang="en-US" sz="1000" smtClean="0"/>
              <a:pPr/>
              <a:t>‹#›</a:t>
            </a:fld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260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5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  <p:sldLayoutId id="2147483661" r:id="rId3"/>
    <p:sldLayoutId id="2147483673" r:id="rId4"/>
    <p:sldLayoutId id="2147483663" r:id="rId5"/>
    <p:sldLayoutId id="2147483669" r:id="rId6"/>
    <p:sldLayoutId id="2147483664" r:id="rId7"/>
    <p:sldLayoutId id="2147483670" r:id="rId8"/>
    <p:sldLayoutId id="2147483665" r:id="rId9"/>
    <p:sldLayoutId id="2147483671" r:id="rId10"/>
    <p:sldLayoutId id="2147483666" r:id="rId11"/>
    <p:sldLayoutId id="2147483672" r:id="rId12"/>
    <p:sldLayoutId id="21474836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348880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</a:rPr>
              <a:t>基于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</a:rPr>
              <a:t>SSM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</a:rPr>
              <a:t>的在线选课辅助系统</a:t>
            </a:r>
            <a:endParaRPr lang="en-US" altLang="zh-CN" sz="2800" b="1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pPr algn="r"/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</a:rPr>
              <a:t>仲恺选课助手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821" y="4922583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2015.5.12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63267" y="4541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廖嘉灿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50425" y="415954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信计</a:t>
            </a:r>
            <a:r>
              <a:rPr lang="en-US" altLang="zh-CN" dirty="0" smtClean="0">
                <a:solidFill>
                  <a:prstClr val="black"/>
                </a:solidFill>
              </a:rPr>
              <a:t>114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-789638" y="3523324"/>
            <a:ext cx="332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prstClr val="white"/>
                </a:solidFill>
                <a:latin typeface="微软雅黑" pitchFamily="34" charset="-122"/>
              </a:rPr>
              <a:t>指导老师：侯超均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8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46744"/>
            <a:ext cx="2698175" cy="56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怎么模拟请求？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2483768" y="1340768"/>
            <a:ext cx="6410237" cy="4754178"/>
          </a:xfrm>
          <a:prstGeom prst="rect">
            <a:avLst/>
          </a:prstGeom>
          <a:ln>
            <a:noFill/>
          </a:ln>
        </p:spPr>
      </p:sp>
      <p:sp>
        <p:nvSpPr>
          <p:cNvPr id="6" name="任意多边形 5"/>
          <p:cNvSpPr/>
          <p:nvPr/>
        </p:nvSpPr>
        <p:spPr>
          <a:xfrm>
            <a:off x="2483768" y="2583694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通过浏览器的开发者工具或者</a:t>
            </a:r>
            <a:r>
              <a:rPr lang="en-US" altLang="zh-CN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Fiddler</a:t>
            </a: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工具抓包</a:t>
            </a:r>
            <a:endPara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  <a:ea typeface="微软雅黑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483768" y="3536857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根据抓包得到的数据结合需求进行分析获取表单数据</a:t>
            </a:r>
            <a:endParaRPr lang="en-US" altLang="zh-C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  <a:ea typeface="微软雅黑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483768" y="4490020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根据前面获得的表单数据，使用</a:t>
            </a:r>
            <a:r>
              <a:rPr lang="en-US" altLang="zh-CN" dirty="0" err="1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发送请求</a:t>
            </a:r>
            <a:endParaRPr lang="en-US" altLang="zh-CN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294183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抓包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8133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抽取模版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333" y="47837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封装成抓取器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8766" y="2871386"/>
            <a:ext cx="0" cy="2592628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65972" y="3042388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65972" y="3934485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65972" y="4887649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38766" y="2439678"/>
            <a:ext cx="127736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83768" y="2439678"/>
            <a:ext cx="641023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654" y="19941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进行项目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19888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4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46744"/>
            <a:ext cx="6560707" cy="56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怎么完成</a:t>
            </a:r>
            <a:r>
              <a:rPr lang="en-US" altLang="zh-CN" sz="2800" dirty="0"/>
              <a:t>HTML</a:t>
            </a:r>
            <a:r>
              <a:rPr lang="zh-CN" altLang="en-US" sz="2800" dirty="0"/>
              <a:t>数据到</a:t>
            </a:r>
            <a:r>
              <a:rPr lang="en-US" altLang="zh-CN" sz="2800" dirty="0"/>
              <a:t>JavaBean </a:t>
            </a:r>
            <a:r>
              <a:rPr lang="zh-CN" altLang="en-US" sz="2800" dirty="0"/>
              <a:t>的解析？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2483768" y="1340768"/>
            <a:ext cx="6410237" cy="4754178"/>
          </a:xfrm>
          <a:prstGeom prst="rect">
            <a:avLst/>
          </a:prstGeom>
          <a:ln>
            <a:noFill/>
          </a:ln>
        </p:spPr>
      </p:sp>
      <p:sp>
        <p:nvSpPr>
          <p:cNvPr id="6" name="任意多边形 5"/>
          <p:cNvSpPr/>
          <p:nvPr/>
        </p:nvSpPr>
        <p:spPr>
          <a:xfrm>
            <a:off x="2483768" y="2583694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通过浏览器的开发者工具或者</a:t>
            </a:r>
            <a:r>
              <a:rPr lang="en-US" altLang="zh-CN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Fiddler</a:t>
            </a: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工具抓包</a:t>
            </a:r>
            <a:endPara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  <a:ea typeface="微软雅黑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483768" y="3536857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确定</a:t>
            </a:r>
            <a:r>
              <a:rPr lang="en-US" altLang="zh-CN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JavaBean</a:t>
            </a: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属性在</a:t>
            </a:r>
            <a:r>
              <a:rPr lang="en-US" altLang="zh-CN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HTML</a:t>
            </a:r>
            <a:r>
              <a:rPr lang="zh-CN" altLang="en-US" sz="1800" kern="120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  <a:ea typeface="微软雅黑"/>
                <a:cs typeface="+mn-cs"/>
              </a:rPr>
              <a:t>页面对应的位置</a:t>
            </a:r>
            <a:endParaRPr lang="en-US" altLang="zh-C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  <a:ea typeface="微软雅黑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483768" y="4490020"/>
            <a:ext cx="6410237" cy="940844"/>
          </a:xfrm>
          <a:custGeom>
            <a:avLst/>
            <a:gdLst>
              <a:gd name="connsiteX0" fmla="*/ 0 w 7418349"/>
              <a:gd name="connsiteY0" fmla="*/ 156810 h 940844"/>
              <a:gd name="connsiteX1" fmla="*/ 156810 w 7418349"/>
              <a:gd name="connsiteY1" fmla="*/ 0 h 940844"/>
              <a:gd name="connsiteX2" fmla="*/ 7261539 w 7418349"/>
              <a:gd name="connsiteY2" fmla="*/ 0 h 940844"/>
              <a:gd name="connsiteX3" fmla="*/ 7418349 w 7418349"/>
              <a:gd name="connsiteY3" fmla="*/ 156810 h 940844"/>
              <a:gd name="connsiteX4" fmla="*/ 7418349 w 7418349"/>
              <a:gd name="connsiteY4" fmla="*/ 784034 h 940844"/>
              <a:gd name="connsiteX5" fmla="*/ 7261539 w 7418349"/>
              <a:gd name="connsiteY5" fmla="*/ 940844 h 940844"/>
              <a:gd name="connsiteX6" fmla="*/ 156810 w 7418349"/>
              <a:gd name="connsiteY6" fmla="*/ 940844 h 940844"/>
              <a:gd name="connsiteX7" fmla="*/ 0 w 7418349"/>
              <a:gd name="connsiteY7" fmla="*/ 784034 h 940844"/>
              <a:gd name="connsiteX8" fmla="*/ 0 w 7418349"/>
              <a:gd name="connsiteY8" fmla="*/ 156810 h 94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349" h="940844">
                <a:moveTo>
                  <a:pt x="0" y="156810"/>
                </a:moveTo>
                <a:cubicBezTo>
                  <a:pt x="0" y="70206"/>
                  <a:pt x="70206" y="0"/>
                  <a:pt x="156810" y="0"/>
                </a:cubicBezTo>
                <a:lnTo>
                  <a:pt x="7261539" y="0"/>
                </a:lnTo>
                <a:cubicBezTo>
                  <a:pt x="7348143" y="0"/>
                  <a:pt x="7418349" y="70206"/>
                  <a:pt x="7418349" y="156810"/>
                </a:cubicBezTo>
                <a:lnTo>
                  <a:pt x="7418349" y="784034"/>
                </a:lnTo>
                <a:cubicBezTo>
                  <a:pt x="7418349" y="870638"/>
                  <a:pt x="7348143" y="940844"/>
                  <a:pt x="7261539" y="940844"/>
                </a:cubicBezTo>
                <a:lnTo>
                  <a:pt x="156810" y="940844"/>
                </a:lnTo>
                <a:cubicBezTo>
                  <a:pt x="70206" y="940844"/>
                  <a:pt x="0" y="870638"/>
                  <a:pt x="0" y="784034"/>
                </a:cubicBezTo>
                <a:lnTo>
                  <a:pt x="0" y="156810"/>
                </a:lnTo>
                <a:close/>
              </a:path>
            </a:pathLst>
          </a:custGeom>
          <a:solidFill>
            <a:srgbClr val="FFFFFF">
              <a:hueOff val="0"/>
              <a:satOff val="0"/>
              <a:lumOff val="0"/>
              <a:alphaOff val="0"/>
            </a:srgbClr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508" tIns="114508" rIns="114508" bIns="114508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根据前面获得的</a:t>
            </a:r>
            <a:r>
              <a:rPr lang="en-US" altLang="zh-CN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HTML</a:t>
            </a: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样本和属性对于关系，利用</a:t>
            </a:r>
            <a:r>
              <a:rPr lang="en-US" altLang="zh-CN" dirty="0" err="1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Jsoup</a:t>
            </a: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进行</a:t>
            </a:r>
            <a:r>
              <a:rPr lang="en-US" altLang="zh-CN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Dom</a:t>
            </a:r>
            <a:r>
              <a:rPr lang="zh-CN" altLang="en-US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/>
              </a:rPr>
              <a:t>的解析。</a:t>
            </a:r>
            <a:endParaRPr lang="en-US" altLang="zh-CN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290" y="29308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获取页面样本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157" y="38111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结合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JavaBean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333" y="47837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封装成解析器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8766" y="2871386"/>
            <a:ext cx="0" cy="2592628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65972" y="3042388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65972" y="3934485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65972" y="4887649"/>
            <a:ext cx="145588" cy="1455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noFill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38766" y="2439678"/>
            <a:ext cx="127736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83768" y="2439678"/>
            <a:ext cx="641023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654" y="19941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进行项目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19888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7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3027" y="4725144"/>
            <a:ext cx="1656184" cy="14023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246744"/>
            <a:ext cx="4565673" cy="56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怎么维持会话（</a:t>
            </a:r>
            <a:r>
              <a:rPr lang="en-US" altLang="zh-CN" sz="2800" dirty="0"/>
              <a:t>session</a:t>
            </a:r>
            <a:r>
              <a:rPr lang="zh-CN" altLang="en-US" sz="2800" dirty="0"/>
              <a:t>）？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59832" y="1628800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1630450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9552" y="13407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教务系统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76256" y="1338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选课助手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95936" y="13385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82699" y="4869160"/>
            <a:ext cx="1184948" cy="4674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会话数据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82699" y="5480592"/>
            <a:ext cx="1235388" cy="4674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00193" y="2183182"/>
            <a:ext cx="2304255" cy="25419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717804" y="2348880"/>
            <a:ext cx="1595138" cy="140238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会话数据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857925" y="3965520"/>
            <a:ext cx="1368152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791984" y="2183182"/>
            <a:ext cx="924033" cy="4706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599893" y="2858967"/>
            <a:ext cx="1368152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913248" y="3139198"/>
            <a:ext cx="1235388" cy="467462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会话标识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36" idx="3"/>
          </p:cNvCxnSpPr>
          <p:nvPr/>
        </p:nvCxnSpPr>
        <p:spPr>
          <a:xfrm>
            <a:off x="4968045" y="3146999"/>
            <a:ext cx="1332148" cy="10110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1"/>
          </p:cNvCxnSpPr>
          <p:nvPr/>
        </p:nvCxnSpPr>
        <p:spPr>
          <a:xfrm flipH="1">
            <a:off x="2199211" y="3372929"/>
            <a:ext cx="4714037" cy="22482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46744"/>
            <a:ext cx="3057247" cy="661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存在问题和改进点</a:t>
            </a:r>
            <a:endParaRPr lang="en-US" altLang="zh-C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412776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项目是</a:t>
            </a:r>
            <a:r>
              <a:rPr lang="en-US" altLang="zh-CN" sz="2000" dirty="0" smtClean="0"/>
              <a:t>B/S</a:t>
            </a:r>
            <a:r>
              <a:rPr lang="zh-CN" altLang="en-US" sz="2000" dirty="0" smtClean="0"/>
              <a:t>架构模式，所有的压力都集中在了服务端。</a:t>
            </a:r>
            <a:endParaRPr lang="en-US" altLang="zh-CN" sz="20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没有教务系统的官方支持，数据来源得不到保障。</a:t>
            </a:r>
            <a:endParaRPr lang="en-US" altLang="zh-CN" sz="2000" dirty="0" smtClean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 smtClean="0"/>
              <a:t>数据更新的时间太长，教务系统课程变动后得全部重新更新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48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2424662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END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8224" y="2270775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</a:rPr>
              <a:t>谢谢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348880"/>
            <a:ext cx="5256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/>
              <a:t>选课助手开发背景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/>
              <a:t>选课助手介绍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/>
              <a:t>选课助手的实现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/>
              <a:t>存在问题和改进点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98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选课助手开发背景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传统的选课流程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36158222"/>
              </p:ext>
            </p:extLst>
          </p:nvPr>
        </p:nvGraphicFramePr>
        <p:xfrm>
          <a:off x="899592" y="1651126"/>
          <a:ext cx="7224464" cy="415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云形 8"/>
          <p:cNvSpPr/>
          <p:nvPr/>
        </p:nvSpPr>
        <p:spPr>
          <a:xfrm>
            <a:off x="1835696" y="5445224"/>
            <a:ext cx="1944216" cy="792088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机械低效</a:t>
            </a:r>
            <a:endParaRPr lang="zh-CN" altLang="en-US" dirty="0"/>
          </a:p>
        </p:txBody>
      </p:sp>
      <p:sp>
        <p:nvSpPr>
          <p:cNvPr id="10" name="云形 9"/>
          <p:cNvSpPr/>
          <p:nvPr/>
        </p:nvSpPr>
        <p:spPr>
          <a:xfrm>
            <a:off x="4292805" y="5373216"/>
            <a:ext cx="1944216" cy="792088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步骤繁琐</a:t>
            </a:r>
            <a:endParaRPr lang="zh-CN" altLang="en-US" dirty="0"/>
          </a:p>
        </p:txBody>
      </p:sp>
      <p:sp>
        <p:nvSpPr>
          <p:cNvPr id="11" name="云形 10"/>
          <p:cNvSpPr/>
          <p:nvPr/>
        </p:nvSpPr>
        <p:spPr>
          <a:xfrm>
            <a:off x="6749914" y="5301208"/>
            <a:ext cx="2070558" cy="864096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信息不及时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47083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选课助手介绍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软件定位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205" y="281576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选课前期，选课助手是一个预选定制</a:t>
            </a:r>
            <a:r>
              <a:rPr lang="zh-CN" altLang="en-US" sz="2000" smtClean="0"/>
              <a:t>的</a:t>
            </a:r>
            <a:r>
              <a:rPr lang="zh-CN" altLang="en-US" sz="2000" smtClean="0"/>
              <a:t>角色。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选课期间，选课助手是一个中间人</a:t>
            </a:r>
            <a:r>
              <a:rPr lang="zh-CN" altLang="en-US" sz="2000" smtClean="0"/>
              <a:t>的</a:t>
            </a:r>
            <a:r>
              <a:rPr lang="zh-CN" altLang="en-US" sz="2000" smtClean="0"/>
              <a:t>角色。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选课后期，选课助手是一个记录统计者的角色。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2239704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选课</a:t>
            </a:r>
            <a:r>
              <a:rPr lang="zh-CN" altLang="en-US" sz="2400" dirty="0"/>
              <a:t>助手是一个基于仲恺教务系统的第三方辅助系统。</a:t>
            </a:r>
            <a:endParaRPr lang="en-US" altLang="zh-CN" sz="24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1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55098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选课助手介绍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开发目标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用户</a:t>
            </a:r>
            <a:r>
              <a:rPr lang="en-US" altLang="zh-CN" sz="2800" dirty="0" smtClean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710" y="1484784"/>
            <a:ext cx="8531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选课助手目标就是用最少的流程帮助学生快速高效地完成选课任务。</a:t>
            </a:r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467544" y="249289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弦形 5"/>
          <p:cNvSpPr/>
          <p:nvPr/>
        </p:nvSpPr>
        <p:spPr>
          <a:xfrm>
            <a:off x="505019" y="2499765"/>
            <a:ext cx="386559" cy="386559"/>
          </a:xfrm>
          <a:prstGeom prst="chord">
            <a:avLst>
              <a:gd name="adj1" fmla="val 1800000"/>
              <a:gd name="adj2" fmla="val 90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任意多边形 6"/>
          <p:cNvSpPr/>
          <p:nvPr/>
        </p:nvSpPr>
        <p:spPr>
          <a:xfrm>
            <a:off x="587871" y="3252441"/>
            <a:ext cx="1688501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微博登录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教务网绑定</a:t>
            </a:r>
            <a:endParaRPr lang="zh-CN" altLang="en-US" sz="1800" kern="1200" dirty="0"/>
          </a:p>
        </p:txBody>
      </p:sp>
      <p:sp>
        <p:nvSpPr>
          <p:cNvPr id="8" name="椭圆 7"/>
          <p:cNvSpPr/>
          <p:nvPr/>
        </p:nvSpPr>
        <p:spPr>
          <a:xfrm>
            <a:off x="2653548" y="249289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弦形 8"/>
          <p:cNvSpPr/>
          <p:nvPr/>
        </p:nvSpPr>
        <p:spPr>
          <a:xfrm>
            <a:off x="2701868" y="2541215"/>
            <a:ext cx="386559" cy="386559"/>
          </a:xfrm>
          <a:prstGeom prst="chord">
            <a:avLst>
              <a:gd name="adj1" fmla="val 0"/>
              <a:gd name="adj2" fmla="val 108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2701868" y="3252440"/>
            <a:ext cx="1864339" cy="2408807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查看公选课表</a:t>
            </a:r>
            <a:endParaRPr lang="en-US" altLang="zh-CN" sz="1800" kern="1200" dirty="0" smtClean="0"/>
          </a:p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/>
              <a:t>已选课程统计</a:t>
            </a:r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制定选课方案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课程时间冲突检测</a:t>
            </a:r>
            <a:endParaRPr lang="en-US" altLang="zh-CN" sz="1800" kern="1200" dirty="0" smtClean="0"/>
          </a:p>
        </p:txBody>
      </p:sp>
      <p:sp>
        <p:nvSpPr>
          <p:cNvPr id="11" name="椭圆 10"/>
          <p:cNvSpPr/>
          <p:nvPr/>
        </p:nvSpPr>
        <p:spPr>
          <a:xfrm>
            <a:off x="4767544" y="249289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弦形 11"/>
          <p:cNvSpPr/>
          <p:nvPr/>
        </p:nvSpPr>
        <p:spPr>
          <a:xfrm>
            <a:off x="4815864" y="2541215"/>
            <a:ext cx="386559" cy="386559"/>
          </a:xfrm>
          <a:prstGeom prst="chord">
            <a:avLst>
              <a:gd name="adj1" fmla="val 19800000"/>
              <a:gd name="adj2" fmla="val 126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6881541" y="2492896"/>
            <a:ext cx="483198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弦形 13"/>
          <p:cNvSpPr/>
          <p:nvPr/>
        </p:nvSpPr>
        <p:spPr>
          <a:xfrm>
            <a:off x="6929860" y="2541215"/>
            <a:ext cx="386558" cy="386559"/>
          </a:xfrm>
          <a:prstGeom prst="chord">
            <a:avLst>
              <a:gd name="adj1" fmla="val 16200000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任意多边形 15"/>
          <p:cNvSpPr/>
          <p:nvPr/>
        </p:nvSpPr>
        <p:spPr>
          <a:xfrm>
            <a:off x="4815864" y="3252441"/>
            <a:ext cx="1847264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正选功能优化</a:t>
            </a:r>
            <a:endParaRPr lang="en-US" altLang="zh-CN" dirty="0" smtClean="0"/>
          </a:p>
          <a:p>
            <a:pPr marL="285750" lvl="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一键选课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6881542" y="3252441"/>
            <a:ext cx="1794914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实时查看课程剩余可选人数</a:t>
            </a:r>
            <a:endParaRPr lang="en-US" altLang="zh-CN" dirty="0" smtClean="0"/>
          </a:p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查看入学以来的选课统计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552881" y="2492896"/>
            <a:ext cx="0" cy="306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66877" y="2492896"/>
            <a:ext cx="0" cy="306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80872" y="2492896"/>
            <a:ext cx="0" cy="306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622880" y="5812808"/>
            <a:ext cx="7175226" cy="36511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基本目标：</a:t>
            </a:r>
            <a:r>
              <a:rPr lang="zh-CN" altLang="en-US" dirty="0" smtClean="0"/>
              <a:t>实时，快捷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630262" y="6247250"/>
            <a:ext cx="7175226" cy="36511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理想的目标：</a:t>
            </a:r>
            <a:r>
              <a:rPr lang="zh-CN" altLang="en-US" dirty="0" smtClean="0"/>
              <a:t>一键搞定</a:t>
            </a:r>
            <a:endParaRPr lang="zh-CN" altLang="en-US" dirty="0"/>
          </a:p>
        </p:txBody>
      </p:sp>
      <p:sp>
        <p:nvSpPr>
          <p:cNvPr id="23" name="TextBox 35"/>
          <p:cNvSpPr txBox="1"/>
          <p:nvPr/>
        </p:nvSpPr>
        <p:spPr>
          <a:xfrm>
            <a:off x="881124" y="2537434"/>
            <a:ext cx="160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选课助手接入</a:t>
            </a:r>
            <a:endParaRPr lang="zh-CN" altLang="en-US" dirty="0"/>
          </a:p>
        </p:txBody>
      </p:sp>
      <p:sp>
        <p:nvSpPr>
          <p:cNvPr id="24" name="TextBox 36"/>
          <p:cNvSpPr txBox="1"/>
          <p:nvPr/>
        </p:nvSpPr>
        <p:spPr>
          <a:xfrm>
            <a:off x="2627784" y="25374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选课前期</a:t>
            </a:r>
            <a:endParaRPr lang="zh-CN" altLang="en-US" dirty="0"/>
          </a:p>
        </p:txBody>
      </p:sp>
      <p:sp>
        <p:nvSpPr>
          <p:cNvPr id="25" name="TextBox 37"/>
          <p:cNvSpPr txBox="1"/>
          <p:nvPr/>
        </p:nvSpPr>
        <p:spPr>
          <a:xfrm>
            <a:off x="5004048" y="25374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选课期间</a:t>
            </a:r>
            <a:endParaRPr lang="zh-CN" altLang="en-US" dirty="0"/>
          </a:p>
        </p:txBody>
      </p:sp>
      <p:sp>
        <p:nvSpPr>
          <p:cNvPr id="26" name="TextBox 38"/>
          <p:cNvSpPr txBox="1"/>
          <p:nvPr/>
        </p:nvSpPr>
        <p:spPr>
          <a:xfrm>
            <a:off x="7092280" y="25374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选课后期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59490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选课助手介绍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开发目标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管理员</a:t>
            </a:r>
            <a:r>
              <a:rPr lang="en-US" altLang="zh-CN" sz="2800" dirty="0" smtClean="0">
                <a:latin typeface="+mn-ea"/>
              </a:rPr>
              <a:t>)</a:t>
            </a:r>
            <a:endParaRPr lang="en-US" altLang="zh-CN" sz="28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7544" y="177281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弦形 5"/>
          <p:cNvSpPr/>
          <p:nvPr/>
        </p:nvSpPr>
        <p:spPr>
          <a:xfrm>
            <a:off x="505019" y="1779685"/>
            <a:ext cx="386559" cy="386559"/>
          </a:xfrm>
          <a:prstGeom prst="chord">
            <a:avLst>
              <a:gd name="adj1" fmla="val 1800000"/>
              <a:gd name="adj2" fmla="val 90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任意多边形 6"/>
          <p:cNvSpPr/>
          <p:nvPr/>
        </p:nvSpPr>
        <p:spPr>
          <a:xfrm>
            <a:off x="587871" y="2532361"/>
            <a:ext cx="1688501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账户登录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微博登录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账户添加</a:t>
            </a:r>
            <a:endParaRPr lang="zh-CN" altLang="en-US" sz="1800" kern="1200" dirty="0"/>
          </a:p>
        </p:txBody>
      </p:sp>
      <p:sp>
        <p:nvSpPr>
          <p:cNvPr id="8" name="椭圆 7"/>
          <p:cNvSpPr/>
          <p:nvPr/>
        </p:nvSpPr>
        <p:spPr>
          <a:xfrm>
            <a:off x="2653548" y="177281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弦形 8"/>
          <p:cNvSpPr/>
          <p:nvPr/>
        </p:nvSpPr>
        <p:spPr>
          <a:xfrm>
            <a:off x="2701868" y="1821135"/>
            <a:ext cx="386559" cy="386559"/>
          </a:xfrm>
          <a:prstGeom prst="chord">
            <a:avLst>
              <a:gd name="adj1" fmla="val 0"/>
              <a:gd name="adj2" fmla="val 108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任意多边形 9"/>
          <p:cNvSpPr/>
          <p:nvPr/>
        </p:nvSpPr>
        <p:spPr>
          <a:xfrm>
            <a:off x="2701868" y="2532360"/>
            <a:ext cx="1864340" cy="3848968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基础数据更新（课程，教室，教学楼，教师等）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课程数据更新（班级课表，公选课表，选课数据缓存）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sz="1800" kern="1200" dirty="0" smtClean="0"/>
              <a:t>选课时间设置</a:t>
            </a:r>
            <a:endParaRPr lang="en-US" altLang="zh-CN" sz="1800" kern="1200" dirty="0" smtClean="0"/>
          </a:p>
          <a:p>
            <a:pPr marL="285750" lvl="0" indent="-285750" algn="l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endParaRPr lang="en-US" altLang="zh-CN" sz="1800" kern="1200" dirty="0" smtClean="0"/>
          </a:p>
        </p:txBody>
      </p:sp>
      <p:sp>
        <p:nvSpPr>
          <p:cNvPr id="11" name="椭圆 10"/>
          <p:cNvSpPr/>
          <p:nvPr/>
        </p:nvSpPr>
        <p:spPr>
          <a:xfrm>
            <a:off x="4767544" y="1772816"/>
            <a:ext cx="483199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弦形 11"/>
          <p:cNvSpPr/>
          <p:nvPr/>
        </p:nvSpPr>
        <p:spPr>
          <a:xfrm>
            <a:off x="4815864" y="1821135"/>
            <a:ext cx="386559" cy="386559"/>
          </a:xfrm>
          <a:prstGeom prst="chord">
            <a:avLst>
              <a:gd name="adj1" fmla="val 19800000"/>
              <a:gd name="adj2" fmla="val 126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6881541" y="1772816"/>
            <a:ext cx="483198" cy="48319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弦形 13"/>
          <p:cNvSpPr/>
          <p:nvPr/>
        </p:nvSpPr>
        <p:spPr>
          <a:xfrm>
            <a:off x="6929860" y="1821135"/>
            <a:ext cx="386558" cy="386559"/>
          </a:xfrm>
          <a:prstGeom prst="chord">
            <a:avLst>
              <a:gd name="adj1" fmla="val 16200000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任意多边形 15"/>
          <p:cNvSpPr/>
          <p:nvPr/>
        </p:nvSpPr>
        <p:spPr>
          <a:xfrm>
            <a:off x="4815864" y="2532361"/>
            <a:ext cx="1847264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lvl="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教务网账户解绑</a:t>
            </a:r>
            <a:endParaRPr lang="en-US" altLang="zh-CN" dirty="0" smtClean="0"/>
          </a:p>
          <a:p>
            <a:pPr marL="285750" lvl="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查看系统日志（</a:t>
            </a:r>
            <a:r>
              <a:rPr lang="en-US" altLang="zh-CN" dirty="0" smtClean="0"/>
              <a:t>PV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6881542" y="2532361"/>
            <a:ext cx="1794914" cy="2033462"/>
          </a:xfrm>
          <a:custGeom>
            <a:avLst/>
            <a:gdLst>
              <a:gd name="connsiteX0" fmla="*/ 0 w 1042590"/>
              <a:gd name="connsiteY0" fmla="*/ 0 h 1483121"/>
              <a:gd name="connsiteX1" fmla="*/ 1042590 w 1042590"/>
              <a:gd name="connsiteY1" fmla="*/ 0 h 1483121"/>
              <a:gd name="connsiteX2" fmla="*/ 1042590 w 1042590"/>
              <a:gd name="connsiteY2" fmla="*/ 1483121 h 1483121"/>
              <a:gd name="connsiteX3" fmla="*/ 0 w 1042590"/>
              <a:gd name="connsiteY3" fmla="*/ 1483121 h 1483121"/>
              <a:gd name="connsiteX4" fmla="*/ 0 w 1042590"/>
              <a:gd name="connsiteY4" fmla="*/ 0 h 14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590" h="1483121">
                <a:moveTo>
                  <a:pt x="0" y="0"/>
                </a:moveTo>
                <a:lnTo>
                  <a:pt x="1042590" y="0"/>
                </a:lnTo>
                <a:lnTo>
                  <a:pt x="1042590" y="1483121"/>
                </a:lnTo>
                <a:lnTo>
                  <a:pt x="0" y="148312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查看选课日志</a:t>
            </a:r>
            <a:endParaRPr lang="en-US" altLang="zh-CN" dirty="0" smtClean="0"/>
          </a:p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zh-CN" altLang="en-US" dirty="0" smtClean="0"/>
              <a:t>查看错误日志</a:t>
            </a:r>
            <a:endParaRPr lang="en-US" altLang="zh-CN" dirty="0" smtClean="0"/>
          </a:p>
          <a:p>
            <a:pPr marL="285750" indent="-285750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552881" y="177281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66877" y="177281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80872" y="177281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/>
          <p:cNvSpPr txBox="1"/>
          <p:nvPr/>
        </p:nvSpPr>
        <p:spPr>
          <a:xfrm>
            <a:off x="881124" y="1817354"/>
            <a:ext cx="160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选课助手接入</a:t>
            </a:r>
            <a:endParaRPr lang="zh-CN" altLang="en-US" dirty="0"/>
          </a:p>
        </p:txBody>
      </p:sp>
      <p:sp>
        <p:nvSpPr>
          <p:cNvPr id="24" name="TextBox 36"/>
          <p:cNvSpPr txBox="1"/>
          <p:nvPr/>
        </p:nvSpPr>
        <p:spPr>
          <a:xfrm>
            <a:off x="2627784" y="18173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选课前期</a:t>
            </a:r>
            <a:endParaRPr lang="zh-CN" altLang="en-US" dirty="0"/>
          </a:p>
        </p:txBody>
      </p:sp>
      <p:sp>
        <p:nvSpPr>
          <p:cNvPr id="25" name="TextBox 37"/>
          <p:cNvSpPr txBox="1"/>
          <p:nvPr/>
        </p:nvSpPr>
        <p:spPr>
          <a:xfrm>
            <a:off x="5299062" y="1817354"/>
            <a:ext cx="11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选课期间</a:t>
            </a:r>
            <a:endParaRPr lang="zh-CN" altLang="en-US" dirty="0"/>
          </a:p>
        </p:txBody>
      </p:sp>
      <p:sp>
        <p:nvSpPr>
          <p:cNvPr id="26" name="TextBox 38"/>
          <p:cNvSpPr txBox="1"/>
          <p:nvPr/>
        </p:nvSpPr>
        <p:spPr>
          <a:xfrm>
            <a:off x="7092280" y="18173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选课后期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5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26981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选课助手的实现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828" y="1340768"/>
            <a:ext cx="8454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HttpComponents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Jsoup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v3.0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6804248" y="1412776"/>
            <a:ext cx="1296144" cy="360040"/>
          </a:xfrm>
          <a:prstGeom prst="borderCallout2">
            <a:avLst>
              <a:gd name="adj1" fmla="val 231"/>
              <a:gd name="adj2" fmla="val 485"/>
              <a:gd name="adj3" fmla="val 58433"/>
              <a:gd name="adj4" fmla="val 235"/>
              <a:gd name="adj5" fmla="val 112500"/>
              <a:gd name="adj6" fmla="val -4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7" name="线形标注 2 6"/>
          <p:cNvSpPr/>
          <p:nvPr/>
        </p:nvSpPr>
        <p:spPr>
          <a:xfrm>
            <a:off x="6804248" y="1934252"/>
            <a:ext cx="2088232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99801"/>
              <a:gd name="adj6" fmla="val -4630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选课功能核心</a:t>
            </a:r>
            <a:r>
              <a:rPr lang="en-US" altLang="zh-CN" dirty="0" smtClean="0"/>
              <a:t>(</a:t>
            </a:r>
            <a:r>
              <a:rPr lang="zh-CN" altLang="en-US" dirty="0" smtClean="0"/>
              <a:t>爬虫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4053077" y="2495503"/>
            <a:ext cx="2558409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70172"/>
              <a:gd name="adj6" fmla="val -4153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选课功能核心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解析器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线形标注 2 9"/>
          <p:cNvSpPr/>
          <p:nvPr/>
        </p:nvSpPr>
        <p:spPr>
          <a:xfrm>
            <a:off x="4067945" y="3086380"/>
            <a:ext cx="1872208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65939"/>
              <a:gd name="adj6" fmla="val -5525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系统前端实现</a:t>
            </a:r>
            <a:endParaRPr lang="zh-CN" altLang="en-US" dirty="0"/>
          </a:p>
        </p:txBody>
      </p:sp>
      <p:sp>
        <p:nvSpPr>
          <p:cNvPr id="11" name="线形标注 2 10"/>
          <p:cNvSpPr/>
          <p:nvPr/>
        </p:nvSpPr>
        <p:spPr>
          <a:xfrm>
            <a:off x="4067945" y="3650238"/>
            <a:ext cx="1872208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65939"/>
              <a:gd name="adj6" fmla="val -5525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4075937" y="4171714"/>
            <a:ext cx="1872208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65939"/>
              <a:gd name="adj6" fmla="val -55256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前后端异步交互</a:t>
            </a:r>
            <a:endParaRPr lang="zh-CN" altLang="en-US" dirty="0"/>
          </a:p>
        </p:txBody>
      </p:sp>
      <p:sp>
        <p:nvSpPr>
          <p:cNvPr id="13" name="线形标注 2 12"/>
          <p:cNvSpPr/>
          <p:nvPr/>
        </p:nvSpPr>
        <p:spPr>
          <a:xfrm>
            <a:off x="4067944" y="4762591"/>
            <a:ext cx="2345039" cy="360040"/>
          </a:xfrm>
          <a:prstGeom prst="borderCallout2">
            <a:avLst>
              <a:gd name="adj1" fmla="val 21395"/>
              <a:gd name="adj2" fmla="val -245"/>
              <a:gd name="adj3" fmla="val 4464"/>
              <a:gd name="adj4" fmla="val -404"/>
              <a:gd name="adj5" fmla="val 89220"/>
              <a:gd name="adj6" fmla="val -5558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项目管理，项目构建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1449" y="188640"/>
            <a:ext cx="49103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选课助手的实现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核心原理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24744"/>
            <a:ext cx="7704856" cy="45002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7864" y="580774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图</a:t>
            </a:r>
            <a:r>
              <a:rPr lang="en-US" altLang="zh-CN" dirty="0" smtClean="0">
                <a:latin typeface="+mj-ea"/>
                <a:ea typeface="+mj-ea"/>
              </a:rPr>
              <a:t>1 </a:t>
            </a:r>
            <a:r>
              <a:rPr lang="zh-CN" altLang="en-US" dirty="0" smtClean="0">
                <a:latin typeface="+mj-ea"/>
                <a:ea typeface="+mj-ea"/>
              </a:rPr>
              <a:t>一个</a:t>
            </a:r>
            <a:r>
              <a:rPr lang="en-US" altLang="zh-CN" dirty="0" smtClean="0">
                <a:latin typeface="+mj-ea"/>
                <a:ea typeface="+mj-ea"/>
              </a:rPr>
              <a:t>HTTP</a:t>
            </a:r>
            <a:r>
              <a:rPr lang="zh-CN" altLang="en-US" dirty="0" smtClean="0">
                <a:latin typeface="+mj-ea"/>
                <a:ea typeface="+mj-ea"/>
              </a:rPr>
              <a:t>请求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92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1449" y="188640"/>
            <a:ext cx="49103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选课助手的实现</a:t>
            </a:r>
            <a:r>
              <a:rPr lang="en-US" altLang="zh-CN" sz="2800" dirty="0" smtClean="0">
                <a:latin typeface="+mn-ea"/>
              </a:rPr>
              <a:t>——</a:t>
            </a:r>
            <a:r>
              <a:rPr lang="zh-CN" altLang="en-US" sz="2800" dirty="0" smtClean="0">
                <a:latin typeface="+mn-ea"/>
              </a:rPr>
              <a:t>核心原理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449" y="1916832"/>
            <a:ext cx="6264696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怎么模拟请求？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怎么完成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数据到</a:t>
            </a:r>
            <a:r>
              <a:rPr lang="en-US" altLang="zh-CN" sz="2400" dirty="0" smtClean="0"/>
              <a:t>JavaBean </a:t>
            </a:r>
            <a:r>
              <a:rPr lang="zh-CN" altLang="en-US" sz="2400" dirty="0" smtClean="0"/>
              <a:t>的解析？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怎么维持会话（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）？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8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764</Words>
  <Application>Microsoft Office PowerPoint</Application>
  <PresentationFormat>全屏显示(4:3)</PresentationFormat>
  <Paragraphs>137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Franklin Gothic Book</vt:lpstr>
      <vt:lpstr>ＭＳ Ｐゴシック</vt:lpstr>
      <vt:lpstr>宋体</vt:lpstr>
      <vt:lpstr>微软雅黑</vt:lpstr>
      <vt:lpstr>Arial</vt:lpstr>
      <vt:lpstr>Calibri</vt:lpstr>
      <vt:lpstr>Franklin Gothic Medium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廖嘉灿</cp:lastModifiedBy>
  <cp:revision>100</cp:revision>
  <dcterms:created xsi:type="dcterms:W3CDTF">2014-03-07T04:15:02Z</dcterms:created>
  <dcterms:modified xsi:type="dcterms:W3CDTF">2015-05-12T02:02:05Z</dcterms:modified>
</cp:coreProperties>
</file>