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ppt/tags/tag43.xml" ContentType="application/vnd.openxmlformats-officedocument.presentationml.tags+xml"/>
  <Override PartName="/ppt/notesSlides/notesSlide27.xml" ContentType="application/vnd.openxmlformats-officedocument.presentationml.notesSlide+xml"/>
  <Override PartName="/ppt/tags/tag44.xml" ContentType="application/vnd.openxmlformats-officedocument.presentationml.tags+xml"/>
  <Override PartName="/ppt/notesSlides/notesSlide28.xml" ContentType="application/vnd.openxmlformats-officedocument.presentationml.notesSlide+xml"/>
  <Override PartName="/ppt/tags/tag4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46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4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48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5"/>
  </p:notesMasterIdLst>
  <p:handoutMasterIdLst>
    <p:handoutMasterId r:id="rId46"/>
  </p:handoutMasterIdLst>
  <p:sldIdLst>
    <p:sldId id="1154" r:id="rId2"/>
    <p:sldId id="1148" r:id="rId3"/>
    <p:sldId id="283" r:id="rId4"/>
    <p:sldId id="1170" r:id="rId5"/>
    <p:sldId id="1155" r:id="rId6"/>
    <p:sldId id="1104" r:id="rId7"/>
    <p:sldId id="1157" r:id="rId8"/>
    <p:sldId id="1156" r:id="rId9"/>
    <p:sldId id="1140" r:id="rId10"/>
    <p:sldId id="1158" r:id="rId11"/>
    <p:sldId id="1160" r:id="rId12"/>
    <p:sldId id="1161" r:id="rId13"/>
    <p:sldId id="1159" r:id="rId14"/>
    <p:sldId id="1167" r:id="rId15"/>
    <p:sldId id="1162" r:id="rId16"/>
    <p:sldId id="1103" r:id="rId17"/>
    <p:sldId id="1163" r:id="rId18"/>
    <p:sldId id="1143" r:id="rId19"/>
    <p:sldId id="289" r:id="rId20"/>
    <p:sldId id="1171" r:id="rId21"/>
    <p:sldId id="290" r:id="rId22"/>
    <p:sldId id="1168" r:id="rId23"/>
    <p:sldId id="291" r:id="rId24"/>
    <p:sldId id="292" r:id="rId25"/>
    <p:sldId id="1169" r:id="rId26"/>
    <p:sldId id="294" r:id="rId27"/>
    <p:sldId id="295" r:id="rId28"/>
    <p:sldId id="296" r:id="rId29"/>
    <p:sldId id="297" r:id="rId30"/>
    <p:sldId id="1164" r:id="rId31"/>
    <p:sldId id="1165" r:id="rId32"/>
    <p:sldId id="299" r:id="rId33"/>
    <p:sldId id="1166" r:id="rId34"/>
    <p:sldId id="1181" r:id="rId35"/>
    <p:sldId id="300" r:id="rId36"/>
    <p:sldId id="1173" r:id="rId37"/>
    <p:sldId id="1175" r:id="rId38"/>
    <p:sldId id="1176" r:id="rId39"/>
    <p:sldId id="1177" r:id="rId40"/>
    <p:sldId id="301" r:id="rId41"/>
    <p:sldId id="1150" r:id="rId42"/>
    <p:sldId id="1178" r:id="rId43"/>
    <p:sldId id="114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9536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528" userDrawn="1">
          <p15:clr>
            <a:srgbClr val="A4A3A4"/>
          </p15:clr>
        </p15:guide>
        <p15:guide id="11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35"/>
    <a:srgbClr val="3FA30C"/>
    <a:srgbClr val="000000"/>
    <a:srgbClr val="FFFFFF"/>
    <a:srgbClr val="3D3D3D"/>
    <a:srgbClr val="39594E"/>
    <a:srgbClr val="8EC320"/>
    <a:srgbClr val="EF4454"/>
    <a:srgbClr val="FCB3BC"/>
    <a:srgbClr val="281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62" y="110"/>
      </p:cViewPr>
      <p:guideLst>
        <p:guide orient="horz" pos="2886"/>
        <p:guide pos="5110"/>
        <p:guide pos="960"/>
        <p:guide pos="9536"/>
        <p:guide orient="horz" pos="2614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0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4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4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6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2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2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51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16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34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0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93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806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491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85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80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49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12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364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01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12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757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29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09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29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735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096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0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0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9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1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31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8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18D4-3418-4ED1-9BFC-530E14D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282288"/>
            <a:ext cx="10329072" cy="53755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​ 11">
            <a:extLst>
              <a:ext uri="{FF2B5EF4-FFF2-40B4-BE49-F238E27FC236}">
                <a16:creationId xmlns:a16="http://schemas.microsoft.com/office/drawing/2014/main" id="{B57C4BDA-FB77-4CE8-AF59-B05273598688}"/>
              </a:ext>
            </a:extLst>
          </p:cNvPr>
          <p:cNvCxnSpPr>
            <a:cxnSpLocks/>
          </p:cNvCxnSpPr>
          <p:nvPr userDrawn="1"/>
        </p:nvCxnSpPr>
        <p:spPr>
          <a:xfrm>
            <a:off x="314693" y="843924"/>
            <a:ext cx="115490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AB486D-F8EE-4B1E-9D4F-B04B6465C64E}"/>
              </a:ext>
            </a:extLst>
          </p:cNvPr>
          <p:cNvSpPr txBox="1"/>
          <p:nvPr userDrawn="1"/>
        </p:nvSpPr>
        <p:spPr>
          <a:xfrm>
            <a:off x="11255984" y="467599"/>
            <a:ext cx="621323" cy="36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979A47-1483-4B2A-A384-086102EF5D5A}" type="slidenum">
              <a:rPr lang="zh-CN" altLang="en-US" b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‹#›</a:t>
            </a:fld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ndroid_154871">
            <a:extLst>
              <a:ext uri="{FF2B5EF4-FFF2-40B4-BE49-F238E27FC236}">
                <a16:creationId xmlns:a16="http://schemas.microsoft.com/office/drawing/2014/main" id="{5CF0030A-7F90-4C2A-8847-40C3636F78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10" y="16275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E087C-3260-4FA9-938D-B0A0ABBF11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notesSlide" Target="../notesSlides/notesSlide21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notesSlide" Target="../notesSlides/notesSlide24.xml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686767"/>
            <a:ext cx="12192000" cy="12343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8" name="PA_文本框 59"/>
          <p:cNvSpPr txBox="1"/>
          <p:nvPr>
            <p:custDataLst>
              <p:tags r:id="rId2"/>
            </p:custDataLst>
          </p:nvPr>
        </p:nvSpPr>
        <p:spPr>
          <a:xfrm>
            <a:off x="838200" y="2904433"/>
            <a:ext cx="10572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 存 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6F35F7-0CEB-4A7C-8BD1-0E3900257249}"/>
              </a:ext>
            </a:extLst>
          </p:cNvPr>
          <p:cNvSpPr/>
          <p:nvPr/>
        </p:nvSpPr>
        <p:spPr>
          <a:xfrm>
            <a:off x="715424" y="273824"/>
            <a:ext cx="608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应用开发案例教程  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9C702EF-CBD1-4634-A188-06FBDB1AFB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41" y="6206826"/>
            <a:ext cx="2185913" cy="454992"/>
          </a:xfrm>
          <a:prstGeom prst="rect">
            <a:avLst/>
          </a:prstGeom>
        </p:spPr>
      </p:pic>
      <p:sp>
        <p:nvSpPr>
          <p:cNvPr id="12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76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5811711"/>
            <a:ext cx="10996694" cy="8807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外部存储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549033" y="1589400"/>
            <a:ext cx="10414507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state=</a:t>
            </a:r>
            <a:r>
              <a:rPr lang="en-US" altLang="zh-CN" sz="16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Environment.gtExternalStorageState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获取外部设备</a:t>
            </a:r>
          </a:p>
          <a:p>
            <a:pPr>
              <a:lnSpc>
                <a:spcPct val="130000"/>
              </a:lnSpc>
            </a:pP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判断外部设备是否可用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state.equals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Environment.MEDIA_MOUNTED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File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SDpath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Environment.getExternalStorageDirectory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卡目录</a:t>
            </a:r>
            <a:endParaRPr lang="en-US" altLang="zh-CN" sz="1600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File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File(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SDPath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,"data.txt");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String data="Hello world";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try{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(file);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fos.write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data.getBytes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fos.close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}catch (Exception e){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e.printStackTrace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0" name="内容占位符 17"/>
          <p:cNvSpPr txBox="1">
            <a:spLocks/>
          </p:cNvSpPr>
          <p:nvPr/>
        </p:nvSpPr>
        <p:spPr>
          <a:xfrm>
            <a:off x="982363" y="1086110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 向</a:t>
            </a:r>
            <a:r>
              <a:rPr lang="en-US" altLang="zh-CN" b="1" dirty="0"/>
              <a:t>SD</a:t>
            </a:r>
            <a:r>
              <a:rPr lang="zh-CN" altLang="en-US" b="1" dirty="0"/>
              <a:t>卡中存储数据</a:t>
            </a:r>
            <a:endParaRPr lang="en-US" b="1" dirty="0"/>
          </a:p>
        </p:txBody>
      </p:sp>
      <p:sp>
        <p:nvSpPr>
          <p:cNvPr id="41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grpSp>
        <p:nvGrpSpPr>
          <p:cNvPr id="42" name="8f1d0f6d-59d1-4a80-a757-f0df026618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5F53F4-97F2-4DA5-8D6A-B167E08EBC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344027" y="3224893"/>
            <a:ext cx="1769214" cy="3467587"/>
            <a:chOff x="4816717" y="1124857"/>
            <a:chExt cx="2558566" cy="5014686"/>
          </a:xfrm>
        </p:grpSpPr>
        <p:sp>
          <p:nvSpPr>
            <p:cNvPr id="43" name="ï$1iḓe">
              <a:extLst>
                <a:ext uri="{FF2B5EF4-FFF2-40B4-BE49-F238E27FC236}">
                  <a16:creationId xmlns:a16="http://schemas.microsoft.com/office/drawing/2014/main" id="{20220991-71AE-483A-A1FC-D9E95254A2D9}"/>
                </a:ext>
              </a:extLst>
            </p:cNvPr>
            <p:cNvSpPr/>
            <p:nvPr/>
          </p:nvSpPr>
          <p:spPr bwMode="auto">
            <a:xfrm>
              <a:off x="5210277" y="1124857"/>
              <a:ext cx="1542652" cy="3035788"/>
            </a:xfrm>
            <a:custGeom>
              <a:avLst/>
              <a:gdLst>
                <a:gd name="T0" fmla="*/ 689 w 764"/>
                <a:gd name="T1" fmla="*/ 0 h 1504"/>
                <a:gd name="T2" fmla="*/ 75 w 764"/>
                <a:gd name="T3" fmla="*/ 0 h 1504"/>
                <a:gd name="T4" fmla="*/ 0 w 764"/>
                <a:gd name="T5" fmla="*/ 75 h 1504"/>
                <a:gd name="T6" fmla="*/ 0 w 764"/>
                <a:gd name="T7" fmla="*/ 692 h 1504"/>
                <a:gd name="T8" fmla="*/ 0 w 764"/>
                <a:gd name="T9" fmla="*/ 850 h 1504"/>
                <a:gd name="T10" fmla="*/ 0 w 764"/>
                <a:gd name="T11" fmla="*/ 948 h 1504"/>
                <a:gd name="T12" fmla="*/ 0 w 764"/>
                <a:gd name="T13" fmla="*/ 1137 h 1504"/>
                <a:gd name="T14" fmla="*/ 0 w 764"/>
                <a:gd name="T15" fmla="*/ 1429 h 1504"/>
                <a:gd name="T16" fmla="*/ 75 w 764"/>
                <a:gd name="T17" fmla="*/ 1504 h 1504"/>
                <a:gd name="T18" fmla="*/ 76 w 764"/>
                <a:gd name="T19" fmla="*/ 1504 h 1504"/>
                <a:gd name="T20" fmla="*/ 230 w 764"/>
                <a:gd name="T21" fmla="*/ 1504 h 1504"/>
                <a:gd name="T22" fmla="*/ 689 w 764"/>
                <a:gd name="T23" fmla="*/ 1504 h 1504"/>
                <a:gd name="T24" fmla="*/ 764 w 764"/>
                <a:gd name="T25" fmla="*/ 1429 h 1504"/>
                <a:gd name="T26" fmla="*/ 764 w 764"/>
                <a:gd name="T27" fmla="*/ 75 h 1504"/>
                <a:gd name="T28" fmla="*/ 689 w 764"/>
                <a:gd name="T2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4" h="1504">
                  <a:moveTo>
                    <a:pt x="68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137"/>
                    <a:pt x="0" y="1137"/>
                    <a:pt x="0" y="1137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470"/>
                    <a:pt x="34" y="1504"/>
                    <a:pt x="75" y="1504"/>
                  </a:cubicBezTo>
                  <a:cubicBezTo>
                    <a:pt x="76" y="1504"/>
                    <a:pt x="76" y="1504"/>
                    <a:pt x="76" y="1504"/>
                  </a:cubicBezTo>
                  <a:cubicBezTo>
                    <a:pt x="230" y="1504"/>
                    <a:pt x="230" y="1504"/>
                    <a:pt x="230" y="1504"/>
                  </a:cubicBezTo>
                  <a:cubicBezTo>
                    <a:pt x="689" y="1504"/>
                    <a:pt x="689" y="1504"/>
                    <a:pt x="689" y="1504"/>
                  </a:cubicBezTo>
                  <a:cubicBezTo>
                    <a:pt x="730" y="1504"/>
                    <a:pt x="764" y="1470"/>
                    <a:pt x="764" y="1429"/>
                  </a:cubicBezTo>
                  <a:cubicBezTo>
                    <a:pt x="764" y="75"/>
                    <a:pt x="764" y="75"/>
                    <a:pt x="764" y="75"/>
                  </a:cubicBezTo>
                  <a:cubicBezTo>
                    <a:pt x="764" y="34"/>
                    <a:pt x="730" y="0"/>
                    <a:pt x="689" y="0"/>
                  </a:cubicBezTo>
                </a:path>
              </a:pathLst>
            </a:custGeom>
            <a:solidFill>
              <a:srgbClr val="45546A">
                <a:lumMod val="40000"/>
                <a:lumOff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şļíḑê">
              <a:extLst>
                <a:ext uri="{FF2B5EF4-FFF2-40B4-BE49-F238E27FC236}">
                  <a16:creationId xmlns:a16="http://schemas.microsoft.com/office/drawing/2014/main" id="{C35501CB-805C-43F5-9691-8B54EB316D43}"/>
                </a:ext>
              </a:extLst>
            </p:cNvPr>
            <p:cNvSpPr/>
            <p:nvPr/>
          </p:nvSpPr>
          <p:spPr bwMode="auto">
            <a:xfrm>
              <a:off x="5842875" y="3820016"/>
              <a:ext cx="266357" cy="266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ṧļiḓé">
              <a:extLst>
                <a:ext uri="{FF2B5EF4-FFF2-40B4-BE49-F238E27FC236}">
                  <a16:creationId xmlns:a16="http://schemas.microsoft.com/office/drawing/2014/main" id="{97DABC32-FC88-4487-9CC5-6CCFEF323323}"/>
                </a:ext>
              </a:extLst>
            </p:cNvPr>
            <p:cNvSpPr/>
            <p:nvPr/>
          </p:nvSpPr>
          <p:spPr bwMode="auto">
            <a:xfrm>
              <a:off x="5890683" y="3870384"/>
              <a:ext cx="168181" cy="167327"/>
            </a:xfrm>
            <a:prstGeom prst="ellipse">
              <a:avLst/>
            </a:prstGeom>
            <a:solidFill>
              <a:srgbClr val="AE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ṧḷíḋè">
              <a:extLst>
                <a:ext uri="{FF2B5EF4-FFF2-40B4-BE49-F238E27FC236}">
                  <a16:creationId xmlns:a16="http://schemas.microsoft.com/office/drawing/2014/main" id="{92360E4B-2858-476D-90B4-321B5F5C3B41}"/>
                </a:ext>
              </a:extLst>
            </p:cNvPr>
            <p:cNvSpPr/>
            <p:nvPr/>
          </p:nvSpPr>
          <p:spPr bwMode="auto">
            <a:xfrm>
              <a:off x="5791652" y="1366457"/>
              <a:ext cx="363680" cy="32441"/>
            </a:xfrm>
            <a:custGeom>
              <a:avLst/>
              <a:gdLst>
                <a:gd name="T0" fmla="*/ 180 w 180"/>
                <a:gd name="T1" fmla="*/ 8 h 16"/>
                <a:gd name="T2" fmla="*/ 172 w 180"/>
                <a:gd name="T3" fmla="*/ 16 h 16"/>
                <a:gd name="T4" fmla="*/ 8 w 180"/>
                <a:gd name="T5" fmla="*/ 16 h 16"/>
                <a:gd name="T6" fmla="*/ 0 w 180"/>
                <a:gd name="T7" fmla="*/ 8 h 16"/>
                <a:gd name="T8" fmla="*/ 8 w 180"/>
                <a:gd name="T9" fmla="*/ 0 h 16"/>
                <a:gd name="T10" fmla="*/ 172 w 180"/>
                <a:gd name="T11" fmla="*/ 0 h 16"/>
                <a:gd name="T12" fmla="*/ 180 w 18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6">
                  <a:moveTo>
                    <a:pt x="180" y="8"/>
                  </a:moveTo>
                  <a:cubicBezTo>
                    <a:pt x="180" y="12"/>
                    <a:pt x="176" y="16"/>
                    <a:pt x="17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80" y="4"/>
                    <a:pt x="18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şḷíďè">
              <a:extLst>
                <a:ext uri="{FF2B5EF4-FFF2-40B4-BE49-F238E27FC236}">
                  <a16:creationId xmlns:a16="http://schemas.microsoft.com/office/drawing/2014/main" id="{5BBE1108-C7C1-40FE-8E91-0BE2166600F2}"/>
                </a:ext>
              </a:extLst>
            </p:cNvPr>
            <p:cNvSpPr/>
            <p:nvPr/>
          </p:nvSpPr>
          <p:spPr bwMode="auto">
            <a:xfrm>
              <a:off x="5929100" y="1233278"/>
              <a:ext cx="93054" cy="93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ľîďè">
              <a:extLst>
                <a:ext uri="{FF2B5EF4-FFF2-40B4-BE49-F238E27FC236}">
                  <a16:creationId xmlns:a16="http://schemas.microsoft.com/office/drawing/2014/main" id="{50C20543-F9D4-4280-92DF-E9B0D56DE739}"/>
                </a:ext>
              </a:extLst>
            </p:cNvPr>
            <p:cNvSpPr/>
            <p:nvPr/>
          </p:nvSpPr>
          <p:spPr bwMode="auto">
            <a:xfrm>
              <a:off x="5701159" y="1363043"/>
              <a:ext cx="42686" cy="41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šḷíḓe">
              <a:extLst>
                <a:ext uri="{FF2B5EF4-FFF2-40B4-BE49-F238E27FC236}">
                  <a16:creationId xmlns:a16="http://schemas.microsoft.com/office/drawing/2014/main" id="{EE61A9F9-649F-4E82-8F65-7FB13B6D8FD8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2236717"/>
            </a:xfrm>
            <a:prstGeom prst="rect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śḻíḑé">
              <a:extLst>
                <a:ext uri="{FF2B5EF4-FFF2-40B4-BE49-F238E27FC236}">
                  <a16:creationId xmlns:a16="http://schemas.microsoft.com/office/drawing/2014/main" id="{52FB39D5-1ACB-41C6-8271-977285881BA1}"/>
                </a:ext>
              </a:extLst>
            </p:cNvPr>
            <p:cNvSpPr/>
            <p:nvPr/>
          </p:nvSpPr>
          <p:spPr bwMode="auto">
            <a:xfrm>
              <a:off x="5315283" y="3289009"/>
              <a:ext cx="1324957" cy="460149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ṧḷîďè">
              <a:extLst>
                <a:ext uri="{FF2B5EF4-FFF2-40B4-BE49-F238E27FC236}">
                  <a16:creationId xmlns:a16="http://schemas.microsoft.com/office/drawing/2014/main" id="{31311595-CE67-4134-AF4B-19B0FE44E5D6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121227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ṡḻîḓê">
              <a:extLst>
                <a:ext uri="{FF2B5EF4-FFF2-40B4-BE49-F238E27FC236}">
                  <a16:creationId xmlns:a16="http://schemas.microsoft.com/office/drawing/2014/main" id="{9F5F201B-53C2-45D2-B142-EF68CBDC3F88}"/>
                </a:ext>
              </a:extLst>
            </p:cNvPr>
            <p:cNvSpPr/>
            <p:nvPr/>
          </p:nvSpPr>
          <p:spPr bwMode="auto">
            <a:xfrm>
              <a:off x="6220214" y="3377795"/>
              <a:ext cx="290261" cy="290261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1íḑé">
              <a:extLst>
                <a:ext uri="{FF2B5EF4-FFF2-40B4-BE49-F238E27FC236}">
                  <a16:creationId xmlns:a16="http://schemas.microsoft.com/office/drawing/2014/main" id="{29E34A65-8B1E-4D35-90A9-4A8701FD47A6}"/>
                </a:ext>
              </a:extLst>
            </p:cNvPr>
            <p:cNvSpPr/>
            <p:nvPr/>
          </p:nvSpPr>
          <p:spPr bwMode="auto">
            <a:xfrm>
              <a:off x="5824093" y="3369258"/>
              <a:ext cx="291115" cy="291115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Sḻiḓê">
              <a:extLst>
                <a:ext uri="{FF2B5EF4-FFF2-40B4-BE49-F238E27FC236}">
                  <a16:creationId xmlns:a16="http://schemas.microsoft.com/office/drawing/2014/main" id="{12BA58D0-5FEA-4888-B63B-14D5EAD32999}"/>
                </a:ext>
              </a:extLst>
            </p:cNvPr>
            <p:cNvSpPr/>
            <p:nvPr/>
          </p:nvSpPr>
          <p:spPr bwMode="auto">
            <a:xfrm>
              <a:off x="5909464" y="3444384"/>
              <a:ext cx="139154" cy="155375"/>
            </a:xfrm>
            <a:custGeom>
              <a:avLst/>
              <a:gdLst>
                <a:gd name="T0" fmla="*/ 41 w 69"/>
                <a:gd name="T1" fmla="*/ 24 h 77"/>
                <a:gd name="T2" fmla="*/ 35 w 69"/>
                <a:gd name="T3" fmla="*/ 39 h 77"/>
                <a:gd name="T4" fmla="*/ 21 w 69"/>
                <a:gd name="T5" fmla="*/ 49 h 77"/>
                <a:gd name="T6" fmla="*/ 12 w 69"/>
                <a:gd name="T7" fmla="*/ 43 h 77"/>
                <a:gd name="T8" fmla="*/ 0 w 69"/>
                <a:gd name="T9" fmla="*/ 58 h 77"/>
                <a:gd name="T10" fmla="*/ 43 w 69"/>
                <a:gd name="T11" fmla="*/ 49 h 77"/>
                <a:gd name="T12" fmla="*/ 48 w 69"/>
                <a:gd name="T13" fmla="*/ 0 h 77"/>
                <a:gd name="T14" fmla="*/ 35 w 69"/>
                <a:gd name="T15" fmla="*/ 18 h 77"/>
                <a:gd name="T16" fmla="*/ 41 w 69"/>
                <a:gd name="T17" fmla="*/ 2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41" y="24"/>
                  </a:moveTo>
                  <a:cubicBezTo>
                    <a:pt x="41" y="24"/>
                    <a:pt x="41" y="31"/>
                    <a:pt x="35" y="39"/>
                  </a:cubicBezTo>
                  <a:cubicBezTo>
                    <a:pt x="28" y="47"/>
                    <a:pt x="21" y="49"/>
                    <a:pt x="21" y="4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20" y="77"/>
                    <a:pt x="43" y="49"/>
                  </a:cubicBezTo>
                  <a:cubicBezTo>
                    <a:pt x="69" y="17"/>
                    <a:pt x="48" y="0"/>
                    <a:pt x="48" y="0"/>
                  </a:cubicBezTo>
                  <a:cubicBezTo>
                    <a:pt x="35" y="18"/>
                    <a:pt x="35" y="18"/>
                    <a:pt x="35" y="18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ŝ1ïḋe">
              <a:extLst>
                <a:ext uri="{FF2B5EF4-FFF2-40B4-BE49-F238E27FC236}">
                  <a16:creationId xmlns:a16="http://schemas.microsoft.com/office/drawing/2014/main" id="{6D8A5216-EA46-48F0-8479-E9C7F35D50A3}"/>
                </a:ext>
              </a:extLst>
            </p:cNvPr>
            <p:cNvSpPr/>
            <p:nvPr/>
          </p:nvSpPr>
          <p:spPr bwMode="auto">
            <a:xfrm>
              <a:off x="5871048" y="3407674"/>
              <a:ext cx="201476" cy="204037"/>
            </a:xfrm>
            <a:prstGeom prst="ellipse">
              <a:avLst/>
            </a:prstGeom>
            <a:noFill/>
            <a:ln w="222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şľiḍe">
              <a:extLst>
                <a:ext uri="{FF2B5EF4-FFF2-40B4-BE49-F238E27FC236}">
                  <a16:creationId xmlns:a16="http://schemas.microsoft.com/office/drawing/2014/main" id="{7F43E7F1-167D-41AC-AEB4-CFA8A772E829}"/>
                </a:ext>
              </a:extLst>
            </p:cNvPr>
            <p:cNvSpPr/>
            <p:nvPr/>
          </p:nvSpPr>
          <p:spPr bwMode="auto">
            <a:xfrm>
              <a:off x="5436510" y="3369258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iďè">
              <a:extLst>
                <a:ext uri="{FF2B5EF4-FFF2-40B4-BE49-F238E27FC236}">
                  <a16:creationId xmlns:a16="http://schemas.microsoft.com/office/drawing/2014/main" id="{88A083CA-B560-4B33-981B-B61A99DEB546}"/>
                </a:ext>
              </a:extLst>
            </p:cNvPr>
            <p:cNvSpPr/>
            <p:nvPr/>
          </p:nvSpPr>
          <p:spPr bwMode="auto">
            <a:xfrm>
              <a:off x="5477488" y="3434139"/>
              <a:ext cx="193792" cy="161351"/>
            </a:xfrm>
            <a:custGeom>
              <a:avLst/>
              <a:gdLst>
                <a:gd name="T0" fmla="*/ 96 w 96"/>
                <a:gd name="T1" fmla="*/ 76 h 80"/>
                <a:gd name="T2" fmla="*/ 92 w 96"/>
                <a:gd name="T3" fmla="*/ 80 h 80"/>
                <a:gd name="T4" fmla="*/ 4 w 96"/>
                <a:gd name="T5" fmla="*/ 80 h 80"/>
                <a:gd name="T6" fmla="*/ 0 w 96"/>
                <a:gd name="T7" fmla="*/ 76 h 80"/>
                <a:gd name="T8" fmla="*/ 0 w 96"/>
                <a:gd name="T9" fmla="*/ 4 h 80"/>
                <a:gd name="T10" fmla="*/ 4 w 96"/>
                <a:gd name="T11" fmla="*/ 0 h 80"/>
                <a:gd name="T12" fmla="*/ 92 w 96"/>
                <a:gd name="T13" fmla="*/ 0 h 80"/>
                <a:gd name="T14" fmla="*/ 96 w 96"/>
                <a:gd name="T15" fmla="*/ 4 h 80"/>
                <a:gd name="T16" fmla="*/ 96 w 96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80">
                  <a:moveTo>
                    <a:pt x="96" y="76"/>
                  </a:moveTo>
                  <a:cubicBezTo>
                    <a:pt x="96" y="78"/>
                    <a:pt x="94" y="80"/>
                    <a:pt x="9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lnTo>
                    <a:pt x="9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ṧ1idé">
              <a:extLst>
                <a:ext uri="{FF2B5EF4-FFF2-40B4-BE49-F238E27FC236}">
                  <a16:creationId xmlns:a16="http://schemas.microsoft.com/office/drawing/2014/main" id="{8A6EC3C5-AA76-485F-83C4-5ADE078DBCFB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ḷídè">
              <a:extLst>
                <a:ext uri="{FF2B5EF4-FFF2-40B4-BE49-F238E27FC236}">
                  <a16:creationId xmlns:a16="http://schemas.microsoft.com/office/drawing/2014/main" id="{D388CD26-DA4C-4DC8-A6A7-C03172D25E21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noFill/>
            <a:ln w="41275" cap="rnd">
              <a:solidFill>
                <a:srgbClr val="FFAF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ŝ1ïḓe">
              <a:extLst>
                <a:ext uri="{FF2B5EF4-FFF2-40B4-BE49-F238E27FC236}">
                  <a16:creationId xmlns:a16="http://schemas.microsoft.com/office/drawing/2014/main" id="{41E558F1-437C-448D-888A-A2330B27AFE4}"/>
                </a:ext>
              </a:extLst>
            </p:cNvPr>
            <p:cNvSpPr/>
            <p:nvPr/>
          </p:nvSpPr>
          <p:spPr bwMode="auto">
            <a:xfrm>
              <a:off x="5445047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š1ïdê">
              <a:extLst>
                <a:ext uri="{FF2B5EF4-FFF2-40B4-BE49-F238E27FC236}">
                  <a16:creationId xmlns:a16="http://schemas.microsoft.com/office/drawing/2014/main" id="{5D1CE679-E86D-4915-B25B-B828B38BE90D}"/>
                </a:ext>
              </a:extLst>
            </p:cNvPr>
            <p:cNvSpPr/>
            <p:nvPr/>
          </p:nvSpPr>
          <p:spPr bwMode="auto">
            <a:xfrm>
              <a:off x="5473219" y="1770261"/>
              <a:ext cx="213427" cy="2142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ṡḷiḓè">
              <a:extLst>
                <a:ext uri="{FF2B5EF4-FFF2-40B4-BE49-F238E27FC236}">
                  <a16:creationId xmlns:a16="http://schemas.microsoft.com/office/drawing/2014/main" id="{B830005E-236A-42AB-8F1F-8E26E3A4C296}"/>
                </a:ext>
              </a:extLst>
            </p:cNvPr>
            <p:cNvSpPr/>
            <p:nvPr/>
          </p:nvSpPr>
          <p:spPr bwMode="auto">
            <a:xfrm>
              <a:off x="5572249" y="1869291"/>
              <a:ext cx="17928" cy="18781"/>
            </a:xfrm>
            <a:prstGeom prst="ellipse">
              <a:avLst/>
            </a:pr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ś1íḓê">
              <a:extLst>
                <a:ext uri="{FF2B5EF4-FFF2-40B4-BE49-F238E27FC236}">
                  <a16:creationId xmlns:a16="http://schemas.microsoft.com/office/drawing/2014/main" id="{0D11169F-B51D-4AB5-BBE2-546D50C8608A}"/>
                </a:ext>
              </a:extLst>
            </p:cNvPr>
            <p:cNvSpPr/>
            <p:nvPr/>
          </p:nvSpPr>
          <p:spPr bwMode="auto">
            <a:xfrm>
              <a:off x="5573957" y="1778798"/>
              <a:ext cx="16221" cy="4012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ṧḷíďè">
              <a:extLst>
                <a:ext uri="{FF2B5EF4-FFF2-40B4-BE49-F238E27FC236}">
                  <a16:creationId xmlns:a16="http://schemas.microsoft.com/office/drawing/2014/main" id="{08088FDA-6D10-4175-889D-2CF3D358E6BD}"/>
                </a:ext>
              </a:extLst>
            </p:cNvPr>
            <p:cNvSpPr/>
            <p:nvPr/>
          </p:nvSpPr>
          <p:spPr bwMode="auto">
            <a:xfrm>
              <a:off x="5529564" y="1790750"/>
              <a:ext cx="26465" cy="36710"/>
            </a:xfrm>
            <a:custGeom>
              <a:avLst/>
              <a:gdLst>
                <a:gd name="T0" fmla="*/ 31 w 31"/>
                <a:gd name="T1" fmla="*/ 38 h 43"/>
                <a:gd name="T2" fmla="*/ 21 w 31"/>
                <a:gd name="T3" fmla="*/ 43 h 43"/>
                <a:gd name="T4" fmla="*/ 0 w 31"/>
                <a:gd name="T5" fmla="*/ 5 h 43"/>
                <a:gd name="T6" fmla="*/ 9 w 31"/>
                <a:gd name="T7" fmla="*/ 0 h 43"/>
                <a:gd name="T8" fmla="*/ 31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38"/>
                  </a:moveTo>
                  <a:lnTo>
                    <a:pt x="21" y="43"/>
                  </a:lnTo>
                  <a:lnTo>
                    <a:pt x="0" y="5"/>
                  </a:lnTo>
                  <a:lnTo>
                    <a:pt x="9" y="0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sḻïḋé">
              <a:extLst>
                <a:ext uri="{FF2B5EF4-FFF2-40B4-BE49-F238E27FC236}">
                  <a16:creationId xmlns:a16="http://schemas.microsoft.com/office/drawing/2014/main" id="{A0A45FC7-2C35-4870-9098-2F3F5B67173F}"/>
                </a:ext>
              </a:extLst>
            </p:cNvPr>
            <p:cNvSpPr/>
            <p:nvPr/>
          </p:nvSpPr>
          <p:spPr bwMode="auto">
            <a:xfrm>
              <a:off x="5495415" y="1823191"/>
              <a:ext cx="35856" cy="26465"/>
            </a:xfrm>
            <a:custGeom>
              <a:avLst/>
              <a:gdLst>
                <a:gd name="T0" fmla="*/ 42 w 42"/>
                <a:gd name="T1" fmla="*/ 24 h 31"/>
                <a:gd name="T2" fmla="*/ 38 w 42"/>
                <a:gd name="T3" fmla="*/ 31 h 31"/>
                <a:gd name="T4" fmla="*/ 0 w 42"/>
                <a:gd name="T5" fmla="*/ 9 h 31"/>
                <a:gd name="T6" fmla="*/ 5 w 42"/>
                <a:gd name="T7" fmla="*/ 0 h 31"/>
                <a:gd name="T8" fmla="*/ 42 w 42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2" y="24"/>
                  </a:moveTo>
                  <a:lnTo>
                    <a:pt x="38" y="31"/>
                  </a:lnTo>
                  <a:lnTo>
                    <a:pt x="0" y="9"/>
                  </a:lnTo>
                  <a:lnTo>
                    <a:pt x="5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ŝlïḑe">
              <a:extLst>
                <a:ext uri="{FF2B5EF4-FFF2-40B4-BE49-F238E27FC236}">
                  <a16:creationId xmlns:a16="http://schemas.microsoft.com/office/drawing/2014/main" id="{D14D4EE0-1EFB-4C3D-BF97-5EC2CC3AF270}"/>
                </a:ext>
              </a:extLst>
            </p:cNvPr>
            <p:cNvSpPr/>
            <p:nvPr/>
          </p:nvSpPr>
          <p:spPr bwMode="auto">
            <a:xfrm>
              <a:off x="5468950" y="1875267"/>
              <a:ext cx="56345" cy="8537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ṣļíḓé">
              <a:extLst>
                <a:ext uri="{FF2B5EF4-FFF2-40B4-BE49-F238E27FC236}">
                  <a16:creationId xmlns:a16="http://schemas.microsoft.com/office/drawing/2014/main" id="{9AC7E656-2B9D-4025-9D20-7373CD761EF7}"/>
                </a:ext>
              </a:extLst>
            </p:cNvPr>
            <p:cNvSpPr/>
            <p:nvPr/>
          </p:nvSpPr>
          <p:spPr bwMode="auto">
            <a:xfrm>
              <a:off x="5492854" y="1901732"/>
              <a:ext cx="36710" cy="26465"/>
            </a:xfrm>
            <a:custGeom>
              <a:avLst/>
              <a:gdLst>
                <a:gd name="T0" fmla="*/ 38 w 43"/>
                <a:gd name="T1" fmla="*/ 0 h 31"/>
                <a:gd name="T2" fmla="*/ 43 w 43"/>
                <a:gd name="T3" fmla="*/ 10 h 31"/>
                <a:gd name="T4" fmla="*/ 5 w 43"/>
                <a:gd name="T5" fmla="*/ 31 h 31"/>
                <a:gd name="T6" fmla="*/ 0 w 43"/>
                <a:gd name="T7" fmla="*/ 24 h 31"/>
                <a:gd name="T8" fmla="*/ 38 w 4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38" y="0"/>
                  </a:moveTo>
                  <a:lnTo>
                    <a:pt x="43" y="10"/>
                  </a:lnTo>
                  <a:lnTo>
                    <a:pt x="5" y="31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šḻíḓê">
              <a:extLst>
                <a:ext uri="{FF2B5EF4-FFF2-40B4-BE49-F238E27FC236}">
                  <a16:creationId xmlns:a16="http://schemas.microsoft.com/office/drawing/2014/main" id="{F276C4B0-E1E3-42FD-89C1-562A82E3760E}"/>
                </a:ext>
              </a:extLst>
            </p:cNvPr>
            <p:cNvSpPr/>
            <p:nvPr/>
          </p:nvSpPr>
          <p:spPr bwMode="auto">
            <a:xfrm>
              <a:off x="5525295" y="1925636"/>
              <a:ext cx="26465" cy="36710"/>
            </a:xfrm>
            <a:custGeom>
              <a:avLst/>
              <a:gdLst>
                <a:gd name="T0" fmla="*/ 24 w 31"/>
                <a:gd name="T1" fmla="*/ 0 h 43"/>
                <a:gd name="T2" fmla="*/ 31 w 31"/>
                <a:gd name="T3" fmla="*/ 5 h 43"/>
                <a:gd name="T4" fmla="*/ 10 w 31"/>
                <a:gd name="T5" fmla="*/ 43 h 43"/>
                <a:gd name="T6" fmla="*/ 0 w 31"/>
                <a:gd name="T7" fmla="*/ 38 h 43"/>
                <a:gd name="T8" fmla="*/ 24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4" y="0"/>
                  </a:moveTo>
                  <a:lnTo>
                    <a:pt x="31" y="5"/>
                  </a:lnTo>
                  <a:lnTo>
                    <a:pt x="10" y="43"/>
                  </a:lnTo>
                  <a:lnTo>
                    <a:pt x="0" y="3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śḻide">
              <a:extLst>
                <a:ext uri="{FF2B5EF4-FFF2-40B4-BE49-F238E27FC236}">
                  <a16:creationId xmlns:a16="http://schemas.microsoft.com/office/drawing/2014/main" id="{9F96937E-7489-46BA-B8C4-BAFFBC1D7119}"/>
                </a:ext>
              </a:extLst>
            </p:cNvPr>
            <p:cNvSpPr/>
            <p:nvPr/>
          </p:nvSpPr>
          <p:spPr bwMode="auto">
            <a:xfrm>
              <a:off x="5573957" y="1932466"/>
              <a:ext cx="8537" cy="47808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Sḻîḑe">
              <a:extLst>
                <a:ext uri="{FF2B5EF4-FFF2-40B4-BE49-F238E27FC236}">
                  <a16:creationId xmlns:a16="http://schemas.microsoft.com/office/drawing/2014/main" id="{46CEA540-19B0-44E7-A59B-9E54596BE846}"/>
                </a:ext>
              </a:extLst>
            </p:cNvPr>
            <p:cNvSpPr/>
            <p:nvPr/>
          </p:nvSpPr>
          <p:spPr bwMode="auto">
            <a:xfrm>
              <a:off x="5604690" y="1928197"/>
              <a:ext cx="25611" cy="35856"/>
            </a:xfrm>
            <a:custGeom>
              <a:avLst/>
              <a:gdLst>
                <a:gd name="T0" fmla="*/ 0 w 30"/>
                <a:gd name="T1" fmla="*/ 5 h 42"/>
                <a:gd name="T2" fmla="*/ 9 w 30"/>
                <a:gd name="T3" fmla="*/ 0 h 42"/>
                <a:gd name="T4" fmla="*/ 30 w 30"/>
                <a:gd name="T5" fmla="*/ 38 h 42"/>
                <a:gd name="T6" fmla="*/ 23 w 30"/>
                <a:gd name="T7" fmla="*/ 42 h 42"/>
                <a:gd name="T8" fmla="*/ 0 w 30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5"/>
                  </a:moveTo>
                  <a:lnTo>
                    <a:pt x="9" y="0"/>
                  </a:lnTo>
                  <a:lnTo>
                    <a:pt x="30" y="38"/>
                  </a:lnTo>
                  <a:lnTo>
                    <a:pt x="23" y="4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ṡ1iḋe">
              <a:extLst>
                <a:ext uri="{FF2B5EF4-FFF2-40B4-BE49-F238E27FC236}">
                  <a16:creationId xmlns:a16="http://schemas.microsoft.com/office/drawing/2014/main" id="{FC24EDC1-23AE-4252-B62E-97CB9EF005A0}"/>
                </a:ext>
              </a:extLst>
            </p:cNvPr>
            <p:cNvSpPr/>
            <p:nvPr/>
          </p:nvSpPr>
          <p:spPr bwMode="auto">
            <a:xfrm>
              <a:off x="5628594" y="1906001"/>
              <a:ext cx="35856" cy="26465"/>
            </a:xfrm>
            <a:custGeom>
              <a:avLst/>
              <a:gdLst>
                <a:gd name="T0" fmla="*/ 0 w 42"/>
                <a:gd name="T1" fmla="*/ 9 h 31"/>
                <a:gd name="T2" fmla="*/ 5 w 42"/>
                <a:gd name="T3" fmla="*/ 0 h 31"/>
                <a:gd name="T4" fmla="*/ 42 w 42"/>
                <a:gd name="T5" fmla="*/ 21 h 31"/>
                <a:gd name="T6" fmla="*/ 38 w 42"/>
                <a:gd name="T7" fmla="*/ 31 h 31"/>
                <a:gd name="T8" fmla="*/ 0 w 4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0" y="9"/>
                  </a:moveTo>
                  <a:lnTo>
                    <a:pt x="5" y="0"/>
                  </a:lnTo>
                  <a:lnTo>
                    <a:pt x="42" y="21"/>
                  </a:lnTo>
                  <a:lnTo>
                    <a:pt x="38" y="3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ŝļiḋe">
              <a:extLst>
                <a:ext uri="{FF2B5EF4-FFF2-40B4-BE49-F238E27FC236}">
                  <a16:creationId xmlns:a16="http://schemas.microsoft.com/office/drawing/2014/main" id="{7419FFEA-8D12-4257-96C6-9AC65DD0BFE8}"/>
                </a:ext>
              </a:extLst>
            </p:cNvPr>
            <p:cNvSpPr/>
            <p:nvPr/>
          </p:nvSpPr>
          <p:spPr bwMode="auto">
            <a:xfrm>
              <a:off x="5630302" y="1875267"/>
              <a:ext cx="48662" cy="16221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ṥ1ïḍe">
              <a:extLst>
                <a:ext uri="{FF2B5EF4-FFF2-40B4-BE49-F238E27FC236}">
                  <a16:creationId xmlns:a16="http://schemas.microsoft.com/office/drawing/2014/main" id="{4CBE0877-57B5-490A-969C-0AC67942AC0B}"/>
                </a:ext>
              </a:extLst>
            </p:cNvPr>
            <p:cNvSpPr/>
            <p:nvPr/>
          </p:nvSpPr>
          <p:spPr bwMode="auto">
            <a:xfrm>
              <a:off x="5630302" y="1827459"/>
              <a:ext cx="36710" cy="25611"/>
            </a:xfrm>
            <a:custGeom>
              <a:avLst/>
              <a:gdLst>
                <a:gd name="T0" fmla="*/ 5 w 43"/>
                <a:gd name="T1" fmla="*/ 30 h 30"/>
                <a:gd name="T2" fmla="*/ 0 w 43"/>
                <a:gd name="T3" fmla="*/ 21 h 30"/>
                <a:gd name="T4" fmla="*/ 38 w 43"/>
                <a:gd name="T5" fmla="*/ 0 h 30"/>
                <a:gd name="T6" fmla="*/ 43 w 43"/>
                <a:gd name="T7" fmla="*/ 9 h 30"/>
                <a:gd name="T8" fmla="*/ 5 w 4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5" y="30"/>
                  </a:moveTo>
                  <a:lnTo>
                    <a:pt x="0" y="21"/>
                  </a:lnTo>
                  <a:lnTo>
                    <a:pt x="38" y="0"/>
                  </a:lnTo>
                  <a:lnTo>
                    <a:pt x="43" y="9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şľiḑê">
              <a:extLst>
                <a:ext uri="{FF2B5EF4-FFF2-40B4-BE49-F238E27FC236}">
                  <a16:creationId xmlns:a16="http://schemas.microsoft.com/office/drawing/2014/main" id="{39A2614E-5862-457D-A863-3A41B7B48214}"/>
                </a:ext>
              </a:extLst>
            </p:cNvPr>
            <p:cNvSpPr/>
            <p:nvPr/>
          </p:nvSpPr>
          <p:spPr bwMode="auto">
            <a:xfrm>
              <a:off x="5608105" y="1792457"/>
              <a:ext cx="26465" cy="36710"/>
            </a:xfrm>
            <a:custGeom>
              <a:avLst/>
              <a:gdLst>
                <a:gd name="T0" fmla="*/ 10 w 31"/>
                <a:gd name="T1" fmla="*/ 43 h 43"/>
                <a:gd name="T2" fmla="*/ 0 w 31"/>
                <a:gd name="T3" fmla="*/ 38 h 43"/>
                <a:gd name="T4" fmla="*/ 22 w 31"/>
                <a:gd name="T5" fmla="*/ 0 h 43"/>
                <a:gd name="T6" fmla="*/ 31 w 31"/>
                <a:gd name="T7" fmla="*/ 5 h 43"/>
                <a:gd name="T8" fmla="*/ 10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0" y="43"/>
                  </a:moveTo>
                  <a:lnTo>
                    <a:pt x="0" y="38"/>
                  </a:lnTo>
                  <a:lnTo>
                    <a:pt x="22" y="0"/>
                  </a:lnTo>
                  <a:lnTo>
                    <a:pt x="31" y="5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ŝļíḋé">
              <a:extLst>
                <a:ext uri="{FF2B5EF4-FFF2-40B4-BE49-F238E27FC236}">
                  <a16:creationId xmlns:a16="http://schemas.microsoft.com/office/drawing/2014/main" id="{23C2036C-B11C-4718-B3C4-CEDC4B17039F}"/>
                </a:ext>
              </a:extLst>
            </p:cNvPr>
            <p:cNvSpPr/>
            <p:nvPr/>
          </p:nvSpPr>
          <p:spPr bwMode="auto">
            <a:xfrm>
              <a:off x="5573957" y="1836850"/>
              <a:ext cx="76834" cy="48662"/>
            </a:xfrm>
            <a:custGeom>
              <a:avLst/>
              <a:gdLst>
                <a:gd name="T0" fmla="*/ 83 w 90"/>
                <a:gd name="T1" fmla="*/ 0 h 57"/>
                <a:gd name="T2" fmla="*/ 90 w 90"/>
                <a:gd name="T3" fmla="*/ 12 h 57"/>
                <a:gd name="T4" fmla="*/ 7 w 90"/>
                <a:gd name="T5" fmla="*/ 57 h 57"/>
                <a:gd name="T6" fmla="*/ 0 w 90"/>
                <a:gd name="T7" fmla="*/ 43 h 57"/>
                <a:gd name="T8" fmla="*/ 83 w 9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7">
                  <a:moveTo>
                    <a:pt x="83" y="0"/>
                  </a:moveTo>
                  <a:lnTo>
                    <a:pt x="90" y="12"/>
                  </a:lnTo>
                  <a:lnTo>
                    <a:pt x="7" y="57"/>
                  </a:lnTo>
                  <a:lnTo>
                    <a:pt x="0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ṣ1îḋè">
              <a:extLst>
                <a:ext uri="{FF2B5EF4-FFF2-40B4-BE49-F238E27FC236}">
                  <a16:creationId xmlns:a16="http://schemas.microsoft.com/office/drawing/2014/main" id="{E609D341-E3B8-4E68-AB11-2B0F17D3743E}"/>
                </a:ext>
              </a:extLst>
            </p:cNvPr>
            <p:cNvSpPr/>
            <p:nvPr/>
          </p:nvSpPr>
          <p:spPr bwMode="auto">
            <a:xfrm>
              <a:off x="5517612" y="1836850"/>
              <a:ext cx="70858" cy="48662"/>
            </a:xfrm>
            <a:custGeom>
              <a:avLst/>
              <a:gdLst>
                <a:gd name="T0" fmla="*/ 83 w 83"/>
                <a:gd name="T1" fmla="*/ 48 h 57"/>
                <a:gd name="T2" fmla="*/ 78 w 83"/>
                <a:gd name="T3" fmla="*/ 57 h 57"/>
                <a:gd name="T4" fmla="*/ 0 w 83"/>
                <a:gd name="T5" fmla="*/ 10 h 57"/>
                <a:gd name="T6" fmla="*/ 5 w 83"/>
                <a:gd name="T7" fmla="*/ 0 h 57"/>
                <a:gd name="T8" fmla="*/ 83 w 83"/>
                <a:gd name="T9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7">
                  <a:moveTo>
                    <a:pt x="83" y="48"/>
                  </a:moveTo>
                  <a:lnTo>
                    <a:pt x="78" y="57"/>
                  </a:lnTo>
                  <a:lnTo>
                    <a:pt x="0" y="10"/>
                  </a:lnTo>
                  <a:lnTo>
                    <a:pt x="5" y="0"/>
                  </a:lnTo>
                  <a:lnTo>
                    <a:pt x="83" y="48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şļïḋe">
              <a:extLst>
                <a:ext uri="{FF2B5EF4-FFF2-40B4-BE49-F238E27FC236}">
                  <a16:creationId xmlns:a16="http://schemas.microsoft.com/office/drawing/2014/main" id="{4ABB0C6E-7DF4-435C-819A-FE4EB29CAF8A}"/>
                </a:ext>
              </a:extLst>
            </p:cNvPr>
            <p:cNvSpPr/>
            <p:nvPr/>
          </p:nvSpPr>
          <p:spPr bwMode="auto">
            <a:xfrm>
              <a:off x="5445047" y="2497621"/>
              <a:ext cx="282578" cy="274041"/>
            </a:xfrm>
            <a:custGeom>
              <a:avLst/>
              <a:gdLst>
                <a:gd name="T0" fmla="*/ 140 w 140"/>
                <a:gd name="T1" fmla="*/ 115 h 136"/>
                <a:gd name="T2" fmla="*/ 115 w 140"/>
                <a:gd name="T3" fmla="*/ 136 h 136"/>
                <a:gd name="T4" fmla="*/ 22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2 w 140"/>
                <a:gd name="T11" fmla="*/ 0 h 136"/>
                <a:gd name="T12" fmla="*/ 115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8" y="136"/>
                    <a:pt x="115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9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8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ś1ïďè">
              <a:extLst>
                <a:ext uri="{FF2B5EF4-FFF2-40B4-BE49-F238E27FC236}">
                  <a16:creationId xmlns:a16="http://schemas.microsoft.com/office/drawing/2014/main" id="{3429E69E-EB8A-455C-A72D-516413B3347A}"/>
                </a:ext>
              </a:extLst>
            </p:cNvPr>
            <p:cNvSpPr/>
            <p:nvPr/>
          </p:nvSpPr>
          <p:spPr bwMode="auto">
            <a:xfrm>
              <a:off x="5519319" y="2533477"/>
              <a:ext cx="125495" cy="202329"/>
            </a:xfrm>
            <a:custGeom>
              <a:avLst/>
              <a:gdLst>
                <a:gd name="T0" fmla="*/ 62 w 62"/>
                <a:gd name="T1" fmla="*/ 30 h 100"/>
                <a:gd name="T2" fmla="*/ 32 w 62"/>
                <a:gd name="T3" fmla="*/ 100 h 100"/>
                <a:gd name="T4" fmla="*/ 1 w 62"/>
                <a:gd name="T5" fmla="*/ 31 h 100"/>
                <a:gd name="T6" fmla="*/ 31 w 62"/>
                <a:gd name="T7" fmla="*/ 0 h 100"/>
                <a:gd name="T8" fmla="*/ 62 w 62"/>
                <a:gd name="T9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">
                  <a:moveTo>
                    <a:pt x="62" y="30"/>
                  </a:moveTo>
                  <a:cubicBezTo>
                    <a:pt x="62" y="47"/>
                    <a:pt x="32" y="100"/>
                    <a:pt x="32" y="100"/>
                  </a:cubicBezTo>
                  <a:cubicBezTo>
                    <a:pt x="32" y="100"/>
                    <a:pt x="1" y="48"/>
                    <a:pt x="1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ṣļïdé">
              <a:extLst>
                <a:ext uri="{FF2B5EF4-FFF2-40B4-BE49-F238E27FC236}">
                  <a16:creationId xmlns:a16="http://schemas.microsoft.com/office/drawing/2014/main" id="{5027091A-0B1D-477E-AFD0-E3133531AEE8}"/>
                </a:ext>
              </a:extLst>
            </p:cNvPr>
            <p:cNvSpPr/>
            <p:nvPr/>
          </p:nvSpPr>
          <p:spPr bwMode="auto">
            <a:xfrm>
              <a:off x="5547491" y="2561649"/>
              <a:ext cx="69151" cy="69151"/>
            </a:xfrm>
            <a:custGeom>
              <a:avLst/>
              <a:gdLst>
                <a:gd name="T0" fmla="*/ 1 w 34"/>
                <a:gd name="T1" fmla="*/ 17 h 34"/>
                <a:gd name="T2" fmla="*/ 17 w 34"/>
                <a:gd name="T3" fmla="*/ 0 h 34"/>
                <a:gd name="T4" fmla="*/ 34 w 34"/>
                <a:gd name="T5" fmla="*/ 17 h 34"/>
                <a:gd name="T6" fmla="*/ 17 w 34"/>
                <a:gd name="T7" fmla="*/ 34 h 34"/>
                <a:gd name="T8" fmla="*/ 1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" y="17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7" y="33"/>
                    <a:pt x="17" y="34"/>
                  </a:cubicBezTo>
                  <a:cubicBezTo>
                    <a:pt x="8" y="34"/>
                    <a:pt x="1" y="26"/>
                    <a:pt x="1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šḷiḍé">
              <a:extLst>
                <a:ext uri="{FF2B5EF4-FFF2-40B4-BE49-F238E27FC236}">
                  <a16:creationId xmlns:a16="http://schemas.microsoft.com/office/drawing/2014/main" id="{6A4CA89F-9D65-4541-B7B0-8CFF90F94ED3}"/>
                </a:ext>
              </a:extLst>
            </p:cNvPr>
            <p:cNvSpPr/>
            <p:nvPr/>
          </p:nvSpPr>
          <p:spPr bwMode="auto">
            <a:xfrm>
              <a:off x="6220214" y="2117721"/>
              <a:ext cx="282578" cy="274895"/>
            </a:xfrm>
            <a:custGeom>
              <a:avLst/>
              <a:gdLst>
                <a:gd name="T0" fmla="*/ 140 w 140"/>
                <a:gd name="T1" fmla="*/ 115 h 136"/>
                <a:gd name="T2" fmla="*/ 117 w 140"/>
                <a:gd name="T3" fmla="*/ 136 h 136"/>
                <a:gd name="T4" fmla="*/ 23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3 w 140"/>
                <a:gd name="T11" fmla="*/ 0 h 136"/>
                <a:gd name="T12" fmla="*/ 117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9" y="136"/>
                    <a:pt x="117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10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9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ṧļidé">
              <a:extLst>
                <a:ext uri="{FF2B5EF4-FFF2-40B4-BE49-F238E27FC236}">
                  <a16:creationId xmlns:a16="http://schemas.microsoft.com/office/drawing/2014/main" id="{CB63C88B-5079-48E8-9C28-FFDE3EDD5581}"/>
                </a:ext>
              </a:extLst>
            </p:cNvPr>
            <p:cNvSpPr/>
            <p:nvPr/>
          </p:nvSpPr>
          <p:spPr bwMode="auto">
            <a:xfrm>
              <a:off x="6268876" y="2160406"/>
              <a:ext cx="187816" cy="169035"/>
            </a:xfrm>
            <a:custGeom>
              <a:avLst/>
              <a:gdLst>
                <a:gd name="T0" fmla="*/ 93 w 93"/>
                <a:gd name="T1" fmla="*/ 42 h 84"/>
                <a:gd name="T2" fmla="*/ 46 w 93"/>
                <a:gd name="T3" fmla="*/ 84 h 84"/>
                <a:gd name="T4" fmla="*/ 15 w 93"/>
                <a:gd name="T5" fmla="*/ 74 h 84"/>
                <a:gd name="T6" fmla="*/ 0 w 93"/>
                <a:gd name="T7" fmla="*/ 42 h 84"/>
                <a:gd name="T8" fmla="*/ 46 w 93"/>
                <a:gd name="T9" fmla="*/ 0 h 84"/>
                <a:gd name="T10" fmla="*/ 93 w 93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4">
                  <a:moveTo>
                    <a:pt x="93" y="42"/>
                  </a:moveTo>
                  <a:cubicBezTo>
                    <a:pt x="93" y="65"/>
                    <a:pt x="72" y="84"/>
                    <a:pt x="46" y="84"/>
                  </a:cubicBezTo>
                  <a:cubicBezTo>
                    <a:pt x="34" y="84"/>
                    <a:pt x="24" y="80"/>
                    <a:pt x="15" y="74"/>
                  </a:cubicBezTo>
                  <a:cubicBezTo>
                    <a:pt x="6" y="66"/>
                    <a:pt x="0" y="55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ṣlîḋè">
              <a:extLst>
                <a:ext uri="{FF2B5EF4-FFF2-40B4-BE49-F238E27FC236}">
                  <a16:creationId xmlns:a16="http://schemas.microsoft.com/office/drawing/2014/main" id="{8EC7EDCE-2256-4B12-8A6F-66C5695719DE}"/>
                </a:ext>
              </a:extLst>
            </p:cNvPr>
            <p:cNvSpPr/>
            <p:nvPr/>
          </p:nvSpPr>
          <p:spPr bwMode="auto">
            <a:xfrm>
              <a:off x="5832630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C5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ṣļíďè">
              <a:extLst>
                <a:ext uri="{FF2B5EF4-FFF2-40B4-BE49-F238E27FC236}">
                  <a16:creationId xmlns:a16="http://schemas.microsoft.com/office/drawing/2014/main" id="{D912A3C3-8B0D-46B4-99F2-CE07427C83A6}"/>
                </a:ext>
              </a:extLst>
            </p:cNvPr>
            <p:cNvSpPr/>
            <p:nvPr/>
          </p:nvSpPr>
          <p:spPr bwMode="auto">
            <a:xfrm>
              <a:off x="5881292" y="1802702"/>
              <a:ext cx="193792" cy="153668"/>
            </a:xfrm>
            <a:custGeom>
              <a:avLst/>
              <a:gdLst>
                <a:gd name="T0" fmla="*/ 96 w 96"/>
                <a:gd name="T1" fmla="*/ 60 h 76"/>
                <a:gd name="T2" fmla="*/ 80 w 96"/>
                <a:gd name="T3" fmla="*/ 76 h 76"/>
                <a:gd name="T4" fmla="*/ 16 w 96"/>
                <a:gd name="T5" fmla="*/ 76 h 76"/>
                <a:gd name="T6" fmla="*/ 0 w 96"/>
                <a:gd name="T7" fmla="*/ 60 h 76"/>
                <a:gd name="T8" fmla="*/ 0 w 96"/>
                <a:gd name="T9" fmla="*/ 16 h 76"/>
                <a:gd name="T10" fmla="*/ 16 w 96"/>
                <a:gd name="T11" fmla="*/ 0 h 76"/>
                <a:gd name="T12" fmla="*/ 80 w 96"/>
                <a:gd name="T13" fmla="*/ 0 h 76"/>
                <a:gd name="T14" fmla="*/ 96 w 96"/>
                <a:gd name="T15" fmla="*/ 16 h 76"/>
                <a:gd name="T16" fmla="*/ 96 w 96"/>
                <a:gd name="T1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">
                  <a:moveTo>
                    <a:pt x="96" y="60"/>
                  </a:moveTo>
                  <a:cubicBezTo>
                    <a:pt x="96" y="69"/>
                    <a:pt x="89" y="76"/>
                    <a:pt x="8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6" y="7"/>
                    <a:pt x="96" y="16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ḷiḋé">
              <a:extLst>
                <a:ext uri="{FF2B5EF4-FFF2-40B4-BE49-F238E27FC236}">
                  <a16:creationId xmlns:a16="http://schemas.microsoft.com/office/drawing/2014/main" id="{7F6C13D2-48BA-433F-98BA-6017E1B62F99}"/>
                </a:ext>
              </a:extLst>
            </p:cNvPr>
            <p:cNvSpPr/>
            <p:nvPr/>
          </p:nvSpPr>
          <p:spPr bwMode="auto">
            <a:xfrm>
              <a:off x="5931661" y="1835143"/>
              <a:ext cx="82810" cy="84518"/>
            </a:xfrm>
            <a:prstGeom prst="ellipse">
              <a:avLst/>
            </a:pr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Sľíďè">
              <a:extLst>
                <a:ext uri="{FF2B5EF4-FFF2-40B4-BE49-F238E27FC236}">
                  <a16:creationId xmlns:a16="http://schemas.microsoft.com/office/drawing/2014/main" id="{32F0A01B-F5C1-4A81-96E8-87D2028B4259}"/>
                </a:ext>
              </a:extLst>
            </p:cNvPr>
            <p:cNvSpPr/>
            <p:nvPr/>
          </p:nvSpPr>
          <p:spPr bwMode="auto">
            <a:xfrm>
              <a:off x="5943613" y="1849656"/>
              <a:ext cx="56345" cy="56345"/>
            </a:xfrm>
            <a:prstGeom prst="ellipse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ṩļiḍé">
              <a:extLst>
                <a:ext uri="{FF2B5EF4-FFF2-40B4-BE49-F238E27FC236}">
                  <a16:creationId xmlns:a16="http://schemas.microsoft.com/office/drawing/2014/main" id="{01C2A89C-1F5B-419A-8D88-82BCF8AE028A}"/>
                </a:ext>
              </a:extLst>
            </p:cNvPr>
            <p:cNvSpPr/>
            <p:nvPr/>
          </p:nvSpPr>
          <p:spPr bwMode="auto">
            <a:xfrm>
              <a:off x="5896659" y="1778798"/>
              <a:ext cx="32441" cy="40124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slîḓè">
              <a:extLst>
                <a:ext uri="{FF2B5EF4-FFF2-40B4-BE49-F238E27FC236}">
                  <a16:creationId xmlns:a16="http://schemas.microsoft.com/office/drawing/2014/main" id="{7930DA6A-C947-423D-916D-FE1AEDB84715}"/>
                </a:ext>
              </a:extLst>
            </p:cNvPr>
            <p:cNvSpPr/>
            <p:nvPr/>
          </p:nvSpPr>
          <p:spPr bwMode="auto">
            <a:xfrm>
              <a:off x="5445047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śliḑè">
              <a:extLst>
                <a:ext uri="{FF2B5EF4-FFF2-40B4-BE49-F238E27FC236}">
                  <a16:creationId xmlns:a16="http://schemas.microsoft.com/office/drawing/2014/main" id="{F24F891F-4746-4A9F-858C-7DE126EE99B0}"/>
                </a:ext>
              </a:extLst>
            </p:cNvPr>
            <p:cNvSpPr/>
            <p:nvPr/>
          </p:nvSpPr>
          <p:spPr bwMode="auto">
            <a:xfrm>
              <a:off x="5492854" y="2180041"/>
              <a:ext cx="153668" cy="162205"/>
            </a:xfrm>
            <a:custGeom>
              <a:avLst/>
              <a:gdLst>
                <a:gd name="T0" fmla="*/ 76 w 76"/>
                <a:gd name="T1" fmla="*/ 0 h 80"/>
                <a:gd name="T2" fmla="*/ 24 w 76"/>
                <a:gd name="T3" fmla="*/ 1 h 80"/>
                <a:gd name="T4" fmla="*/ 24 w 76"/>
                <a:gd name="T5" fmla="*/ 49 h 80"/>
                <a:gd name="T6" fmla="*/ 9 w 76"/>
                <a:gd name="T7" fmla="*/ 52 h 80"/>
                <a:gd name="T8" fmla="*/ 5 w 76"/>
                <a:gd name="T9" fmla="*/ 74 h 80"/>
                <a:gd name="T10" fmla="*/ 27 w 76"/>
                <a:gd name="T11" fmla="*/ 75 h 80"/>
                <a:gd name="T12" fmla="*/ 34 w 76"/>
                <a:gd name="T13" fmla="*/ 59 h 80"/>
                <a:gd name="T14" fmla="*/ 35 w 76"/>
                <a:gd name="T15" fmla="*/ 9 h 80"/>
                <a:gd name="T16" fmla="*/ 64 w 76"/>
                <a:gd name="T17" fmla="*/ 9 h 80"/>
                <a:gd name="T18" fmla="*/ 64 w 76"/>
                <a:gd name="T19" fmla="*/ 49 h 80"/>
                <a:gd name="T20" fmla="*/ 50 w 76"/>
                <a:gd name="T21" fmla="*/ 52 h 80"/>
                <a:gd name="T22" fmla="*/ 46 w 76"/>
                <a:gd name="T23" fmla="*/ 74 h 80"/>
                <a:gd name="T24" fmla="*/ 68 w 76"/>
                <a:gd name="T25" fmla="*/ 75 h 80"/>
                <a:gd name="T26" fmla="*/ 75 w 76"/>
                <a:gd name="T27" fmla="*/ 62 h 80"/>
                <a:gd name="T28" fmla="*/ 76 w 7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80">
                  <a:moveTo>
                    <a:pt x="76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0" y="47"/>
                    <a:pt x="14" y="49"/>
                    <a:pt x="9" y="52"/>
                  </a:cubicBezTo>
                  <a:cubicBezTo>
                    <a:pt x="2" y="58"/>
                    <a:pt x="0" y="68"/>
                    <a:pt x="5" y="74"/>
                  </a:cubicBezTo>
                  <a:cubicBezTo>
                    <a:pt x="10" y="80"/>
                    <a:pt x="20" y="80"/>
                    <a:pt x="27" y="75"/>
                  </a:cubicBezTo>
                  <a:cubicBezTo>
                    <a:pt x="33" y="70"/>
                    <a:pt x="34" y="65"/>
                    <a:pt x="34" y="5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7"/>
                    <a:pt x="55" y="48"/>
                    <a:pt x="50" y="52"/>
                  </a:cubicBezTo>
                  <a:cubicBezTo>
                    <a:pt x="42" y="58"/>
                    <a:pt x="41" y="68"/>
                    <a:pt x="46" y="74"/>
                  </a:cubicBezTo>
                  <a:cubicBezTo>
                    <a:pt x="50" y="80"/>
                    <a:pt x="61" y="80"/>
                    <a:pt x="68" y="75"/>
                  </a:cubicBezTo>
                  <a:cubicBezTo>
                    <a:pt x="72" y="71"/>
                    <a:pt x="74" y="67"/>
                    <a:pt x="75" y="6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ṡḻíḍé">
              <a:extLst>
                <a:ext uri="{FF2B5EF4-FFF2-40B4-BE49-F238E27FC236}">
                  <a16:creationId xmlns:a16="http://schemas.microsoft.com/office/drawing/2014/main" id="{79737CFA-4652-44F9-9C6B-645827F3C8D8}"/>
                </a:ext>
              </a:extLst>
            </p:cNvPr>
            <p:cNvSpPr/>
            <p:nvPr/>
          </p:nvSpPr>
          <p:spPr bwMode="auto">
            <a:xfrm>
              <a:off x="5832630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śľïdê">
              <a:extLst>
                <a:ext uri="{FF2B5EF4-FFF2-40B4-BE49-F238E27FC236}">
                  <a16:creationId xmlns:a16="http://schemas.microsoft.com/office/drawing/2014/main" id="{D4F4A2BA-A6EF-4067-8C54-AD8C3A422BA8}"/>
                </a:ext>
              </a:extLst>
            </p:cNvPr>
            <p:cNvSpPr/>
            <p:nvPr/>
          </p:nvSpPr>
          <p:spPr bwMode="auto">
            <a:xfrm>
              <a:off x="5884707" y="2174065"/>
              <a:ext cx="131471" cy="133179"/>
            </a:xfrm>
            <a:prstGeom prst="ellipse">
              <a:avLst/>
            </a:prstGeom>
            <a:solidFill>
              <a:srgbClr val="FFB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ṣļïdê">
              <a:extLst>
                <a:ext uri="{FF2B5EF4-FFF2-40B4-BE49-F238E27FC236}">
                  <a16:creationId xmlns:a16="http://schemas.microsoft.com/office/drawing/2014/main" id="{F5367C5A-28D5-4F43-8EB4-F27F097D1B50}"/>
                </a:ext>
              </a:extLst>
            </p:cNvPr>
            <p:cNvSpPr/>
            <p:nvPr/>
          </p:nvSpPr>
          <p:spPr bwMode="auto">
            <a:xfrm>
              <a:off x="5874462" y="2224434"/>
              <a:ext cx="210013" cy="113543"/>
            </a:xfrm>
            <a:custGeom>
              <a:avLst/>
              <a:gdLst>
                <a:gd name="T0" fmla="*/ 98 w 104"/>
                <a:gd name="T1" fmla="*/ 56 h 56"/>
                <a:gd name="T2" fmla="*/ 103 w 104"/>
                <a:gd name="T3" fmla="*/ 46 h 56"/>
                <a:gd name="T4" fmla="*/ 91 w 104"/>
                <a:gd name="T5" fmla="*/ 32 h 56"/>
                <a:gd name="T6" fmla="*/ 87 w 104"/>
                <a:gd name="T7" fmla="*/ 32 h 56"/>
                <a:gd name="T8" fmla="*/ 87 w 104"/>
                <a:gd name="T9" fmla="*/ 28 h 56"/>
                <a:gd name="T10" fmla="*/ 83 w 104"/>
                <a:gd name="T11" fmla="*/ 20 h 56"/>
                <a:gd name="T12" fmla="*/ 72 w 104"/>
                <a:gd name="T13" fmla="*/ 15 h 56"/>
                <a:gd name="T14" fmla="*/ 67 w 104"/>
                <a:gd name="T15" fmla="*/ 15 h 56"/>
                <a:gd name="T16" fmla="*/ 52 w 104"/>
                <a:gd name="T17" fmla="*/ 0 h 56"/>
                <a:gd name="T18" fmla="*/ 35 w 104"/>
                <a:gd name="T19" fmla="*/ 15 h 56"/>
                <a:gd name="T20" fmla="*/ 35 w 104"/>
                <a:gd name="T21" fmla="*/ 20 h 56"/>
                <a:gd name="T22" fmla="*/ 32 w 104"/>
                <a:gd name="T23" fmla="*/ 19 h 56"/>
                <a:gd name="T24" fmla="*/ 14 w 104"/>
                <a:gd name="T25" fmla="*/ 35 h 56"/>
                <a:gd name="T26" fmla="*/ 14 w 104"/>
                <a:gd name="T27" fmla="*/ 37 h 56"/>
                <a:gd name="T28" fmla="*/ 7 w 104"/>
                <a:gd name="T29" fmla="*/ 40 h 56"/>
                <a:gd name="T30" fmla="*/ 4 w 104"/>
                <a:gd name="T31" fmla="*/ 56 h 56"/>
                <a:gd name="T32" fmla="*/ 98 w 10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6">
                  <a:moveTo>
                    <a:pt x="98" y="56"/>
                  </a:moveTo>
                  <a:cubicBezTo>
                    <a:pt x="101" y="54"/>
                    <a:pt x="103" y="50"/>
                    <a:pt x="103" y="46"/>
                  </a:cubicBezTo>
                  <a:cubicBezTo>
                    <a:pt x="104" y="39"/>
                    <a:pt x="98" y="33"/>
                    <a:pt x="91" y="32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0"/>
                    <a:pt x="87" y="29"/>
                    <a:pt x="87" y="28"/>
                  </a:cubicBezTo>
                  <a:cubicBezTo>
                    <a:pt x="86" y="25"/>
                    <a:pt x="85" y="22"/>
                    <a:pt x="83" y="20"/>
                  </a:cubicBezTo>
                  <a:cubicBezTo>
                    <a:pt x="80" y="17"/>
                    <a:pt x="76" y="15"/>
                    <a:pt x="72" y="15"/>
                  </a:cubicBezTo>
                  <a:cubicBezTo>
                    <a:pt x="70" y="15"/>
                    <a:pt x="69" y="15"/>
                    <a:pt x="67" y="15"/>
                  </a:cubicBezTo>
                  <a:cubicBezTo>
                    <a:pt x="66" y="8"/>
                    <a:pt x="60" y="0"/>
                    <a:pt x="52" y="0"/>
                  </a:cubicBezTo>
                  <a:cubicBezTo>
                    <a:pt x="43" y="0"/>
                    <a:pt x="35" y="6"/>
                    <a:pt x="35" y="15"/>
                  </a:cubicBezTo>
                  <a:cubicBezTo>
                    <a:pt x="34" y="17"/>
                    <a:pt x="35" y="18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3" y="19"/>
                    <a:pt x="14" y="25"/>
                    <a:pt x="14" y="35"/>
                  </a:cubicBezTo>
                  <a:cubicBezTo>
                    <a:pt x="14" y="36"/>
                    <a:pt x="14" y="36"/>
                    <a:pt x="14" y="37"/>
                  </a:cubicBezTo>
                  <a:cubicBezTo>
                    <a:pt x="11" y="38"/>
                    <a:pt x="9" y="39"/>
                    <a:pt x="7" y="40"/>
                  </a:cubicBezTo>
                  <a:cubicBezTo>
                    <a:pt x="1" y="43"/>
                    <a:pt x="0" y="51"/>
                    <a:pt x="4" y="56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$liḓé">
              <a:extLst>
                <a:ext uri="{FF2B5EF4-FFF2-40B4-BE49-F238E27FC236}">
                  <a16:creationId xmlns:a16="http://schemas.microsoft.com/office/drawing/2014/main" id="{635C3B70-E64D-4C2D-A5F7-9C720A8B34AD}"/>
                </a:ext>
              </a:extLst>
            </p:cNvPr>
            <p:cNvSpPr/>
            <p:nvPr/>
          </p:nvSpPr>
          <p:spPr bwMode="auto">
            <a:xfrm>
              <a:off x="5832630" y="2505304"/>
              <a:ext cx="274041" cy="274895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śḻíďe">
              <a:extLst>
                <a:ext uri="{FF2B5EF4-FFF2-40B4-BE49-F238E27FC236}">
                  <a16:creationId xmlns:a16="http://schemas.microsoft.com/office/drawing/2014/main" id="{0F490BDF-3D6E-4EB8-AE0F-888FBB3ADD7C}"/>
                </a:ext>
              </a:extLst>
            </p:cNvPr>
            <p:cNvSpPr/>
            <p:nvPr/>
          </p:nvSpPr>
          <p:spPr bwMode="auto">
            <a:xfrm>
              <a:off x="5937637" y="2675192"/>
              <a:ext cx="56345" cy="72565"/>
            </a:xfrm>
            <a:custGeom>
              <a:avLst/>
              <a:gdLst>
                <a:gd name="T0" fmla="*/ 28 w 28"/>
                <a:gd name="T1" fmla="*/ 28 h 36"/>
                <a:gd name="T2" fmla="*/ 20 w 28"/>
                <a:gd name="T3" fmla="*/ 36 h 36"/>
                <a:gd name="T4" fmla="*/ 8 w 28"/>
                <a:gd name="T5" fmla="*/ 36 h 36"/>
                <a:gd name="T6" fmla="*/ 0 w 28"/>
                <a:gd name="T7" fmla="*/ 28 h 36"/>
                <a:gd name="T8" fmla="*/ 0 w 28"/>
                <a:gd name="T9" fmla="*/ 8 h 36"/>
                <a:gd name="T10" fmla="*/ 8 w 28"/>
                <a:gd name="T11" fmla="*/ 0 h 36"/>
                <a:gd name="T12" fmla="*/ 20 w 28"/>
                <a:gd name="T13" fmla="*/ 0 h 36"/>
                <a:gd name="T14" fmla="*/ 28 w 28"/>
                <a:gd name="T15" fmla="*/ 8 h 36"/>
                <a:gd name="T16" fmla="*/ 28 w 28"/>
                <a:gd name="T1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8"/>
                  </a:moveTo>
                  <a:cubicBezTo>
                    <a:pt x="28" y="33"/>
                    <a:pt x="25" y="36"/>
                    <a:pt x="2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0" y="33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3"/>
                    <a:pt x="28" y="8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ľïḍé">
              <a:extLst>
                <a:ext uri="{FF2B5EF4-FFF2-40B4-BE49-F238E27FC236}">
                  <a16:creationId xmlns:a16="http://schemas.microsoft.com/office/drawing/2014/main" id="{A73CC9CE-BD3E-4EC1-8BC5-B097E8418857}"/>
                </a:ext>
              </a:extLst>
            </p:cNvPr>
            <p:cNvSpPr/>
            <p:nvPr/>
          </p:nvSpPr>
          <p:spPr bwMode="auto">
            <a:xfrm>
              <a:off x="5890683" y="2536038"/>
              <a:ext cx="153668" cy="185255"/>
            </a:xfrm>
            <a:custGeom>
              <a:avLst/>
              <a:gdLst>
                <a:gd name="T0" fmla="*/ 76 w 76"/>
                <a:gd name="T1" fmla="*/ 38 h 92"/>
                <a:gd name="T2" fmla="*/ 38 w 76"/>
                <a:gd name="T3" fmla="*/ 0 h 92"/>
                <a:gd name="T4" fmla="*/ 0 w 76"/>
                <a:gd name="T5" fmla="*/ 38 h 92"/>
                <a:gd name="T6" fmla="*/ 18 w 76"/>
                <a:gd name="T7" fmla="*/ 70 h 92"/>
                <a:gd name="T8" fmla="*/ 38 w 76"/>
                <a:gd name="T9" fmla="*/ 92 h 92"/>
                <a:gd name="T10" fmla="*/ 58 w 76"/>
                <a:gd name="T11" fmla="*/ 70 h 92"/>
                <a:gd name="T12" fmla="*/ 76 w 76"/>
                <a:gd name="T1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2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7" y="63"/>
                    <a:pt x="18" y="70"/>
                  </a:cubicBezTo>
                  <a:cubicBezTo>
                    <a:pt x="19" y="82"/>
                    <a:pt x="21" y="92"/>
                    <a:pt x="38" y="92"/>
                  </a:cubicBezTo>
                  <a:cubicBezTo>
                    <a:pt x="55" y="92"/>
                    <a:pt x="57" y="82"/>
                    <a:pt x="58" y="70"/>
                  </a:cubicBezTo>
                  <a:cubicBezTo>
                    <a:pt x="69" y="63"/>
                    <a:pt x="76" y="51"/>
                    <a:pt x="7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$1ïḍe">
              <a:extLst>
                <a:ext uri="{FF2B5EF4-FFF2-40B4-BE49-F238E27FC236}">
                  <a16:creationId xmlns:a16="http://schemas.microsoft.com/office/drawing/2014/main" id="{E37E8F1C-DC9D-4310-94E5-2B161D700467}"/>
                </a:ext>
              </a:extLst>
            </p:cNvPr>
            <p:cNvSpPr/>
            <p:nvPr/>
          </p:nvSpPr>
          <p:spPr bwMode="auto">
            <a:xfrm>
              <a:off x="5929100" y="2596651"/>
              <a:ext cx="81102" cy="140862"/>
            </a:xfrm>
            <a:custGeom>
              <a:avLst/>
              <a:gdLst>
                <a:gd name="T0" fmla="*/ 30 w 40"/>
                <a:gd name="T1" fmla="*/ 3 h 70"/>
                <a:gd name="T2" fmla="*/ 27 w 40"/>
                <a:gd name="T3" fmla="*/ 1 h 70"/>
                <a:gd name="T4" fmla="*/ 18 w 40"/>
                <a:gd name="T5" fmla="*/ 8 h 70"/>
                <a:gd name="T6" fmla="*/ 14 w 40"/>
                <a:gd name="T7" fmla="*/ 1 h 70"/>
                <a:gd name="T8" fmla="*/ 10 w 40"/>
                <a:gd name="T9" fmla="*/ 1 h 70"/>
                <a:gd name="T10" fmla="*/ 13 w 40"/>
                <a:gd name="T11" fmla="*/ 64 h 70"/>
                <a:gd name="T12" fmla="*/ 14 w 40"/>
                <a:gd name="T13" fmla="*/ 64 h 70"/>
                <a:gd name="T14" fmla="*/ 13 w 40"/>
                <a:gd name="T15" fmla="*/ 7 h 70"/>
                <a:gd name="T16" fmla="*/ 15 w 40"/>
                <a:gd name="T17" fmla="*/ 20 h 70"/>
                <a:gd name="T18" fmla="*/ 20 w 40"/>
                <a:gd name="T19" fmla="*/ 21 h 70"/>
                <a:gd name="T20" fmla="*/ 27 w 40"/>
                <a:gd name="T21" fmla="*/ 7 h 70"/>
                <a:gd name="T22" fmla="*/ 29 w 40"/>
                <a:gd name="T23" fmla="*/ 18 h 70"/>
                <a:gd name="T24" fmla="*/ 27 w 40"/>
                <a:gd name="T25" fmla="*/ 36 h 70"/>
                <a:gd name="T26" fmla="*/ 21 w 40"/>
                <a:gd name="T27" fmla="*/ 66 h 70"/>
                <a:gd name="T28" fmla="*/ 27 w 40"/>
                <a:gd name="T29" fmla="*/ 67 h 70"/>
                <a:gd name="T30" fmla="*/ 30 w 40"/>
                <a:gd name="T3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0">
                  <a:moveTo>
                    <a:pt x="30" y="3"/>
                  </a:moveTo>
                  <a:cubicBezTo>
                    <a:pt x="30" y="2"/>
                    <a:pt x="29" y="1"/>
                    <a:pt x="27" y="1"/>
                  </a:cubicBezTo>
                  <a:cubicBezTo>
                    <a:pt x="23" y="3"/>
                    <a:pt x="20" y="5"/>
                    <a:pt x="18" y="8"/>
                  </a:cubicBezTo>
                  <a:cubicBezTo>
                    <a:pt x="17" y="5"/>
                    <a:pt x="16" y="3"/>
                    <a:pt x="14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0" y="19"/>
                    <a:pt x="7" y="46"/>
                    <a:pt x="13" y="64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4" y="46"/>
                    <a:pt x="5" y="25"/>
                    <a:pt x="13" y="7"/>
                  </a:cubicBezTo>
                  <a:cubicBezTo>
                    <a:pt x="15" y="11"/>
                    <a:pt x="15" y="16"/>
                    <a:pt x="15" y="20"/>
                  </a:cubicBezTo>
                  <a:cubicBezTo>
                    <a:pt x="15" y="24"/>
                    <a:pt x="20" y="24"/>
                    <a:pt x="20" y="21"/>
                  </a:cubicBezTo>
                  <a:cubicBezTo>
                    <a:pt x="20" y="20"/>
                    <a:pt x="25" y="3"/>
                    <a:pt x="27" y="7"/>
                  </a:cubicBezTo>
                  <a:cubicBezTo>
                    <a:pt x="28" y="10"/>
                    <a:pt x="28" y="15"/>
                    <a:pt x="29" y="18"/>
                  </a:cubicBezTo>
                  <a:cubicBezTo>
                    <a:pt x="29" y="24"/>
                    <a:pt x="28" y="30"/>
                    <a:pt x="27" y="36"/>
                  </a:cubicBezTo>
                  <a:cubicBezTo>
                    <a:pt x="25" y="46"/>
                    <a:pt x="21" y="56"/>
                    <a:pt x="21" y="66"/>
                  </a:cubicBezTo>
                  <a:cubicBezTo>
                    <a:pt x="22" y="70"/>
                    <a:pt x="26" y="70"/>
                    <a:pt x="27" y="67"/>
                  </a:cubicBezTo>
                  <a:cubicBezTo>
                    <a:pt x="29" y="46"/>
                    <a:pt x="40" y="22"/>
                    <a:pt x="30" y="3"/>
                  </a:cubicBezTo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ṣ1iḑe">
              <a:extLst>
                <a:ext uri="{FF2B5EF4-FFF2-40B4-BE49-F238E27FC236}">
                  <a16:creationId xmlns:a16="http://schemas.microsoft.com/office/drawing/2014/main" id="{BA459BDE-884E-4C1D-B315-16A24C2715B2}"/>
                </a:ext>
              </a:extLst>
            </p:cNvPr>
            <p:cNvSpPr/>
            <p:nvPr/>
          </p:nvSpPr>
          <p:spPr bwMode="auto">
            <a:xfrm>
              <a:off x="6220214" y="1730137"/>
              <a:ext cx="290261" cy="291115"/>
            </a:xfrm>
            <a:custGeom>
              <a:avLst/>
              <a:gdLst>
                <a:gd name="T0" fmla="*/ 144 w 144"/>
                <a:gd name="T1" fmla="*/ 23 h 144"/>
                <a:gd name="T2" fmla="*/ 121 w 144"/>
                <a:gd name="T3" fmla="*/ 0 h 144"/>
                <a:gd name="T4" fmla="*/ 23 w 144"/>
                <a:gd name="T5" fmla="*/ 0 h 144"/>
                <a:gd name="T6" fmla="*/ 0 w 144"/>
                <a:gd name="T7" fmla="*/ 23 h 144"/>
                <a:gd name="T8" fmla="*/ 0 w 144"/>
                <a:gd name="T9" fmla="*/ 121 h 144"/>
                <a:gd name="T10" fmla="*/ 23 w 144"/>
                <a:gd name="T11" fmla="*/ 144 h 144"/>
                <a:gd name="T12" fmla="*/ 121 w 144"/>
                <a:gd name="T13" fmla="*/ 144 h 144"/>
                <a:gd name="T14" fmla="*/ 144 w 144"/>
                <a:gd name="T15" fmla="*/ 121 h 144"/>
                <a:gd name="T16" fmla="*/ 144 w 144"/>
                <a:gd name="T17" fmla="*/ 23 h 144"/>
                <a:gd name="T18" fmla="*/ 116 w 144"/>
                <a:gd name="T19" fmla="*/ 27 h 144"/>
                <a:gd name="T20" fmla="*/ 116 w 144"/>
                <a:gd name="T21" fmla="*/ 29 h 144"/>
                <a:gd name="T22" fmla="*/ 116 w 144"/>
                <a:gd name="T23" fmla="*/ 108 h 144"/>
                <a:gd name="T24" fmla="*/ 116 w 144"/>
                <a:gd name="T25" fmla="*/ 112 h 144"/>
                <a:gd name="T26" fmla="*/ 116 w 144"/>
                <a:gd name="T27" fmla="*/ 116 h 144"/>
                <a:gd name="T28" fmla="*/ 28 w 144"/>
                <a:gd name="T29" fmla="*/ 116 h 144"/>
                <a:gd name="T30" fmla="*/ 28 w 144"/>
                <a:gd name="T31" fmla="*/ 112 h 144"/>
                <a:gd name="T32" fmla="*/ 28 w 144"/>
                <a:gd name="T33" fmla="*/ 108 h 144"/>
                <a:gd name="T34" fmla="*/ 28 w 144"/>
                <a:gd name="T35" fmla="*/ 29 h 144"/>
                <a:gd name="T36" fmla="*/ 28 w 144"/>
                <a:gd name="T37" fmla="*/ 27 h 144"/>
                <a:gd name="T38" fmla="*/ 28 w 144"/>
                <a:gd name="T39" fmla="*/ 20 h 144"/>
                <a:gd name="T40" fmla="*/ 116 w 144"/>
                <a:gd name="T41" fmla="*/ 20 h 144"/>
                <a:gd name="T42" fmla="*/ 116 w 144"/>
                <a:gd name="T43" fmla="*/ 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144" y="23"/>
                  </a:moveTo>
                  <a:cubicBezTo>
                    <a:pt x="144" y="10"/>
                    <a:pt x="134" y="0"/>
                    <a:pt x="1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4"/>
                    <a:pt x="10" y="144"/>
                    <a:pt x="2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34" y="144"/>
                    <a:pt x="144" y="134"/>
                    <a:pt x="144" y="121"/>
                  </a:cubicBezTo>
                  <a:lnTo>
                    <a:pt x="144" y="23"/>
                  </a:lnTo>
                  <a:close/>
                  <a:moveTo>
                    <a:pt x="116" y="27"/>
                  </a:moveTo>
                  <a:cubicBezTo>
                    <a:pt x="116" y="29"/>
                    <a:pt x="116" y="29"/>
                    <a:pt x="116" y="29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16" y="27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ṩlíḋè">
              <a:extLst>
                <a:ext uri="{FF2B5EF4-FFF2-40B4-BE49-F238E27FC236}">
                  <a16:creationId xmlns:a16="http://schemas.microsoft.com/office/drawing/2014/main" id="{91BAC9E3-DB40-4FA4-A9DF-794DA005AB1B}"/>
                </a:ext>
              </a:extLst>
            </p:cNvPr>
            <p:cNvSpPr/>
            <p:nvPr/>
          </p:nvSpPr>
          <p:spPr bwMode="auto">
            <a:xfrm>
              <a:off x="6276559" y="1778798"/>
              <a:ext cx="177572" cy="177571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208 h 208"/>
                <a:gd name="T4" fmla="*/ 208 w 208"/>
                <a:gd name="T5" fmla="*/ 0 h 208"/>
                <a:gd name="T6" fmla="*/ 0 w 208"/>
                <a:gd name="T7" fmla="*/ 0 h 208"/>
                <a:gd name="T8" fmla="*/ 0 w 208"/>
                <a:gd name="T9" fmla="*/ 208 h 208"/>
                <a:gd name="T10" fmla="*/ 76 w 208"/>
                <a:gd name="T11" fmla="*/ 57 h 208"/>
                <a:gd name="T12" fmla="*/ 156 w 208"/>
                <a:gd name="T13" fmla="*/ 109 h 208"/>
                <a:gd name="T14" fmla="*/ 76 w 208"/>
                <a:gd name="T15" fmla="*/ 161 h 208"/>
                <a:gd name="T16" fmla="*/ 76 w 208"/>
                <a:gd name="T17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208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  <a:moveTo>
                    <a:pt x="76" y="57"/>
                  </a:moveTo>
                  <a:lnTo>
                    <a:pt x="156" y="109"/>
                  </a:lnTo>
                  <a:lnTo>
                    <a:pt x="76" y="161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šļiḋe">
              <a:extLst>
                <a:ext uri="{FF2B5EF4-FFF2-40B4-BE49-F238E27FC236}">
                  <a16:creationId xmlns:a16="http://schemas.microsoft.com/office/drawing/2014/main" id="{EC67198A-3141-4CAF-9B61-46A53315F7E0}"/>
                </a:ext>
              </a:extLst>
            </p:cNvPr>
            <p:cNvSpPr/>
            <p:nvPr/>
          </p:nvSpPr>
          <p:spPr bwMode="auto">
            <a:xfrm>
              <a:off x="6276559" y="1770261"/>
              <a:ext cx="177572" cy="14513"/>
            </a:xfrm>
            <a:custGeom>
              <a:avLst/>
              <a:gdLst>
                <a:gd name="T0" fmla="*/ 0 w 208"/>
                <a:gd name="T1" fmla="*/ 17 h 17"/>
                <a:gd name="T2" fmla="*/ 0 w 208"/>
                <a:gd name="T3" fmla="*/ 10 h 17"/>
                <a:gd name="T4" fmla="*/ 208 w 208"/>
                <a:gd name="T5" fmla="*/ 10 h 17"/>
                <a:gd name="T6" fmla="*/ 208 w 208"/>
                <a:gd name="T7" fmla="*/ 17 h 17"/>
                <a:gd name="T8" fmla="*/ 208 w 208"/>
                <a:gd name="T9" fmla="*/ 0 h 17"/>
                <a:gd name="T10" fmla="*/ 0 w 208"/>
                <a:gd name="T11" fmla="*/ 0 h 17"/>
                <a:gd name="T12" fmla="*/ 0 w 20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7">
                  <a:moveTo>
                    <a:pt x="0" y="17"/>
                  </a:moveTo>
                  <a:lnTo>
                    <a:pt x="0" y="10"/>
                  </a:lnTo>
                  <a:lnTo>
                    <a:pt x="208" y="10"/>
                  </a:lnTo>
                  <a:lnTo>
                    <a:pt x="208" y="17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ṩľíḑè">
              <a:extLst>
                <a:ext uri="{FF2B5EF4-FFF2-40B4-BE49-F238E27FC236}">
                  <a16:creationId xmlns:a16="http://schemas.microsoft.com/office/drawing/2014/main" id="{C8929539-2788-419A-9A7C-D1B471A386DD}"/>
                </a:ext>
              </a:extLst>
            </p:cNvPr>
            <p:cNvSpPr/>
            <p:nvPr/>
          </p:nvSpPr>
          <p:spPr bwMode="auto">
            <a:xfrm>
              <a:off x="6276559" y="1956370"/>
              <a:ext cx="177572" cy="7683"/>
            </a:xfrm>
            <a:custGeom>
              <a:avLst/>
              <a:gdLst>
                <a:gd name="T0" fmla="*/ 0 w 208"/>
                <a:gd name="T1" fmla="*/ 0 h 9"/>
                <a:gd name="T2" fmla="*/ 0 w 208"/>
                <a:gd name="T3" fmla="*/ 9 h 9"/>
                <a:gd name="T4" fmla="*/ 208 w 208"/>
                <a:gd name="T5" fmla="*/ 9 h 9"/>
                <a:gd name="T6" fmla="*/ 208 w 208"/>
                <a:gd name="T7" fmla="*/ 0 h 9"/>
                <a:gd name="T8" fmla="*/ 208 w 208"/>
                <a:gd name="T9" fmla="*/ 0 h 9"/>
                <a:gd name="T10" fmla="*/ 0 w 208"/>
                <a:gd name="T11" fmla="*/ 0 h 9"/>
                <a:gd name="T12" fmla="*/ 0 w 20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9">
                  <a:moveTo>
                    <a:pt x="0" y="0"/>
                  </a:moveTo>
                  <a:lnTo>
                    <a:pt x="0" y="9"/>
                  </a:lnTo>
                  <a:lnTo>
                    <a:pt x="20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S1ïḋê">
              <a:extLst>
                <a:ext uri="{FF2B5EF4-FFF2-40B4-BE49-F238E27FC236}">
                  <a16:creationId xmlns:a16="http://schemas.microsoft.com/office/drawing/2014/main" id="{5D55B739-6214-41C0-B50F-04F95179D692}"/>
                </a:ext>
              </a:extLst>
            </p:cNvPr>
            <p:cNvSpPr/>
            <p:nvPr/>
          </p:nvSpPr>
          <p:spPr bwMode="auto">
            <a:xfrm>
              <a:off x="6341441" y="1827459"/>
              <a:ext cx="68297" cy="88786"/>
            </a:xfrm>
            <a:custGeom>
              <a:avLst/>
              <a:gdLst>
                <a:gd name="T0" fmla="*/ 0 w 80"/>
                <a:gd name="T1" fmla="*/ 0 h 104"/>
                <a:gd name="T2" fmla="*/ 0 w 80"/>
                <a:gd name="T3" fmla="*/ 104 h 104"/>
                <a:gd name="T4" fmla="*/ 80 w 80"/>
                <a:gd name="T5" fmla="*/ 52 h 104"/>
                <a:gd name="T6" fmla="*/ 0 w 80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4">
                  <a:moveTo>
                    <a:pt x="0" y="0"/>
                  </a:moveTo>
                  <a:lnTo>
                    <a:pt x="0" y="104"/>
                  </a:lnTo>
                  <a:lnTo>
                    <a:pt x="8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şḻide">
              <a:extLst>
                <a:ext uri="{FF2B5EF4-FFF2-40B4-BE49-F238E27FC236}">
                  <a16:creationId xmlns:a16="http://schemas.microsoft.com/office/drawing/2014/main" id="{F466D601-D019-4EFD-A4E5-584458DCD16B}"/>
                </a:ext>
              </a:extLst>
            </p:cNvPr>
            <p:cNvSpPr/>
            <p:nvPr/>
          </p:nvSpPr>
          <p:spPr bwMode="auto">
            <a:xfrm>
              <a:off x="5254670" y="4160645"/>
              <a:ext cx="420025" cy="215989"/>
            </a:xfrm>
            <a:custGeom>
              <a:avLst/>
              <a:gdLst>
                <a:gd name="T0" fmla="*/ 46 w 208"/>
                <a:gd name="T1" fmla="*/ 95 h 107"/>
                <a:gd name="T2" fmla="*/ 208 w 208"/>
                <a:gd name="T3" fmla="*/ 0 h 107"/>
                <a:gd name="T4" fmla="*/ 54 w 208"/>
                <a:gd name="T5" fmla="*/ 0 h 107"/>
                <a:gd name="T6" fmla="*/ 46 w 208"/>
                <a:gd name="T7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7">
                  <a:moveTo>
                    <a:pt x="46" y="95"/>
                  </a:moveTo>
                  <a:cubicBezTo>
                    <a:pt x="85" y="107"/>
                    <a:pt x="145" y="61"/>
                    <a:pt x="20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0" y="41"/>
                    <a:pt x="0" y="81"/>
                    <a:pt x="46" y="9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şḷïḑè">
              <a:extLst>
                <a:ext uri="{FF2B5EF4-FFF2-40B4-BE49-F238E27FC236}">
                  <a16:creationId xmlns:a16="http://schemas.microsoft.com/office/drawing/2014/main" id="{4C23C679-EECE-4E02-BF54-BE8ECB6D2D34}"/>
                </a:ext>
              </a:extLst>
            </p:cNvPr>
            <p:cNvSpPr/>
            <p:nvPr/>
          </p:nvSpPr>
          <p:spPr bwMode="auto">
            <a:xfrm>
              <a:off x="4923430" y="2521525"/>
              <a:ext cx="286846" cy="319287"/>
            </a:xfrm>
            <a:custGeom>
              <a:avLst/>
              <a:gdLst>
                <a:gd name="T0" fmla="*/ 39 w 142"/>
                <a:gd name="T1" fmla="*/ 119 h 158"/>
                <a:gd name="T2" fmla="*/ 142 w 142"/>
                <a:gd name="T3" fmla="*/ 158 h 158"/>
                <a:gd name="T4" fmla="*/ 142 w 142"/>
                <a:gd name="T5" fmla="*/ 0 h 158"/>
                <a:gd name="T6" fmla="*/ 39 w 142"/>
                <a:gd name="T7" fmla="*/ 11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39" y="119"/>
                  </a:moveTo>
                  <a:cubicBezTo>
                    <a:pt x="61" y="150"/>
                    <a:pt x="102" y="158"/>
                    <a:pt x="142" y="15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2" y="20"/>
                    <a:pt x="0" y="66"/>
                    <a:pt x="39" y="119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ṧľiḓé">
              <a:extLst>
                <a:ext uri="{FF2B5EF4-FFF2-40B4-BE49-F238E27FC236}">
                  <a16:creationId xmlns:a16="http://schemas.microsoft.com/office/drawing/2014/main" id="{11C9A16A-6091-43D7-AC17-611E24F1A749}"/>
                </a:ext>
              </a:extLst>
            </p:cNvPr>
            <p:cNvSpPr/>
            <p:nvPr/>
          </p:nvSpPr>
          <p:spPr bwMode="auto">
            <a:xfrm>
              <a:off x="4816717" y="3038019"/>
              <a:ext cx="393560" cy="426001"/>
            </a:xfrm>
            <a:custGeom>
              <a:avLst/>
              <a:gdLst>
                <a:gd name="T0" fmla="*/ 75 w 195"/>
                <a:gd name="T1" fmla="*/ 187 h 211"/>
                <a:gd name="T2" fmla="*/ 195 w 195"/>
                <a:gd name="T3" fmla="*/ 189 h 211"/>
                <a:gd name="T4" fmla="*/ 195 w 195"/>
                <a:gd name="T5" fmla="*/ 0 h 211"/>
                <a:gd name="T6" fmla="*/ 75 w 195"/>
                <a:gd name="T7" fmla="*/ 18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11">
                  <a:moveTo>
                    <a:pt x="75" y="187"/>
                  </a:moveTo>
                  <a:cubicBezTo>
                    <a:pt x="108" y="211"/>
                    <a:pt x="155" y="204"/>
                    <a:pt x="195" y="189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26" y="42"/>
                    <a:pt x="0" y="132"/>
                    <a:pt x="75" y="187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śḻiḋê">
              <a:extLst>
                <a:ext uri="{FF2B5EF4-FFF2-40B4-BE49-F238E27FC236}">
                  <a16:creationId xmlns:a16="http://schemas.microsoft.com/office/drawing/2014/main" id="{E3B77CCB-C970-4DCD-A93B-2B1993D92AA8}"/>
                </a:ext>
              </a:extLst>
            </p:cNvPr>
            <p:cNvSpPr/>
            <p:nvPr/>
          </p:nvSpPr>
          <p:spPr bwMode="auto">
            <a:xfrm>
              <a:off x="6056302" y="2123696"/>
              <a:ext cx="1318981" cy="2912854"/>
            </a:xfrm>
            <a:custGeom>
              <a:avLst/>
              <a:gdLst>
                <a:gd name="T0" fmla="*/ 485 w 653"/>
                <a:gd name="T1" fmla="*/ 235 h 1443"/>
                <a:gd name="T2" fmla="*/ 346 w 653"/>
                <a:gd name="T3" fmla="*/ 20 h 1443"/>
                <a:gd name="T4" fmla="*/ 342 w 653"/>
                <a:gd name="T5" fmla="*/ 590 h 1443"/>
                <a:gd name="T6" fmla="*/ 188 w 653"/>
                <a:gd name="T7" fmla="*/ 190 h 1443"/>
                <a:gd name="T8" fmla="*/ 86 w 653"/>
                <a:gd name="T9" fmla="*/ 7 h 1443"/>
                <a:gd name="T10" fmla="*/ 22 w 653"/>
                <a:gd name="T11" fmla="*/ 191 h 1443"/>
                <a:gd name="T12" fmla="*/ 107 w 653"/>
                <a:gd name="T13" fmla="*/ 538 h 1443"/>
                <a:gd name="T14" fmla="*/ 132 w 653"/>
                <a:gd name="T15" fmla="*/ 1010 h 1443"/>
                <a:gd name="T16" fmla="*/ 60 w 653"/>
                <a:gd name="T17" fmla="*/ 1009 h 1443"/>
                <a:gd name="T18" fmla="*/ 113 w 653"/>
                <a:gd name="T19" fmla="*/ 1152 h 1443"/>
                <a:gd name="T20" fmla="*/ 137 w 653"/>
                <a:gd name="T21" fmla="*/ 1433 h 1443"/>
                <a:gd name="T22" fmla="*/ 563 w 653"/>
                <a:gd name="T23" fmla="*/ 1443 h 1443"/>
                <a:gd name="T24" fmla="*/ 622 w 653"/>
                <a:gd name="T25" fmla="*/ 644 h 1443"/>
                <a:gd name="T26" fmla="*/ 485 w 653"/>
                <a:gd name="T27" fmla="*/ 23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" h="1443">
                  <a:moveTo>
                    <a:pt x="485" y="235"/>
                  </a:moveTo>
                  <a:cubicBezTo>
                    <a:pt x="440" y="138"/>
                    <a:pt x="415" y="20"/>
                    <a:pt x="346" y="20"/>
                  </a:cubicBezTo>
                  <a:cubicBezTo>
                    <a:pt x="342" y="590"/>
                    <a:pt x="342" y="590"/>
                    <a:pt x="342" y="590"/>
                  </a:cubicBezTo>
                  <a:cubicBezTo>
                    <a:pt x="342" y="590"/>
                    <a:pt x="196" y="234"/>
                    <a:pt x="188" y="190"/>
                  </a:cubicBezTo>
                  <a:cubicBezTo>
                    <a:pt x="181" y="146"/>
                    <a:pt x="150" y="14"/>
                    <a:pt x="86" y="7"/>
                  </a:cubicBezTo>
                  <a:cubicBezTo>
                    <a:pt x="23" y="0"/>
                    <a:pt x="0" y="115"/>
                    <a:pt x="22" y="191"/>
                  </a:cubicBezTo>
                  <a:cubicBezTo>
                    <a:pt x="63" y="339"/>
                    <a:pt x="101" y="424"/>
                    <a:pt x="107" y="538"/>
                  </a:cubicBezTo>
                  <a:cubicBezTo>
                    <a:pt x="114" y="642"/>
                    <a:pt x="13" y="718"/>
                    <a:pt x="132" y="1010"/>
                  </a:cubicBezTo>
                  <a:cubicBezTo>
                    <a:pt x="60" y="1009"/>
                    <a:pt x="60" y="1009"/>
                    <a:pt x="60" y="1009"/>
                  </a:cubicBezTo>
                  <a:cubicBezTo>
                    <a:pt x="60" y="1009"/>
                    <a:pt x="43" y="1054"/>
                    <a:pt x="113" y="1152"/>
                  </a:cubicBezTo>
                  <a:cubicBezTo>
                    <a:pt x="144" y="1195"/>
                    <a:pt x="142" y="1344"/>
                    <a:pt x="137" y="1433"/>
                  </a:cubicBezTo>
                  <a:cubicBezTo>
                    <a:pt x="563" y="1443"/>
                    <a:pt x="563" y="1443"/>
                    <a:pt x="563" y="1443"/>
                  </a:cubicBezTo>
                  <a:cubicBezTo>
                    <a:pt x="568" y="1265"/>
                    <a:pt x="597" y="791"/>
                    <a:pt x="622" y="644"/>
                  </a:cubicBezTo>
                  <a:cubicBezTo>
                    <a:pt x="653" y="457"/>
                    <a:pt x="522" y="316"/>
                    <a:pt x="485" y="23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ṣḻîḓè">
              <a:extLst>
                <a:ext uri="{FF2B5EF4-FFF2-40B4-BE49-F238E27FC236}">
                  <a16:creationId xmlns:a16="http://schemas.microsoft.com/office/drawing/2014/main" id="{8F6D01A5-90B6-40D7-B797-4A72DC077212}"/>
                </a:ext>
              </a:extLst>
            </p:cNvPr>
            <p:cNvSpPr/>
            <p:nvPr/>
          </p:nvSpPr>
          <p:spPr bwMode="auto">
            <a:xfrm>
              <a:off x="6254362" y="5016916"/>
              <a:ext cx="952739" cy="233916"/>
            </a:xfrm>
            <a:custGeom>
              <a:avLst/>
              <a:gdLst>
                <a:gd name="T0" fmla="*/ 24 w 1116"/>
                <a:gd name="T1" fmla="*/ 0 h 274"/>
                <a:gd name="T2" fmla="*/ 0 w 1116"/>
                <a:gd name="T3" fmla="*/ 232 h 274"/>
                <a:gd name="T4" fmla="*/ 1116 w 1116"/>
                <a:gd name="T5" fmla="*/ 274 h 274"/>
                <a:gd name="T6" fmla="*/ 1116 w 1116"/>
                <a:gd name="T7" fmla="*/ 23 h 274"/>
                <a:gd name="T8" fmla="*/ 1100 w 1116"/>
                <a:gd name="T9" fmla="*/ 23 h 274"/>
                <a:gd name="T10" fmla="*/ 92 w 1116"/>
                <a:gd name="T11" fmla="*/ 0 h 274"/>
                <a:gd name="T12" fmla="*/ 24 w 1116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4">
                  <a:moveTo>
                    <a:pt x="24" y="0"/>
                  </a:moveTo>
                  <a:lnTo>
                    <a:pt x="0" y="232"/>
                  </a:lnTo>
                  <a:lnTo>
                    <a:pt x="1116" y="274"/>
                  </a:lnTo>
                  <a:lnTo>
                    <a:pt x="1116" y="23"/>
                  </a:lnTo>
                  <a:lnTo>
                    <a:pt x="1100" y="23"/>
                  </a:lnTo>
                  <a:lnTo>
                    <a:pt x="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F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ṧlíḓè">
              <a:extLst>
                <a:ext uri="{FF2B5EF4-FFF2-40B4-BE49-F238E27FC236}">
                  <a16:creationId xmlns:a16="http://schemas.microsoft.com/office/drawing/2014/main" id="{F3143927-31E6-4C90-BFD0-DD8679622C45}"/>
                </a:ext>
              </a:extLst>
            </p:cNvPr>
            <p:cNvSpPr/>
            <p:nvPr/>
          </p:nvSpPr>
          <p:spPr bwMode="auto">
            <a:xfrm>
              <a:off x="6109233" y="5214976"/>
              <a:ext cx="1156776" cy="924567"/>
            </a:xfrm>
            <a:custGeom>
              <a:avLst/>
              <a:gdLst>
                <a:gd name="T0" fmla="*/ 118 w 1355"/>
                <a:gd name="T1" fmla="*/ 0 h 1083"/>
                <a:gd name="T2" fmla="*/ 0 w 1355"/>
                <a:gd name="T3" fmla="*/ 1023 h 1083"/>
                <a:gd name="T4" fmla="*/ 1355 w 1355"/>
                <a:gd name="T5" fmla="*/ 1083 h 1083"/>
                <a:gd name="T6" fmla="*/ 1350 w 1355"/>
                <a:gd name="T7" fmla="*/ 45 h 1083"/>
                <a:gd name="T8" fmla="*/ 1286 w 1355"/>
                <a:gd name="T9" fmla="*/ 42 h 1083"/>
                <a:gd name="T10" fmla="*/ 170 w 1355"/>
                <a:gd name="T11" fmla="*/ 0 h 1083"/>
                <a:gd name="T12" fmla="*/ 118 w 1355"/>
                <a:gd name="T13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5" h="1083">
                  <a:moveTo>
                    <a:pt x="118" y="0"/>
                  </a:moveTo>
                  <a:lnTo>
                    <a:pt x="0" y="1023"/>
                  </a:lnTo>
                  <a:lnTo>
                    <a:pt x="1355" y="1083"/>
                  </a:lnTo>
                  <a:lnTo>
                    <a:pt x="1350" y="45"/>
                  </a:lnTo>
                  <a:lnTo>
                    <a:pt x="1286" y="42"/>
                  </a:lnTo>
                  <a:lnTo>
                    <a:pt x="17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0700">
                <a:lumMod val="60000"/>
                <a:lumOff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221138" y="5907554"/>
            <a:ext cx="1081319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getExternalStorageDirectory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方法用于获取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根目录的路径。由于手机厂商不同，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卡根目录也可能不同，因此要避免把路径写死而找不到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卡。</a:t>
            </a:r>
          </a:p>
        </p:txBody>
      </p:sp>
    </p:spTree>
    <p:extLst>
      <p:ext uri="{BB962C8B-B14F-4D97-AF65-F5344CB8AC3E}">
        <p14:creationId xmlns:p14="http://schemas.microsoft.com/office/powerpoint/2010/main" val="27137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5979978"/>
            <a:ext cx="10200775" cy="87802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外部存储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549033" y="1473489"/>
            <a:ext cx="10414507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state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Environment.getExternalStorageState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获取外部设备</a:t>
            </a:r>
          </a:p>
          <a:p>
            <a:pPr>
              <a:lnSpc>
                <a:spcPct val="130000"/>
              </a:lnSpc>
            </a:pP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判断外部设备是否可用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state.equals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Environment.MEDIA_MOUNTED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 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File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SDPath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Environment.getExternalStorageDirectory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卡目录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File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File(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SDPath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"data.txt");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try {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6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en-US" altLang="zh-CN" sz="16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</a:t>
            </a:r>
            <a:r>
              <a:rPr lang="en-US" altLang="zh-CN" sz="16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(file);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byte[] buffer = new byte[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fis.available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  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fis.read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(buffer);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String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new String(buffer);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catch (Exception e) {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e.printStackTrace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}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2363" y="970199"/>
            <a:ext cx="10812190" cy="453457"/>
            <a:chOff x="982363" y="1086110"/>
            <a:chExt cx="10812190" cy="453457"/>
          </a:xfrm>
        </p:grpSpPr>
        <p:sp>
          <p:nvSpPr>
            <p:cNvPr id="40" name="内容占位符 17"/>
            <p:cNvSpPr txBox="1">
              <a:spLocks/>
            </p:cNvSpPr>
            <p:nvPr/>
          </p:nvSpPr>
          <p:spPr>
            <a:xfrm>
              <a:off x="982363" y="1086110"/>
              <a:ext cx="1081219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>
                <a:lnSpc>
                  <a:spcPct val="130000"/>
                </a:lnSpc>
                <a:spcAft>
                  <a:spcPts val="1000"/>
                </a:spcAft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/>
                <a:t>从</a:t>
              </a:r>
              <a:r>
                <a:rPr lang="en-US" altLang="zh-CN" b="1" dirty="0"/>
                <a:t>SD</a:t>
              </a:r>
              <a:r>
                <a:rPr lang="zh-CN" altLang="en-US" b="1" dirty="0"/>
                <a:t>卡中读取数据</a:t>
              </a:r>
              <a:endParaRPr lang="en-US" b="1" dirty="0"/>
            </a:p>
          </p:txBody>
        </p:sp>
        <p:sp>
          <p:nvSpPr>
            <p:cNvPr id="41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71930" y="6170140"/>
            <a:ext cx="1081319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为缓冲区，通过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将文件内容读取到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缓存区，并转换成字符串。</a:t>
            </a:r>
          </a:p>
        </p:txBody>
      </p:sp>
      <p:grpSp>
        <p:nvGrpSpPr>
          <p:cNvPr id="74" name="43cdbae4-b1ac-48dc-a282-a627b159b4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BA39C3-6355-4EF4-931B-26FCD1D514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332011" y="5311425"/>
            <a:ext cx="1737895" cy="1372647"/>
            <a:chOff x="3187701" y="1303338"/>
            <a:chExt cx="5808663" cy="4587876"/>
          </a:xfrm>
        </p:grpSpPr>
        <p:sp>
          <p:nvSpPr>
            <p:cNvPr id="75" name="ïṧḷiďê">
              <a:extLst>
                <a:ext uri="{FF2B5EF4-FFF2-40B4-BE49-F238E27FC236}">
                  <a16:creationId xmlns:a16="http://schemas.microsoft.com/office/drawing/2014/main" id="{ECBD7680-397D-47AF-97FE-C826EADECE55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84225"/>
            </a:xfrm>
            <a:custGeom>
              <a:avLst/>
              <a:gdLst>
                <a:gd name="T0" fmla="*/ 718 w 790"/>
                <a:gd name="T1" fmla="*/ 119 h 195"/>
                <a:gd name="T2" fmla="*/ 658 w 790"/>
                <a:gd name="T3" fmla="*/ 151 h 195"/>
                <a:gd name="T4" fmla="*/ 554 w 790"/>
                <a:gd name="T5" fmla="*/ 78 h 195"/>
                <a:gd name="T6" fmla="*/ 478 w 790"/>
                <a:gd name="T7" fmla="*/ 108 h 195"/>
                <a:gd name="T8" fmla="*/ 309 w 790"/>
                <a:gd name="T9" fmla="*/ 0 h 195"/>
                <a:gd name="T10" fmla="*/ 136 w 790"/>
                <a:gd name="T11" fmla="*/ 119 h 195"/>
                <a:gd name="T12" fmla="*/ 87 w 790"/>
                <a:gd name="T13" fmla="*/ 103 h 195"/>
                <a:gd name="T14" fmla="*/ 0 w 790"/>
                <a:gd name="T15" fmla="*/ 190 h 195"/>
                <a:gd name="T16" fmla="*/ 0 w 790"/>
                <a:gd name="T17" fmla="*/ 195 h 195"/>
                <a:gd name="T18" fmla="*/ 124 w 790"/>
                <a:gd name="T19" fmla="*/ 195 h 195"/>
                <a:gd name="T20" fmla="*/ 174 w 790"/>
                <a:gd name="T21" fmla="*/ 195 h 195"/>
                <a:gd name="T22" fmla="*/ 443 w 790"/>
                <a:gd name="T23" fmla="*/ 195 h 195"/>
                <a:gd name="T24" fmla="*/ 494 w 790"/>
                <a:gd name="T25" fmla="*/ 195 h 195"/>
                <a:gd name="T26" fmla="*/ 646 w 790"/>
                <a:gd name="T27" fmla="*/ 195 h 195"/>
                <a:gd name="T28" fmla="*/ 665 w 790"/>
                <a:gd name="T29" fmla="*/ 195 h 195"/>
                <a:gd name="T30" fmla="*/ 790 w 790"/>
                <a:gd name="T31" fmla="*/ 195 h 195"/>
                <a:gd name="T32" fmla="*/ 790 w 790"/>
                <a:gd name="T33" fmla="*/ 191 h 195"/>
                <a:gd name="T34" fmla="*/ 718 w 790"/>
                <a:gd name="T35" fmla="*/ 11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0" h="195">
                  <a:moveTo>
                    <a:pt x="718" y="119"/>
                  </a:move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2"/>
                    <a:pt x="0" y="193"/>
                    <a:pt x="0" y="195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443" y="195"/>
                    <a:pt x="443" y="195"/>
                    <a:pt x="443" y="195"/>
                  </a:cubicBezTo>
                  <a:cubicBezTo>
                    <a:pt x="494" y="195"/>
                    <a:pt x="494" y="195"/>
                    <a:pt x="494" y="195"/>
                  </a:cubicBezTo>
                  <a:cubicBezTo>
                    <a:pt x="646" y="195"/>
                    <a:pt x="646" y="195"/>
                    <a:pt x="646" y="195"/>
                  </a:cubicBezTo>
                  <a:cubicBezTo>
                    <a:pt x="665" y="195"/>
                    <a:pt x="665" y="195"/>
                    <a:pt x="665" y="195"/>
                  </a:cubicBezTo>
                  <a:cubicBezTo>
                    <a:pt x="790" y="195"/>
                    <a:pt x="790" y="195"/>
                    <a:pt x="790" y="195"/>
                  </a:cubicBezTo>
                  <a:cubicBezTo>
                    <a:pt x="790" y="194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šľïdê">
              <a:extLst>
                <a:ext uri="{FF2B5EF4-FFF2-40B4-BE49-F238E27FC236}">
                  <a16:creationId xmlns:a16="http://schemas.microsoft.com/office/drawing/2014/main" id="{651EBBB7-044B-4B86-B14B-001C164CC7BA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76288"/>
            </a:xfrm>
            <a:custGeom>
              <a:avLst/>
              <a:gdLst>
                <a:gd name="T0" fmla="*/ 87 w 790"/>
                <a:gd name="T1" fmla="*/ 107 h 193"/>
                <a:gd name="T2" fmla="*/ 136 w 790"/>
                <a:gd name="T3" fmla="*/ 122 h 193"/>
                <a:gd name="T4" fmla="*/ 309 w 790"/>
                <a:gd name="T5" fmla="*/ 3 h 193"/>
                <a:gd name="T6" fmla="*/ 478 w 790"/>
                <a:gd name="T7" fmla="*/ 111 h 193"/>
                <a:gd name="T8" fmla="*/ 554 w 790"/>
                <a:gd name="T9" fmla="*/ 81 h 193"/>
                <a:gd name="T10" fmla="*/ 658 w 790"/>
                <a:gd name="T11" fmla="*/ 155 h 193"/>
                <a:gd name="T12" fmla="*/ 718 w 790"/>
                <a:gd name="T13" fmla="*/ 123 h 193"/>
                <a:gd name="T14" fmla="*/ 790 w 790"/>
                <a:gd name="T15" fmla="*/ 193 h 193"/>
                <a:gd name="T16" fmla="*/ 790 w 790"/>
                <a:gd name="T17" fmla="*/ 191 h 193"/>
                <a:gd name="T18" fmla="*/ 718 w 790"/>
                <a:gd name="T19" fmla="*/ 119 h 193"/>
                <a:gd name="T20" fmla="*/ 658 w 790"/>
                <a:gd name="T21" fmla="*/ 151 h 193"/>
                <a:gd name="T22" fmla="*/ 554 w 790"/>
                <a:gd name="T23" fmla="*/ 78 h 193"/>
                <a:gd name="T24" fmla="*/ 478 w 790"/>
                <a:gd name="T25" fmla="*/ 108 h 193"/>
                <a:gd name="T26" fmla="*/ 309 w 790"/>
                <a:gd name="T27" fmla="*/ 0 h 193"/>
                <a:gd name="T28" fmla="*/ 136 w 790"/>
                <a:gd name="T29" fmla="*/ 119 h 193"/>
                <a:gd name="T30" fmla="*/ 87 w 790"/>
                <a:gd name="T31" fmla="*/ 103 h 193"/>
                <a:gd name="T32" fmla="*/ 0 w 790"/>
                <a:gd name="T33" fmla="*/ 190 h 193"/>
                <a:gd name="T34" fmla="*/ 0 w 790"/>
                <a:gd name="T35" fmla="*/ 193 h 193"/>
                <a:gd name="T36" fmla="*/ 87 w 790"/>
                <a:gd name="T37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0" h="193">
                  <a:moveTo>
                    <a:pt x="87" y="107"/>
                  </a:moveTo>
                  <a:cubicBezTo>
                    <a:pt x="105" y="107"/>
                    <a:pt x="122" y="112"/>
                    <a:pt x="136" y="122"/>
                  </a:cubicBezTo>
                  <a:cubicBezTo>
                    <a:pt x="163" y="53"/>
                    <a:pt x="231" y="3"/>
                    <a:pt x="309" y="3"/>
                  </a:cubicBezTo>
                  <a:cubicBezTo>
                    <a:pt x="384" y="3"/>
                    <a:pt x="448" y="48"/>
                    <a:pt x="478" y="111"/>
                  </a:cubicBezTo>
                  <a:cubicBezTo>
                    <a:pt x="498" y="93"/>
                    <a:pt x="524" y="81"/>
                    <a:pt x="554" y="81"/>
                  </a:cubicBezTo>
                  <a:cubicBezTo>
                    <a:pt x="602" y="81"/>
                    <a:pt x="643" y="112"/>
                    <a:pt x="658" y="155"/>
                  </a:cubicBezTo>
                  <a:cubicBezTo>
                    <a:pt x="671" y="135"/>
                    <a:pt x="693" y="123"/>
                    <a:pt x="718" y="123"/>
                  </a:cubicBezTo>
                  <a:cubicBezTo>
                    <a:pt x="757" y="123"/>
                    <a:pt x="789" y="154"/>
                    <a:pt x="790" y="193"/>
                  </a:cubicBezTo>
                  <a:cubicBezTo>
                    <a:pt x="790" y="193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1"/>
                    <a:pt x="0" y="192"/>
                    <a:pt x="0" y="193"/>
                  </a:cubicBezTo>
                  <a:cubicBezTo>
                    <a:pt x="1" y="145"/>
                    <a:pt x="39" y="107"/>
                    <a:pt x="87" y="10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ṣḻiḓê">
              <a:extLst>
                <a:ext uri="{FF2B5EF4-FFF2-40B4-BE49-F238E27FC236}">
                  <a16:creationId xmlns:a16="http://schemas.microsoft.com/office/drawing/2014/main" id="{5E28DCC2-13E5-45D7-8559-AADD845E4DB6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9113"/>
            </a:xfrm>
            <a:custGeom>
              <a:avLst/>
              <a:gdLst>
                <a:gd name="T0" fmla="*/ 407 w 464"/>
                <a:gd name="T1" fmla="*/ 70 h 129"/>
                <a:gd name="T2" fmla="*/ 364 w 464"/>
                <a:gd name="T3" fmla="*/ 90 h 129"/>
                <a:gd name="T4" fmla="*/ 288 w 464"/>
                <a:gd name="T5" fmla="*/ 41 h 129"/>
                <a:gd name="T6" fmla="*/ 230 w 464"/>
                <a:gd name="T7" fmla="*/ 65 h 129"/>
                <a:gd name="T8" fmla="*/ 122 w 464"/>
                <a:gd name="T9" fmla="*/ 0 h 129"/>
                <a:gd name="T10" fmla="*/ 0 w 464"/>
                <a:gd name="T11" fmla="*/ 123 h 129"/>
                <a:gd name="T12" fmla="*/ 0 w 464"/>
                <a:gd name="T13" fmla="*/ 129 h 129"/>
                <a:gd name="T14" fmla="*/ 204 w 464"/>
                <a:gd name="T15" fmla="*/ 129 h 129"/>
                <a:gd name="T16" fmla="*/ 245 w 464"/>
                <a:gd name="T17" fmla="*/ 129 h 129"/>
                <a:gd name="T18" fmla="*/ 351 w 464"/>
                <a:gd name="T19" fmla="*/ 129 h 129"/>
                <a:gd name="T20" fmla="*/ 371 w 464"/>
                <a:gd name="T21" fmla="*/ 129 h 129"/>
                <a:gd name="T22" fmla="*/ 464 w 464"/>
                <a:gd name="T23" fmla="*/ 129 h 129"/>
                <a:gd name="T24" fmla="*/ 464 w 464"/>
                <a:gd name="T25" fmla="*/ 126 h 129"/>
                <a:gd name="T26" fmla="*/ 407 w 464"/>
                <a:gd name="T27" fmla="*/ 7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129">
                  <a:moveTo>
                    <a:pt x="407" y="70"/>
                  </a:move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5"/>
                    <a:pt x="0" y="127"/>
                    <a:pt x="0" y="129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351" y="129"/>
                    <a:pt x="351" y="129"/>
                    <a:pt x="351" y="129"/>
                  </a:cubicBezTo>
                  <a:cubicBezTo>
                    <a:pt x="371" y="129"/>
                    <a:pt x="371" y="129"/>
                    <a:pt x="371" y="129"/>
                  </a:cubicBezTo>
                  <a:cubicBezTo>
                    <a:pt x="464" y="129"/>
                    <a:pt x="464" y="129"/>
                    <a:pt x="464" y="129"/>
                  </a:cubicBezTo>
                  <a:cubicBezTo>
                    <a:pt x="464" y="128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ľîḋê">
              <a:extLst>
                <a:ext uri="{FF2B5EF4-FFF2-40B4-BE49-F238E27FC236}">
                  <a16:creationId xmlns:a16="http://schemas.microsoft.com/office/drawing/2014/main" id="{3B2F0C93-1F3C-4E0A-8F42-61DF0F215513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5938"/>
            </a:xfrm>
            <a:custGeom>
              <a:avLst/>
              <a:gdLst>
                <a:gd name="T0" fmla="*/ 122 w 464"/>
                <a:gd name="T1" fmla="*/ 2 h 128"/>
                <a:gd name="T2" fmla="*/ 230 w 464"/>
                <a:gd name="T3" fmla="*/ 67 h 128"/>
                <a:gd name="T4" fmla="*/ 288 w 464"/>
                <a:gd name="T5" fmla="*/ 43 h 128"/>
                <a:gd name="T6" fmla="*/ 364 w 464"/>
                <a:gd name="T7" fmla="*/ 92 h 128"/>
                <a:gd name="T8" fmla="*/ 407 w 464"/>
                <a:gd name="T9" fmla="*/ 72 h 128"/>
                <a:gd name="T10" fmla="*/ 464 w 464"/>
                <a:gd name="T11" fmla="*/ 128 h 128"/>
                <a:gd name="T12" fmla="*/ 464 w 464"/>
                <a:gd name="T13" fmla="*/ 126 h 128"/>
                <a:gd name="T14" fmla="*/ 407 w 464"/>
                <a:gd name="T15" fmla="*/ 70 h 128"/>
                <a:gd name="T16" fmla="*/ 364 w 464"/>
                <a:gd name="T17" fmla="*/ 90 h 128"/>
                <a:gd name="T18" fmla="*/ 288 w 464"/>
                <a:gd name="T19" fmla="*/ 41 h 128"/>
                <a:gd name="T20" fmla="*/ 230 w 464"/>
                <a:gd name="T21" fmla="*/ 65 h 128"/>
                <a:gd name="T22" fmla="*/ 122 w 464"/>
                <a:gd name="T23" fmla="*/ 0 h 128"/>
                <a:gd name="T24" fmla="*/ 0 w 464"/>
                <a:gd name="T25" fmla="*/ 123 h 128"/>
                <a:gd name="T26" fmla="*/ 0 w 464"/>
                <a:gd name="T27" fmla="*/ 124 h 128"/>
                <a:gd name="T28" fmla="*/ 122 w 464"/>
                <a:gd name="T29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4" h="128">
                  <a:moveTo>
                    <a:pt x="122" y="2"/>
                  </a:moveTo>
                  <a:cubicBezTo>
                    <a:pt x="169" y="2"/>
                    <a:pt x="209" y="28"/>
                    <a:pt x="230" y="67"/>
                  </a:cubicBezTo>
                  <a:cubicBezTo>
                    <a:pt x="245" y="52"/>
                    <a:pt x="265" y="43"/>
                    <a:pt x="288" y="43"/>
                  </a:cubicBezTo>
                  <a:cubicBezTo>
                    <a:pt x="322" y="43"/>
                    <a:pt x="351" y="63"/>
                    <a:pt x="364" y="92"/>
                  </a:cubicBezTo>
                  <a:cubicBezTo>
                    <a:pt x="374" y="80"/>
                    <a:pt x="390" y="72"/>
                    <a:pt x="407" y="72"/>
                  </a:cubicBezTo>
                  <a:cubicBezTo>
                    <a:pt x="438" y="72"/>
                    <a:pt x="464" y="97"/>
                    <a:pt x="464" y="128"/>
                  </a:cubicBezTo>
                  <a:cubicBezTo>
                    <a:pt x="464" y="127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57"/>
                    <a:pt x="55" y="2"/>
                    <a:pt x="122" y="2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$ľîďé">
              <a:extLst>
                <a:ext uri="{FF2B5EF4-FFF2-40B4-BE49-F238E27FC236}">
                  <a16:creationId xmlns:a16="http://schemas.microsoft.com/office/drawing/2014/main" id="{CD4E747A-648B-42FD-B383-63F567EA4207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319 w 326"/>
                <a:gd name="T1" fmla="*/ 58 h 83"/>
                <a:gd name="T2" fmla="*/ 279 w 326"/>
                <a:gd name="T3" fmla="*/ 33 h 83"/>
                <a:gd name="T4" fmla="*/ 239 w 326"/>
                <a:gd name="T5" fmla="*/ 53 h 83"/>
                <a:gd name="T6" fmla="*/ 164 w 326"/>
                <a:gd name="T7" fmla="*/ 0 h 83"/>
                <a:gd name="T8" fmla="*/ 89 w 326"/>
                <a:gd name="T9" fmla="*/ 55 h 83"/>
                <a:gd name="T10" fmla="*/ 51 w 326"/>
                <a:gd name="T11" fmla="*/ 33 h 83"/>
                <a:gd name="T12" fmla="*/ 2 w 326"/>
                <a:gd name="T13" fmla="*/ 83 h 83"/>
                <a:gd name="T14" fmla="*/ 85 w 326"/>
                <a:gd name="T15" fmla="*/ 83 h 83"/>
                <a:gd name="T16" fmla="*/ 97 w 326"/>
                <a:gd name="T17" fmla="*/ 83 h 83"/>
                <a:gd name="T18" fmla="*/ 230 w 326"/>
                <a:gd name="T19" fmla="*/ 83 h 83"/>
                <a:gd name="T20" fmla="*/ 243 w 326"/>
                <a:gd name="T21" fmla="*/ 83 h 83"/>
                <a:gd name="T22" fmla="*/ 325 w 326"/>
                <a:gd name="T23" fmla="*/ 83 h 83"/>
                <a:gd name="T24" fmla="*/ 319 w 326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83">
                  <a:moveTo>
                    <a:pt x="319" y="58"/>
                  </a:move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30" y="83"/>
                    <a:pt x="230" y="83"/>
                    <a:pt x="230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ṧlíḓe">
              <a:extLst>
                <a:ext uri="{FF2B5EF4-FFF2-40B4-BE49-F238E27FC236}">
                  <a16:creationId xmlns:a16="http://schemas.microsoft.com/office/drawing/2014/main" id="{00A6A8AC-3BC6-45F5-AAB9-EF387D3DEFCF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51 w 326"/>
                <a:gd name="T1" fmla="*/ 37 h 83"/>
                <a:gd name="T2" fmla="*/ 89 w 326"/>
                <a:gd name="T3" fmla="*/ 58 h 83"/>
                <a:gd name="T4" fmla="*/ 164 w 326"/>
                <a:gd name="T5" fmla="*/ 3 h 83"/>
                <a:gd name="T6" fmla="*/ 239 w 326"/>
                <a:gd name="T7" fmla="*/ 56 h 83"/>
                <a:gd name="T8" fmla="*/ 279 w 326"/>
                <a:gd name="T9" fmla="*/ 37 h 83"/>
                <a:gd name="T10" fmla="*/ 319 w 326"/>
                <a:gd name="T11" fmla="*/ 62 h 83"/>
                <a:gd name="T12" fmla="*/ 325 w 326"/>
                <a:gd name="T13" fmla="*/ 83 h 83"/>
                <a:gd name="T14" fmla="*/ 319 w 326"/>
                <a:gd name="T15" fmla="*/ 58 h 83"/>
                <a:gd name="T16" fmla="*/ 279 w 326"/>
                <a:gd name="T17" fmla="*/ 33 h 83"/>
                <a:gd name="T18" fmla="*/ 239 w 326"/>
                <a:gd name="T19" fmla="*/ 53 h 83"/>
                <a:gd name="T20" fmla="*/ 164 w 326"/>
                <a:gd name="T21" fmla="*/ 0 h 83"/>
                <a:gd name="T22" fmla="*/ 89 w 326"/>
                <a:gd name="T23" fmla="*/ 55 h 83"/>
                <a:gd name="T24" fmla="*/ 51 w 326"/>
                <a:gd name="T25" fmla="*/ 33 h 83"/>
                <a:gd name="T26" fmla="*/ 2 w 326"/>
                <a:gd name="T27" fmla="*/ 83 h 83"/>
                <a:gd name="T28" fmla="*/ 2 w 326"/>
                <a:gd name="T29" fmla="*/ 83 h 83"/>
                <a:gd name="T30" fmla="*/ 51 w 326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83">
                  <a:moveTo>
                    <a:pt x="51" y="37"/>
                  </a:moveTo>
                  <a:cubicBezTo>
                    <a:pt x="66" y="37"/>
                    <a:pt x="80" y="46"/>
                    <a:pt x="89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9" y="3"/>
                    <a:pt x="228" y="26"/>
                    <a:pt x="239" y="56"/>
                  </a:cubicBezTo>
                  <a:cubicBezTo>
                    <a:pt x="248" y="44"/>
                    <a:pt x="263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57"/>
                    <a:pt x="24" y="36"/>
                    <a:pt x="51" y="3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ṣľîḍê">
              <a:extLst>
                <a:ext uri="{FF2B5EF4-FFF2-40B4-BE49-F238E27FC236}">
                  <a16:creationId xmlns:a16="http://schemas.microsoft.com/office/drawing/2014/main" id="{D8B71922-5B99-45BA-8F8D-224D51BC9216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263 w 269"/>
                <a:gd name="T1" fmla="*/ 48 h 68"/>
                <a:gd name="T2" fmla="*/ 231 w 269"/>
                <a:gd name="T3" fmla="*/ 27 h 68"/>
                <a:gd name="T4" fmla="*/ 197 w 269"/>
                <a:gd name="T5" fmla="*/ 43 h 68"/>
                <a:gd name="T6" fmla="*/ 136 w 269"/>
                <a:gd name="T7" fmla="*/ 0 h 68"/>
                <a:gd name="T8" fmla="*/ 73 w 269"/>
                <a:gd name="T9" fmla="*/ 45 h 68"/>
                <a:gd name="T10" fmla="*/ 42 w 269"/>
                <a:gd name="T11" fmla="*/ 27 h 68"/>
                <a:gd name="T12" fmla="*/ 2 w 269"/>
                <a:gd name="T13" fmla="*/ 68 h 68"/>
                <a:gd name="T14" fmla="*/ 70 w 269"/>
                <a:gd name="T15" fmla="*/ 68 h 68"/>
                <a:gd name="T16" fmla="*/ 80 w 269"/>
                <a:gd name="T17" fmla="*/ 68 h 68"/>
                <a:gd name="T18" fmla="*/ 190 w 269"/>
                <a:gd name="T19" fmla="*/ 68 h 68"/>
                <a:gd name="T20" fmla="*/ 201 w 269"/>
                <a:gd name="T21" fmla="*/ 68 h 68"/>
                <a:gd name="T22" fmla="*/ 268 w 269"/>
                <a:gd name="T23" fmla="*/ 68 h 68"/>
                <a:gd name="T24" fmla="*/ 263 w 269"/>
                <a:gd name="T2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68">
                  <a:moveTo>
                    <a:pt x="263" y="48"/>
                  </a:move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68" y="68"/>
                    <a:pt x="268" y="68"/>
                    <a:pt x="268" y="68"/>
                  </a:cubicBezTo>
                  <a:cubicBezTo>
                    <a:pt x="269" y="62"/>
                    <a:pt x="268" y="55"/>
                    <a:pt x="263" y="4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š1îďe">
              <a:extLst>
                <a:ext uri="{FF2B5EF4-FFF2-40B4-BE49-F238E27FC236}">
                  <a16:creationId xmlns:a16="http://schemas.microsoft.com/office/drawing/2014/main" id="{C0592A46-A570-43BB-8272-83B7900F02C0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42 w 269"/>
                <a:gd name="T1" fmla="*/ 30 h 68"/>
                <a:gd name="T2" fmla="*/ 73 w 269"/>
                <a:gd name="T3" fmla="*/ 48 h 68"/>
                <a:gd name="T4" fmla="*/ 136 w 269"/>
                <a:gd name="T5" fmla="*/ 3 h 68"/>
                <a:gd name="T6" fmla="*/ 197 w 269"/>
                <a:gd name="T7" fmla="*/ 46 h 68"/>
                <a:gd name="T8" fmla="*/ 231 w 269"/>
                <a:gd name="T9" fmla="*/ 30 h 68"/>
                <a:gd name="T10" fmla="*/ 263 w 269"/>
                <a:gd name="T11" fmla="*/ 51 h 68"/>
                <a:gd name="T12" fmla="*/ 268 w 269"/>
                <a:gd name="T13" fmla="*/ 68 h 68"/>
                <a:gd name="T14" fmla="*/ 263 w 269"/>
                <a:gd name="T15" fmla="*/ 48 h 68"/>
                <a:gd name="T16" fmla="*/ 231 w 269"/>
                <a:gd name="T17" fmla="*/ 27 h 68"/>
                <a:gd name="T18" fmla="*/ 197 w 269"/>
                <a:gd name="T19" fmla="*/ 43 h 68"/>
                <a:gd name="T20" fmla="*/ 136 w 269"/>
                <a:gd name="T21" fmla="*/ 0 h 68"/>
                <a:gd name="T22" fmla="*/ 73 w 269"/>
                <a:gd name="T23" fmla="*/ 45 h 68"/>
                <a:gd name="T24" fmla="*/ 42 w 269"/>
                <a:gd name="T25" fmla="*/ 27 h 68"/>
                <a:gd name="T26" fmla="*/ 2 w 269"/>
                <a:gd name="T27" fmla="*/ 68 h 68"/>
                <a:gd name="T28" fmla="*/ 2 w 269"/>
                <a:gd name="T29" fmla="*/ 68 h 68"/>
                <a:gd name="T30" fmla="*/ 42 w 269"/>
                <a:gd name="T31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68">
                  <a:moveTo>
                    <a:pt x="42" y="30"/>
                  </a:moveTo>
                  <a:cubicBezTo>
                    <a:pt x="55" y="30"/>
                    <a:pt x="66" y="37"/>
                    <a:pt x="73" y="48"/>
                  </a:cubicBezTo>
                  <a:cubicBezTo>
                    <a:pt x="82" y="22"/>
                    <a:pt x="107" y="3"/>
                    <a:pt x="136" y="3"/>
                  </a:cubicBezTo>
                  <a:cubicBezTo>
                    <a:pt x="164" y="3"/>
                    <a:pt x="188" y="21"/>
                    <a:pt x="197" y="46"/>
                  </a:cubicBezTo>
                  <a:cubicBezTo>
                    <a:pt x="205" y="36"/>
                    <a:pt x="217" y="29"/>
                    <a:pt x="231" y="30"/>
                  </a:cubicBezTo>
                  <a:cubicBezTo>
                    <a:pt x="244" y="30"/>
                    <a:pt x="257" y="39"/>
                    <a:pt x="263" y="51"/>
                  </a:cubicBezTo>
                  <a:cubicBezTo>
                    <a:pt x="267" y="57"/>
                    <a:pt x="268" y="62"/>
                    <a:pt x="268" y="68"/>
                  </a:cubicBezTo>
                  <a:cubicBezTo>
                    <a:pt x="269" y="61"/>
                    <a:pt x="267" y="55"/>
                    <a:pt x="263" y="48"/>
                  </a:cubicBez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46"/>
                    <a:pt x="20" y="29"/>
                    <a:pt x="42" y="30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$ľîďé">
              <a:extLst>
                <a:ext uri="{FF2B5EF4-FFF2-40B4-BE49-F238E27FC236}">
                  <a16:creationId xmlns:a16="http://schemas.microsoft.com/office/drawing/2014/main" id="{46F232E7-2C5D-40B7-9BD2-75B99DCF78DB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319 w 325"/>
                <a:gd name="T1" fmla="*/ 58 h 83"/>
                <a:gd name="T2" fmla="*/ 279 w 325"/>
                <a:gd name="T3" fmla="*/ 33 h 83"/>
                <a:gd name="T4" fmla="*/ 238 w 325"/>
                <a:gd name="T5" fmla="*/ 53 h 83"/>
                <a:gd name="T6" fmla="*/ 164 w 325"/>
                <a:gd name="T7" fmla="*/ 0 h 83"/>
                <a:gd name="T8" fmla="*/ 88 w 325"/>
                <a:gd name="T9" fmla="*/ 55 h 83"/>
                <a:gd name="T10" fmla="*/ 51 w 325"/>
                <a:gd name="T11" fmla="*/ 33 h 83"/>
                <a:gd name="T12" fmla="*/ 1 w 325"/>
                <a:gd name="T13" fmla="*/ 83 h 83"/>
                <a:gd name="T14" fmla="*/ 85 w 325"/>
                <a:gd name="T15" fmla="*/ 83 h 83"/>
                <a:gd name="T16" fmla="*/ 97 w 325"/>
                <a:gd name="T17" fmla="*/ 83 h 83"/>
                <a:gd name="T18" fmla="*/ 229 w 325"/>
                <a:gd name="T19" fmla="*/ 83 h 83"/>
                <a:gd name="T20" fmla="*/ 243 w 325"/>
                <a:gd name="T21" fmla="*/ 83 h 83"/>
                <a:gd name="T22" fmla="*/ 325 w 325"/>
                <a:gd name="T23" fmla="*/ 83 h 83"/>
                <a:gd name="T24" fmla="*/ 319 w 325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83">
                  <a:moveTo>
                    <a:pt x="319" y="58"/>
                  </a:move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29" y="83"/>
                    <a:pt x="229" y="83"/>
                    <a:pt x="229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sļïḍé">
              <a:extLst>
                <a:ext uri="{FF2B5EF4-FFF2-40B4-BE49-F238E27FC236}">
                  <a16:creationId xmlns:a16="http://schemas.microsoft.com/office/drawing/2014/main" id="{073ECA68-973E-414D-BE2B-FCA78AECC682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51 w 325"/>
                <a:gd name="T1" fmla="*/ 37 h 83"/>
                <a:gd name="T2" fmla="*/ 88 w 325"/>
                <a:gd name="T3" fmla="*/ 58 h 83"/>
                <a:gd name="T4" fmla="*/ 164 w 325"/>
                <a:gd name="T5" fmla="*/ 3 h 83"/>
                <a:gd name="T6" fmla="*/ 238 w 325"/>
                <a:gd name="T7" fmla="*/ 56 h 83"/>
                <a:gd name="T8" fmla="*/ 279 w 325"/>
                <a:gd name="T9" fmla="*/ 37 h 83"/>
                <a:gd name="T10" fmla="*/ 319 w 325"/>
                <a:gd name="T11" fmla="*/ 62 h 83"/>
                <a:gd name="T12" fmla="*/ 325 w 325"/>
                <a:gd name="T13" fmla="*/ 83 h 83"/>
                <a:gd name="T14" fmla="*/ 319 w 325"/>
                <a:gd name="T15" fmla="*/ 58 h 83"/>
                <a:gd name="T16" fmla="*/ 279 w 325"/>
                <a:gd name="T17" fmla="*/ 33 h 83"/>
                <a:gd name="T18" fmla="*/ 238 w 325"/>
                <a:gd name="T19" fmla="*/ 53 h 83"/>
                <a:gd name="T20" fmla="*/ 164 w 325"/>
                <a:gd name="T21" fmla="*/ 0 h 83"/>
                <a:gd name="T22" fmla="*/ 88 w 325"/>
                <a:gd name="T23" fmla="*/ 55 h 83"/>
                <a:gd name="T24" fmla="*/ 51 w 325"/>
                <a:gd name="T25" fmla="*/ 33 h 83"/>
                <a:gd name="T26" fmla="*/ 1 w 325"/>
                <a:gd name="T27" fmla="*/ 83 h 83"/>
                <a:gd name="T28" fmla="*/ 1 w 325"/>
                <a:gd name="T29" fmla="*/ 83 h 83"/>
                <a:gd name="T30" fmla="*/ 51 w 325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83">
                  <a:moveTo>
                    <a:pt x="51" y="37"/>
                  </a:moveTo>
                  <a:cubicBezTo>
                    <a:pt x="66" y="37"/>
                    <a:pt x="80" y="46"/>
                    <a:pt x="88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8" y="3"/>
                    <a:pt x="228" y="26"/>
                    <a:pt x="238" y="56"/>
                  </a:cubicBezTo>
                  <a:cubicBezTo>
                    <a:pt x="247" y="44"/>
                    <a:pt x="262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2" y="57"/>
                    <a:pt x="24" y="36"/>
                    <a:pt x="51" y="37"/>
                  </a:cubicBezTo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ṥḻîḓè">
              <a:extLst>
                <a:ext uri="{FF2B5EF4-FFF2-40B4-BE49-F238E27FC236}">
                  <a16:creationId xmlns:a16="http://schemas.microsoft.com/office/drawing/2014/main" id="{49F4CC4C-04C7-4E9B-B3B8-5F871CEB4BB4}"/>
                </a:ext>
              </a:extLst>
            </p:cNvPr>
            <p:cNvSpPr/>
            <p:nvPr/>
          </p:nvSpPr>
          <p:spPr bwMode="auto">
            <a:xfrm>
              <a:off x="3392489" y="5629276"/>
              <a:ext cx="3806825" cy="173038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śḻïde">
              <a:extLst>
                <a:ext uri="{FF2B5EF4-FFF2-40B4-BE49-F238E27FC236}">
                  <a16:creationId xmlns:a16="http://schemas.microsoft.com/office/drawing/2014/main" id="{3A23BF09-D8B2-476F-86C3-D20C0221E4EC}"/>
                </a:ext>
              </a:extLst>
            </p:cNvPr>
            <p:cNvSpPr/>
            <p:nvPr/>
          </p:nvSpPr>
          <p:spPr bwMode="auto">
            <a:xfrm>
              <a:off x="7662864" y="5649913"/>
              <a:ext cx="1084263" cy="133350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ṩḷîďè">
              <a:extLst>
                <a:ext uri="{FF2B5EF4-FFF2-40B4-BE49-F238E27FC236}">
                  <a16:creationId xmlns:a16="http://schemas.microsoft.com/office/drawing/2014/main" id="{C6F1E7AD-C427-4217-8F1B-6D7BB6B8AE4F}"/>
                </a:ext>
              </a:extLst>
            </p:cNvPr>
            <p:cNvSpPr/>
            <p:nvPr/>
          </p:nvSpPr>
          <p:spPr bwMode="auto">
            <a:xfrm>
              <a:off x="4537076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slídê">
              <a:extLst>
                <a:ext uri="{FF2B5EF4-FFF2-40B4-BE49-F238E27FC236}">
                  <a16:creationId xmlns:a16="http://schemas.microsoft.com/office/drawing/2014/main" id="{BA53AA4F-EAAA-4C85-BBBC-247E7EEAA54C}"/>
                </a:ext>
              </a:extLst>
            </p:cNvPr>
            <p:cNvSpPr/>
            <p:nvPr/>
          </p:nvSpPr>
          <p:spPr bwMode="auto">
            <a:xfrm>
              <a:off x="4762501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ṥḻîḍé">
              <a:extLst>
                <a:ext uri="{FF2B5EF4-FFF2-40B4-BE49-F238E27FC236}">
                  <a16:creationId xmlns:a16="http://schemas.microsoft.com/office/drawing/2014/main" id="{C2150EBC-D7A5-43EA-BEF9-2B85543EC938}"/>
                </a:ext>
              </a:extLst>
            </p:cNvPr>
            <p:cNvSpPr/>
            <p:nvPr/>
          </p:nvSpPr>
          <p:spPr bwMode="auto">
            <a:xfrm>
              <a:off x="6245226" y="2847976"/>
              <a:ext cx="84138" cy="398463"/>
            </a:xfrm>
            <a:custGeom>
              <a:avLst/>
              <a:gdLst>
                <a:gd name="T0" fmla="*/ 10 w 21"/>
                <a:gd name="T1" fmla="*/ 99 h 99"/>
                <a:gd name="T2" fmla="*/ 0 w 21"/>
                <a:gd name="T3" fmla="*/ 88 h 99"/>
                <a:gd name="T4" fmla="*/ 0 w 21"/>
                <a:gd name="T5" fmla="*/ 10 h 99"/>
                <a:gd name="T6" fmla="*/ 10 w 21"/>
                <a:gd name="T7" fmla="*/ 0 h 99"/>
                <a:gd name="T8" fmla="*/ 21 w 21"/>
                <a:gd name="T9" fmla="*/ 10 h 99"/>
                <a:gd name="T10" fmla="*/ 21 w 21"/>
                <a:gd name="T11" fmla="*/ 88 h 99"/>
                <a:gd name="T12" fmla="*/ 10 w 21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9">
                  <a:moveTo>
                    <a:pt x="10" y="99"/>
                  </a:moveTo>
                  <a:cubicBezTo>
                    <a:pt x="4" y="99"/>
                    <a:pt x="0" y="94"/>
                    <a:pt x="0" y="8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94"/>
                    <a:pt x="16" y="99"/>
                    <a:pt x="10" y="99"/>
                  </a:cubicBezTo>
                </a:path>
              </a:pathLst>
            </a:custGeom>
            <a:solidFill>
              <a:srgbClr val="080A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Slïḋê">
              <a:extLst>
                <a:ext uri="{FF2B5EF4-FFF2-40B4-BE49-F238E27FC236}">
                  <a16:creationId xmlns:a16="http://schemas.microsoft.com/office/drawing/2014/main" id="{066C88C6-B460-4D60-AA14-AFF851908B3F}"/>
                </a:ext>
              </a:extLst>
            </p:cNvPr>
            <p:cNvSpPr/>
            <p:nvPr/>
          </p:nvSpPr>
          <p:spPr bwMode="auto">
            <a:xfrm>
              <a:off x="4287839" y="2312988"/>
              <a:ext cx="1997075" cy="3405188"/>
            </a:xfrm>
            <a:custGeom>
              <a:avLst/>
              <a:gdLst>
                <a:gd name="T0" fmla="*/ 429 w 496"/>
                <a:gd name="T1" fmla="*/ 846 h 846"/>
                <a:gd name="T2" fmla="*/ 67 w 496"/>
                <a:gd name="T3" fmla="*/ 846 h 846"/>
                <a:gd name="T4" fmla="*/ 0 w 496"/>
                <a:gd name="T5" fmla="*/ 778 h 846"/>
                <a:gd name="T6" fmla="*/ 0 w 496"/>
                <a:gd name="T7" fmla="*/ 68 h 846"/>
                <a:gd name="T8" fmla="*/ 67 w 496"/>
                <a:gd name="T9" fmla="*/ 0 h 846"/>
                <a:gd name="T10" fmla="*/ 429 w 496"/>
                <a:gd name="T11" fmla="*/ 0 h 846"/>
                <a:gd name="T12" fmla="*/ 496 w 496"/>
                <a:gd name="T13" fmla="*/ 68 h 846"/>
                <a:gd name="T14" fmla="*/ 496 w 496"/>
                <a:gd name="T15" fmla="*/ 778 h 846"/>
                <a:gd name="T16" fmla="*/ 429 w 496"/>
                <a:gd name="T17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846">
                  <a:moveTo>
                    <a:pt x="429" y="846"/>
                  </a:moveTo>
                  <a:cubicBezTo>
                    <a:pt x="67" y="846"/>
                    <a:pt x="67" y="846"/>
                    <a:pt x="67" y="846"/>
                  </a:cubicBezTo>
                  <a:cubicBezTo>
                    <a:pt x="30" y="846"/>
                    <a:pt x="0" y="815"/>
                    <a:pt x="0" y="77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66" y="0"/>
                    <a:pt x="496" y="31"/>
                    <a:pt x="496" y="68"/>
                  </a:cubicBezTo>
                  <a:cubicBezTo>
                    <a:pt x="496" y="778"/>
                    <a:pt x="496" y="778"/>
                    <a:pt x="496" y="778"/>
                  </a:cubicBezTo>
                  <a:cubicBezTo>
                    <a:pt x="496" y="815"/>
                    <a:pt x="466" y="846"/>
                    <a:pt x="429" y="846"/>
                  </a:cubicBezTo>
                </a:path>
              </a:pathLst>
            </a:cu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şlïďé">
              <a:extLst>
                <a:ext uri="{FF2B5EF4-FFF2-40B4-BE49-F238E27FC236}">
                  <a16:creationId xmlns:a16="http://schemas.microsoft.com/office/drawing/2014/main" id="{18B98EB9-6F66-4C1A-95EF-D24702C147BB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ṥ1iďè">
              <a:extLst>
                <a:ext uri="{FF2B5EF4-FFF2-40B4-BE49-F238E27FC236}">
                  <a16:creationId xmlns:a16="http://schemas.microsoft.com/office/drawing/2014/main" id="{E465037C-25D5-40AC-A05C-7BE0F4824359}"/>
                </a:ext>
              </a:extLst>
            </p:cNvPr>
            <p:cNvSpPr/>
            <p:nvPr/>
          </p:nvSpPr>
          <p:spPr bwMode="auto">
            <a:xfrm>
              <a:off x="4376739" y="2417763"/>
              <a:ext cx="1816100" cy="3208338"/>
            </a:xfrm>
            <a:custGeom>
              <a:avLst/>
              <a:gdLst>
                <a:gd name="T0" fmla="*/ 403 w 451"/>
                <a:gd name="T1" fmla="*/ 795 h 797"/>
                <a:gd name="T2" fmla="*/ 403 w 451"/>
                <a:gd name="T3" fmla="*/ 793 h 797"/>
                <a:gd name="T4" fmla="*/ 49 w 451"/>
                <a:gd name="T5" fmla="*/ 793 h 797"/>
                <a:gd name="T6" fmla="*/ 17 w 451"/>
                <a:gd name="T7" fmla="*/ 780 h 797"/>
                <a:gd name="T8" fmla="*/ 4 w 451"/>
                <a:gd name="T9" fmla="*/ 748 h 797"/>
                <a:gd name="T10" fmla="*/ 4 w 451"/>
                <a:gd name="T11" fmla="*/ 49 h 797"/>
                <a:gd name="T12" fmla="*/ 17 w 451"/>
                <a:gd name="T13" fmla="*/ 17 h 797"/>
                <a:gd name="T14" fmla="*/ 49 w 451"/>
                <a:gd name="T15" fmla="*/ 4 h 797"/>
                <a:gd name="T16" fmla="*/ 403 w 451"/>
                <a:gd name="T17" fmla="*/ 4 h 797"/>
                <a:gd name="T18" fmla="*/ 434 w 451"/>
                <a:gd name="T19" fmla="*/ 17 h 797"/>
                <a:gd name="T20" fmla="*/ 447 w 451"/>
                <a:gd name="T21" fmla="*/ 49 h 797"/>
                <a:gd name="T22" fmla="*/ 447 w 451"/>
                <a:gd name="T23" fmla="*/ 748 h 797"/>
                <a:gd name="T24" fmla="*/ 434 w 451"/>
                <a:gd name="T25" fmla="*/ 780 h 797"/>
                <a:gd name="T26" fmla="*/ 403 w 451"/>
                <a:gd name="T27" fmla="*/ 793 h 797"/>
                <a:gd name="T28" fmla="*/ 403 w 451"/>
                <a:gd name="T29" fmla="*/ 795 h 797"/>
                <a:gd name="T30" fmla="*/ 403 w 451"/>
                <a:gd name="T31" fmla="*/ 797 h 797"/>
                <a:gd name="T32" fmla="*/ 451 w 451"/>
                <a:gd name="T33" fmla="*/ 748 h 797"/>
                <a:gd name="T34" fmla="*/ 451 w 451"/>
                <a:gd name="T35" fmla="*/ 49 h 797"/>
                <a:gd name="T36" fmla="*/ 403 w 451"/>
                <a:gd name="T37" fmla="*/ 0 h 797"/>
                <a:gd name="T38" fmla="*/ 49 w 451"/>
                <a:gd name="T39" fmla="*/ 0 h 797"/>
                <a:gd name="T40" fmla="*/ 0 w 451"/>
                <a:gd name="T41" fmla="*/ 49 h 797"/>
                <a:gd name="T42" fmla="*/ 0 w 451"/>
                <a:gd name="T43" fmla="*/ 748 h 797"/>
                <a:gd name="T44" fmla="*/ 49 w 451"/>
                <a:gd name="T45" fmla="*/ 797 h 797"/>
                <a:gd name="T46" fmla="*/ 403 w 451"/>
                <a:gd name="T47" fmla="*/ 797 h 797"/>
                <a:gd name="T48" fmla="*/ 403 w 451"/>
                <a:gd name="T49" fmla="*/ 795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1" h="797">
                  <a:moveTo>
                    <a:pt x="403" y="795"/>
                  </a:moveTo>
                  <a:cubicBezTo>
                    <a:pt x="403" y="793"/>
                    <a:pt x="403" y="793"/>
                    <a:pt x="403" y="793"/>
                  </a:cubicBezTo>
                  <a:cubicBezTo>
                    <a:pt x="49" y="793"/>
                    <a:pt x="49" y="793"/>
                    <a:pt x="49" y="793"/>
                  </a:cubicBezTo>
                  <a:cubicBezTo>
                    <a:pt x="37" y="793"/>
                    <a:pt x="26" y="788"/>
                    <a:pt x="17" y="780"/>
                  </a:cubicBezTo>
                  <a:cubicBezTo>
                    <a:pt x="9" y="772"/>
                    <a:pt x="4" y="761"/>
                    <a:pt x="4" y="74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37"/>
                    <a:pt x="9" y="26"/>
                    <a:pt x="17" y="17"/>
                  </a:cubicBezTo>
                  <a:cubicBezTo>
                    <a:pt x="26" y="9"/>
                    <a:pt x="37" y="4"/>
                    <a:pt x="49" y="4"/>
                  </a:cubicBezTo>
                  <a:cubicBezTo>
                    <a:pt x="403" y="4"/>
                    <a:pt x="403" y="4"/>
                    <a:pt x="403" y="4"/>
                  </a:cubicBezTo>
                  <a:cubicBezTo>
                    <a:pt x="415" y="4"/>
                    <a:pt x="426" y="9"/>
                    <a:pt x="434" y="17"/>
                  </a:cubicBezTo>
                  <a:cubicBezTo>
                    <a:pt x="442" y="26"/>
                    <a:pt x="447" y="37"/>
                    <a:pt x="447" y="49"/>
                  </a:cubicBezTo>
                  <a:cubicBezTo>
                    <a:pt x="447" y="748"/>
                    <a:pt x="447" y="748"/>
                    <a:pt x="447" y="748"/>
                  </a:cubicBezTo>
                  <a:cubicBezTo>
                    <a:pt x="447" y="761"/>
                    <a:pt x="442" y="772"/>
                    <a:pt x="434" y="780"/>
                  </a:cubicBezTo>
                  <a:cubicBezTo>
                    <a:pt x="426" y="788"/>
                    <a:pt x="415" y="793"/>
                    <a:pt x="403" y="793"/>
                  </a:cubicBezTo>
                  <a:cubicBezTo>
                    <a:pt x="403" y="795"/>
                    <a:pt x="403" y="795"/>
                    <a:pt x="403" y="795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29" y="797"/>
                    <a:pt x="451" y="775"/>
                    <a:pt x="451" y="748"/>
                  </a:cubicBezTo>
                  <a:cubicBezTo>
                    <a:pt x="451" y="49"/>
                    <a:pt x="451" y="49"/>
                    <a:pt x="451" y="49"/>
                  </a:cubicBezTo>
                  <a:cubicBezTo>
                    <a:pt x="451" y="22"/>
                    <a:pt x="429" y="0"/>
                    <a:pt x="40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0" y="775"/>
                    <a:pt x="22" y="797"/>
                    <a:pt x="49" y="797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03" y="795"/>
                    <a:pt x="403" y="795"/>
                    <a:pt x="403" y="795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ṡlide">
              <a:extLst>
                <a:ext uri="{FF2B5EF4-FFF2-40B4-BE49-F238E27FC236}">
                  <a16:creationId xmlns:a16="http://schemas.microsoft.com/office/drawing/2014/main" id="{A4C9CFBB-3BA3-4E31-B8F4-E89E44E74B13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07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$ľiḍe">
              <a:extLst>
                <a:ext uri="{FF2B5EF4-FFF2-40B4-BE49-F238E27FC236}">
                  <a16:creationId xmlns:a16="http://schemas.microsoft.com/office/drawing/2014/main" id="{1DDDAE5D-4822-4A74-9F99-F90286771939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2459038"/>
            </a:xfrm>
            <a:custGeom>
              <a:avLst/>
              <a:gdLst>
                <a:gd name="T0" fmla="*/ 406 w 447"/>
                <a:gd name="T1" fmla="*/ 0 h 611"/>
                <a:gd name="T2" fmla="*/ 42 w 447"/>
                <a:gd name="T3" fmla="*/ 0 h 611"/>
                <a:gd name="T4" fmla="*/ 0 w 447"/>
                <a:gd name="T5" fmla="*/ 42 h 611"/>
                <a:gd name="T6" fmla="*/ 0 w 447"/>
                <a:gd name="T7" fmla="*/ 611 h 611"/>
                <a:gd name="T8" fmla="*/ 247 w 447"/>
                <a:gd name="T9" fmla="*/ 611 h 611"/>
                <a:gd name="T10" fmla="*/ 247 w 447"/>
                <a:gd name="T11" fmla="*/ 470 h 611"/>
                <a:gd name="T12" fmla="*/ 407 w 447"/>
                <a:gd name="T13" fmla="*/ 470 h 611"/>
                <a:gd name="T14" fmla="*/ 407 w 447"/>
                <a:gd name="T15" fmla="*/ 430 h 611"/>
                <a:gd name="T16" fmla="*/ 447 w 447"/>
                <a:gd name="T17" fmla="*/ 430 h 611"/>
                <a:gd name="T18" fmla="*/ 447 w 447"/>
                <a:gd name="T19" fmla="*/ 42 h 611"/>
                <a:gd name="T20" fmla="*/ 406 w 447"/>
                <a:gd name="T21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" h="611">
                  <a:moveTo>
                    <a:pt x="40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247" y="611"/>
                    <a:pt x="247" y="611"/>
                    <a:pt x="247" y="611"/>
                  </a:cubicBezTo>
                  <a:cubicBezTo>
                    <a:pt x="247" y="470"/>
                    <a:pt x="247" y="470"/>
                    <a:pt x="247" y="470"/>
                  </a:cubicBezTo>
                  <a:cubicBezTo>
                    <a:pt x="407" y="470"/>
                    <a:pt x="407" y="470"/>
                    <a:pt x="407" y="470"/>
                  </a:cubicBezTo>
                  <a:cubicBezTo>
                    <a:pt x="407" y="430"/>
                    <a:pt x="407" y="430"/>
                    <a:pt x="407" y="430"/>
                  </a:cubicBezTo>
                  <a:cubicBezTo>
                    <a:pt x="447" y="430"/>
                    <a:pt x="447" y="430"/>
                    <a:pt x="447" y="430"/>
                  </a:cubicBezTo>
                  <a:cubicBezTo>
                    <a:pt x="447" y="42"/>
                    <a:pt x="447" y="42"/>
                    <a:pt x="447" y="42"/>
                  </a:cubicBezTo>
                  <a:cubicBezTo>
                    <a:pt x="447" y="19"/>
                    <a:pt x="429" y="0"/>
                    <a:pt x="406" y="0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$ḻíḍe">
              <a:extLst>
                <a:ext uri="{FF2B5EF4-FFF2-40B4-BE49-F238E27FC236}">
                  <a16:creationId xmlns:a16="http://schemas.microsoft.com/office/drawing/2014/main" id="{EC6C191A-1579-4151-97F1-EFCCF6E000D0}"/>
                </a:ext>
              </a:extLst>
            </p:cNvPr>
            <p:cNvSpPr/>
            <p:nvPr/>
          </p:nvSpPr>
          <p:spPr bwMode="auto">
            <a:xfrm>
              <a:off x="4589464" y="36449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0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0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0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lïḑê">
              <a:extLst>
                <a:ext uri="{FF2B5EF4-FFF2-40B4-BE49-F238E27FC236}">
                  <a16:creationId xmlns:a16="http://schemas.microsoft.com/office/drawing/2014/main" id="{F38FF77E-CF6E-4AF2-867A-B474F10F562D}"/>
                </a:ext>
              </a:extLst>
            </p:cNvPr>
            <p:cNvSpPr/>
            <p:nvPr/>
          </p:nvSpPr>
          <p:spPr bwMode="auto">
            <a:xfrm>
              <a:off x="4602164" y="3657601"/>
              <a:ext cx="566738" cy="566738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1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şlîdé">
              <a:extLst>
                <a:ext uri="{FF2B5EF4-FFF2-40B4-BE49-F238E27FC236}">
                  <a16:creationId xmlns:a16="http://schemas.microsoft.com/office/drawing/2014/main" id="{522FB939-2077-419D-B9F6-6EDA4DB64FD6}"/>
                </a:ext>
              </a:extLst>
            </p:cNvPr>
            <p:cNvSpPr/>
            <p:nvPr/>
          </p:nvSpPr>
          <p:spPr bwMode="auto">
            <a:xfrm>
              <a:off x="4589464" y="29083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sļíḑe">
              <a:extLst>
                <a:ext uri="{FF2B5EF4-FFF2-40B4-BE49-F238E27FC236}">
                  <a16:creationId xmlns:a16="http://schemas.microsoft.com/office/drawing/2014/main" id="{6AB4BE11-6AE5-46E4-A6A5-F4231FAF077D}"/>
                </a:ext>
              </a:extLst>
            </p:cNvPr>
            <p:cNvSpPr/>
            <p:nvPr/>
          </p:nvSpPr>
          <p:spPr bwMode="auto">
            <a:xfrm>
              <a:off x="4602164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  <a:close/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ṩḻiḍe">
              <a:extLst>
                <a:ext uri="{FF2B5EF4-FFF2-40B4-BE49-F238E27FC236}">
                  <a16:creationId xmlns:a16="http://schemas.microsoft.com/office/drawing/2014/main" id="{EFC546EB-A1AF-4A78-862B-18442D5AACFD}"/>
                </a:ext>
              </a:extLst>
            </p:cNvPr>
            <p:cNvSpPr/>
            <p:nvPr/>
          </p:nvSpPr>
          <p:spPr bwMode="auto">
            <a:xfrm>
              <a:off x="4602164" y="3387726"/>
              <a:ext cx="566738" cy="101600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  <a:close/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šļiḍé">
              <a:extLst>
                <a:ext uri="{FF2B5EF4-FFF2-40B4-BE49-F238E27FC236}">
                  <a16:creationId xmlns:a16="http://schemas.microsoft.com/office/drawing/2014/main" id="{E7443A88-C460-4C29-88E3-F6604BB37912}"/>
                </a:ext>
              </a:extLst>
            </p:cNvPr>
            <p:cNvSpPr/>
            <p:nvPr/>
          </p:nvSpPr>
          <p:spPr bwMode="auto">
            <a:xfrm>
              <a:off x="5391151" y="2908301"/>
              <a:ext cx="592138" cy="592138"/>
            </a:xfrm>
            <a:custGeom>
              <a:avLst/>
              <a:gdLst>
                <a:gd name="T0" fmla="*/ 121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1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1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1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ş1ïḋe">
              <a:extLst>
                <a:ext uri="{FF2B5EF4-FFF2-40B4-BE49-F238E27FC236}">
                  <a16:creationId xmlns:a16="http://schemas.microsoft.com/office/drawing/2014/main" id="{82D63452-E21F-4F66-9EEE-76FE307C903F}"/>
                </a:ext>
              </a:extLst>
            </p:cNvPr>
            <p:cNvSpPr/>
            <p:nvPr/>
          </p:nvSpPr>
          <p:spPr bwMode="auto">
            <a:xfrm>
              <a:off x="5403851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2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sḻíďe">
              <a:extLst>
                <a:ext uri="{FF2B5EF4-FFF2-40B4-BE49-F238E27FC236}">
                  <a16:creationId xmlns:a16="http://schemas.microsoft.com/office/drawing/2014/main" id="{ABBC458B-EF4A-4553-91C4-DF02727D7B4A}"/>
                </a:ext>
              </a:extLst>
            </p:cNvPr>
            <p:cNvSpPr/>
            <p:nvPr/>
          </p:nvSpPr>
          <p:spPr bwMode="auto">
            <a:xfrm>
              <a:off x="5403851" y="3387726"/>
              <a:ext cx="566738" cy="101600"/>
            </a:xfrm>
            <a:custGeom>
              <a:avLst/>
              <a:gdLst>
                <a:gd name="T0" fmla="*/ 118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8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8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8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31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1" y="23"/>
                    <a:pt x="118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ṣ1ïḋe">
              <a:extLst>
                <a:ext uri="{FF2B5EF4-FFF2-40B4-BE49-F238E27FC236}">
                  <a16:creationId xmlns:a16="http://schemas.microsoft.com/office/drawing/2014/main" id="{BE433FFD-FAAB-4614-B211-242325296F45}"/>
                </a:ext>
              </a:extLst>
            </p:cNvPr>
            <p:cNvSpPr/>
            <p:nvPr/>
          </p:nvSpPr>
          <p:spPr bwMode="auto">
            <a:xfrm>
              <a:off x="4799014" y="3694113"/>
              <a:ext cx="173038" cy="173038"/>
            </a:xfrm>
            <a:custGeom>
              <a:avLst/>
              <a:gdLst>
                <a:gd name="T0" fmla="*/ 38 w 43"/>
                <a:gd name="T1" fmla="*/ 34 h 43"/>
                <a:gd name="T2" fmla="*/ 38 w 43"/>
                <a:gd name="T3" fmla="*/ 34 h 43"/>
                <a:gd name="T4" fmla="*/ 38 w 43"/>
                <a:gd name="T5" fmla="*/ 33 h 43"/>
                <a:gd name="T6" fmla="*/ 37 w 43"/>
                <a:gd name="T7" fmla="*/ 32 h 43"/>
                <a:gd name="T8" fmla="*/ 36 w 43"/>
                <a:gd name="T9" fmla="*/ 31 h 43"/>
                <a:gd name="T10" fmla="*/ 40 w 43"/>
                <a:gd name="T11" fmla="*/ 26 h 43"/>
                <a:gd name="T12" fmla="*/ 43 w 43"/>
                <a:gd name="T13" fmla="*/ 21 h 43"/>
                <a:gd name="T14" fmla="*/ 40 w 43"/>
                <a:gd name="T15" fmla="*/ 18 h 43"/>
                <a:gd name="T16" fmla="*/ 37 w 43"/>
                <a:gd name="T17" fmla="*/ 15 h 43"/>
                <a:gd name="T18" fmla="*/ 36 w 43"/>
                <a:gd name="T19" fmla="*/ 13 h 43"/>
                <a:gd name="T20" fmla="*/ 36 w 43"/>
                <a:gd name="T21" fmla="*/ 13 h 43"/>
                <a:gd name="T22" fmla="*/ 38 w 43"/>
                <a:gd name="T23" fmla="*/ 10 h 43"/>
                <a:gd name="T24" fmla="*/ 38 w 43"/>
                <a:gd name="T25" fmla="*/ 10 h 43"/>
                <a:gd name="T26" fmla="*/ 38 w 43"/>
                <a:gd name="T27" fmla="*/ 9 h 43"/>
                <a:gd name="T28" fmla="*/ 35 w 43"/>
                <a:gd name="T29" fmla="*/ 6 h 43"/>
                <a:gd name="T30" fmla="*/ 32 w 43"/>
                <a:gd name="T31" fmla="*/ 6 h 43"/>
                <a:gd name="T32" fmla="*/ 25 w 43"/>
                <a:gd name="T33" fmla="*/ 5 h 43"/>
                <a:gd name="T34" fmla="*/ 25 w 43"/>
                <a:gd name="T35" fmla="*/ 3 h 43"/>
                <a:gd name="T36" fmla="*/ 20 w 43"/>
                <a:gd name="T37" fmla="*/ 0 h 43"/>
                <a:gd name="T38" fmla="*/ 17 w 43"/>
                <a:gd name="T39" fmla="*/ 3 h 43"/>
                <a:gd name="T40" fmla="*/ 12 w 43"/>
                <a:gd name="T41" fmla="*/ 7 h 43"/>
                <a:gd name="T42" fmla="*/ 10 w 43"/>
                <a:gd name="T43" fmla="*/ 5 h 43"/>
                <a:gd name="T44" fmla="*/ 7 w 43"/>
                <a:gd name="T45" fmla="*/ 6 h 43"/>
                <a:gd name="T46" fmla="*/ 5 w 43"/>
                <a:gd name="T47" fmla="*/ 9 h 43"/>
                <a:gd name="T48" fmla="*/ 5 w 43"/>
                <a:gd name="T49" fmla="*/ 10 h 43"/>
                <a:gd name="T50" fmla="*/ 5 w 43"/>
                <a:gd name="T51" fmla="*/ 10 h 43"/>
                <a:gd name="T52" fmla="*/ 6 w 43"/>
                <a:gd name="T53" fmla="*/ 13 h 43"/>
                <a:gd name="T54" fmla="*/ 6 w 43"/>
                <a:gd name="T55" fmla="*/ 13 h 43"/>
                <a:gd name="T56" fmla="*/ 5 w 43"/>
                <a:gd name="T57" fmla="*/ 15 h 43"/>
                <a:gd name="T58" fmla="*/ 3 w 43"/>
                <a:gd name="T59" fmla="*/ 18 h 43"/>
                <a:gd name="T60" fmla="*/ 0 w 43"/>
                <a:gd name="T61" fmla="*/ 21 h 43"/>
                <a:gd name="T62" fmla="*/ 3 w 43"/>
                <a:gd name="T63" fmla="*/ 26 h 43"/>
                <a:gd name="T64" fmla="*/ 6 w 43"/>
                <a:gd name="T65" fmla="*/ 31 h 43"/>
                <a:gd name="T66" fmla="*/ 5 w 43"/>
                <a:gd name="T67" fmla="*/ 32 h 43"/>
                <a:gd name="T68" fmla="*/ 5 w 43"/>
                <a:gd name="T69" fmla="*/ 33 h 43"/>
                <a:gd name="T70" fmla="*/ 5 w 43"/>
                <a:gd name="T71" fmla="*/ 34 h 43"/>
                <a:gd name="T72" fmla="*/ 5 w 43"/>
                <a:gd name="T73" fmla="*/ 34 h 43"/>
                <a:gd name="T74" fmla="*/ 7 w 43"/>
                <a:gd name="T75" fmla="*/ 38 h 43"/>
                <a:gd name="T76" fmla="*/ 12 w 43"/>
                <a:gd name="T77" fmla="*/ 36 h 43"/>
                <a:gd name="T78" fmla="*/ 17 w 43"/>
                <a:gd name="T79" fmla="*/ 40 h 43"/>
                <a:gd name="T80" fmla="*/ 23 w 43"/>
                <a:gd name="T81" fmla="*/ 43 h 43"/>
                <a:gd name="T82" fmla="*/ 25 w 43"/>
                <a:gd name="T83" fmla="*/ 38 h 43"/>
                <a:gd name="T84" fmla="*/ 32 w 43"/>
                <a:gd name="T85" fmla="*/ 38 h 43"/>
                <a:gd name="T86" fmla="*/ 37 w 43"/>
                <a:gd name="T87" fmla="*/ 36 h 43"/>
                <a:gd name="T88" fmla="*/ 31 w 43"/>
                <a:gd name="T89" fmla="*/ 24 h 43"/>
                <a:gd name="T90" fmla="*/ 31 w 43"/>
                <a:gd name="T91" fmla="*/ 26 h 43"/>
                <a:gd name="T92" fmla="*/ 30 w 43"/>
                <a:gd name="T93" fmla="*/ 27 h 43"/>
                <a:gd name="T94" fmla="*/ 29 w 43"/>
                <a:gd name="T95" fmla="*/ 29 h 43"/>
                <a:gd name="T96" fmla="*/ 27 w 43"/>
                <a:gd name="T97" fmla="*/ 30 h 43"/>
                <a:gd name="T98" fmla="*/ 25 w 43"/>
                <a:gd name="T99" fmla="*/ 31 h 43"/>
                <a:gd name="T100" fmla="*/ 23 w 43"/>
                <a:gd name="T101" fmla="*/ 32 h 43"/>
                <a:gd name="T102" fmla="*/ 19 w 43"/>
                <a:gd name="T103" fmla="*/ 32 h 43"/>
                <a:gd name="T104" fmla="*/ 17 w 43"/>
                <a:gd name="T105" fmla="*/ 31 h 43"/>
                <a:gd name="T106" fmla="*/ 16 w 43"/>
                <a:gd name="T107" fmla="*/ 30 h 43"/>
                <a:gd name="T108" fmla="*/ 14 w 43"/>
                <a:gd name="T109" fmla="*/ 29 h 43"/>
                <a:gd name="T110" fmla="*/ 13 w 43"/>
                <a:gd name="T111" fmla="*/ 27 h 43"/>
                <a:gd name="T112" fmla="*/ 12 w 43"/>
                <a:gd name="T113" fmla="*/ 26 h 43"/>
                <a:gd name="T114" fmla="*/ 11 w 43"/>
                <a:gd name="T115" fmla="*/ 24 h 43"/>
                <a:gd name="T116" fmla="*/ 11 w 43"/>
                <a:gd name="T117" fmla="*/ 22 h 43"/>
                <a:gd name="T118" fmla="*/ 32 w 43"/>
                <a:gd name="T11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" h="43">
                  <a:moveTo>
                    <a:pt x="37" y="36"/>
                  </a:moveTo>
                  <a:cubicBezTo>
                    <a:pt x="38" y="35"/>
                    <a:pt x="38" y="35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29"/>
                    <a:pt x="38" y="28"/>
                    <a:pt x="38" y="26"/>
                  </a:cubicBezTo>
                  <a:cubicBezTo>
                    <a:pt x="39" y="26"/>
                    <a:pt x="39" y="26"/>
                    <a:pt x="40" y="26"/>
                  </a:cubicBezTo>
                  <a:cubicBezTo>
                    <a:pt x="41" y="26"/>
                    <a:pt x="43" y="25"/>
                    <a:pt x="43" y="24"/>
                  </a:cubicBezTo>
                  <a:cubicBezTo>
                    <a:pt x="43" y="23"/>
                    <a:pt x="43" y="22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19"/>
                    <a:pt x="41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cubicBezTo>
                    <a:pt x="38" y="17"/>
                    <a:pt x="38" y="16"/>
                    <a:pt x="37" y="15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7" y="12"/>
                    <a:pt x="37" y="12"/>
                  </a:cubicBezTo>
                  <a:cubicBezTo>
                    <a:pt x="38" y="11"/>
                    <a:pt x="38" y="11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6" y="7"/>
                    <a:pt x="35" y="6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3" y="5"/>
                    <a:pt x="32" y="5"/>
                    <a:pt x="32" y="6"/>
                  </a:cubicBezTo>
                  <a:cubicBezTo>
                    <a:pt x="31" y="6"/>
                    <a:pt x="31" y="7"/>
                    <a:pt x="30" y="7"/>
                  </a:cubicBezTo>
                  <a:cubicBezTo>
                    <a:pt x="29" y="6"/>
                    <a:pt x="27" y="5"/>
                    <a:pt x="25" y="5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5"/>
                  </a:cubicBezTo>
                  <a:cubicBezTo>
                    <a:pt x="15" y="5"/>
                    <a:pt x="14" y="6"/>
                    <a:pt x="12" y="7"/>
                  </a:cubicBezTo>
                  <a:cubicBezTo>
                    <a:pt x="12" y="7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5"/>
                  </a:cubicBezTo>
                  <a:cubicBezTo>
                    <a:pt x="5" y="16"/>
                    <a:pt x="5" y="17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1" y="18"/>
                    <a:pt x="0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3" y="26"/>
                    <a:pt x="4" y="26"/>
                    <a:pt x="4" y="26"/>
                  </a:cubicBezTo>
                  <a:cubicBezTo>
                    <a:pt x="5" y="28"/>
                    <a:pt x="6" y="29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6" y="37"/>
                    <a:pt x="7" y="37"/>
                    <a:pt x="7" y="38"/>
                  </a:cubicBezTo>
                  <a:cubicBezTo>
                    <a:pt x="8" y="39"/>
                    <a:pt x="10" y="39"/>
                    <a:pt x="11" y="38"/>
                  </a:cubicBezTo>
                  <a:cubicBezTo>
                    <a:pt x="11" y="37"/>
                    <a:pt x="12" y="37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39"/>
                    <a:pt x="17" y="40"/>
                    <a:pt x="17" y="40"/>
                  </a:cubicBezTo>
                  <a:cubicBezTo>
                    <a:pt x="17" y="42"/>
                    <a:pt x="18" y="43"/>
                    <a:pt x="20" y="43"/>
                  </a:cubicBezTo>
                  <a:cubicBezTo>
                    <a:pt x="21" y="43"/>
                    <a:pt x="22" y="43"/>
                    <a:pt x="23" y="43"/>
                  </a:cubicBezTo>
                  <a:cubicBezTo>
                    <a:pt x="24" y="43"/>
                    <a:pt x="25" y="42"/>
                    <a:pt x="25" y="40"/>
                  </a:cubicBezTo>
                  <a:cubicBezTo>
                    <a:pt x="25" y="40"/>
                    <a:pt x="25" y="39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3" y="39"/>
                    <a:pt x="34" y="39"/>
                    <a:pt x="35" y="38"/>
                  </a:cubicBezTo>
                  <a:cubicBezTo>
                    <a:pt x="36" y="37"/>
                    <a:pt x="37" y="37"/>
                    <a:pt x="37" y="36"/>
                  </a:cubicBezTo>
                  <a:moveTo>
                    <a:pt x="31" y="22"/>
                  </a:moveTo>
                  <a:cubicBezTo>
                    <a:pt x="31" y="23"/>
                    <a:pt x="31" y="23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9"/>
                    <a:pt x="29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1" y="32"/>
                  </a:cubicBezTo>
                  <a:cubicBezTo>
                    <a:pt x="21" y="32"/>
                    <a:pt x="20" y="32"/>
                    <a:pt x="19" y="3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1" y="25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16"/>
                    <a:pt x="16" y="11"/>
                    <a:pt x="21" y="11"/>
                  </a:cubicBezTo>
                  <a:cubicBezTo>
                    <a:pt x="27" y="11"/>
                    <a:pt x="32" y="16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Sļïďê">
              <a:extLst>
                <a:ext uri="{FF2B5EF4-FFF2-40B4-BE49-F238E27FC236}">
                  <a16:creationId xmlns:a16="http://schemas.microsoft.com/office/drawing/2014/main" id="{F43BD706-A441-4DCC-9152-3A53EBF023DB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šľiḍé">
              <a:extLst>
                <a:ext uri="{FF2B5EF4-FFF2-40B4-BE49-F238E27FC236}">
                  <a16:creationId xmlns:a16="http://schemas.microsoft.com/office/drawing/2014/main" id="{C6459108-A7E9-43A6-9FBA-A6EF3B1530CC}"/>
                </a:ext>
              </a:extLst>
            </p:cNvPr>
            <p:cNvSpPr/>
            <p:nvPr/>
          </p:nvSpPr>
          <p:spPr bwMode="auto">
            <a:xfrm>
              <a:off x="4633914" y="3887788"/>
              <a:ext cx="298450" cy="301625"/>
            </a:xfrm>
            <a:custGeom>
              <a:avLst/>
              <a:gdLst>
                <a:gd name="T0" fmla="*/ 67 w 74"/>
                <a:gd name="T1" fmla="*/ 29 h 75"/>
                <a:gd name="T2" fmla="*/ 64 w 74"/>
                <a:gd name="T3" fmla="*/ 23 h 75"/>
                <a:gd name="T4" fmla="*/ 63 w 74"/>
                <a:gd name="T5" fmla="*/ 21 h 75"/>
                <a:gd name="T6" fmla="*/ 65 w 74"/>
                <a:gd name="T7" fmla="*/ 19 h 75"/>
                <a:gd name="T8" fmla="*/ 66 w 74"/>
                <a:gd name="T9" fmla="*/ 15 h 75"/>
                <a:gd name="T10" fmla="*/ 66 w 74"/>
                <a:gd name="T11" fmla="*/ 14 h 75"/>
                <a:gd name="T12" fmla="*/ 65 w 74"/>
                <a:gd name="T13" fmla="*/ 12 h 75"/>
                <a:gd name="T14" fmla="*/ 58 w 74"/>
                <a:gd name="T15" fmla="*/ 7 h 75"/>
                <a:gd name="T16" fmla="*/ 53 w 74"/>
                <a:gd name="T17" fmla="*/ 11 h 75"/>
                <a:gd name="T18" fmla="*/ 44 w 74"/>
                <a:gd name="T19" fmla="*/ 5 h 75"/>
                <a:gd name="T20" fmla="*/ 40 w 74"/>
                <a:gd name="T21" fmla="*/ 0 h 75"/>
                <a:gd name="T22" fmla="*/ 30 w 74"/>
                <a:gd name="T23" fmla="*/ 5 h 75"/>
                <a:gd name="T24" fmla="*/ 30 w 74"/>
                <a:gd name="T25" fmla="*/ 8 h 75"/>
                <a:gd name="T26" fmla="*/ 19 w 74"/>
                <a:gd name="T27" fmla="*/ 11 h 75"/>
                <a:gd name="T28" fmla="*/ 16 w 74"/>
                <a:gd name="T29" fmla="*/ 10 h 75"/>
                <a:gd name="T30" fmla="*/ 9 w 74"/>
                <a:gd name="T31" fmla="*/ 16 h 75"/>
                <a:gd name="T32" fmla="*/ 8 w 74"/>
                <a:gd name="T33" fmla="*/ 18 h 75"/>
                <a:gd name="T34" fmla="*/ 8 w 74"/>
                <a:gd name="T35" fmla="*/ 19 h 75"/>
                <a:gd name="T36" fmla="*/ 9 w 74"/>
                <a:gd name="T37" fmla="*/ 22 h 75"/>
                <a:gd name="T38" fmla="*/ 11 w 74"/>
                <a:gd name="T39" fmla="*/ 24 h 75"/>
                <a:gd name="T40" fmla="*/ 10 w 74"/>
                <a:gd name="T41" fmla="*/ 26 h 75"/>
                <a:gd name="T42" fmla="*/ 8 w 74"/>
                <a:gd name="T43" fmla="*/ 33 h 75"/>
                <a:gd name="T44" fmla="*/ 3 w 74"/>
                <a:gd name="T45" fmla="*/ 34 h 75"/>
                <a:gd name="T46" fmla="*/ 0 w 74"/>
                <a:gd name="T47" fmla="*/ 39 h 75"/>
                <a:gd name="T48" fmla="*/ 0 w 74"/>
                <a:gd name="T49" fmla="*/ 44 h 75"/>
                <a:gd name="T50" fmla="*/ 8 w 74"/>
                <a:gd name="T51" fmla="*/ 47 h 75"/>
                <a:gd name="T52" fmla="*/ 11 w 74"/>
                <a:gd name="T53" fmla="*/ 56 h 75"/>
                <a:gd name="T54" fmla="*/ 9 w 74"/>
                <a:gd name="T55" fmla="*/ 58 h 75"/>
                <a:gd name="T56" fmla="*/ 8 w 74"/>
                <a:gd name="T57" fmla="*/ 60 h 75"/>
                <a:gd name="T58" fmla="*/ 8 w 74"/>
                <a:gd name="T59" fmla="*/ 61 h 75"/>
                <a:gd name="T60" fmla="*/ 9 w 74"/>
                <a:gd name="T61" fmla="*/ 64 h 75"/>
                <a:gd name="T62" fmla="*/ 19 w 74"/>
                <a:gd name="T63" fmla="*/ 67 h 75"/>
                <a:gd name="T64" fmla="*/ 30 w 74"/>
                <a:gd name="T65" fmla="*/ 67 h 75"/>
                <a:gd name="T66" fmla="*/ 35 w 74"/>
                <a:gd name="T67" fmla="*/ 74 h 75"/>
                <a:gd name="T68" fmla="*/ 44 w 74"/>
                <a:gd name="T69" fmla="*/ 69 h 75"/>
                <a:gd name="T70" fmla="*/ 53 w 74"/>
                <a:gd name="T71" fmla="*/ 62 h 75"/>
                <a:gd name="T72" fmla="*/ 62 w 74"/>
                <a:gd name="T73" fmla="*/ 64 h 75"/>
                <a:gd name="T74" fmla="*/ 66 w 74"/>
                <a:gd name="T75" fmla="*/ 58 h 75"/>
                <a:gd name="T76" fmla="*/ 66 w 74"/>
                <a:gd name="T77" fmla="*/ 58 h 75"/>
                <a:gd name="T78" fmla="*/ 66 w 74"/>
                <a:gd name="T79" fmla="*/ 56 h 75"/>
                <a:gd name="T80" fmla="*/ 65 w 74"/>
                <a:gd name="T81" fmla="*/ 54 h 75"/>
                <a:gd name="T82" fmla="*/ 63 w 74"/>
                <a:gd name="T83" fmla="*/ 52 h 75"/>
                <a:gd name="T84" fmla="*/ 69 w 74"/>
                <a:gd name="T85" fmla="*/ 44 h 75"/>
                <a:gd name="T86" fmla="*/ 74 w 74"/>
                <a:gd name="T87" fmla="*/ 35 h 75"/>
                <a:gd name="T88" fmla="*/ 69 w 74"/>
                <a:gd name="T89" fmla="*/ 29 h 75"/>
                <a:gd name="T90" fmla="*/ 55 w 74"/>
                <a:gd name="T91" fmla="*/ 40 h 75"/>
                <a:gd name="T92" fmla="*/ 54 w 74"/>
                <a:gd name="T93" fmla="*/ 44 h 75"/>
                <a:gd name="T94" fmla="*/ 52 w 74"/>
                <a:gd name="T95" fmla="*/ 47 h 75"/>
                <a:gd name="T96" fmla="*/ 50 w 74"/>
                <a:gd name="T97" fmla="*/ 49 h 75"/>
                <a:gd name="T98" fmla="*/ 47 w 74"/>
                <a:gd name="T99" fmla="*/ 52 h 75"/>
                <a:gd name="T100" fmla="*/ 44 w 74"/>
                <a:gd name="T101" fmla="*/ 53 h 75"/>
                <a:gd name="T102" fmla="*/ 41 w 74"/>
                <a:gd name="T103" fmla="*/ 55 h 75"/>
                <a:gd name="T104" fmla="*/ 34 w 74"/>
                <a:gd name="T105" fmla="*/ 55 h 75"/>
                <a:gd name="T106" fmla="*/ 30 w 74"/>
                <a:gd name="T107" fmla="*/ 54 h 75"/>
                <a:gd name="T108" fmla="*/ 27 w 74"/>
                <a:gd name="T109" fmla="*/ 53 h 75"/>
                <a:gd name="T110" fmla="*/ 25 w 74"/>
                <a:gd name="T111" fmla="*/ 51 h 75"/>
                <a:gd name="T112" fmla="*/ 22 w 74"/>
                <a:gd name="T113" fmla="*/ 49 h 75"/>
                <a:gd name="T114" fmla="*/ 21 w 74"/>
                <a:gd name="T115" fmla="*/ 46 h 75"/>
                <a:gd name="T116" fmla="*/ 20 w 74"/>
                <a:gd name="T117" fmla="*/ 42 h 75"/>
                <a:gd name="T118" fmla="*/ 19 w 74"/>
                <a:gd name="T119" fmla="*/ 39 h 75"/>
                <a:gd name="T120" fmla="*/ 55 w 74"/>
                <a:gd name="T12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" h="75">
                  <a:moveTo>
                    <a:pt x="69" y="29"/>
                  </a:moveTo>
                  <a:cubicBezTo>
                    <a:pt x="69" y="29"/>
                    <a:pt x="68" y="29"/>
                    <a:pt x="67" y="29"/>
                  </a:cubicBezTo>
                  <a:cubicBezTo>
                    <a:pt x="66" y="28"/>
                    <a:pt x="66" y="26"/>
                    <a:pt x="65" y="25"/>
                  </a:cubicBezTo>
                  <a:cubicBezTo>
                    <a:pt x="65" y="24"/>
                    <a:pt x="64" y="23"/>
                    <a:pt x="64" y="23"/>
                  </a:cubicBezTo>
                  <a:cubicBezTo>
                    <a:pt x="64" y="22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4" y="20"/>
                    <a:pt x="64" y="19"/>
                    <a:pt x="65" y="19"/>
                  </a:cubicBezTo>
                  <a:cubicBezTo>
                    <a:pt x="66" y="18"/>
                    <a:pt x="66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4"/>
                    <a:pt x="66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3"/>
                    <a:pt x="66" y="12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6" y="8"/>
                    <a:pt x="55" y="9"/>
                  </a:cubicBezTo>
                  <a:cubicBezTo>
                    <a:pt x="54" y="9"/>
                    <a:pt x="54" y="10"/>
                    <a:pt x="53" y="11"/>
                  </a:cubicBezTo>
                  <a:cubicBezTo>
                    <a:pt x="50" y="9"/>
                    <a:pt x="47" y="8"/>
                    <a:pt x="44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8" y="0"/>
                    <a:pt x="36" y="0"/>
                    <a:pt x="35" y="0"/>
                  </a:cubicBezTo>
                  <a:cubicBezTo>
                    <a:pt x="32" y="1"/>
                    <a:pt x="30" y="3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8"/>
                    <a:pt x="30" y="8"/>
                  </a:cubicBezTo>
                  <a:cubicBezTo>
                    <a:pt x="27" y="9"/>
                    <a:pt x="24" y="11"/>
                    <a:pt x="21" y="13"/>
                  </a:cubicBezTo>
                  <a:cubicBezTo>
                    <a:pt x="21" y="12"/>
                    <a:pt x="20" y="12"/>
                    <a:pt x="19" y="11"/>
                  </a:cubicBezTo>
                  <a:cubicBezTo>
                    <a:pt x="19" y="11"/>
                    <a:pt x="18" y="10"/>
                    <a:pt x="18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5" y="10"/>
                    <a:pt x="14" y="11"/>
                    <a:pt x="13" y="12"/>
                  </a:cubicBezTo>
                  <a:cubicBezTo>
                    <a:pt x="12" y="13"/>
                    <a:pt x="10" y="14"/>
                    <a:pt x="9" y="16"/>
                  </a:cubicBezTo>
                  <a:cubicBezTo>
                    <a:pt x="9" y="16"/>
                    <a:pt x="9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9" y="22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0" y="26"/>
                  </a:cubicBezTo>
                  <a:cubicBezTo>
                    <a:pt x="10" y="27"/>
                    <a:pt x="10" y="28"/>
                    <a:pt x="9" y="28"/>
                  </a:cubicBezTo>
                  <a:cubicBezTo>
                    <a:pt x="9" y="30"/>
                    <a:pt x="8" y="32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4" y="34"/>
                    <a:pt x="4" y="34"/>
                    <a:pt x="3" y="34"/>
                  </a:cubicBezTo>
                  <a:cubicBezTo>
                    <a:pt x="1" y="35"/>
                    <a:pt x="0" y="3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0" y="42"/>
                    <a:pt x="0" y="44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6" y="48"/>
                    <a:pt x="7" y="47"/>
                    <a:pt x="8" y="47"/>
                  </a:cubicBezTo>
                  <a:cubicBezTo>
                    <a:pt x="9" y="50"/>
                    <a:pt x="10" y="53"/>
                    <a:pt x="11" y="55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10" y="57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9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4"/>
                    <a:pt x="9" y="64"/>
                  </a:cubicBezTo>
                  <a:cubicBezTo>
                    <a:pt x="10" y="65"/>
                    <a:pt x="12" y="66"/>
                    <a:pt x="13" y="67"/>
                  </a:cubicBezTo>
                  <a:cubicBezTo>
                    <a:pt x="15" y="69"/>
                    <a:pt x="17" y="69"/>
                    <a:pt x="19" y="67"/>
                  </a:cubicBezTo>
                  <a:cubicBezTo>
                    <a:pt x="20" y="66"/>
                    <a:pt x="21" y="65"/>
                    <a:pt x="21" y="64"/>
                  </a:cubicBezTo>
                  <a:cubicBezTo>
                    <a:pt x="24" y="66"/>
                    <a:pt x="27" y="67"/>
                    <a:pt x="30" y="67"/>
                  </a:cubicBezTo>
                  <a:cubicBezTo>
                    <a:pt x="30" y="68"/>
                    <a:pt x="30" y="69"/>
                    <a:pt x="30" y="70"/>
                  </a:cubicBezTo>
                  <a:cubicBezTo>
                    <a:pt x="30" y="73"/>
                    <a:pt x="32" y="75"/>
                    <a:pt x="35" y="74"/>
                  </a:cubicBezTo>
                  <a:cubicBezTo>
                    <a:pt x="36" y="74"/>
                    <a:pt x="38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8"/>
                    <a:pt x="44" y="67"/>
                    <a:pt x="44" y="66"/>
                  </a:cubicBezTo>
                  <a:cubicBezTo>
                    <a:pt x="47" y="65"/>
                    <a:pt x="50" y="64"/>
                    <a:pt x="53" y="62"/>
                  </a:cubicBezTo>
                  <a:cubicBezTo>
                    <a:pt x="54" y="63"/>
                    <a:pt x="54" y="64"/>
                    <a:pt x="55" y="64"/>
                  </a:cubicBezTo>
                  <a:cubicBezTo>
                    <a:pt x="57" y="66"/>
                    <a:pt x="60" y="66"/>
                    <a:pt x="62" y="64"/>
                  </a:cubicBezTo>
                  <a:cubicBezTo>
                    <a:pt x="63" y="63"/>
                    <a:pt x="64" y="62"/>
                    <a:pt x="65" y="61"/>
                  </a:cubicBezTo>
                  <a:cubicBezTo>
                    <a:pt x="66" y="60"/>
                    <a:pt x="66" y="59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7"/>
                    <a:pt x="66" y="57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5"/>
                    <a:pt x="66" y="55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4" y="53"/>
                    <a:pt x="64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8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8"/>
                    <a:pt x="74" y="36"/>
                    <a:pt x="74" y="3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2"/>
                    <a:pt x="72" y="29"/>
                    <a:pt x="69" y="29"/>
                  </a:cubicBezTo>
                  <a:moveTo>
                    <a:pt x="55" y="38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2"/>
                    <a:pt x="54" y="43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5"/>
                    <a:pt x="52" y="46"/>
                    <a:pt x="52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1" y="48"/>
                    <a:pt x="50" y="49"/>
                    <a:pt x="50" y="49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1"/>
                    <a:pt x="48" y="51"/>
                    <a:pt x="47" y="52"/>
                  </a:cubicBezTo>
                  <a:cubicBezTo>
                    <a:pt x="47" y="52"/>
                    <a:pt x="46" y="52"/>
                    <a:pt x="46" y="52"/>
                  </a:cubicBezTo>
                  <a:cubicBezTo>
                    <a:pt x="45" y="53"/>
                    <a:pt x="45" y="53"/>
                    <a:pt x="44" y="53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1" y="54"/>
                    <a:pt x="41" y="55"/>
                  </a:cubicBezTo>
                  <a:cubicBezTo>
                    <a:pt x="40" y="55"/>
                    <a:pt x="38" y="55"/>
                    <a:pt x="37" y="55"/>
                  </a:cubicBezTo>
                  <a:cubicBezTo>
                    <a:pt x="36" y="55"/>
                    <a:pt x="35" y="55"/>
                    <a:pt x="34" y="55"/>
                  </a:cubicBezTo>
                  <a:cubicBezTo>
                    <a:pt x="33" y="55"/>
                    <a:pt x="33" y="55"/>
                    <a:pt x="32" y="55"/>
                  </a:cubicBezTo>
                  <a:cubicBezTo>
                    <a:pt x="32" y="55"/>
                    <a:pt x="31" y="54"/>
                    <a:pt x="30" y="54"/>
                  </a:cubicBezTo>
                  <a:cubicBezTo>
                    <a:pt x="30" y="54"/>
                    <a:pt x="29" y="54"/>
                    <a:pt x="29" y="53"/>
                  </a:cubicBezTo>
                  <a:cubicBezTo>
                    <a:pt x="28" y="53"/>
                    <a:pt x="28" y="53"/>
                    <a:pt x="27" y="53"/>
                  </a:cubicBezTo>
                  <a:cubicBezTo>
                    <a:pt x="27" y="52"/>
                    <a:pt x="26" y="52"/>
                    <a:pt x="25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0"/>
                    <a:pt x="23" y="50"/>
                    <a:pt x="2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5"/>
                    <a:pt x="20" y="44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1"/>
                    <a:pt x="19" y="40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29"/>
                    <a:pt x="27" y="20"/>
                    <a:pt x="37" y="19"/>
                  </a:cubicBezTo>
                  <a:cubicBezTo>
                    <a:pt x="47" y="19"/>
                    <a:pt x="55" y="27"/>
                    <a:pt x="55" y="36"/>
                  </a:cubicBezTo>
                  <a:cubicBezTo>
                    <a:pt x="55" y="37"/>
                    <a:pt x="55" y="37"/>
                    <a:pt x="55" y="3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$ļîde">
              <a:extLst>
                <a:ext uri="{FF2B5EF4-FFF2-40B4-BE49-F238E27FC236}">
                  <a16:creationId xmlns:a16="http://schemas.microsoft.com/office/drawing/2014/main" id="{5EE058BF-26D6-4D5C-9FCD-1D18F388D220}"/>
                </a:ext>
              </a:extLst>
            </p:cNvPr>
            <p:cNvSpPr/>
            <p:nvPr/>
          </p:nvSpPr>
          <p:spPr bwMode="auto">
            <a:xfrm>
              <a:off x="4746626" y="3998913"/>
              <a:ext cx="76200" cy="77788"/>
            </a:xfrm>
            <a:custGeom>
              <a:avLst/>
              <a:gdLst>
                <a:gd name="T0" fmla="*/ 9 w 19"/>
                <a:gd name="T1" fmla="*/ 0 h 19"/>
                <a:gd name="T2" fmla="*/ 0 w 19"/>
                <a:gd name="T3" fmla="*/ 10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" y="18"/>
                    <a:pt x="19" y="14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šḻídè">
              <a:extLst>
                <a:ext uri="{FF2B5EF4-FFF2-40B4-BE49-F238E27FC236}">
                  <a16:creationId xmlns:a16="http://schemas.microsoft.com/office/drawing/2014/main" id="{3A01CFD4-5B59-48EE-B727-9DC266E6EF2B}"/>
                </a:ext>
              </a:extLst>
            </p:cNvPr>
            <p:cNvSpPr/>
            <p:nvPr/>
          </p:nvSpPr>
          <p:spPr bwMode="auto">
            <a:xfrm>
              <a:off x="4935539" y="3830638"/>
              <a:ext cx="198438" cy="204788"/>
            </a:xfrm>
            <a:custGeom>
              <a:avLst/>
              <a:gdLst>
                <a:gd name="T0" fmla="*/ 44 w 49"/>
                <a:gd name="T1" fmla="*/ 23 h 51"/>
                <a:gd name="T2" fmla="*/ 42 w 49"/>
                <a:gd name="T3" fmla="*/ 18 h 51"/>
                <a:gd name="T4" fmla="*/ 42 w 49"/>
                <a:gd name="T5" fmla="*/ 17 h 51"/>
                <a:gd name="T6" fmla="*/ 43 w 49"/>
                <a:gd name="T7" fmla="*/ 16 h 51"/>
                <a:gd name="T8" fmla="*/ 44 w 49"/>
                <a:gd name="T9" fmla="*/ 14 h 51"/>
                <a:gd name="T10" fmla="*/ 44 w 49"/>
                <a:gd name="T11" fmla="*/ 13 h 51"/>
                <a:gd name="T12" fmla="*/ 43 w 49"/>
                <a:gd name="T13" fmla="*/ 11 h 51"/>
                <a:gd name="T14" fmla="*/ 39 w 49"/>
                <a:gd name="T15" fmla="*/ 8 h 51"/>
                <a:gd name="T16" fmla="*/ 36 w 49"/>
                <a:gd name="T17" fmla="*/ 8 h 51"/>
                <a:gd name="T18" fmla="*/ 29 w 49"/>
                <a:gd name="T19" fmla="*/ 6 h 51"/>
                <a:gd name="T20" fmla="*/ 29 w 49"/>
                <a:gd name="T21" fmla="*/ 4 h 51"/>
                <a:gd name="T22" fmla="*/ 23 w 49"/>
                <a:gd name="T23" fmla="*/ 1 h 51"/>
                <a:gd name="T24" fmla="*/ 20 w 49"/>
                <a:gd name="T25" fmla="*/ 4 h 51"/>
                <a:gd name="T26" fmla="*/ 14 w 49"/>
                <a:gd name="T27" fmla="*/ 7 h 51"/>
                <a:gd name="T28" fmla="*/ 12 w 49"/>
                <a:gd name="T29" fmla="*/ 5 h 51"/>
                <a:gd name="T30" fmla="*/ 9 w 49"/>
                <a:gd name="T31" fmla="*/ 5 h 51"/>
                <a:gd name="T32" fmla="*/ 6 w 49"/>
                <a:gd name="T33" fmla="*/ 8 h 51"/>
                <a:gd name="T34" fmla="*/ 5 w 49"/>
                <a:gd name="T35" fmla="*/ 9 h 51"/>
                <a:gd name="T36" fmla="*/ 5 w 49"/>
                <a:gd name="T37" fmla="*/ 10 h 51"/>
                <a:gd name="T38" fmla="*/ 6 w 49"/>
                <a:gd name="T39" fmla="*/ 12 h 51"/>
                <a:gd name="T40" fmla="*/ 7 w 49"/>
                <a:gd name="T41" fmla="*/ 14 h 51"/>
                <a:gd name="T42" fmla="*/ 7 w 49"/>
                <a:gd name="T43" fmla="*/ 15 h 51"/>
                <a:gd name="T44" fmla="*/ 5 w 49"/>
                <a:gd name="T45" fmla="*/ 20 h 51"/>
                <a:gd name="T46" fmla="*/ 0 w 49"/>
                <a:gd name="T47" fmla="*/ 22 h 51"/>
                <a:gd name="T48" fmla="*/ 0 w 49"/>
                <a:gd name="T49" fmla="*/ 23 h 51"/>
                <a:gd name="T50" fmla="*/ 3 w 49"/>
                <a:gd name="T51" fmla="*/ 29 h 51"/>
                <a:gd name="T52" fmla="*/ 7 w 49"/>
                <a:gd name="T53" fmla="*/ 35 h 51"/>
                <a:gd name="T54" fmla="*/ 6 w 49"/>
                <a:gd name="T55" fmla="*/ 36 h 51"/>
                <a:gd name="T56" fmla="*/ 5 w 49"/>
                <a:gd name="T57" fmla="*/ 37 h 51"/>
                <a:gd name="T58" fmla="*/ 5 w 49"/>
                <a:gd name="T59" fmla="*/ 39 h 51"/>
                <a:gd name="T60" fmla="*/ 5 w 49"/>
                <a:gd name="T61" fmla="*/ 39 h 51"/>
                <a:gd name="T62" fmla="*/ 8 w 49"/>
                <a:gd name="T63" fmla="*/ 43 h 51"/>
                <a:gd name="T64" fmla="*/ 14 w 49"/>
                <a:gd name="T65" fmla="*/ 42 h 51"/>
                <a:gd name="T66" fmla="*/ 20 w 49"/>
                <a:gd name="T67" fmla="*/ 47 h 51"/>
                <a:gd name="T68" fmla="*/ 26 w 49"/>
                <a:gd name="T69" fmla="*/ 51 h 51"/>
                <a:gd name="T70" fmla="*/ 29 w 49"/>
                <a:gd name="T71" fmla="*/ 46 h 51"/>
                <a:gd name="T72" fmla="*/ 36 w 49"/>
                <a:gd name="T73" fmla="*/ 46 h 51"/>
                <a:gd name="T74" fmla="*/ 43 w 49"/>
                <a:gd name="T75" fmla="*/ 44 h 51"/>
                <a:gd name="T76" fmla="*/ 44 w 49"/>
                <a:gd name="T77" fmla="*/ 42 h 51"/>
                <a:gd name="T78" fmla="*/ 44 w 49"/>
                <a:gd name="T79" fmla="*/ 41 h 51"/>
                <a:gd name="T80" fmla="*/ 43 w 49"/>
                <a:gd name="T81" fmla="*/ 40 h 51"/>
                <a:gd name="T82" fmla="*/ 42 w 49"/>
                <a:gd name="T83" fmla="*/ 38 h 51"/>
                <a:gd name="T84" fmla="*/ 44 w 49"/>
                <a:gd name="T85" fmla="*/ 33 h 51"/>
                <a:gd name="T86" fmla="*/ 49 w 49"/>
                <a:gd name="T87" fmla="*/ 30 h 51"/>
                <a:gd name="T88" fmla="*/ 49 w 49"/>
                <a:gd name="T89" fmla="*/ 27 h 51"/>
                <a:gd name="T90" fmla="*/ 36 w 49"/>
                <a:gd name="T91" fmla="*/ 28 h 51"/>
                <a:gd name="T92" fmla="*/ 36 w 49"/>
                <a:gd name="T93" fmla="*/ 30 h 51"/>
                <a:gd name="T94" fmla="*/ 35 w 49"/>
                <a:gd name="T95" fmla="*/ 32 h 51"/>
                <a:gd name="T96" fmla="*/ 34 w 49"/>
                <a:gd name="T97" fmla="*/ 34 h 51"/>
                <a:gd name="T98" fmla="*/ 32 w 49"/>
                <a:gd name="T99" fmla="*/ 35 h 51"/>
                <a:gd name="T100" fmla="*/ 30 w 49"/>
                <a:gd name="T101" fmla="*/ 37 h 51"/>
                <a:gd name="T102" fmla="*/ 28 w 49"/>
                <a:gd name="T103" fmla="*/ 37 h 51"/>
                <a:gd name="T104" fmla="*/ 25 w 49"/>
                <a:gd name="T105" fmla="*/ 38 h 51"/>
                <a:gd name="T106" fmla="*/ 21 w 49"/>
                <a:gd name="T107" fmla="*/ 37 h 51"/>
                <a:gd name="T108" fmla="*/ 19 w 49"/>
                <a:gd name="T109" fmla="*/ 36 h 51"/>
                <a:gd name="T110" fmla="*/ 17 w 49"/>
                <a:gd name="T111" fmla="*/ 34 h 51"/>
                <a:gd name="T112" fmla="*/ 15 w 49"/>
                <a:gd name="T113" fmla="*/ 32 h 51"/>
                <a:gd name="T114" fmla="*/ 14 w 49"/>
                <a:gd name="T115" fmla="*/ 30 h 51"/>
                <a:gd name="T116" fmla="*/ 13 w 49"/>
                <a:gd name="T117" fmla="*/ 28 h 51"/>
                <a:gd name="T118" fmla="*/ 13 w 49"/>
                <a:gd name="T119" fmla="*/ 25 h 51"/>
                <a:gd name="T120" fmla="*/ 25 w 49"/>
                <a:gd name="T121" fmla="*/ 14 h 51"/>
                <a:gd name="T122" fmla="*/ 36 w 49"/>
                <a:gd name="T123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46" y="24"/>
                  </a:moveTo>
                  <a:cubicBezTo>
                    <a:pt x="46" y="23"/>
                    <a:pt x="45" y="23"/>
                    <a:pt x="44" y="23"/>
                  </a:cubicBezTo>
                  <a:cubicBezTo>
                    <a:pt x="44" y="22"/>
                    <a:pt x="44" y="21"/>
                    <a:pt x="43" y="20"/>
                  </a:cubicBezTo>
                  <a:cubicBezTo>
                    <a:pt x="43" y="20"/>
                    <a:pt x="43" y="19"/>
                    <a:pt x="42" y="18"/>
                  </a:cubicBezTo>
                  <a:cubicBezTo>
                    <a:pt x="42" y="18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3" y="16"/>
                    <a:pt x="43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4" y="12"/>
                    <a:pt x="43" y="11"/>
                  </a:cubicBezTo>
                  <a:cubicBezTo>
                    <a:pt x="42" y="11"/>
                    <a:pt x="42" y="10"/>
                    <a:pt x="41" y="9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3" y="8"/>
                    <a:pt x="31" y="7"/>
                    <a:pt x="29" y="6"/>
                  </a:cubicBezTo>
                  <a:cubicBezTo>
                    <a:pt x="29" y="6"/>
                    <a:pt x="29" y="5"/>
                    <a:pt x="29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8" y="1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1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18" y="6"/>
                    <a:pt x="16" y="7"/>
                    <a:pt x="14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5" y="18"/>
                    <a:pt x="5" y="18"/>
                    <a:pt x="5" y="20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6" y="41"/>
                  </a:cubicBezTo>
                  <a:cubicBezTo>
                    <a:pt x="7" y="42"/>
                    <a:pt x="7" y="42"/>
                    <a:pt x="8" y="43"/>
                  </a:cubicBezTo>
                  <a:cubicBezTo>
                    <a:pt x="9" y="44"/>
                    <a:pt x="11" y="45"/>
                    <a:pt x="13" y="43"/>
                  </a:cubicBezTo>
                  <a:cubicBezTo>
                    <a:pt x="13" y="43"/>
                    <a:pt x="13" y="43"/>
                    <a:pt x="14" y="42"/>
                  </a:cubicBezTo>
                  <a:cubicBezTo>
                    <a:pt x="16" y="43"/>
                    <a:pt x="18" y="44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20" y="49"/>
                    <a:pt x="21" y="50"/>
                    <a:pt x="23" y="50"/>
                  </a:cubicBezTo>
                  <a:cubicBezTo>
                    <a:pt x="24" y="50"/>
                    <a:pt x="25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31" y="46"/>
                    <a:pt x="33" y="45"/>
                    <a:pt x="35" y="44"/>
                  </a:cubicBezTo>
                  <a:cubicBezTo>
                    <a:pt x="36" y="45"/>
                    <a:pt x="36" y="45"/>
                    <a:pt x="36" y="46"/>
                  </a:cubicBezTo>
                  <a:cubicBezTo>
                    <a:pt x="38" y="47"/>
                    <a:pt x="40" y="47"/>
                    <a:pt x="41" y="46"/>
                  </a:cubicBezTo>
                  <a:cubicBezTo>
                    <a:pt x="42" y="46"/>
                    <a:pt x="42" y="45"/>
                    <a:pt x="43" y="44"/>
                  </a:cubicBezTo>
                  <a:cubicBezTo>
                    <a:pt x="44" y="44"/>
                    <a:pt x="44" y="43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9"/>
                    <a:pt x="42" y="39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4" y="35"/>
                    <a:pt x="44" y="33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8" y="33"/>
                    <a:pt x="49" y="32"/>
                    <a:pt x="49" y="30"/>
                  </a:cubicBezTo>
                  <a:cubicBezTo>
                    <a:pt x="49" y="29"/>
                    <a:pt x="49" y="28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5"/>
                    <a:pt x="48" y="24"/>
                    <a:pt x="46" y="24"/>
                  </a:cubicBezTo>
                  <a:moveTo>
                    <a:pt x="36" y="28"/>
                  </a:moveTo>
                  <a:cubicBezTo>
                    <a:pt x="36" y="28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6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24" y="38"/>
                    <a:pt x="23" y="37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0" y="37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1"/>
                    <a:pt x="14" y="31"/>
                    <a:pt x="14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6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8"/>
                    <a:pt x="18" y="13"/>
                    <a:pt x="25" y="14"/>
                  </a:cubicBezTo>
                  <a:cubicBezTo>
                    <a:pt x="31" y="14"/>
                    <a:pt x="37" y="20"/>
                    <a:pt x="37" y="27"/>
                  </a:cubicBezTo>
                  <a:cubicBezTo>
                    <a:pt x="36" y="28"/>
                    <a:pt x="36" y="28"/>
                    <a:pt x="36" y="2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Sļïdê">
              <a:extLst>
                <a:ext uri="{FF2B5EF4-FFF2-40B4-BE49-F238E27FC236}">
                  <a16:creationId xmlns:a16="http://schemas.microsoft.com/office/drawing/2014/main" id="{4C93FCBB-43E5-41BB-846B-0DCFDC349738}"/>
                </a:ext>
              </a:extLst>
            </p:cNvPr>
            <p:cNvSpPr/>
            <p:nvPr/>
          </p:nvSpPr>
          <p:spPr bwMode="auto">
            <a:xfrm>
              <a:off x="5008564" y="3906838"/>
              <a:ext cx="52388" cy="52388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6 h 13"/>
                <a:gd name="T4" fmla="*/ 7 w 13"/>
                <a:gd name="T5" fmla="*/ 13 h 13"/>
                <a:gd name="T6" fmla="*/ 13 w 13"/>
                <a:gd name="T7" fmla="*/ 7 h 13"/>
                <a:gd name="T8" fmla="*/ 7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1"/>
                    <a:pt x="13" y="7"/>
                  </a:cubicBezTo>
                  <a:cubicBezTo>
                    <a:pt x="13" y="4"/>
                    <a:pt x="10" y="1"/>
                    <a:pt x="7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ṥļíḍè">
              <a:extLst>
                <a:ext uri="{FF2B5EF4-FFF2-40B4-BE49-F238E27FC236}">
                  <a16:creationId xmlns:a16="http://schemas.microsoft.com/office/drawing/2014/main" id="{EB6799EB-AE05-4E35-90AB-28ABEF7AAE42}"/>
                </a:ext>
              </a:extLst>
            </p:cNvPr>
            <p:cNvSpPr/>
            <p:nvPr/>
          </p:nvSpPr>
          <p:spPr bwMode="auto">
            <a:xfrm>
              <a:off x="4799014" y="3694113"/>
              <a:ext cx="169863" cy="168275"/>
            </a:xfrm>
            <a:custGeom>
              <a:avLst/>
              <a:gdLst>
                <a:gd name="T0" fmla="*/ 40 w 42"/>
                <a:gd name="T1" fmla="*/ 17 h 42"/>
                <a:gd name="T2" fmla="*/ 38 w 42"/>
                <a:gd name="T3" fmla="*/ 17 h 42"/>
                <a:gd name="T4" fmla="*/ 36 w 42"/>
                <a:gd name="T5" fmla="*/ 12 h 42"/>
                <a:gd name="T6" fmla="*/ 37 w 42"/>
                <a:gd name="T7" fmla="*/ 11 h 42"/>
                <a:gd name="T8" fmla="*/ 37 w 42"/>
                <a:gd name="T9" fmla="*/ 7 h 42"/>
                <a:gd name="T10" fmla="*/ 35 w 42"/>
                <a:gd name="T11" fmla="*/ 5 h 42"/>
                <a:gd name="T12" fmla="*/ 31 w 42"/>
                <a:gd name="T13" fmla="*/ 5 h 42"/>
                <a:gd name="T14" fmla="*/ 30 w 42"/>
                <a:gd name="T15" fmla="*/ 6 h 42"/>
                <a:gd name="T16" fmla="*/ 25 w 42"/>
                <a:gd name="T17" fmla="*/ 4 h 42"/>
                <a:gd name="T18" fmla="*/ 25 w 42"/>
                <a:gd name="T19" fmla="*/ 3 h 42"/>
                <a:gd name="T20" fmla="*/ 23 w 42"/>
                <a:gd name="T21" fmla="*/ 0 h 42"/>
                <a:gd name="T22" fmla="*/ 20 w 42"/>
                <a:gd name="T23" fmla="*/ 0 h 42"/>
                <a:gd name="T24" fmla="*/ 17 w 42"/>
                <a:gd name="T25" fmla="*/ 3 h 42"/>
                <a:gd name="T26" fmla="*/ 17 w 42"/>
                <a:gd name="T27" fmla="*/ 4 h 42"/>
                <a:gd name="T28" fmla="*/ 12 w 42"/>
                <a:gd name="T29" fmla="*/ 6 h 42"/>
                <a:gd name="T30" fmla="*/ 11 w 42"/>
                <a:gd name="T31" fmla="*/ 5 h 42"/>
                <a:gd name="T32" fmla="*/ 7 w 42"/>
                <a:gd name="T33" fmla="*/ 5 h 42"/>
                <a:gd name="T34" fmla="*/ 5 w 42"/>
                <a:gd name="T35" fmla="*/ 7 h 42"/>
                <a:gd name="T36" fmla="*/ 5 w 42"/>
                <a:gd name="T37" fmla="*/ 11 h 42"/>
                <a:gd name="T38" fmla="*/ 7 w 42"/>
                <a:gd name="T39" fmla="*/ 12 h 42"/>
                <a:gd name="T40" fmla="*/ 4 w 42"/>
                <a:gd name="T41" fmla="*/ 17 h 42"/>
                <a:gd name="T42" fmla="*/ 3 w 42"/>
                <a:gd name="T43" fmla="*/ 17 h 42"/>
                <a:gd name="T44" fmla="*/ 0 w 42"/>
                <a:gd name="T45" fmla="*/ 20 h 42"/>
                <a:gd name="T46" fmla="*/ 0 w 42"/>
                <a:gd name="T47" fmla="*/ 22 h 42"/>
                <a:gd name="T48" fmla="*/ 3 w 42"/>
                <a:gd name="T49" fmla="*/ 25 h 42"/>
                <a:gd name="T50" fmla="*/ 4 w 42"/>
                <a:gd name="T51" fmla="*/ 25 h 42"/>
                <a:gd name="T52" fmla="*/ 7 w 42"/>
                <a:gd name="T53" fmla="*/ 30 h 42"/>
                <a:gd name="T54" fmla="*/ 5 w 42"/>
                <a:gd name="T55" fmla="*/ 31 h 42"/>
                <a:gd name="T56" fmla="*/ 5 w 42"/>
                <a:gd name="T57" fmla="*/ 35 h 42"/>
                <a:gd name="T58" fmla="*/ 7 w 42"/>
                <a:gd name="T59" fmla="*/ 37 h 42"/>
                <a:gd name="T60" fmla="*/ 11 w 42"/>
                <a:gd name="T61" fmla="*/ 37 h 42"/>
                <a:gd name="T62" fmla="*/ 12 w 42"/>
                <a:gd name="T63" fmla="*/ 36 h 42"/>
                <a:gd name="T64" fmla="*/ 17 w 42"/>
                <a:gd name="T65" fmla="*/ 38 h 42"/>
                <a:gd name="T66" fmla="*/ 17 w 42"/>
                <a:gd name="T67" fmla="*/ 40 h 42"/>
                <a:gd name="T68" fmla="*/ 20 w 42"/>
                <a:gd name="T69" fmla="*/ 42 h 42"/>
                <a:gd name="T70" fmla="*/ 23 w 42"/>
                <a:gd name="T71" fmla="*/ 42 h 42"/>
                <a:gd name="T72" fmla="*/ 25 w 42"/>
                <a:gd name="T73" fmla="*/ 40 h 42"/>
                <a:gd name="T74" fmla="*/ 25 w 42"/>
                <a:gd name="T75" fmla="*/ 38 h 42"/>
                <a:gd name="T76" fmla="*/ 30 w 42"/>
                <a:gd name="T77" fmla="*/ 36 h 42"/>
                <a:gd name="T78" fmla="*/ 31 w 42"/>
                <a:gd name="T79" fmla="*/ 37 h 42"/>
                <a:gd name="T80" fmla="*/ 35 w 42"/>
                <a:gd name="T81" fmla="*/ 37 h 42"/>
                <a:gd name="T82" fmla="*/ 37 w 42"/>
                <a:gd name="T83" fmla="*/ 35 h 42"/>
                <a:gd name="T84" fmla="*/ 37 w 42"/>
                <a:gd name="T85" fmla="*/ 31 h 42"/>
                <a:gd name="T86" fmla="*/ 36 w 42"/>
                <a:gd name="T87" fmla="*/ 30 h 42"/>
                <a:gd name="T88" fmla="*/ 38 w 42"/>
                <a:gd name="T89" fmla="*/ 25 h 42"/>
                <a:gd name="T90" fmla="*/ 40 w 42"/>
                <a:gd name="T91" fmla="*/ 25 h 42"/>
                <a:gd name="T92" fmla="*/ 42 w 42"/>
                <a:gd name="T93" fmla="*/ 22 h 42"/>
                <a:gd name="T94" fmla="*/ 42 w 42"/>
                <a:gd name="T95" fmla="*/ 20 h 42"/>
                <a:gd name="T96" fmla="*/ 40 w 42"/>
                <a:gd name="T97" fmla="*/ 17 h 42"/>
                <a:gd name="T98" fmla="*/ 21 w 42"/>
                <a:gd name="T99" fmla="*/ 31 h 42"/>
                <a:gd name="T100" fmla="*/ 11 w 42"/>
                <a:gd name="T101" fmla="*/ 21 h 42"/>
                <a:gd name="T102" fmla="*/ 21 w 42"/>
                <a:gd name="T103" fmla="*/ 11 h 42"/>
                <a:gd name="T104" fmla="*/ 32 w 42"/>
                <a:gd name="T105" fmla="*/ 21 h 42"/>
                <a:gd name="T106" fmla="*/ 21 w 42"/>
                <a:gd name="T10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40" y="17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8" y="15"/>
                    <a:pt x="37" y="14"/>
                    <a:pt x="36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0"/>
                    <a:pt x="38" y="8"/>
                    <a:pt x="37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1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5"/>
                    <a:pt x="27" y="5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1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5"/>
                    <a:pt x="14" y="5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8"/>
                    <a:pt x="0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7"/>
                    <a:pt x="6" y="29"/>
                    <a:pt x="7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4"/>
                    <a:pt x="5" y="35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10" y="38"/>
                    <a:pt x="11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8" y="42"/>
                    <a:pt x="20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3" y="38"/>
                    <a:pt x="34" y="38"/>
                    <a:pt x="35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4"/>
                    <a:pt x="38" y="32"/>
                    <a:pt x="37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8" y="27"/>
                    <a:pt x="38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2" y="24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1" y="17"/>
                    <a:pt x="40" y="17"/>
                  </a:cubicBezTo>
                  <a:moveTo>
                    <a:pt x="21" y="31"/>
                  </a:moveTo>
                  <a:cubicBezTo>
                    <a:pt x="16" y="31"/>
                    <a:pt x="11" y="27"/>
                    <a:pt x="11" y="21"/>
                  </a:cubicBezTo>
                  <a:cubicBezTo>
                    <a:pt x="11" y="15"/>
                    <a:pt x="16" y="11"/>
                    <a:pt x="21" y="11"/>
                  </a:cubicBezTo>
                  <a:cubicBezTo>
                    <a:pt x="27" y="11"/>
                    <a:pt x="32" y="15"/>
                    <a:pt x="32" y="21"/>
                  </a:cubicBezTo>
                  <a:cubicBezTo>
                    <a:pt x="32" y="27"/>
                    <a:pt x="27" y="31"/>
                    <a:pt x="21" y="31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ṧ1iḓè">
              <a:extLst>
                <a:ext uri="{FF2B5EF4-FFF2-40B4-BE49-F238E27FC236}">
                  <a16:creationId xmlns:a16="http://schemas.microsoft.com/office/drawing/2014/main" id="{AF087820-E765-4C1E-AEEE-8FCFDD8A2240}"/>
                </a:ext>
              </a:extLst>
            </p:cNvPr>
            <p:cNvSpPr/>
            <p:nvPr/>
          </p:nvSpPr>
          <p:spPr bwMode="auto">
            <a:xfrm>
              <a:off x="4843464" y="3778251"/>
              <a:ext cx="84138" cy="44450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0 h 11"/>
                <a:gd name="T4" fmla="*/ 10 w 21"/>
                <a:gd name="T5" fmla="*/ 10 h 11"/>
                <a:gd name="T6" fmla="*/ 0 w 21"/>
                <a:gd name="T7" fmla="*/ 0 h 11"/>
                <a:gd name="T8" fmla="*/ 0 w 21"/>
                <a:gd name="T9" fmla="*/ 0 h 11"/>
                <a:gd name="T10" fmla="*/ 10 w 21"/>
                <a:gd name="T11" fmla="*/ 11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6"/>
                    <a:pt x="16" y="10"/>
                    <a:pt x="10" y="10"/>
                  </a:cubicBezTo>
                  <a:cubicBezTo>
                    <a:pt x="5" y="10"/>
                    <a:pt x="0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0" y="11"/>
                  </a:cubicBezTo>
                  <a:cubicBezTo>
                    <a:pt x="16" y="11"/>
                    <a:pt x="21" y="6"/>
                    <a:pt x="21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sḷídé">
              <a:extLst>
                <a:ext uri="{FF2B5EF4-FFF2-40B4-BE49-F238E27FC236}">
                  <a16:creationId xmlns:a16="http://schemas.microsoft.com/office/drawing/2014/main" id="{7BFF905E-CA94-4490-B9BC-4C615EC221EA}"/>
                </a:ext>
              </a:extLst>
            </p:cNvPr>
            <p:cNvSpPr/>
            <p:nvPr/>
          </p:nvSpPr>
          <p:spPr bwMode="auto">
            <a:xfrm>
              <a:off x="4899026" y="3709988"/>
              <a:ext cx="52388" cy="20638"/>
            </a:xfrm>
            <a:custGeom>
              <a:avLst/>
              <a:gdLst>
                <a:gd name="T0" fmla="*/ 0 w 13"/>
                <a:gd name="T1" fmla="*/ 0 h 5"/>
                <a:gd name="T2" fmla="*/ 5 w 13"/>
                <a:gd name="T3" fmla="*/ 3 h 5"/>
                <a:gd name="T4" fmla="*/ 6 w 13"/>
                <a:gd name="T5" fmla="*/ 1 h 5"/>
                <a:gd name="T6" fmla="*/ 10 w 13"/>
                <a:gd name="T7" fmla="*/ 1 h 5"/>
                <a:gd name="T8" fmla="*/ 12 w 13"/>
                <a:gd name="T9" fmla="*/ 3 h 5"/>
                <a:gd name="T10" fmla="*/ 13 w 13"/>
                <a:gd name="T11" fmla="*/ 5 h 5"/>
                <a:gd name="T12" fmla="*/ 12 w 13"/>
                <a:gd name="T13" fmla="*/ 3 h 5"/>
                <a:gd name="T14" fmla="*/ 10 w 13"/>
                <a:gd name="T15" fmla="*/ 1 h 5"/>
                <a:gd name="T16" fmla="*/ 6 w 13"/>
                <a:gd name="T17" fmla="*/ 1 h 5"/>
                <a:gd name="T18" fmla="*/ 5 w 13"/>
                <a:gd name="T19" fmla="*/ 2 h 5"/>
                <a:gd name="T20" fmla="*/ 0 w 13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cubicBezTo>
                    <a:pt x="2" y="1"/>
                    <a:pt x="4" y="2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4"/>
                    <a:pt x="13" y="4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ṩļiḍè">
              <a:extLst>
                <a:ext uri="{FF2B5EF4-FFF2-40B4-BE49-F238E27FC236}">
                  <a16:creationId xmlns:a16="http://schemas.microsoft.com/office/drawing/2014/main" id="{6184DA32-5A9D-4677-9A64-0472DEFAC8B8}"/>
                </a:ext>
              </a:extLst>
            </p:cNvPr>
            <p:cNvSpPr/>
            <p:nvPr/>
          </p:nvSpPr>
          <p:spPr bwMode="auto">
            <a:xfrm>
              <a:off x="4819651" y="3814763"/>
              <a:ext cx="7938" cy="11113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0 w 2"/>
                <a:gd name="T9" fmla="*/ 2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śḻíḓê">
              <a:extLst>
                <a:ext uri="{FF2B5EF4-FFF2-40B4-BE49-F238E27FC236}">
                  <a16:creationId xmlns:a16="http://schemas.microsoft.com/office/drawing/2014/main" id="{B75FF472-9DE1-4BD1-A153-ECCD561E87FA}"/>
                </a:ext>
              </a:extLst>
            </p:cNvPr>
            <p:cNvSpPr/>
            <p:nvPr/>
          </p:nvSpPr>
          <p:spPr bwMode="auto">
            <a:xfrm>
              <a:off x="4867276" y="3694113"/>
              <a:ext cx="31750" cy="11113"/>
            </a:xfrm>
            <a:custGeom>
              <a:avLst/>
              <a:gdLst>
                <a:gd name="T0" fmla="*/ 3 w 8"/>
                <a:gd name="T1" fmla="*/ 0 h 3"/>
                <a:gd name="T2" fmla="*/ 6 w 8"/>
                <a:gd name="T3" fmla="*/ 0 h 3"/>
                <a:gd name="T4" fmla="*/ 8 w 8"/>
                <a:gd name="T5" fmla="*/ 3 h 3"/>
                <a:gd name="T6" fmla="*/ 8 w 8"/>
                <a:gd name="T7" fmla="*/ 3 h 3"/>
                <a:gd name="T8" fmla="*/ 6 w 8"/>
                <a:gd name="T9" fmla="*/ 0 h 3"/>
                <a:gd name="T10" fmla="*/ 3 w 8"/>
                <a:gd name="T11" fmla="*/ 0 h 3"/>
                <a:gd name="T12" fmla="*/ 0 w 8"/>
                <a:gd name="T13" fmla="*/ 3 h 3"/>
                <a:gd name="T14" fmla="*/ 0 w 8"/>
                <a:gd name="T15" fmla="*/ 3 h 3"/>
                <a:gd name="T16" fmla="*/ 3 w 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ṡḻîḋê">
              <a:extLst>
                <a:ext uri="{FF2B5EF4-FFF2-40B4-BE49-F238E27FC236}">
                  <a16:creationId xmlns:a16="http://schemas.microsoft.com/office/drawing/2014/main" id="{17083001-90DC-4462-A2D3-9510C3969601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šḻíḑè">
              <a:extLst>
                <a:ext uri="{FF2B5EF4-FFF2-40B4-BE49-F238E27FC236}">
                  <a16:creationId xmlns:a16="http://schemas.microsoft.com/office/drawing/2014/main" id="{88F34B51-E23D-45AC-B7B7-64B4DCB018EE}"/>
                </a:ext>
              </a:extLst>
            </p:cNvPr>
            <p:cNvSpPr/>
            <p:nvPr/>
          </p:nvSpPr>
          <p:spPr bwMode="auto">
            <a:xfrm>
              <a:off x="4943476" y="3741738"/>
              <a:ext cx="25400" cy="33338"/>
            </a:xfrm>
            <a:custGeom>
              <a:avLst/>
              <a:gdLst>
                <a:gd name="T0" fmla="*/ 4 w 6"/>
                <a:gd name="T1" fmla="*/ 5 h 8"/>
                <a:gd name="T2" fmla="*/ 2 w 6"/>
                <a:gd name="T3" fmla="*/ 5 h 8"/>
                <a:gd name="T4" fmla="*/ 0 w 6"/>
                <a:gd name="T5" fmla="*/ 0 h 8"/>
                <a:gd name="T6" fmla="*/ 0 w 6"/>
                <a:gd name="T7" fmla="*/ 0 h 8"/>
                <a:gd name="T8" fmla="*/ 2 w 6"/>
                <a:gd name="T9" fmla="*/ 5 h 8"/>
                <a:gd name="T10" fmla="*/ 4 w 6"/>
                <a:gd name="T11" fmla="*/ 5 h 8"/>
                <a:gd name="T12" fmla="*/ 6 w 6"/>
                <a:gd name="T13" fmla="*/ 8 h 8"/>
                <a:gd name="T14" fmla="*/ 6 w 6"/>
                <a:gd name="T15" fmla="*/ 8 h 8"/>
                <a:gd name="T16" fmla="*/ 4 w 6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4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6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5" y="5"/>
                    <a:pt x="4" y="5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$líḑê">
              <a:extLst>
                <a:ext uri="{FF2B5EF4-FFF2-40B4-BE49-F238E27FC236}">
                  <a16:creationId xmlns:a16="http://schemas.microsoft.com/office/drawing/2014/main" id="{13F1F39E-CB63-4FDD-BF57-F522FE37E495}"/>
                </a:ext>
              </a:extLst>
            </p:cNvPr>
            <p:cNvSpPr/>
            <p:nvPr/>
          </p:nvSpPr>
          <p:spPr bwMode="auto">
            <a:xfrm>
              <a:off x="4819651" y="3709988"/>
              <a:ext cx="47625" cy="20638"/>
            </a:xfrm>
            <a:custGeom>
              <a:avLst/>
              <a:gdLst>
                <a:gd name="T0" fmla="*/ 0 w 12"/>
                <a:gd name="T1" fmla="*/ 3 h 5"/>
                <a:gd name="T2" fmla="*/ 2 w 12"/>
                <a:gd name="T3" fmla="*/ 1 h 5"/>
                <a:gd name="T4" fmla="*/ 6 w 12"/>
                <a:gd name="T5" fmla="*/ 1 h 5"/>
                <a:gd name="T6" fmla="*/ 7 w 12"/>
                <a:gd name="T7" fmla="*/ 3 h 5"/>
                <a:gd name="T8" fmla="*/ 12 w 12"/>
                <a:gd name="T9" fmla="*/ 0 h 5"/>
                <a:gd name="T10" fmla="*/ 12 w 12"/>
                <a:gd name="T11" fmla="*/ 0 h 5"/>
                <a:gd name="T12" fmla="*/ 7 w 12"/>
                <a:gd name="T13" fmla="*/ 2 h 5"/>
                <a:gd name="T14" fmla="*/ 6 w 12"/>
                <a:gd name="T15" fmla="*/ 1 h 5"/>
                <a:gd name="T16" fmla="*/ 2 w 12"/>
                <a:gd name="T17" fmla="*/ 1 h 5"/>
                <a:gd name="T18" fmla="*/ 0 w 12"/>
                <a:gd name="T19" fmla="*/ 3 h 5"/>
                <a:gd name="T20" fmla="*/ 0 w 12"/>
                <a:gd name="T21" fmla="*/ 5 h 5"/>
                <a:gd name="T22" fmla="*/ 0 w 12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0" y="3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2"/>
                    <a:pt x="10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ṧ1ïḍé">
              <a:extLst>
                <a:ext uri="{FF2B5EF4-FFF2-40B4-BE49-F238E27FC236}">
                  <a16:creationId xmlns:a16="http://schemas.microsoft.com/office/drawing/2014/main" id="{8F291EAF-E15A-4F77-96C0-B3DD501C8DD1}"/>
                </a:ext>
              </a:extLst>
            </p:cNvPr>
            <p:cNvSpPr/>
            <p:nvPr/>
          </p:nvSpPr>
          <p:spPr bwMode="auto">
            <a:xfrm>
              <a:off x="4799014" y="3741738"/>
              <a:ext cx="28575" cy="33338"/>
            </a:xfrm>
            <a:custGeom>
              <a:avLst/>
              <a:gdLst>
                <a:gd name="T0" fmla="*/ 3 w 7"/>
                <a:gd name="T1" fmla="*/ 5 h 8"/>
                <a:gd name="T2" fmla="*/ 4 w 7"/>
                <a:gd name="T3" fmla="*/ 5 h 8"/>
                <a:gd name="T4" fmla="*/ 7 w 7"/>
                <a:gd name="T5" fmla="*/ 0 h 8"/>
                <a:gd name="T6" fmla="*/ 6 w 7"/>
                <a:gd name="T7" fmla="*/ 0 h 8"/>
                <a:gd name="T8" fmla="*/ 4 w 7"/>
                <a:gd name="T9" fmla="*/ 5 h 8"/>
                <a:gd name="T10" fmla="*/ 3 w 7"/>
                <a:gd name="T11" fmla="*/ 5 h 8"/>
                <a:gd name="T12" fmla="*/ 0 w 7"/>
                <a:gd name="T13" fmla="*/ 8 h 8"/>
                <a:gd name="T14" fmla="*/ 0 w 7"/>
                <a:gd name="T15" fmla="*/ 8 h 8"/>
                <a:gd name="T16" fmla="*/ 3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š1ide">
              <a:extLst>
                <a:ext uri="{FF2B5EF4-FFF2-40B4-BE49-F238E27FC236}">
                  <a16:creationId xmlns:a16="http://schemas.microsoft.com/office/drawing/2014/main" id="{834F101B-3D29-40CE-8693-AD44B4F7E927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ṧ1iďè">
              <a:extLst>
                <a:ext uri="{FF2B5EF4-FFF2-40B4-BE49-F238E27FC236}">
                  <a16:creationId xmlns:a16="http://schemas.microsoft.com/office/drawing/2014/main" id="{0A3FA8E6-6905-4056-8891-6981482F1001}"/>
                </a:ext>
              </a:extLst>
            </p:cNvPr>
            <p:cNvSpPr/>
            <p:nvPr/>
          </p:nvSpPr>
          <p:spPr bwMode="auto">
            <a:xfrm>
              <a:off x="4633914" y="3883026"/>
              <a:ext cx="298450" cy="298450"/>
            </a:xfrm>
            <a:custGeom>
              <a:avLst/>
              <a:gdLst>
                <a:gd name="T0" fmla="*/ 69 w 74"/>
                <a:gd name="T1" fmla="*/ 30 h 74"/>
                <a:gd name="T2" fmla="*/ 67 w 74"/>
                <a:gd name="T3" fmla="*/ 30 h 74"/>
                <a:gd name="T4" fmla="*/ 63 w 74"/>
                <a:gd name="T5" fmla="*/ 21 h 74"/>
                <a:gd name="T6" fmla="*/ 65 w 74"/>
                <a:gd name="T7" fmla="*/ 19 h 74"/>
                <a:gd name="T8" fmla="*/ 65 w 74"/>
                <a:gd name="T9" fmla="*/ 12 h 74"/>
                <a:gd name="T10" fmla="*/ 62 w 74"/>
                <a:gd name="T11" fmla="*/ 9 h 74"/>
                <a:gd name="T12" fmla="*/ 55 w 74"/>
                <a:gd name="T13" fmla="*/ 9 h 74"/>
                <a:gd name="T14" fmla="*/ 53 w 74"/>
                <a:gd name="T15" fmla="*/ 11 h 74"/>
                <a:gd name="T16" fmla="*/ 44 w 74"/>
                <a:gd name="T17" fmla="*/ 8 h 74"/>
                <a:gd name="T18" fmla="*/ 44 w 74"/>
                <a:gd name="T19" fmla="*/ 5 h 74"/>
                <a:gd name="T20" fmla="*/ 40 w 74"/>
                <a:gd name="T21" fmla="*/ 0 h 74"/>
                <a:gd name="T22" fmla="*/ 35 w 74"/>
                <a:gd name="T23" fmla="*/ 0 h 74"/>
                <a:gd name="T24" fmla="*/ 30 w 74"/>
                <a:gd name="T25" fmla="*/ 5 h 74"/>
                <a:gd name="T26" fmla="*/ 30 w 74"/>
                <a:gd name="T27" fmla="*/ 8 h 74"/>
                <a:gd name="T28" fmla="*/ 21 w 74"/>
                <a:gd name="T29" fmla="*/ 11 h 74"/>
                <a:gd name="T30" fmla="*/ 19 w 74"/>
                <a:gd name="T31" fmla="*/ 9 h 74"/>
                <a:gd name="T32" fmla="*/ 13 w 74"/>
                <a:gd name="T33" fmla="*/ 9 h 74"/>
                <a:gd name="T34" fmla="*/ 9 w 74"/>
                <a:gd name="T35" fmla="*/ 12 h 74"/>
                <a:gd name="T36" fmla="*/ 9 w 74"/>
                <a:gd name="T37" fmla="*/ 19 h 74"/>
                <a:gd name="T38" fmla="*/ 11 w 74"/>
                <a:gd name="T39" fmla="*/ 21 h 74"/>
                <a:gd name="T40" fmla="*/ 8 w 74"/>
                <a:gd name="T41" fmla="*/ 30 h 74"/>
                <a:gd name="T42" fmla="*/ 5 w 74"/>
                <a:gd name="T43" fmla="*/ 30 h 74"/>
                <a:gd name="T44" fmla="*/ 0 w 74"/>
                <a:gd name="T45" fmla="*/ 35 h 74"/>
                <a:gd name="T46" fmla="*/ 0 w 74"/>
                <a:gd name="T47" fmla="*/ 39 h 74"/>
                <a:gd name="T48" fmla="*/ 5 w 74"/>
                <a:gd name="T49" fmla="*/ 44 h 74"/>
                <a:gd name="T50" fmla="*/ 8 w 74"/>
                <a:gd name="T51" fmla="*/ 44 h 74"/>
                <a:gd name="T52" fmla="*/ 11 w 74"/>
                <a:gd name="T53" fmla="*/ 53 h 74"/>
                <a:gd name="T54" fmla="*/ 9 w 74"/>
                <a:gd name="T55" fmla="*/ 55 h 74"/>
                <a:gd name="T56" fmla="*/ 9 w 74"/>
                <a:gd name="T57" fmla="*/ 61 h 74"/>
                <a:gd name="T58" fmla="*/ 13 w 74"/>
                <a:gd name="T59" fmla="*/ 65 h 74"/>
                <a:gd name="T60" fmla="*/ 19 w 74"/>
                <a:gd name="T61" fmla="*/ 65 h 74"/>
                <a:gd name="T62" fmla="*/ 21 w 74"/>
                <a:gd name="T63" fmla="*/ 63 h 74"/>
                <a:gd name="T64" fmla="*/ 30 w 74"/>
                <a:gd name="T65" fmla="*/ 66 h 74"/>
                <a:gd name="T66" fmla="*/ 30 w 74"/>
                <a:gd name="T67" fmla="*/ 69 h 74"/>
                <a:gd name="T68" fmla="*/ 35 w 74"/>
                <a:gd name="T69" fmla="*/ 74 h 74"/>
                <a:gd name="T70" fmla="*/ 40 w 74"/>
                <a:gd name="T71" fmla="*/ 74 h 74"/>
                <a:gd name="T72" fmla="*/ 44 w 74"/>
                <a:gd name="T73" fmla="*/ 69 h 74"/>
                <a:gd name="T74" fmla="*/ 44 w 74"/>
                <a:gd name="T75" fmla="*/ 66 h 74"/>
                <a:gd name="T76" fmla="*/ 53 w 74"/>
                <a:gd name="T77" fmla="*/ 63 h 74"/>
                <a:gd name="T78" fmla="*/ 55 w 74"/>
                <a:gd name="T79" fmla="*/ 65 h 74"/>
                <a:gd name="T80" fmla="*/ 62 w 74"/>
                <a:gd name="T81" fmla="*/ 65 h 74"/>
                <a:gd name="T82" fmla="*/ 65 w 74"/>
                <a:gd name="T83" fmla="*/ 61 h 74"/>
                <a:gd name="T84" fmla="*/ 65 w 74"/>
                <a:gd name="T85" fmla="*/ 55 h 74"/>
                <a:gd name="T86" fmla="*/ 63 w 74"/>
                <a:gd name="T87" fmla="*/ 53 h 74"/>
                <a:gd name="T88" fmla="*/ 67 w 74"/>
                <a:gd name="T89" fmla="*/ 44 h 74"/>
                <a:gd name="T90" fmla="*/ 69 w 74"/>
                <a:gd name="T91" fmla="*/ 44 h 74"/>
                <a:gd name="T92" fmla="*/ 74 w 74"/>
                <a:gd name="T93" fmla="*/ 39 h 74"/>
                <a:gd name="T94" fmla="*/ 74 w 74"/>
                <a:gd name="T95" fmla="*/ 35 h 74"/>
                <a:gd name="T96" fmla="*/ 69 w 74"/>
                <a:gd name="T97" fmla="*/ 30 h 74"/>
                <a:gd name="T98" fmla="*/ 37 w 74"/>
                <a:gd name="T99" fmla="*/ 55 h 74"/>
                <a:gd name="T100" fmla="*/ 19 w 74"/>
                <a:gd name="T101" fmla="*/ 37 h 74"/>
                <a:gd name="T102" fmla="*/ 37 w 74"/>
                <a:gd name="T103" fmla="*/ 19 h 74"/>
                <a:gd name="T104" fmla="*/ 55 w 74"/>
                <a:gd name="T105" fmla="*/ 37 h 74"/>
                <a:gd name="T106" fmla="*/ 37 w 74"/>
                <a:gd name="T10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74">
                  <a:moveTo>
                    <a:pt x="69" y="30"/>
                  </a:moveTo>
                  <a:cubicBezTo>
                    <a:pt x="67" y="30"/>
                    <a:pt x="67" y="30"/>
                    <a:pt x="67" y="30"/>
                  </a:cubicBezTo>
                  <a:cubicBezTo>
                    <a:pt x="66" y="27"/>
                    <a:pt x="65" y="24"/>
                    <a:pt x="63" y="21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7" y="17"/>
                    <a:pt x="67" y="14"/>
                    <a:pt x="65" y="1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0" y="7"/>
                    <a:pt x="57" y="7"/>
                    <a:pt x="55" y="9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0" y="10"/>
                    <a:pt x="47" y="8"/>
                    <a:pt x="44" y="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30" y="2"/>
                    <a:pt x="30" y="5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8"/>
                    <a:pt x="24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7"/>
                    <a:pt x="15" y="7"/>
                    <a:pt x="13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4"/>
                    <a:pt x="8" y="17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4"/>
                    <a:pt x="9" y="27"/>
                    <a:pt x="8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0"/>
                    <a:pt x="0" y="32"/>
                    <a:pt x="0" y="3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4"/>
                    <a:pt x="5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7"/>
                    <a:pt x="10" y="50"/>
                    <a:pt x="11" y="5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7"/>
                    <a:pt x="8" y="60"/>
                    <a:pt x="9" y="61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7"/>
                    <a:pt x="18" y="67"/>
                    <a:pt x="19" y="65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4" y="64"/>
                    <a:pt x="27" y="66"/>
                    <a:pt x="30" y="66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2"/>
                    <a:pt x="32" y="74"/>
                    <a:pt x="35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7" y="66"/>
                    <a:pt x="50" y="64"/>
                    <a:pt x="53" y="63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7" y="67"/>
                    <a:pt x="60" y="67"/>
                    <a:pt x="62" y="65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7" y="60"/>
                    <a:pt x="67" y="57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2"/>
                    <a:pt x="72" y="30"/>
                    <a:pt x="69" y="30"/>
                  </a:cubicBezTo>
                  <a:moveTo>
                    <a:pt x="37" y="55"/>
                  </a:moveTo>
                  <a:cubicBezTo>
                    <a:pt x="27" y="55"/>
                    <a:pt x="19" y="47"/>
                    <a:pt x="19" y="37"/>
                  </a:cubicBezTo>
                  <a:cubicBezTo>
                    <a:pt x="19" y="27"/>
                    <a:pt x="27" y="19"/>
                    <a:pt x="37" y="19"/>
                  </a:cubicBezTo>
                  <a:cubicBezTo>
                    <a:pt x="47" y="19"/>
                    <a:pt x="55" y="27"/>
                    <a:pt x="55" y="37"/>
                  </a:cubicBezTo>
                  <a:cubicBezTo>
                    <a:pt x="55" y="47"/>
                    <a:pt x="47" y="55"/>
                    <a:pt x="37" y="55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$ḻïḋe">
              <a:extLst>
                <a:ext uri="{FF2B5EF4-FFF2-40B4-BE49-F238E27FC236}">
                  <a16:creationId xmlns:a16="http://schemas.microsoft.com/office/drawing/2014/main" id="{9C1DFC09-D93E-4EF7-89AC-1A226E6C2F0C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36 w 36"/>
                <a:gd name="T1" fmla="*/ 0 h 18"/>
                <a:gd name="T2" fmla="*/ 36 w 36"/>
                <a:gd name="T3" fmla="*/ 0 h 18"/>
                <a:gd name="T4" fmla="*/ 18 w 36"/>
                <a:gd name="T5" fmla="*/ 18 h 18"/>
                <a:gd name="T6" fmla="*/ 0 w 36"/>
                <a:gd name="T7" fmla="*/ 0 h 18"/>
                <a:gd name="T8" fmla="*/ 0 w 36"/>
                <a:gd name="T9" fmla="*/ 0 h 18"/>
                <a:gd name="T10" fmla="*/ 18 w 36"/>
                <a:gd name="T11" fmla="*/ 18 h 18"/>
                <a:gd name="T12" fmla="*/ 36 w 3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28" y="18"/>
                    <a:pt x="18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$ḻíde">
              <a:extLst>
                <a:ext uri="{FF2B5EF4-FFF2-40B4-BE49-F238E27FC236}">
                  <a16:creationId xmlns:a16="http://schemas.microsoft.com/office/drawing/2014/main" id="{4D62FA2C-8D87-4526-8D8F-46838202E5A3}"/>
                </a:ext>
              </a:extLst>
            </p:cNvPr>
            <p:cNvSpPr/>
            <p:nvPr/>
          </p:nvSpPr>
          <p:spPr bwMode="auto">
            <a:xfrm>
              <a:off x="4811714" y="3911601"/>
              <a:ext cx="87313" cy="36513"/>
            </a:xfrm>
            <a:custGeom>
              <a:avLst/>
              <a:gdLst>
                <a:gd name="T0" fmla="*/ 0 w 22"/>
                <a:gd name="T1" fmla="*/ 1 h 9"/>
                <a:gd name="T2" fmla="*/ 9 w 22"/>
                <a:gd name="T3" fmla="*/ 5 h 9"/>
                <a:gd name="T4" fmla="*/ 11 w 22"/>
                <a:gd name="T5" fmla="*/ 2 h 9"/>
                <a:gd name="T6" fmla="*/ 18 w 22"/>
                <a:gd name="T7" fmla="*/ 2 h 9"/>
                <a:gd name="T8" fmla="*/ 21 w 22"/>
                <a:gd name="T9" fmla="*/ 6 h 9"/>
                <a:gd name="T10" fmla="*/ 22 w 22"/>
                <a:gd name="T11" fmla="*/ 9 h 9"/>
                <a:gd name="T12" fmla="*/ 21 w 22"/>
                <a:gd name="T13" fmla="*/ 5 h 9"/>
                <a:gd name="T14" fmla="*/ 18 w 22"/>
                <a:gd name="T15" fmla="*/ 2 h 9"/>
                <a:gd name="T16" fmla="*/ 11 w 22"/>
                <a:gd name="T17" fmla="*/ 2 h 9"/>
                <a:gd name="T18" fmla="*/ 9 w 22"/>
                <a:gd name="T19" fmla="*/ 4 h 9"/>
                <a:gd name="T20" fmla="*/ 0 w 22"/>
                <a:gd name="T21" fmla="*/ 1 h 9"/>
                <a:gd name="T22" fmla="*/ 0 w 22"/>
                <a:gd name="T2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0" y="1"/>
                  </a:moveTo>
                  <a:cubicBezTo>
                    <a:pt x="3" y="2"/>
                    <a:pt x="6" y="3"/>
                    <a:pt x="9" y="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1"/>
                    <a:pt x="16" y="1"/>
                    <a:pt x="18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8"/>
                    <a:pt x="22" y="9"/>
                  </a:cubicBezTo>
                  <a:cubicBezTo>
                    <a:pt x="22" y="8"/>
                    <a:pt x="22" y="6"/>
                    <a:pt x="21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0"/>
                    <a:pt x="13" y="0"/>
                    <a:pt x="11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šļïḑê">
              <a:extLst>
                <a:ext uri="{FF2B5EF4-FFF2-40B4-BE49-F238E27FC236}">
                  <a16:creationId xmlns:a16="http://schemas.microsoft.com/office/drawing/2014/main" id="{CA5C9730-5647-4B96-924E-1B5CCBA4BB61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1 w 3"/>
                <a:gd name="T9" fmla="*/ 2 h 5"/>
                <a:gd name="T10" fmla="*/ 3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ṡ1íḋè">
              <a:extLst>
                <a:ext uri="{FF2B5EF4-FFF2-40B4-BE49-F238E27FC236}">
                  <a16:creationId xmlns:a16="http://schemas.microsoft.com/office/drawing/2014/main" id="{1BC3E31D-D9DB-4651-BDAE-9A969B5541C5}"/>
                </a:ext>
              </a:extLst>
            </p:cNvPr>
            <p:cNvSpPr/>
            <p:nvPr/>
          </p:nvSpPr>
          <p:spPr bwMode="auto">
            <a:xfrm>
              <a:off x="4754564" y="3883026"/>
              <a:ext cx="57150" cy="20638"/>
            </a:xfrm>
            <a:custGeom>
              <a:avLst/>
              <a:gdLst>
                <a:gd name="T0" fmla="*/ 5 w 14"/>
                <a:gd name="T1" fmla="*/ 0 h 5"/>
                <a:gd name="T2" fmla="*/ 10 w 14"/>
                <a:gd name="T3" fmla="*/ 0 h 5"/>
                <a:gd name="T4" fmla="*/ 14 w 14"/>
                <a:gd name="T5" fmla="*/ 5 h 5"/>
                <a:gd name="T6" fmla="*/ 14 w 14"/>
                <a:gd name="T7" fmla="*/ 5 h 5"/>
                <a:gd name="T8" fmla="*/ 10 w 14"/>
                <a:gd name="T9" fmla="*/ 0 h 5"/>
                <a:gd name="T10" fmla="*/ 5 w 14"/>
                <a:gd name="T11" fmla="*/ 0 h 5"/>
                <a:gd name="T12" fmla="*/ 0 w 14"/>
                <a:gd name="T13" fmla="*/ 5 h 5"/>
                <a:gd name="T14" fmla="*/ 0 w 14"/>
                <a:gd name="T15" fmla="*/ 5 h 5"/>
                <a:gd name="T16" fmla="*/ 5 w 1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">
                  <a:moveTo>
                    <a:pt x="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šḻïḓê">
              <a:extLst>
                <a:ext uri="{FF2B5EF4-FFF2-40B4-BE49-F238E27FC236}">
                  <a16:creationId xmlns:a16="http://schemas.microsoft.com/office/drawing/2014/main" id="{FC136F36-CE19-4748-A7A8-2CE0D289DF0D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2 w 3"/>
                <a:gd name="T5" fmla="*/ 2 h 5"/>
                <a:gd name="T6" fmla="*/ 3 w 3"/>
                <a:gd name="T7" fmla="*/ 5 h 5"/>
                <a:gd name="T8" fmla="*/ 2 w 3"/>
                <a:gd name="T9" fmla="*/ 2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şľïdè">
              <a:extLst>
                <a:ext uri="{FF2B5EF4-FFF2-40B4-BE49-F238E27FC236}">
                  <a16:creationId xmlns:a16="http://schemas.microsoft.com/office/drawing/2014/main" id="{960394BD-2509-4C53-A75D-E39FD271485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6 w 11"/>
                <a:gd name="T1" fmla="*/ 9 h 14"/>
                <a:gd name="T2" fmla="*/ 4 w 11"/>
                <a:gd name="T3" fmla="*/ 9 h 14"/>
                <a:gd name="T4" fmla="*/ 0 w 11"/>
                <a:gd name="T5" fmla="*/ 0 h 14"/>
                <a:gd name="T6" fmla="*/ 0 w 11"/>
                <a:gd name="T7" fmla="*/ 1 h 14"/>
                <a:gd name="T8" fmla="*/ 4 w 11"/>
                <a:gd name="T9" fmla="*/ 9 h 14"/>
                <a:gd name="T10" fmla="*/ 6 w 11"/>
                <a:gd name="T11" fmla="*/ 9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6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ṧļïḋe">
              <a:extLst>
                <a:ext uri="{FF2B5EF4-FFF2-40B4-BE49-F238E27FC236}">
                  <a16:creationId xmlns:a16="http://schemas.microsoft.com/office/drawing/2014/main" id="{76B6F5E6-153D-4A70-8377-C04B519A37B6}"/>
                </a:ext>
              </a:extLst>
            </p:cNvPr>
            <p:cNvSpPr/>
            <p:nvPr/>
          </p:nvSpPr>
          <p:spPr bwMode="auto">
            <a:xfrm>
              <a:off x="4665664" y="3911601"/>
              <a:ext cx="88900" cy="36513"/>
            </a:xfrm>
            <a:custGeom>
              <a:avLst/>
              <a:gdLst>
                <a:gd name="T0" fmla="*/ 1 w 22"/>
                <a:gd name="T1" fmla="*/ 6 h 9"/>
                <a:gd name="T2" fmla="*/ 5 w 22"/>
                <a:gd name="T3" fmla="*/ 2 h 9"/>
                <a:gd name="T4" fmla="*/ 11 w 22"/>
                <a:gd name="T5" fmla="*/ 2 h 9"/>
                <a:gd name="T6" fmla="*/ 13 w 22"/>
                <a:gd name="T7" fmla="*/ 5 h 9"/>
                <a:gd name="T8" fmla="*/ 22 w 22"/>
                <a:gd name="T9" fmla="*/ 1 h 9"/>
                <a:gd name="T10" fmla="*/ 22 w 22"/>
                <a:gd name="T11" fmla="*/ 1 h 9"/>
                <a:gd name="T12" fmla="*/ 13 w 22"/>
                <a:gd name="T13" fmla="*/ 4 h 9"/>
                <a:gd name="T14" fmla="*/ 11 w 22"/>
                <a:gd name="T15" fmla="*/ 2 h 9"/>
                <a:gd name="T16" fmla="*/ 5 w 22"/>
                <a:gd name="T17" fmla="*/ 2 h 9"/>
                <a:gd name="T18" fmla="*/ 1 w 22"/>
                <a:gd name="T19" fmla="*/ 5 h 9"/>
                <a:gd name="T20" fmla="*/ 0 w 22"/>
                <a:gd name="T21" fmla="*/ 9 h 9"/>
                <a:gd name="T22" fmla="*/ 1 w 22"/>
                <a:gd name="T2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1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10" y="1"/>
                    <a:pt x="11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6" y="3"/>
                    <a:pt x="19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6" y="3"/>
                    <a:pt x="13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Sḷïďe">
              <a:extLst>
                <a:ext uri="{FF2B5EF4-FFF2-40B4-BE49-F238E27FC236}">
                  <a16:creationId xmlns:a16="http://schemas.microsoft.com/office/drawing/2014/main" id="{00709545-371A-41E9-9C9D-65C1327E9C1D}"/>
                </a:ext>
              </a:extLst>
            </p:cNvPr>
            <p:cNvSpPr/>
            <p:nvPr/>
          </p:nvSpPr>
          <p:spPr bwMode="auto">
            <a:xfrm>
              <a:off x="4633914" y="3967163"/>
              <a:ext cx="44450" cy="57150"/>
            </a:xfrm>
            <a:custGeom>
              <a:avLst/>
              <a:gdLst>
                <a:gd name="T0" fmla="*/ 5 w 11"/>
                <a:gd name="T1" fmla="*/ 9 h 14"/>
                <a:gd name="T2" fmla="*/ 8 w 11"/>
                <a:gd name="T3" fmla="*/ 9 h 14"/>
                <a:gd name="T4" fmla="*/ 11 w 11"/>
                <a:gd name="T5" fmla="*/ 1 h 14"/>
                <a:gd name="T6" fmla="*/ 11 w 11"/>
                <a:gd name="T7" fmla="*/ 0 h 14"/>
                <a:gd name="T8" fmla="*/ 8 w 11"/>
                <a:gd name="T9" fmla="*/ 9 h 14"/>
                <a:gd name="T10" fmla="*/ 5 w 11"/>
                <a:gd name="T11" fmla="*/ 9 h 14"/>
                <a:gd name="T12" fmla="*/ 0 w 11"/>
                <a:gd name="T13" fmla="*/ 14 h 14"/>
                <a:gd name="T14" fmla="*/ 0 w 11"/>
                <a:gd name="T15" fmla="*/ 14 h 14"/>
                <a:gd name="T16" fmla="*/ 5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5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6"/>
                    <a:pt x="10" y="3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9" y="6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1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ṣlidè">
              <a:extLst>
                <a:ext uri="{FF2B5EF4-FFF2-40B4-BE49-F238E27FC236}">
                  <a16:creationId xmlns:a16="http://schemas.microsoft.com/office/drawing/2014/main" id="{C13F35DA-0D18-4F9C-B01E-E4F5C771B8CA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$ḻîdè">
              <a:extLst>
                <a:ext uri="{FF2B5EF4-FFF2-40B4-BE49-F238E27FC236}">
                  <a16:creationId xmlns:a16="http://schemas.microsoft.com/office/drawing/2014/main" id="{0A91CAEF-91D3-4AB2-91F6-B45F856FFB72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46 w 49"/>
                <a:gd name="T1" fmla="*/ 20 h 49"/>
                <a:gd name="T2" fmla="*/ 44 w 49"/>
                <a:gd name="T3" fmla="*/ 20 h 49"/>
                <a:gd name="T4" fmla="*/ 42 w 49"/>
                <a:gd name="T5" fmla="*/ 14 h 49"/>
                <a:gd name="T6" fmla="*/ 43 w 49"/>
                <a:gd name="T7" fmla="*/ 12 h 49"/>
                <a:gd name="T8" fmla="*/ 43 w 49"/>
                <a:gd name="T9" fmla="*/ 8 h 49"/>
                <a:gd name="T10" fmla="*/ 41 w 49"/>
                <a:gd name="T11" fmla="*/ 6 h 49"/>
                <a:gd name="T12" fmla="*/ 36 w 49"/>
                <a:gd name="T13" fmla="*/ 6 h 49"/>
                <a:gd name="T14" fmla="*/ 35 w 49"/>
                <a:gd name="T15" fmla="*/ 7 h 49"/>
                <a:gd name="T16" fmla="*/ 29 w 49"/>
                <a:gd name="T17" fmla="*/ 5 h 49"/>
                <a:gd name="T18" fmla="*/ 29 w 49"/>
                <a:gd name="T19" fmla="*/ 3 h 49"/>
                <a:gd name="T20" fmla="*/ 26 w 49"/>
                <a:gd name="T21" fmla="*/ 0 h 49"/>
                <a:gd name="T22" fmla="*/ 23 w 49"/>
                <a:gd name="T23" fmla="*/ 0 h 49"/>
                <a:gd name="T24" fmla="*/ 20 w 49"/>
                <a:gd name="T25" fmla="*/ 3 h 49"/>
                <a:gd name="T26" fmla="*/ 20 w 49"/>
                <a:gd name="T27" fmla="*/ 5 h 49"/>
                <a:gd name="T28" fmla="*/ 14 w 49"/>
                <a:gd name="T29" fmla="*/ 7 h 49"/>
                <a:gd name="T30" fmla="*/ 12 w 49"/>
                <a:gd name="T31" fmla="*/ 6 h 49"/>
                <a:gd name="T32" fmla="*/ 8 w 49"/>
                <a:gd name="T33" fmla="*/ 6 h 49"/>
                <a:gd name="T34" fmla="*/ 6 w 49"/>
                <a:gd name="T35" fmla="*/ 8 h 49"/>
                <a:gd name="T36" fmla="*/ 6 w 49"/>
                <a:gd name="T37" fmla="*/ 12 h 49"/>
                <a:gd name="T38" fmla="*/ 7 w 49"/>
                <a:gd name="T39" fmla="*/ 14 h 49"/>
                <a:gd name="T40" fmla="*/ 5 w 49"/>
                <a:gd name="T41" fmla="*/ 20 h 49"/>
                <a:gd name="T42" fmla="*/ 3 w 49"/>
                <a:gd name="T43" fmla="*/ 20 h 49"/>
                <a:gd name="T44" fmla="*/ 0 w 49"/>
                <a:gd name="T45" fmla="*/ 23 h 49"/>
                <a:gd name="T46" fmla="*/ 0 w 49"/>
                <a:gd name="T47" fmla="*/ 26 h 49"/>
                <a:gd name="T48" fmla="*/ 3 w 49"/>
                <a:gd name="T49" fmla="*/ 29 h 49"/>
                <a:gd name="T50" fmla="*/ 5 w 49"/>
                <a:gd name="T51" fmla="*/ 29 h 49"/>
                <a:gd name="T52" fmla="*/ 7 w 49"/>
                <a:gd name="T53" fmla="*/ 35 h 49"/>
                <a:gd name="T54" fmla="*/ 6 w 49"/>
                <a:gd name="T55" fmla="*/ 36 h 49"/>
                <a:gd name="T56" fmla="*/ 6 w 49"/>
                <a:gd name="T57" fmla="*/ 41 h 49"/>
                <a:gd name="T58" fmla="*/ 8 w 49"/>
                <a:gd name="T59" fmla="*/ 43 h 49"/>
                <a:gd name="T60" fmla="*/ 12 w 49"/>
                <a:gd name="T61" fmla="*/ 43 h 49"/>
                <a:gd name="T62" fmla="*/ 14 w 49"/>
                <a:gd name="T63" fmla="*/ 42 h 49"/>
                <a:gd name="T64" fmla="*/ 20 w 49"/>
                <a:gd name="T65" fmla="*/ 44 h 49"/>
                <a:gd name="T66" fmla="*/ 20 w 49"/>
                <a:gd name="T67" fmla="*/ 46 h 49"/>
                <a:gd name="T68" fmla="*/ 23 w 49"/>
                <a:gd name="T69" fmla="*/ 49 h 49"/>
                <a:gd name="T70" fmla="*/ 26 w 49"/>
                <a:gd name="T71" fmla="*/ 49 h 49"/>
                <a:gd name="T72" fmla="*/ 29 w 49"/>
                <a:gd name="T73" fmla="*/ 46 h 49"/>
                <a:gd name="T74" fmla="*/ 29 w 49"/>
                <a:gd name="T75" fmla="*/ 44 h 49"/>
                <a:gd name="T76" fmla="*/ 35 w 49"/>
                <a:gd name="T77" fmla="*/ 42 h 49"/>
                <a:gd name="T78" fmla="*/ 36 w 49"/>
                <a:gd name="T79" fmla="*/ 43 h 49"/>
                <a:gd name="T80" fmla="*/ 41 w 49"/>
                <a:gd name="T81" fmla="*/ 43 h 49"/>
                <a:gd name="T82" fmla="*/ 43 w 49"/>
                <a:gd name="T83" fmla="*/ 41 h 49"/>
                <a:gd name="T84" fmla="*/ 43 w 49"/>
                <a:gd name="T85" fmla="*/ 36 h 49"/>
                <a:gd name="T86" fmla="*/ 42 w 49"/>
                <a:gd name="T87" fmla="*/ 35 h 49"/>
                <a:gd name="T88" fmla="*/ 44 w 49"/>
                <a:gd name="T89" fmla="*/ 29 h 49"/>
                <a:gd name="T90" fmla="*/ 46 w 49"/>
                <a:gd name="T91" fmla="*/ 29 h 49"/>
                <a:gd name="T92" fmla="*/ 49 w 49"/>
                <a:gd name="T93" fmla="*/ 26 h 49"/>
                <a:gd name="T94" fmla="*/ 49 w 49"/>
                <a:gd name="T95" fmla="*/ 23 h 49"/>
                <a:gd name="T96" fmla="*/ 46 w 49"/>
                <a:gd name="T97" fmla="*/ 20 h 49"/>
                <a:gd name="T98" fmla="*/ 24 w 49"/>
                <a:gd name="T99" fmla="*/ 36 h 49"/>
                <a:gd name="T100" fmla="*/ 12 w 49"/>
                <a:gd name="T101" fmla="*/ 24 h 49"/>
                <a:gd name="T102" fmla="*/ 24 w 49"/>
                <a:gd name="T103" fmla="*/ 12 h 49"/>
                <a:gd name="T104" fmla="*/ 36 w 49"/>
                <a:gd name="T105" fmla="*/ 24 h 49"/>
                <a:gd name="T106" fmla="*/ 24 w 49"/>
                <a:gd name="T10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" h="49">
                  <a:moveTo>
                    <a:pt x="46" y="20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8" y="4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1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8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11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moveTo>
                    <a:pt x="24" y="36"/>
                  </a:moveTo>
                  <a:cubicBezTo>
                    <a:pt x="18" y="36"/>
                    <a:pt x="12" y="31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31"/>
                    <a:pt x="31" y="36"/>
                    <a:pt x="24" y="36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Sľide">
              <a:extLst>
                <a:ext uri="{FF2B5EF4-FFF2-40B4-BE49-F238E27FC236}">
                  <a16:creationId xmlns:a16="http://schemas.microsoft.com/office/drawing/2014/main" id="{B5BB0529-3E10-4003-9119-7D4CCED72D6B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24 w 24"/>
                <a:gd name="T1" fmla="*/ 1 h 13"/>
                <a:gd name="T2" fmla="*/ 24 w 24"/>
                <a:gd name="T3" fmla="*/ 0 h 13"/>
                <a:gd name="T4" fmla="*/ 12 w 24"/>
                <a:gd name="T5" fmla="*/ 12 h 13"/>
                <a:gd name="T6" fmla="*/ 0 w 24"/>
                <a:gd name="T7" fmla="*/ 0 h 13"/>
                <a:gd name="T8" fmla="*/ 0 w 24"/>
                <a:gd name="T9" fmla="*/ 1 h 13"/>
                <a:gd name="T10" fmla="*/ 12 w 24"/>
                <a:gd name="T11" fmla="*/ 13 h 13"/>
                <a:gd name="T12" fmla="*/ 24 w 24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4" y="1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19" y="12"/>
                    <a:pt x="12" y="12"/>
                  </a:cubicBezTo>
                  <a:cubicBezTo>
                    <a:pt x="6" y="12"/>
                    <a:pt x="1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ṩḻiďê">
              <a:extLst>
                <a:ext uri="{FF2B5EF4-FFF2-40B4-BE49-F238E27FC236}">
                  <a16:creationId xmlns:a16="http://schemas.microsoft.com/office/drawing/2014/main" id="{1F42C45B-C91C-42D0-84C8-DAF6EC6136B0}"/>
                </a:ext>
              </a:extLst>
            </p:cNvPr>
            <p:cNvSpPr/>
            <p:nvPr/>
          </p:nvSpPr>
          <p:spPr bwMode="auto">
            <a:xfrm>
              <a:off x="5053014" y="3843338"/>
              <a:ext cx="60325" cy="23813"/>
            </a:xfrm>
            <a:custGeom>
              <a:avLst/>
              <a:gdLst>
                <a:gd name="T0" fmla="*/ 0 w 15"/>
                <a:gd name="T1" fmla="*/ 1 h 6"/>
                <a:gd name="T2" fmla="*/ 6 w 15"/>
                <a:gd name="T3" fmla="*/ 3 h 6"/>
                <a:gd name="T4" fmla="*/ 7 w 15"/>
                <a:gd name="T5" fmla="*/ 2 h 6"/>
                <a:gd name="T6" fmla="*/ 12 w 15"/>
                <a:gd name="T7" fmla="*/ 2 h 6"/>
                <a:gd name="T8" fmla="*/ 14 w 15"/>
                <a:gd name="T9" fmla="*/ 4 h 6"/>
                <a:gd name="T10" fmla="*/ 15 w 15"/>
                <a:gd name="T11" fmla="*/ 6 h 6"/>
                <a:gd name="T12" fmla="*/ 14 w 15"/>
                <a:gd name="T13" fmla="*/ 4 h 6"/>
                <a:gd name="T14" fmla="*/ 12 w 15"/>
                <a:gd name="T15" fmla="*/ 2 h 6"/>
                <a:gd name="T16" fmla="*/ 7 w 15"/>
                <a:gd name="T17" fmla="*/ 2 h 6"/>
                <a:gd name="T18" fmla="*/ 6 w 15"/>
                <a:gd name="T19" fmla="*/ 3 h 6"/>
                <a:gd name="T20" fmla="*/ 0 w 15"/>
                <a:gd name="T21" fmla="*/ 1 h 6"/>
                <a:gd name="T22" fmla="*/ 0 w 15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0" y="1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"/>
                    <a:pt x="11" y="1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Slïḑe">
              <a:extLst>
                <a:ext uri="{FF2B5EF4-FFF2-40B4-BE49-F238E27FC236}">
                  <a16:creationId xmlns:a16="http://schemas.microsoft.com/office/drawing/2014/main" id="{766BAAFC-CE45-445B-A690-20D86E59BEE0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4 h 4"/>
                <a:gd name="T8" fmla="*/ 1 w 2"/>
                <a:gd name="T9" fmla="*/ 2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š1îḋe">
              <a:extLst>
                <a:ext uri="{FF2B5EF4-FFF2-40B4-BE49-F238E27FC236}">
                  <a16:creationId xmlns:a16="http://schemas.microsoft.com/office/drawing/2014/main" id="{562719BC-88E5-4202-A8D7-2BB536D58699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3 w 9"/>
                <a:gd name="T1" fmla="*/ 0 h 3"/>
                <a:gd name="T2" fmla="*/ 6 w 9"/>
                <a:gd name="T3" fmla="*/ 0 h 3"/>
                <a:gd name="T4" fmla="*/ 9 w 9"/>
                <a:gd name="T5" fmla="*/ 3 h 3"/>
                <a:gd name="T6" fmla="*/ 9 w 9"/>
                <a:gd name="T7" fmla="*/ 3 h 3"/>
                <a:gd name="T8" fmla="*/ 6 w 9"/>
                <a:gd name="T9" fmla="*/ 0 h 3"/>
                <a:gd name="T10" fmla="*/ 3 w 9"/>
                <a:gd name="T11" fmla="*/ 0 h 3"/>
                <a:gd name="T12" fmla="*/ 0 w 9"/>
                <a:gd name="T13" fmla="*/ 3 h 3"/>
                <a:gd name="T14" fmla="*/ 0 w 9"/>
                <a:gd name="T15" fmla="*/ 3 h 3"/>
                <a:gd name="T16" fmla="*/ 3 w 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$ḻïḑê">
              <a:extLst>
                <a:ext uri="{FF2B5EF4-FFF2-40B4-BE49-F238E27FC236}">
                  <a16:creationId xmlns:a16="http://schemas.microsoft.com/office/drawing/2014/main" id="{DDA43EE8-3BDF-4951-87C0-BA7F9C49ADCF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1 w 2"/>
                <a:gd name="T9" fmla="*/ 1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ṡḷiḑe">
              <a:extLst>
                <a:ext uri="{FF2B5EF4-FFF2-40B4-BE49-F238E27FC236}">
                  <a16:creationId xmlns:a16="http://schemas.microsoft.com/office/drawing/2014/main" id="{889EA661-EC6B-424F-A296-19F872FEC919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4 w 7"/>
                <a:gd name="T1" fmla="*/ 6 h 9"/>
                <a:gd name="T2" fmla="*/ 2 w 7"/>
                <a:gd name="T3" fmla="*/ 6 h 9"/>
                <a:gd name="T4" fmla="*/ 0 w 7"/>
                <a:gd name="T5" fmla="*/ 0 h 9"/>
                <a:gd name="T6" fmla="*/ 0 w 7"/>
                <a:gd name="T7" fmla="*/ 0 h 9"/>
                <a:gd name="T8" fmla="*/ 2 w 7"/>
                <a:gd name="T9" fmla="*/ 6 h 9"/>
                <a:gd name="T10" fmla="*/ 4 w 7"/>
                <a:gd name="T11" fmla="*/ 6 h 9"/>
                <a:gd name="T12" fmla="*/ 7 w 7"/>
                <a:gd name="T13" fmla="*/ 9 h 9"/>
                <a:gd name="T14" fmla="*/ 7 w 7"/>
                <a:gd name="T15" fmla="*/ 9 h 9"/>
                <a:gd name="T16" fmla="*/ 4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4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ṣ1ïďè">
              <a:extLst>
                <a:ext uri="{FF2B5EF4-FFF2-40B4-BE49-F238E27FC236}">
                  <a16:creationId xmlns:a16="http://schemas.microsoft.com/office/drawing/2014/main" id="{71775669-3424-43D5-A488-C670C01AD114}"/>
                </a:ext>
              </a:extLst>
            </p:cNvPr>
            <p:cNvSpPr/>
            <p:nvPr/>
          </p:nvSpPr>
          <p:spPr bwMode="auto">
            <a:xfrm>
              <a:off x="4956176" y="3843338"/>
              <a:ext cx="60325" cy="23813"/>
            </a:xfrm>
            <a:custGeom>
              <a:avLst/>
              <a:gdLst>
                <a:gd name="T0" fmla="*/ 1 w 15"/>
                <a:gd name="T1" fmla="*/ 4 h 6"/>
                <a:gd name="T2" fmla="*/ 3 w 15"/>
                <a:gd name="T3" fmla="*/ 2 h 6"/>
                <a:gd name="T4" fmla="*/ 7 w 15"/>
                <a:gd name="T5" fmla="*/ 2 h 6"/>
                <a:gd name="T6" fmla="*/ 9 w 15"/>
                <a:gd name="T7" fmla="*/ 3 h 6"/>
                <a:gd name="T8" fmla="*/ 15 w 15"/>
                <a:gd name="T9" fmla="*/ 1 h 6"/>
                <a:gd name="T10" fmla="*/ 15 w 15"/>
                <a:gd name="T11" fmla="*/ 1 h 6"/>
                <a:gd name="T12" fmla="*/ 9 w 15"/>
                <a:gd name="T13" fmla="*/ 3 h 6"/>
                <a:gd name="T14" fmla="*/ 7 w 15"/>
                <a:gd name="T15" fmla="*/ 2 h 6"/>
                <a:gd name="T16" fmla="*/ 3 w 15"/>
                <a:gd name="T17" fmla="*/ 2 h 6"/>
                <a:gd name="T18" fmla="*/ 1 w 15"/>
                <a:gd name="T19" fmla="*/ 4 h 6"/>
                <a:gd name="T20" fmla="*/ 0 w 15"/>
                <a:gd name="T21" fmla="*/ 6 h 6"/>
                <a:gd name="T22" fmla="*/ 1 w 15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1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2"/>
                    <a:pt x="13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1"/>
                    <a:pt x="11" y="2"/>
                    <a:pt x="9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5"/>
                    <a:pt x="1" y="4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śḷíḑe">
              <a:extLst>
                <a:ext uri="{FF2B5EF4-FFF2-40B4-BE49-F238E27FC236}">
                  <a16:creationId xmlns:a16="http://schemas.microsoft.com/office/drawing/2014/main" id="{E7E5FAF6-665E-464D-B133-0879130766E8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3 w 7"/>
                <a:gd name="T1" fmla="*/ 6 h 9"/>
                <a:gd name="T2" fmla="*/ 5 w 7"/>
                <a:gd name="T3" fmla="*/ 6 h 9"/>
                <a:gd name="T4" fmla="*/ 7 w 7"/>
                <a:gd name="T5" fmla="*/ 0 h 9"/>
                <a:gd name="T6" fmla="*/ 7 w 7"/>
                <a:gd name="T7" fmla="*/ 0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3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ṥļîde">
              <a:extLst>
                <a:ext uri="{FF2B5EF4-FFF2-40B4-BE49-F238E27FC236}">
                  <a16:creationId xmlns:a16="http://schemas.microsoft.com/office/drawing/2014/main" id="{3B55F1C6-84B6-4DA2-8EFE-5CB13C196240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ṥḷiḍê">
              <a:extLst>
                <a:ext uri="{FF2B5EF4-FFF2-40B4-BE49-F238E27FC236}">
                  <a16:creationId xmlns:a16="http://schemas.microsoft.com/office/drawing/2014/main" id="{3F2920E4-AE3F-4A3C-9F52-4B37F25970F4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1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1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şḻiḑè">
              <a:extLst>
                <a:ext uri="{FF2B5EF4-FFF2-40B4-BE49-F238E27FC236}">
                  <a16:creationId xmlns:a16="http://schemas.microsoft.com/office/drawing/2014/main" id="{0A0262CA-DE2F-44CE-ABD7-3D759C52B9E3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close/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śľidê">
              <a:extLst>
                <a:ext uri="{FF2B5EF4-FFF2-40B4-BE49-F238E27FC236}">
                  <a16:creationId xmlns:a16="http://schemas.microsoft.com/office/drawing/2014/main" id="{E3732A43-6F3A-46C3-8D11-54FE5BDDD351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ŝḻîḍe">
              <a:extLst>
                <a:ext uri="{FF2B5EF4-FFF2-40B4-BE49-F238E27FC236}">
                  <a16:creationId xmlns:a16="http://schemas.microsoft.com/office/drawing/2014/main" id="{88806BBF-1C0D-47DE-988C-0158F7FB054C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close/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$ļîḑe">
              <a:extLst>
                <a:ext uri="{FF2B5EF4-FFF2-40B4-BE49-F238E27FC236}">
                  <a16:creationId xmlns:a16="http://schemas.microsoft.com/office/drawing/2014/main" id="{F35503D9-92AF-49E0-B454-F65E7734ED99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ṧlíḓe">
              <a:extLst>
                <a:ext uri="{FF2B5EF4-FFF2-40B4-BE49-F238E27FC236}">
                  <a16:creationId xmlns:a16="http://schemas.microsoft.com/office/drawing/2014/main" id="{D0668B8E-4EA4-4A21-AA49-8CC55E93442D}"/>
                </a:ext>
              </a:extLst>
            </p:cNvPr>
            <p:cNvSpPr/>
            <p:nvPr/>
          </p:nvSpPr>
          <p:spPr bwMode="auto">
            <a:xfrm>
              <a:off x="4476751" y="5214938"/>
              <a:ext cx="403225" cy="346075"/>
            </a:xfrm>
            <a:custGeom>
              <a:avLst/>
              <a:gdLst>
                <a:gd name="T0" fmla="*/ 86 w 100"/>
                <a:gd name="T1" fmla="*/ 64 h 86"/>
                <a:gd name="T2" fmla="*/ 63 w 100"/>
                <a:gd name="T3" fmla="*/ 64 h 86"/>
                <a:gd name="T4" fmla="*/ 63 w 100"/>
                <a:gd name="T5" fmla="*/ 86 h 86"/>
                <a:gd name="T6" fmla="*/ 64 w 100"/>
                <a:gd name="T7" fmla="*/ 86 h 86"/>
                <a:gd name="T8" fmla="*/ 86 w 100"/>
                <a:gd name="T9" fmla="*/ 64 h 86"/>
                <a:gd name="T10" fmla="*/ 44 w 100"/>
                <a:gd name="T11" fmla="*/ 32 h 86"/>
                <a:gd name="T12" fmla="*/ 0 w 100"/>
                <a:gd name="T13" fmla="*/ 76 h 86"/>
                <a:gd name="T14" fmla="*/ 21 w 100"/>
                <a:gd name="T15" fmla="*/ 86 h 86"/>
                <a:gd name="T16" fmla="*/ 44 w 100"/>
                <a:gd name="T17" fmla="*/ 86 h 86"/>
                <a:gd name="T18" fmla="*/ 44 w 100"/>
                <a:gd name="T19" fmla="*/ 32 h 86"/>
                <a:gd name="T20" fmla="*/ 100 w 100"/>
                <a:gd name="T21" fmla="*/ 28 h 86"/>
                <a:gd name="T22" fmla="*/ 63 w 100"/>
                <a:gd name="T23" fmla="*/ 28 h 86"/>
                <a:gd name="T24" fmla="*/ 63 w 100"/>
                <a:gd name="T25" fmla="*/ 60 h 86"/>
                <a:gd name="T26" fmla="*/ 91 w 100"/>
                <a:gd name="T27" fmla="*/ 60 h 86"/>
                <a:gd name="T28" fmla="*/ 100 w 100"/>
                <a:gd name="T29" fmla="*/ 50 h 86"/>
                <a:gd name="T30" fmla="*/ 100 w 100"/>
                <a:gd name="T31" fmla="*/ 28 h 86"/>
                <a:gd name="T32" fmla="*/ 100 w 100"/>
                <a:gd name="T33" fmla="*/ 0 h 86"/>
                <a:gd name="T34" fmla="*/ 76 w 100"/>
                <a:gd name="T35" fmla="*/ 0 h 86"/>
                <a:gd name="T36" fmla="*/ 63 w 100"/>
                <a:gd name="T37" fmla="*/ 13 h 86"/>
                <a:gd name="T38" fmla="*/ 63 w 100"/>
                <a:gd name="T39" fmla="*/ 24 h 86"/>
                <a:gd name="T40" fmla="*/ 100 w 100"/>
                <a:gd name="T41" fmla="*/ 24 h 86"/>
                <a:gd name="T42" fmla="*/ 100 w 100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" h="86">
                  <a:moveTo>
                    <a:pt x="86" y="64"/>
                  </a:moveTo>
                  <a:cubicBezTo>
                    <a:pt x="63" y="64"/>
                    <a:pt x="63" y="64"/>
                    <a:pt x="63" y="64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86" y="64"/>
                    <a:pt x="86" y="64"/>
                    <a:pt x="86" y="64"/>
                  </a:cubicBezTo>
                  <a:moveTo>
                    <a:pt x="44" y="32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4" y="82"/>
                    <a:pt x="13" y="86"/>
                    <a:pt x="21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32"/>
                    <a:pt x="44" y="32"/>
                    <a:pt x="44" y="32"/>
                  </a:cubicBezTo>
                  <a:moveTo>
                    <a:pt x="100" y="28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28"/>
                    <a:pt x="100" y="28"/>
                    <a:pt x="100" y="28"/>
                  </a:cubicBezTo>
                  <a:moveTo>
                    <a:pt x="10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ṣ1íḑê">
              <a:extLst>
                <a:ext uri="{FF2B5EF4-FFF2-40B4-BE49-F238E27FC236}">
                  <a16:creationId xmlns:a16="http://schemas.microsoft.com/office/drawing/2014/main" id="{AFBF752D-6CC4-4F30-81B9-DAEBC26E033B}"/>
                </a:ext>
              </a:extLst>
            </p:cNvPr>
            <p:cNvSpPr/>
            <p:nvPr/>
          </p:nvSpPr>
          <p:spPr bwMode="auto">
            <a:xfrm>
              <a:off x="5540376" y="2643188"/>
              <a:ext cx="592138" cy="1255713"/>
            </a:xfrm>
            <a:custGeom>
              <a:avLst/>
              <a:gdLst>
                <a:gd name="T0" fmla="*/ 75 w 147"/>
                <a:gd name="T1" fmla="*/ 213 h 312"/>
                <a:gd name="T2" fmla="*/ 0 w 147"/>
                <a:gd name="T3" fmla="*/ 213 h 312"/>
                <a:gd name="T4" fmla="*/ 0 w 147"/>
                <a:gd name="T5" fmla="*/ 276 h 312"/>
                <a:gd name="T6" fmla="*/ 3 w 147"/>
                <a:gd name="T7" fmla="*/ 282 h 312"/>
                <a:gd name="T8" fmla="*/ 3 w 147"/>
                <a:gd name="T9" fmla="*/ 296 h 312"/>
                <a:gd name="T10" fmla="*/ 15 w 147"/>
                <a:gd name="T11" fmla="*/ 312 h 312"/>
                <a:gd name="T12" fmla="*/ 37 w 147"/>
                <a:gd name="T13" fmla="*/ 312 h 312"/>
                <a:gd name="T14" fmla="*/ 75 w 147"/>
                <a:gd name="T15" fmla="*/ 275 h 312"/>
                <a:gd name="T16" fmla="*/ 75 w 147"/>
                <a:gd name="T17" fmla="*/ 260 h 312"/>
                <a:gd name="T18" fmla="*/ 75 w 147"/>
                <a:gd name="T19" fmla="*/ 213 h 312"/>
                <a:gd name="T20" fmla="*/ 143 w 147"/>
                <a:gd name="T21" fmla="*/ 0 h 312"/>
                <a:gd name="T22" fmla="*/ 142 w 147"/>
                <a:gd name="T23" fmla="*/ 0 h 312"/>
                <a:gd name="T24" fmla="*/ 76 w 147"/>
                <a:gd name="T25" fmla="*/ 66 h 312"/>
                <a:gd name="T26" fmla="*/ 84 w 147"/>
                <a:gd name="T27" fmla="*/ 66 h 312"/>
                <a:gd name="T28" fmla="*/ 110 w 147"/>
                <a:gd name="T29" fmla="*/ 92 h 312"/>
                <a:gd name="T30" fmla="*/ 110 w 147"/>
                <a:gd name="T31" fmla="*/ 140 h 312"/>
                <a:gd name="T32" fmla="*/ 122 w 147"/>
                <a:gd name="T33" fmla="*/ 140 h 312"/>
                <a:gd name="T34" fmla="*/ 122 w 147"/>
                <a:gd name="T35" fmla="*/ 128 h 312"/>
                <a:gd name="T36" fmla="*/ 147 w 147"/>
                <a:gd name="T37" fmla="*/ 128 h 312"/>
                <a:gd name="T38" fmla="*/ 147 w 147"/>
                <a:gd name="T39" fmla="*/ 13 h 312"/>
                <a:gd name="T40" fmla="*/ 143 w 147"/>
                <a:gd name="T4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312">
                  <a:moveTo>
                    <a:pt x="75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" y="278"/>
                    <a:pt x="3" y="280"/>
                    <a:pt x="3" y="282"/>
                  </a:cubicBezTo>
                  <a:cubicBezTo>
                    <a:pt x="3" y="296"/>
                    <a:pt x="3" y="296"/>
                    <a:pt x="3" y="296"/>
                  </a:cubicBezTo>
                  <a:cubicBezTo>
                    <a:pt x="9" y="299"/>
                    <a:pt x="14" y="305"/>
                    <a:pt x="15" y="312"/>
                  </a:cubicBezTo>
                  <a:cubicBezTo>
                    <a:pt x="37" y="312"/>
                    <a:pt x="37" y="312"/>
                    <a:pt x="37" y="312"/>
                  </a:cubicBezTo>
                  <a:cubicBezTo>
                    <a:pt x="75" y="275"/>
                    <a:pt x="75" y="275"/>
                    <a:pt x="75" y="275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13"/>
                    <a:pt x="75" y="213"/>
                    <a:pt x="75" y="213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98" y="66"/>
                    <a:pt x="110" y="78"/>
                    <a:pt x="110" y="92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47" y="128"/>
                    <a:pt x="147" y="128"/>
                    <a:pt x="147" y="128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9"/>
                    <a:pt x="144" y="4"/>
                    <a:pt x="143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$ļíḋè">
              <a:extLst>
                <a:ext uri="{FF2B5EF4-FFF2-40B4-BE49-F238E27FC236}">
                  <a16:creationId xmlns:a16="http://schemas.microsoft.com/office/drawing/2014/main" id="{63F33A80-5B56-41EA-93A7-93E8055128EC}"/>
                </a:ext>
              </a:extLst>
            </p:cNvPr>
            <p:cNvSpPr/>
            <p:nvPr/>
          </p:nvSpPr>
          <p:spPr bwMode="auto">
            <a:xfrm>
              <a:off x="5540376" y="2908301"/>
              <a:ext cx="442913" cy="592138"/>
            </a:xfrm>
            <a:custGeom>
              <a:avLst/>
              <a:gdLst>
                <a:gd name="T0" fmla="*/ 75 w 110"/>
                <a:gd name="T1" fmla="*/ 144 h 147"/>
                <a:gd name="T2" fmla="*/ 0 w 110"/>
                <a:gd name="T3" fmla="*/ 144 h 147"/>
                <a:gd name="T4" fmla="*/ 0 w 110"/>
                <a:gd name="T5" fmla="*/ 147 h 147"/>
                <a:gd name="T6" fmla="*/ 75 w 110"/>
                <a:gd name="T7" fmla="*/ 147 h 147"/>
                <a:gd name="T8" fmla="*/ 75 w 110"/>
                <a:gd name="T9" fmla="*/ 144 h 147"/>
                <a:gd name="T10" fmla="*/ 84 w 110"/>
                <a:gd name="T11" fmla="*/ 0 h 147"/>
                <a:gd name="T12" fmla="*/ 76 w 110"/>
                <a:gd name="T13" fmla="*/ 0 h 147"/>
                <a:gd name="T14" fmla="*/ 73 w 110"/>
                <a:gd name="T15" fmla="*/ 3 h 147"/>
                <a:gd name="T16" fmla="*/ 81 w 110"/>
                <a:gd name="T17" fmla="*/ 3 h 147"/>
                <a:gd name="T18" fmla="*/ 107 w 110"/>
                <a:gd name="T19" fmla="*/ 29 h 147"/>
                <a:gd name="T20" fmla="*/ 107 w 110"/>
                <a:gd name="T21" fmla="*/ 81 h 147"/>
                <a:gd name="T22" fmla="*/ 109 w 110"/>
                <a:gd name="T23" fmla="*/ 81 h 147"/>
                <a:gd name="T24" fmla="*/ 109 w 110"/>
                <a:gd name="T25" fmla="*/ 74 h 147"/>
                <a:gd name="T26" fmla="*/ 110 w 110"/>
                <a:gd name="T27" fmla="*/ 74 h 147"/>
                <a:gd name="T28" fmla="*/ 110 w 110"/>
                <a:gd name="T29" fmla="*/ 26 h 147"/>
                <a:gd name="T30" fmla="*/ 84 w 110"/>
                <a:gd name="T3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47">
                  <a:moveTo>
                    <a:pt x="75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44"/>
                    <a:pt x="75" y="144"/>
                    <a:pt x="75" y="144"/>
                  </a:cubicBezTo>
                  <a:moveTo>
                    <a:pt x="8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95" y="3"/>
                    <a:pt x="107" y="15"/>
                    <a:pt x="107" y="29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12"/>
                    <a:pt x="98" y="0"/>
                    <a:pt x="84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$ļîḑè">
              <a:extLst>
                <a:ext uri="{FF2B5EF4-FFF2-40B4-BE49-F238E27FC236}">
                  <a16:creationId xmlns:a16="http://schemas.microsoft.com/office/drawing/2014/main" id="{A9F74C38-2B0E-49B3-B253-BD1E5E64F726}"/>
                </a:ext>
              </a:extLst>
            </p:cNvPr>
            <p:cNvSpPr/>
            <p:nvPr/>
          </p:nvSpPr>
          <p:spPr bwMode="auto">
            <a:xfrm>
              <a:off x="5540376" y="2921001"/>
              <a:ext cx="430213" cy="558800"/>
            </a:xfrm>
            <a:custGeom>
              <a:avLst/>
              <a:gdLst>
                <a:gd name="T0" fmla="*/ 81 w 107"/>
                <a:gd name="T1" fmla="*/ 0 h 139"/>
                <a:gd name="T2" fmla="*/ 73 w 107"/>
                <a:gd name="T3" fmla="*/ 0 h 139"/>
                <a:gd name="T4" fmla="*/ 15 w 107"/>
                <a:gd name="T5" fmla="*/ 58 h 139"/>
                <a:gd name="T6" fmla="*/ 15 w 107"/>
                <a:gd name="T7" fmla="*/ 59 h 139"/>
                <a:gd name="T8" fmla="*/ 0 w 107"/>
                <a:gd name="T9" fmla="*/ 80 h 139"/>
                <a:gd name="T10" fmla="*/ 0 w 107"/>
                <a:gd name="T11" fmla="*/ 139 h 139"/>
                <a:gd name="T12" fmla="*/ 75 w 107"/>
                <a:gd name="T13" fmla="*/ 139 h 139"/>
                <a:gd name="T14" fmla="*/ 75 w 107"/>
                <a:gd name="T15" fmla="*/ 101 h 139"/>
                <a:gd name="T16" fmla="*/ 75 w 107"/>
                <a:gd name="T17" fmla="*/ 91 h 139"/>
                <a:gd name="T18" fmla="*/ 75 w 107"/>
                <a:gd name="T19" fmla="*/ 90 h 139"/>
                <a:gd name="T20" fmla="*/ 75 w 107"/>
                <a:gd name="T21" fmla="*/ 87 h 139"/>
                <a:gd name="T22" fmla="*/ 77 w 107"/>
                <a:gd name="T23" fmla="*/ 83 h 139"/>
                <a:gd name="T24" fmla="*/ 87 w 107"/>
                <a:gd name="T25" fmla="*/ 78 h 139"/>
                <a:gd name="T26" fmla="*/ 107 w 107"/>
                <a:gd name="T27" fmla="*/ 78 h 139"/>
                <a:gd name="T28" fmla="*/ 107 w 107"/>
                <a:gd name="T29" fmla="*/ 26 h 139"/>
                <a:gd name="T30" fmla="*/ 81 w 107"/>
                <a:gd name="T3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39">
                  <a:moveTo>
                    <a:pt x="8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9"/>
                    <a:pt x="15" y="59"/>
                  </a:cubicBezTo>
                  <a:cubicBezTo>
                    <a:pt x="15" y="69"/>
                    <a:pt x="9" y="77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89"/>
                    <a:pt x="75" y="88"/>
                    <a:pt x="75" y="87"/>
                  </a:cubicBezTo>
                  <a:cubicBezTo>
                    <a:pt x="75" y="86"/>
                    <a:pt x="76" y="84"/>
                    <a:pt x="77" y="83"/>
                  </a:cubicBezTo>
                  <a:cubicBezTo>
                    <a:pt x="79" y="80"/>
                    <a:pt x="83" y="78"/>
                    <a:pt x="87" y="7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12"/>
                    <a:pt x="95" y="0"/>
                    <a:pt x="8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š1îḓe">
              <a:extLst>
                <a:ext uri="{FF2B5EF4-FFF2-40B4-BE49-F238E27FC236}">
                  <a16:creationId xmlns:a16="http://schemas.microsoft.com/office/drawing/2014/main" id="{16AE98D1-0BA8-4A93-8E44-CCCB500E1B5E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ṩľïďê">
              <a:extLst>
                <a:ext uri="{FF2B5EF4-FFF2-40B4-BE49-F238E27FC236}">
                  <a16:creationId xmlns:a16="http://schemas.microsoft.com/office/drawing/2014/main" id="{69A390A0-9051-4B9F-A4EE-A41734867AAD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ŝļíḑè">
              <a:extLst>
                <a:ext uri="{FF2B5EF4-FFF2-40B4-BE49-F238E27FC236}">
                  <a16:creationId xmlns:a16="http://schemas.microsoft.com/office/drawing/2014/main" id="{5A294D92-9D01-4513-BE9E-6E031EDC2DAD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š1ïdè">
              <a:extLst>
                <a:ext uri="{FF2B5EF4-FFF2-40B4-BE49-F238E27FC236}">
                  <a16:creationId xmlns:a16="http://schemas.microsoft.com/office/drawing/2014/main" id="{0C90BD7F-F84B-4022-BB5D-EBFFE0345183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$ḻidè">
              <a:extLst>
                <a:ext uri="{FF2B5EF4-FFF2-40B4-BE49-F238E27FC236}">
                  <a16:creationId xmlns:a16="http://schemas.microsoft.com/office/drawing/2014/main" id="{4AEF39B0-FEC7-4ADB-8D74-2E81A9B3414B}"/>
                </a:ext>
              </a:extLst>
            </p:cNvPr>
            <p:cNvSpPr/>
            <p:nvPr/>
          </p:nvSpPr>
          <p:spPr bwMode="auto">
            <a:xfrm>
              <a:off x="4440239" y="3363913"/>
              <a:ext cx="1136650" cy="1520825"/>
            </a:xfrm>
            <a:custGeom>
              <a:avLst/>
              <a:gdLst>
                <a:gd name="T0" fmla="*/ 236 w 282"/>
                <a:gd name="T1" fmla="*/ 0 h 378"/>
                <a:gd name="T2" fmla="*/ 165 w 282"/>
                <a:gd name="T3" fmla="*/ 71 h 378"/>
                <a:gd name="T4" fmla="*/ 184 w 282"/>
                <a:gd name="T5" fmla="*/ 96 h 378"/>
                <a:gd name="T6" fmla="*/ 184 w 282"/>
                <a:gd name="T7" fmla="*/ 190 h 378"/>
                <a:gd name="T8" fmla="*/ 157 w 282"/>
                <a:gd name="T9" fmla="*/ 217 h 378"/>
                <a:gd name="T10" fmla="*/ 63 w 282"/>
                <a:gd name="T11" fmla="*/ 217 h 378"/>
                <a:gd name="T12" fmla="*/ 38 w 282"/>
                <a:gd name="T13" fmla="*/ 198 h 378"/>
                <a:gd name="T14" fmla="*/ 0 w 282"/>
                <a:gd name="T15" fmla="*/ 236 h 378"/>
                <a:gd name="T16" fmla="*/ 0 w 282"/>
                <a:gd name="T17" fmla="*/ 378 h 378"/>
                <a:gd name="T18" fmla="*/ 28 w 282"/>
                <a:gd name="T19" fmla="*/ 378 h 378"/>
                <a:gd name="T20" fmla="*/ 53 w 282"/>
                <a:gd name="T21" fmla="*/ 378 h 378"/>
                <a:gd name="T22" fmla="*/ 53 w 282"/>
                <a:gd name="T23" fmla="*/ 253 h 378"/>
                <a:gd name="T24" fmla="*/ 63 w 282"/>
                <a:gd name="T25" fmla="*/ 243 h 378"/>
                <a:gd name="T26" fmla="*/ 72 w 282"/>
                <a:gd name="T27" fmla="*/ 253 h 378"/>
                <a:gd name="T28" fmla="*/ 72 w 282"/>
                <a:gd name="T29" fmla="*/ 271 h 378"/>
                <a:gd name="T30" fmla="*/ 109 w 282"/>
                <a:gd name="T31" fmla="*/ 271 h 378"/>
                <a:gd name="T32" fmla="*/ 109 w 282"/>
                <a:gd name="T33" fmla="*/ 253 h 378"/>
                <a:gd name="T34" fmla="*/ 119 w 282"/>
                <a:gd name="T35" fmla="*/ 243 h 378"/>
                <a:gd name="T36" fmla="*/ 129 w 282"/>
                <a:gd name="T37" fmla="*/ 253 h 378"/>
                <a:gd name="T38" fmla="*/ 129 w 282"/>
                <a:gd name="T39" fmla="*/ 296 h 378"/>
                <a:gd name="T40" fmla="*/ 148 w 282"/>
                <a:gd name="T41" fmla="*/ 296 h 378"/>
                <a:gd name="T42" fmla="*/ 282 w 282"/>
                <a:gd name="T43" fmla="*/ 161 h 378"/>
                <a:gd name="T44" fmla="*/ 278 w 282"/>
                <a:gd name="T45" fmla="*/ 155 h 378"/>
                <a:gd name="T46" fmla="*/ 267 w 282"/>
                <a:gd name="T47" fmla="*/ 158 h 378"/>
                <a:gd name="T48" fmla="*/ 246 w 282"/>
                <a:gd name="T49" fmla="*/ 137 h 378"/>
                <a:gd name="T50" fmla="*/ 259 w 282"/>
                <a:gd name="T51" fmla="*/ 117 h 378"/>
                <a:gd name="T52" fmla="*/ 259 w 282"/>
                <a:gd name="T53" fmla="*/ 103 h 378"/>
                <a:gd name="T54" fmla="*/ 262 w 282"/>
                <a:gd name="T55" fmla="*/ 97 h 378"/>
                <a:gd name="T56" fmla="*/ 262 w 282"/>
                <a:gd name="T57" fmla="*/ 34 h 378"/>
                <a:gd name="T58" fmla="*/ 236 w 282"/>
                <a:gd name="T59" fmla="*/ 8 h 378"/>
                <a:gd name="T60" fmla="*/ 236 w 282"/>
                <a:gd name="T6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78">
                  <a:moveTo>
                    <a:pt x="236" y="0"/>
                  </a:moveTo>
                  <a:cubicBezTo>
                    <a:pt x="165" y="71"/>
                    <a:pt x="165" y="71"/>
                    <a:pt x="165" y="71"/>
                  </a:cubicBezTo>
                  <a:cubicBezTo>
                    <a:pt x="176" y="74"/>
                    <a:pt x="184" y="84"/>
                    <a:pt x="184" y="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84" y="205"/>
                    <a:pt x="172" y="217"/>
                    <a:pt x="157" y="217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51" y="217"/>
                    <a:pt x="41" y="209"/>
                    <a:pt x="38" y="19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3" y="253"/>
                    <a:pt x="53" y="253"/>
                    <a:pt x="53" y="253"/>
                  </a:cubicBezTo>
                  <a:cubicBezTo>
                    <a:pt x="53" y="247"/>
                    <a:pt x="58" y="243"/>
                    <a:pt x="63" y="243"/>
                  </a:cubicBezTo>
                  <a:cubicBezTo>
                    <a:pt x="68" y="243"/>
                    <a:pt x="72" y="247"/>
                    <a:pt x="72" y="253"/>
                  </a:cubicBezTo>
                  <a:cubicBezTo>
                    <a:pt x="72" y="271"/>
                    <a:pt x="72" y="271"/>
                    <a:pt x="72" y="271"/>
                  </a:cubicBezTo>
                  <a:cubicBezTo>
                    <a:pt x="109" y="271"/>
                    <a:pt x="109" y="271"/>
                    <a:pt x="109" y="271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09" y="247"/>
                    <a:pt x="114" y="243"/>
                    <a:pt x="119" y="243"/>
                  </a:cubicBezTo>
                  <a:cubicBezTo>
                    <a:pt x="124" y="243"/>
                    <a:pt x="129" y="247"/>
                    <a:pt x="129" y="253"/>
                  </a:cubicBezTo>
                  <a:cubicBezTo>
                    <a:pt x="129" y="296"/>
                    <a:pt x="129" y="296"/>
                    <a:pt x="129" y="296"/>
                  </a:cubicBezTo>
                  <a:cubicBezTo>
                    <a:pt x="148" y="296"/>
                    <a:pt x="148" y="296"/>
                    <a:pt x="148" y="296"/>
                  </a:cubicBezTo>
                  <a:cubicBezTo>
                    <a:pt x="282" y="161"/>
                    <a:pt x="282" y="161"/>
                    <a:pt x="282" y="161"/>
                  </a:cubicBezTo>
                  <a:cubicBezTo>
                    <a:pt x="281" y="159"/>
                    <a:pt x="279" y="157"/>
                    <a:pt x="278" y="155"/>
                  </a:cubicBezTo>
                  <a:cubicBezTo>
                    <a:pt x="275" y="157"/>
                    <a:pt x="271" y="158"/>
                    <a:pt x="267" y="158"/>
                  </a:cubicBezTo>
                  <a:cubicBezTo>
                    <a:pt x="256" y="158"/>
                    <a:pt x="246" y="149"/>
                    <a:pt x="246" y="137"/>
                  </a:cubicBezTo>
                  <a:cubicBezTo>
                    <a:pt x="246" y="128"/>
                    <a:pt x="251" y="120"/>
                    <a:pt x="259" y="117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59" y="101"/>
                    <a:pt x="260" y="99"/>
                    <a:pt x="262" y="97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48" y="34"/>
                    <a:pt x="236" y="22"/>
                    <a:pt x="236" y="8"/>
                  </a:cubicBezTo>
                  <a:cubicBezTo>
                    <a:pt x="236" y="0"/>
                    <a:pt x="236" y="0"/>
                    <a:pt x="23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ṥlïdê">
              <a:extLst>
                <a:ext uri="{FF2B5EF4-FFF2-40B4-BE49-F238E27FC236}">
                  <a16:creationId xmlns:a16="http://schemas.microsoft.com/office/drawing/2014/main" id="{05BA15A7-7A8E-4476-A064-C930136FAD2D}"/>
                </a:ext>
              </a:extLst>
            </p:cNvPr>
            <p:cNvSpPr/>
            <p:nvPr/>
          </p:nvSpPr>
          <p:spPr bwMode="auto">
            <a:xfrm>
              <a:off x="4594226" y="3649663"/>
              <a:ext cx="587375" cy="587375"/>
            </a:xfrm>
            <a:custGeom>
              <a:avLst/>
              <a:gdLst>
                <a:gd name="T0" fmla="*/ 3 w 146"/>
                <a:gd name="T1" fmla="*/ 124 h 146"/>
                <a:gd name="T2" fmla="*/ 3 w 146"/>
                <a:gd name="T3" fmla="*/ 124 h 146"/>
                <a:gd name="T4" fmla="*/ 8 w 146"/>
                <a:gd name="T5" fmla="*/ 134 h 146"/>
                <a:gd name="T6" fmla="*/ 3 w 146"/>
                <a:gd name="T7" fmla="*/ 124 h 146"/>
                <a:gd name="T8" fmla="*/ 127 w 146"/>
                <a:gd name="T9" fmla="*/ 0 h 146"/>
                <a:gd name="T10" fmla="*/ 124 w 146"/>
                <a:gd name="T11" fmla="*/ 3 h 146"/>
                <a:gd name="T12" fmla="*/ 143 w 146"/>
                <a:gd name="T13" fmla="*/ 28 h 146"/>
                <a:gd name="T14" fmla="*/ 143 w 146"/>
                <a:gd name="T15" fmla="*/ 117 h 146"/>
                <a:gd name="T16" fmla="*/ 136 w 146"/>
                <a:gd name="T17" fmla="*/ 134 h 146"/>
                <a:gd name="T18" fmla="*/ 143 w 146"/>
                <a:gd name="T19" fmla="*/ 118 h 146"/>
                <a:gd name="T20" fmla="*/ 143 w 146"/>
                <a:gd name="T21" fmla="*/ 119 h 146"/>
                <a:gd name="T22" fmla="*/ 119 w 146"/>
                <a:gd name="T23" fmla="*/ 143 h 146"/>
                <a:gd name="T24" fmla="*/ 117 w 146"/>
                <a:gd name="T25" fmla="*/ 143 h 146"/>
                <a:gd name="T26" fmla="*/ 117 w 146"/>
                <a:gd name="T27" fmla="*/ 143 h 146"/>
                <a:gd name="T28" fmla="*/ 28 w 146"/>
                <a:gd name="T29" fmla="*/ 143 h 146"/>
                <a:gd name="T30" fmla="*/ 28 w 146"/>
                <a:gd name="T31" fmla="*/ 143 h 146"/>
                <a:gd name="T32" fmla="*/ 25 w 146"/>
                <a:gd name="T33" fmla="*/ 143 h 146"/>
                <a:gd name="T34" fmla="*/ 2 w 146"/>
                <a:gd name="T35" fmla="*/ 125 h 146"/>
                <a:gd name="T36" fmla="*/ 0 w 146"/>
                <a:gd name="T37" fmla="*/ 127 h 146"/>
                <a:gd name="T38" fmla="*/ 25 w 146"/>
                <a:gd name="T39" fmla="*/ 146 h 146"/>
                <a:gd name="T40" fmla="*/ 119 w 146"/>
                <a:gd name="T41" fmla="*/ 146 h 146"/>
                <a:gd name="T42" fmla="*/ 146 w 146"/>
                <a:gd name="T43" fmla="*/ 119 h 146"/>
                <a:gd name="T44" fmla="*/ 146 w 146"/>
                <a:gd name="T45" fmla="*/ 25 h 146"/>
                <a:gd name="T46" fmla="*/ 127 w 146"/>
                <a:gd name="T4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46">
                  <a:moveTo>
                    <a:pt x="3" y="124"/>
                  </a:moveTo>
                  <a:cubicBezTo>
                    <a:pt x="3" y="124"/>
                    <a:pt x="3" y="124"/>
                    <a:pt x="3" y="124"/>
                  </a:cubicBezTo>
                  <a:cubicBezTo>
                    <a:pt x="4" y="128"/>
                    <a:pt x="6" y="131"/>
                    <a:pt x="8" y="134"/>
                  </a:cubicBezTo>
                  <a:cubicBezTo>
                    <a:pt x="6" y="131"/>
                    <a:pt x="4" y="128"/>
                    <a:pt x="3" y="124"/>
                  </a:cubicBezTo>
                  <a:moveTo>
                    <a:pt x="127" y="0"/>
                  </a:moveTo>
                  <a:cubicBezTo>
                    <a:pt x="124" y="3"/>
                    <a:pt x="124" y="3"/>
                    <a:pt x="124" y="3"/>
                  </a:cubicBezTo>
                  <a:cubicBezTo>
                    <a:pt x="135" y="6"/>
                    <a:pt x="143" y="16"/>
                    <a:pt x="143" y="2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23"/>
                    <a:pt x="140" y="129"/>
                    <a:pt x="136" y="134"/>
                  </a:cubicBezTo>
                  <a:cubicBezTo>
                    <a:pt x="140" y="130"/>
                    <a:pt x="143" y="124"/>
                    <a:pt x="143" y="118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3" y="133"/>
                    <a:pt x="132" y="143"/>
                    <a:pt x="119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14" y="143"/>
                    <a:pt x="5" y="135"/>
                    <a:pt x="2" y="12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" y="138"/>
                    <a:pt x="13" y="146"/>
                    <a:pt x="25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34" y="146"/>
                    <a:pt x="146" y="134"/>
                    <a:pt x="146" y="119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46" y="13"/>
                    <a:pt x="138" y="3"/>
                    <a:pt x="127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šḻïde">
              <a:extLst>
                <a:ext uri="{FF2B5EF4-FFF2-40B4-BE49-F238E27FC236}">
                  <a16:creationId xmlns:a16="http://schemas.microsoft.com/office/drawing/2014/main" id="{20E333D1-FB10-4E9E-BFAE-EB9D8E31BED3}"/>
                </a:ext>
              </a:extLst>
            </p:cNvPr>
            <p:cNvSpPr/>
            <p:nvPr/>
          </p:nvSpPr>
          <p:spPr bwMode="auto">
            <a:xfrm>
              <a:off x="4605339" y="3662363"/>
              <a:ext cx="563563" cy="554038"/>
            </a:xfrm>
            <a:custGeom>
              <a:avLst/>
              <a:gdLst>
                <a:gd name="T0" fmla="*/ 35 w 140"/>
                <a:gd name="T1" fmla="*/ 93 h 138"/>
                <a:gd name="T2" fmla="*/ 42 w 140"/>
                <a:gd name="T3" fmla="*/ 110 h 138"/>
                <a:gd name="T4" fmla="*/ 42 w 140"/>
                <a:gd name="T5" fmla="*/ 110 h 138"/>
                <a:gd name="T6" fmla="*/ 42 w 140"/>
                <a:gd name="T7" fmla="*/ 110 h 138"/>
                <a:gd name="T8" fmla="*/ 43 w 140"/>
                <a:gd name="T9" fmla="*/ 110 h 138"/>
                <a:gd name="T10" fmla="*/ 43 w 140"/>
                <a:gd name="T11" fmla="*/ 110 h 138"/>
                <a:gd name="T12" fmla="*/ 43 w 140"/>
                <a:gd name="T13" fmla="*/ 110 h 138"/>
                <a:gd name="T14" fmla="*/ 43 w 140"/>
                <a:gd name="T15" fmla="*/ 110 h 138"/>
                <a:gd name="T16" fmla="*/ 44 w 140"/>
                <a:gd name="T17" fmla="*/ 110 h 138"/>
                <a:gd name="T18" fmla="*/ 44 w 140"/>
                <a:gd name="T19" fmla="*/ 110 h 138"/>
                <a:gd name="T20" fmla="*/ 45 w 140"/>
                <a:gd name="T21" fmla="*/ 110 h 138"/>
                <a:gd name="T22" fmla="*/ 45 w 140"/>
                <a:gd name="T23" fmla="*/ 110 h 138"/>
                <a:gd name="T24" fmla="*/ 45 w 140"/>
                <a:gd name="T25" fmla="*/ 110 h 138"/>
                <a:gd name="T26" fmla="*/ 45 w 140"/>
                <a:gd name="T27" fmla="*/ 110 h 138"/>
                <a:gd name="T28" fmla="*/ 46 w 140"/>
                <a:gd name="T29" fmla="*/ 110 h 138"/>
                <a:gd name="T30" fmla="*/ 46 w 140"/>
                <a:gd name="T31" fmla="*/ 110 h 138"/>
                <a:gd name="T32" fmla="*/ 46 w 140"/>
                <a:gd name="T33" fmla="*/ 110 h 138"/>
                <a:gd name="T34" fmla="*/ 46 w 140"/>
                <a:gd name="T35" fmla="*/ 110 h 138"/>
                <a:gd name="T36" fmla="*/ 100 w 140"/>
                <a:gd name="T37" fmla="*/ 66 h 138"/>
                <a:gd name="T38" fmla="*/ 100 w 140"/>
                <a:gd name="T39" fmla="*/ 66 h 138"/>
                <a:gd name="T40" fmla="*/ 106 w 140"/>
                <a:gd name="T41" fmla="*/ 77 h 138"/>
                <a:gd name="T42" fmla="*/ 107 w 140"/>
                <a:gd name="T43" fmla="*/ 77 h 138"/>
                <a:gd name="T44" fmla="*/ 107 w 140"/>
                <a:gd name="T45" fmla="*/ 77 h 138"/>
                <a:gd name="T46" fmla="*/ 107 w 140"/>
                <a:gd name="T47" fmla="*/ 77 h 138"/>
                <a:gd name="T48" fmla="*/ 107 w 140"/>
                <a:gd name="T49" fmla="*/ 77 h 138"/>
                <a:gd name="T50" fmla="*/ 107 w 140"/>
                <a:gd name="T51" fmla="*/ 77 h 138"/>
                <a:gd name="T52" fmla="*/ 107 w 140"/>
                <a:gd name="T53" fmla="*/ 77 h 138"/>
                <a:gd name="T54" fmla="*/ 108 w 140"/>
                <a:gd name="T55" fmla="*/ 77 h 138"/>
                <a:gd name="T56" fmla="*/ 108 w 140"/>
                <a:gd name="T57" fmla="*/ 77 h 138"/>
                <a:gd name="T58" fmla="*/ 108 w 140"/>
                <a:gd name="T59" fmla="*/ 77 h 138"/>
                <a:gd name="T60" fmla="*/ 108 w 140"/>
                <a:gd name="T61" fmla="*/ 77 h 138"/>
                <a:gd name="T62" fmla="*/ 108 w 140"/>
                <a:gd name="T63" fmla="*/ 77 h 138"/>
                <a:gd name="T64" fmla="*/ 108 w 140"/>
                <a:gd name="T65" fmla="*/ 77 h 138"/>
                <a:gd name="T66" fmla="*/ 109 w 140"/>
                <a:gd name="T67" fmla="*/ 77 h 138"/>
                <a:gd name="T68" fmla="*/ 109 w 140"/>
                <a:gd name="T69" fmla="*/ 77 h 138"/>
                <a:gd name="T70" fmla="*/ 102 w 140"/>
                <a:gd name="T71" fmla="*/ 44 h 138"/>
                <a:gd name="T72" fmla="*/ 118 w 140"/>
                <a:gd name="T73" fmla="*/ 47 h 138"/>
                <a:gd name="T74" fmla="*/ 126 w 140"/>
                <a:gd name="T75" fmla="*/ 56 h 138"/>
                <a:gd name="T76" fmla="*/ 131 w 140"/>
                <a:gd name="T77" fmla="*/ 64 h 138"/>
                <a:gd name="T78" fmla="*/ 128 w 140"/>
                <a:gd name="T79" fmla="*/ 75 h 138"/>
                <a:gd name="T80" fmla="*/ 126 w 140"/>
                <a:gd name="T81" fmla="*/ 84 h 138"/>
                <a:gd name="T82" fmla="*/ 111 w 140"/>
                <a:gd name="T83" fmla="*/ 90 h 138"/>
                <a:gd name="T84" fmla="*/ 95 w 140"/>
                <a:gd name="T85" fmla="*/ 85 h 138"/>
                <a:gd name="T86" fmla="*/ 88 w 140"/>
                <a:gd name="T87" fmla="*/ 77 h 138"/>
                <a:gd name="T88" fmla="*/ 82 w 140"/>
                <a:gd name="T89" fmla="*/ 64 h 138"/>
                <a:gd name="T90" fmla="*/ 87 w 140"/>
                <a:gd name="T91" fmla="*/ 52 h 138"/>
                <a:gd name="T92" fmla="*/ 92 w 140"/>
                <a:gd name="T93" fmla="*/ 46 h 138"/>
                <a:gd name="T94" fmla="*/ 91 w 140"/>
                <a:gd name="T95" fmla="*/ 32 h 138"/>
                <a:gd name="T96" fmla="*/ 85 w 140"/>
                <a:gd name="T97" fmla="*/ 39 h 138"/>
                <a:gd name="T98" fmla="*/ 80 w 140"/>
                <a:gd name="T99" fmla="*/ 46 h 138"/>
                <a:gd name="T100" fmla="*/ 60 w 140"/>
                <a:gd name="T101" fmla="*/ 66 h 138"/>
                <a:gd name="T102" fmla="*/ 72 w 140"/>
                <a:gd name="T103" fmla="*/ 68 h 138"/>
                <a:gd name="T104" fmla="*/ 74 w 140"/>
                <a:gd name="T105" fmla="*/ 85 h 138"/>
                <a:gd name="T106" fmla="*/ 76 w 140"/>
                <a:gd name="T107" fmla="*/ 100 h 138"/>
                <a:gd name="T108" fmla="*/ 73 w 140"/>
                <a:gd name="T109" fmla="*/ 113 h 138"/>
                <a:gd name="T110" fmla="*/ 51 w 140"/>
                <a:gd name="T111" fmla="*/ 122 h 138"/>
                <a:gd name="T112" fmla="*/ 28 w 140"/>
                <a:gd name="T113" fmla="*/ 120 h 138"/>
                <a:gd name="T114" fmla="*/ 15 w 140"/>
                <a:gd name="T115" fmla="*/ 116 h 138"/>
                <a:gd name="T116" fmla="*/ 116 w 140"/>
                <a:gd name="T1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38">
                  <a:moveTo>
                    <a:pt x="35" y="93"/>
                  </a:moveTo>
                  <a:cubicBezTo>
                    <a:pt x="35" y="92"/>
                    <a:pt x="35" y="92"/>
                    <a:pt x="35" y="92"/>
                  </a:cubicBezTo>
                  <a:cubicBezTo>
                    <a:pt x="35" y="87"/>
                    <a:pt x="39" y="83"/>
                    <a:pt x="44" y="83"/>
                  </a:cubicBezTo>
                  <a:cubicBezTo>
                    <a:pt x="49" y="83"/>
                    <a:pt x="54" y="87"/>
                    <a:pt x="54" y="92"/>
                  </a:cubicBezTo>
                  <a:cubicBezTo>
                    <a:pt x="54" y="92"/>
                    <a:pt x="54" y="93"/>
                    <a:pt x="54" y="93"/>
                  </a:cubicBezTo>
                  <a:cubicBezTo>
                    <a:pt x="53" y="98"/>
                    <a:pt x="49" y="102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39" y="103"/>
                    <a:pt x="35" y="99"/>
                    <a:pt x="35" y="94"/>
                  </a:cubicBezTo>
                  <a:cubicBezTo>
                    <a:pt x="35" y="93"/>
                    <a:pt x="35" y="93"/>
                    <a:pt x="35" y="93"/>
                  </a:cubicBezTo>
                  <a:moveTo>
                    <a:pt x="46" y="75"/>
                  </a:moveTo>
                  <a:cubicBezTo>
                    <a:pt x="26" y="94"/>
                    <a:pt x="26" y="94"/>
                    <a:pt x="26" y="94"/>
                  </a:cubicBezTo>
                  <a:cubicBezTo>
                    <a:pt x="28" y="102"/>
                    <a:pt x="34" y="109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54" y="109"/>
                    <a:pt x="61" y="102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2" y="93"/>
                    <a:pt x="62" y="92"/>
                  </a:cubicBezTo>
                  <a:cubicBezTo>
                    <a:pt x="62" y="83"/>
                    <a:pt x="55" y="76"/>
                    <a:pt x="46" y="75"/>
                  </a:cubicBezTo>
                  <a:moveTo>
                    <a:pt x="100" y="66"/>
                  </a:moveTo>
                  <a:cubicBezTo>
                    <a:pt x="100" y="66"/>
                    <a:pt x="100" y="66"/>
                    <a:pt x="100" y="65"/>
                  </a:cubicBezTo>
                  <a:cubicBezTo>
                    <a:pt x="100" y="62"/>
                    <a:pt x="103" y="59"/>
                    <a:pt x="106" y="59"/>
                  </a:cubicBezTo>
                  <a:cubicBezTo>
                    <a:pt x="110" y="59"/>
                    <a:pt x="113" y="62"/>
                    <a:pt x="113" y="65"/>
                  </a:cubicBezTo>
                  <a:cubicBezTo>
                    <a:pt x="113" y="66"/>
                    <a:pt x="113" y="66"/>
                    <a:pt x="113" y="67"/>
                  </a:cubicBezTo>
                  <a:cubicBezTo>
                    <a:pt x="113" y="67"/>
                    <a:pt x="113" y="68"/>
                    <a:pt x="113" y="68"/>
                  </a:cubicBezTo>
                  <a:cubicBezTo>
                    <a:pt x="113" y="72"/>
                    <a:pt x="110" y="74"/>
                    <a:pt x="107" y="74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3" y="74"/>
                    <a:pt x="100" y="71"/>
                    <a:pt x="100" y="67"/>
                  </a:cubicBezTo>
                  <a:cubicBezTo>
                    <a:pt x="100" y="67"/>
                    <a:pt x="100" y="67"/>
                    <a:pt x="100" y="66"/>
                  </a:cubicBezTo>
                  <a:moveTo>
                    <a:pt x="105" y="56"/>
                  </a:moveTo>
                  <a:cubicBezTo>
                    <a:pt x="99" y="56"/>
                    <a:pt x="95" y="60"/>
                    <a:pt x="95" y="67"/>
                  </a:cubicBezTo>
                  <a:cubicBezTo>
                    <a:pt x="95" y="73"/>
                    <a:pt x="100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14" y="76"/>
                    <a:pt x="118" y="72"/>
                    <a:pt x="118" y="67"/>
                  </a:cubicBezTo>
                  <a:cubicBezTo>
                    <a:pt x="117" y="61"/>
                    <a:pt x="113" y="56"/>
                    <a:pt x="107" y="56"/>
                  </a:cubicBezTo>
                  <a:cubicBezTo>
                    <a:pt x="106" y="56"/>
                    <a:pt x="106" y="56"/>
                    <a:pt x="105" y="56"/>
                  </a:cubicBezTo>
                  <a:moveTo>
                    <a:pt x="102" y="44"/>
                  </a:moveTo>
                  <a:cubicBezTo>
                    <a:pt x="102" y="44"/>
                    <a:pt x="102" y="44"/>
                    <a:pt x="102" y="44"/>
                  </a:cubicBezTo>
                  <a:cubicBezTo>
                    <a:pt x="102" y="42"/>
                    <a:pt x="103" y="41"/>
                    <a:pt x="105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10" y="41"/>
                    <a:pt x="111" y="42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3" y="46"/>
                    <a:pt x="115" y="47"/>
                    <a:pt x="117" y="48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6"/>
                    <a:pt x="120" y="46"/>
                    <a:pt x="121" y="46"/>
                  </a:cubicBezTo>
                  <a:cubicBezTo>
                    <a:pt x="121" y="46"/>
                    <a:pt x="122" y="46"/>
                    <a:pt x="123" y="47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50"/>
                    <a:pt x="126" y="52"/>
                    <a:pt x="125" y="5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7"/>
                    <a:pt x="126" y="57"/>
                    <a:pt x="125" y="58"/>
                  </a:cubicBezTo>
                  <a:cubicBezTo>
                    <a:pt x="126" y="59"/>
                    <a:pt x="126" y="59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30" y="61"/>
                    <a:pt x="131" y="62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8"/>
                    <a:pt x="131" y="68"/>
                  </a:cubicBezTo>
                  <a:cubicBezTo>
                    <a:pt x="131" y="68"/>
                    <a:pt x="131" y="69"/>
                    <a:pt x="13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70"/>
                    <a:pt x="131" y="71"/>
                    <a:pt x="131" y="72"/>
                  </a:cubicBezTo>
                  <a:cubicBezTo>
                    <a:pt x="131" y="74"/>
                    <a:pt x="130" y="75"/>
                    <a:pt x="129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8" y="75"/>
                    <a:pt x="127" y="75"/>
                    <a:pt x="126" y="75"/>
                  </a:cubicBezTo>
                  <a:cubicBezTo>
                    <a:pt x="126" y="76"/>
                    <a:pt x="126" y="77"/>
                    <a:pt x="125" y="77"/>
                  </a:cubicBezTo>
                  <a:cubicBezTo>
                    <a:pt x="125" y="78"/>
                    <a:pt x="126" y="78"/>
                    <a:pt x="126" y="78"/>
                  </a:cubicBezTo>
                  <a:cubicBezTo>
                    <a:pt x="126" y="79"/>
                    <a:pt x="126" y="81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6" y="82"/>
                    <a:pt x="126" y="83"/>
                    <a:pt x="126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5"/>
                    <a:pt x="126" y="86"/>
                    <a:pt x="125" y="86"/>
                  </a:cubicBezTo>
                  <a:cubicBezTo>
                    <a:pt x="124" y="87"/>
                    <a:pt x="124" y="88"/>
                    <a:pt x="123" y="88"/>
                  </a:cubicBezTo>
                  <a:cubicBezTo>
                    <a:pt x="122" y="89"/>
                    <a:pt x="122" y="89"/>
                    <a:pt x="121" y="89"/>
                  </a:cubicBezTo>
                  <a:cubicBezTo>
                    <a:pt x="120" y="89"/>
                    <a:pt x="119" y="88"/>
                    <a:pt x="118" y="88"/>
                  </a:cubicBezTo>
                  <a:cubicBezTo>
                    <a:pt x="118" y="87"/>
                    <a:pt x="118" y="87"/>
                    <a:pt x="117" y="86"/>
                  </a:cubicBezTo>
                  <a:cubicBezTo>
                    <a:pt x="115" y="87"/>
                    <a:pt x="113" y="88"/>
                    <a:pt x="111" y="88"/>
                  </a:cubicBezTo>
                  <a:cubicBezTo>
                    <a:pt x="111" y="88"/>
                    <a:pt x="111" y="89"/>
                    <a:pt x="111" y="90"/>
                  </a:cubicBezTo>
                  <a:cubicBezTo>
                    <a:pt x="111" y="91"/>
                    <a:pt x="110" y="93"/>
                    <a:pt x="108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7" y="93"/>
                    <a:pt x="106" y="92"/>
                    <a:pt x="105" y="92"/>
                  </a:cubicBezTo>
                  <a:cubicBezTo>
                    <a:pt x="103" y="92"/>
                    <a:pt x="102" y="91"/>
                    <a:pt x="102" y="89"/>
                  </a:cubicBezTo>
                  <a:cubicBezTo>
                    <a:pt x="102" y="89"/>
                    <a:pt x="102" y="88"/>
                    <a:pt x="102" y="88"/>
                  </a:cubicBezTo>
                  <a:cubicBezTo>
                    <a:pt x="102" y="88"/>
                    <a:pt x="102" y="87"/>
                    <a:pt x="102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0" y="86"/>
                    <a:pt x="98" y="85"/>
                    <a:pt x="96" y="84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4" y="86"/>
                    <a:pt x="93" y="86"/>
                    <a:pt x="93" y="86"/>
                  </a:cubicBezTo>
                  <a:cubicBezTo>
                    <a:pt x="92" y="86"/>
                    <a:pt x="91" y="86"/>
                    <a:pt x="90" y="85"/>
                  </a:cubicBezTo>
                  <a:cubicBezTo>
                    <a:pt x="89" y="84"/>
                    <a:pt x="89" y="84"/>
                    <a:pt x="88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79"/>
                    <a:pt x="87" y="78"/>
                  </a:cubicBezTo>
                  <a:cubicBezTo>
                    <a:pt x="87" y="78"/>
                    <a:pt x="88" y="78"/>
                    <a:pt x="88" y="77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8" y="75"/>
                    <a:pt x="87" y="73"/>
                    <a:pt x="87" y="71"/>
                  </a:cubicBezTo>
                  <a:cubicBezTo>
                    <a:pt x="86" y="71"/>
                    <a:pt x="85" y="71"/>
                    <a:pt x="85" y="71"/>
                  </a:cubicBezTo>
                  <a:cubicBezTo>
                    <a:pt x="83" y="71"/>
                    <a:pt x="82" y="69"/>
                    <a:pt x="82" y="68"/>
                  </a:cubicBezTo>
                  <a:cubicBezTo>
                    <a:pt x="82" y="68"/>
                    <a:pt x="82" y="68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2"/>
                    <a:pt x="83" y="61"/>
                    <a:pt x="85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8"/>
                    <a:pt x="88" y="57"/>
                    <a:pt x="89" y="55"/>
                  </a:cubicBezTo>
                  <a:cubicBezTo>
                    <a:pt x="88" y="55"/>
                    <a:pt x="88" y="55"/>
                    <a:pt x="88" y="54"/>
                  </a:cubicBezTo>
                  <a:cubicBezTo>
                    <a:pt x="87" y="54"/>
                    <a:pt x="87" y="53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4" y="46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8" y="47"/>
                    <a:pt x="100" y="46"/>
                    <a:pt x="102" y="46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moveTo>
                    <a:pt x="121" y="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1" y="31"/>
                    <a:pt x="91" y="31"/>
                    <a:pt x="91" y="32"/>
                  </a:cubicBezTo>
                  <a:cubicBezTo>
                    <a:pt x="91" y="33"/>
                    <a:pt x="89" y="34"/>
                    <a:pt x="88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5" y="36"/>
                    <a:pt x="85" y="37"/>
                    <a:pt x="84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6" y="40"/>
                    <a:pt x="86" y="41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3"/>
                    <a:pt x="86" y="43"/>
                    <a:pt x="85" y="44"/>
                  </a:cubicBezTo>
                  <a:cubicBezTo>
                    <a:pt x="85" y="45"/>
                    <a:pt x="84" y="45"/>
                    <a:pt x="83" y="46"/>
                  </a:cubicBezTo>
                  <a:cubicBezTo>
                    <a:pt x="83" y="46"/>
                    <a:pt x="82" y="47"/>
                    <a:pt x="82" y="47"/>
                  </a:cubicBezTo>
                  <a:cubicBezTo>
                    <a:pt x="81" y="47"/>
                    <a:pt x="80" y="46"/>
                    <a:pt x="80" y="46"/>
                  </a:cubicBezTo>
                  <a:cubicBezTo>
                    <a:pt x="79" y="45"/>
                    <a:pt x="79" y="45"/>
                    <a:pt x="78" y="44"/>
                  </a:cubicBezTo>
                  <a:cubicBezTo>
                    <a:pt x="77" y="45"/>
                    <a:pt x="76" y="46"/>
                    <a:pt x="75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50"/>
                    <a:pt x="72" y="51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5"/>
                    <a:pt x="59" y="66"/>
                    <a:pt x="60" y="66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3"/>
                    <a:pt x="64" y="63"/>
                    <a:pt x="65" y="63"/>
                  </a:cubicBezTo>
                  <a:cubicBezTo>
                    <a:pt x="67" y="63"/>
                    <a:pt x="68" y="63"/>
                    <a:pt x="69" y="64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3" y="69"/>
                    <a:pt x="73" y="70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3"/>
                    <a:pt x="73" y="74"/>
                    <a:pt x="72" y="75"/>
                  </a:cubicBezTo>
                  <a:cubicBezTo>
                    <a:pt x="71" y="75"/>
                    <a:pt x="71" y="76"/>
                    <a:pt x="70" y="77"/>
                  </a:cubicBezTo>
                  <a:cubicBezTo>
                    <a:pt x="72" y="79"/>
                    <a:pt x="73" y="82"/>
                    <a:pt x="74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9" y="85"/>
                    <a:pt x="81" y="87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1" y="94"/>
                    <a:pt x="81" y="95"/>
                  </a:cubicBezTo>
                  <a:cubicBezTo>
                    <a:pt x="81" y="98"/>
                    <a:pt x="79" y="100"/>
                    <a:pt x="77" y="100"/>
                  </a:cubicBezTo>
                  <a:cubicBezTo>
                    <a:pt x="77" y="100"/>
                    <a:pt x="77" y="100"/>
                    <a:pt x="76" y="100"/>
                  </a:cubicBezTo>
                  <a:cubicBezTo>
                    <a:pt x="76" y="100"/>
                    <a:pt x="75" y="100"/>
                    <a:pt x="74" y="100"/>
                  </a:cubicBezTo>
                  <a:cubicBezTo>
                    <a:pt x="73" y="103"/>
                    <a:pt x="72" y="105"/>
                    <a:pt x="70" y="108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3" y="111"/>
                    <a:pt x="73" y="112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5"/>
                    <a:pt x="73" y="116"/>
                    <a:pt x="72" y="117"/>
                  </a:cubicBezTo>
                  <a:cubicBezTo>
                    <a:pt x="71" y="118"/>
                    <a:pt x="70" y="119"/>
                    <a:pt x="69" y="120"/>
                  </a:cubicBezTo>
                  <a:cubicBezTo>
                    <a:pt x="68" y="121"/>
                    <a:pt x="66" y="122"/>
                    <a:pt x="65" y="122"/>
                  </a:cubicBezTo>
                  <a:cubicBezTo>
                    <a:pt x="64" y="122"/>
                    <a:pt x="63" y="121"/>
                    <a:pt x="62" y="120"/>
                  </a:cubicBezTo>
                  <a:cubicBezTo>
                    <a:pt x="61" y="120"/>
                    <a:pt x="61" y="119"/>
                    <a:pt x="60" y="118"/>
                  </a:cubicBezTo>
                  <a:cubicBezTo>
                    <a:pt x="57" y="120"/>
                    <a:pt x="54" y="121"/>
                    <a:pt x="51" y="122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4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8"/>
                    <a:pt x="49" y="130"/>
                    <a:pt x="47" y="130"/>
                  </a:cubicBezTo>
                  <a:cubicBezTo>
                    <a:pt x="45" y="130"/>
                    <a:pt x="43" y="130"/>
                    <a:pt x="42" y="130"/>
                  </a:cubicBezTo>
                  <a:cubicBezTo>
                    <a:pt x="42" y="130"/>
                    <a:pt x="42" y="130"/>
                    <a:pt x="41" y="130"/>
                  </a:cubicBezTo>
                  <a:cubicBezTo>
                    <a:pt x="39" y="130"/>
                    <a:pt x="37" y="129"/>
                    <a:pt x="37" y="126"/>
                  </a:cubicBezTo>
                  <a:cubicBezTo>
                    <a:pt x="37" y="125"/>
                    <a:pt x="37" y="124"/>
                    <a:pt x="37" y="123"/>
                  </a:cubicBezTo>
                  <a:cubicBezTo>
                    <a:pt x="34" y="123"/>
                    <a:pt x="31" y="122"/>
                    <a:pt x="28" y="120"/>
                  </a:cubicBezTo>
                  <a:cubicBezTo>
                    <a:pt x="28" y="121"/>
                    <a:pt x="27" y="122"/>
                    <a:pt x="26" y="123"/>
                  </a:cubicBezTo>
                  <a:cubicBezTo>
                    <a:pt x="25" y="124"/>
                    <a:pt x="24" y="124"/>
                    <a:pt x="22" y="124"/>
                  </a:cubicBezTo>
                  <a:cubicBezTo>
                    <a:pt x="21" y="124"/>
                    <a:pt x="20" y="124"/>
                    <a:pt x="20" y="123"/>
                  </a:cubicBezTo>
                  <a:cubicBezTo>
                    <a:pt x="19" y="122"/>
                    <a:pt x="17" y="121"/>
                    <a:pt x="16" y="120"/>
                  </a:cubicBezTo>
                  <a:cubicBezTo>
                    <a:pt x="15" y="120"/>
                    <a:pt x="15" y="119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6"/>
                    <a:pt x="15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3"/>
                    <a:pt x="15" y="111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16" y="108"/>
                    <a:pt x="16" y="107"/>
                    <a:pt x="15" y="10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5"/>
                    <a:pt x="3" y="128"/>
                    <a:pt x="5" y="131"/>
                  </a:cubicBezTo>
                  <a:cubicBezTo>
                    <a:pt x="9" y="136"/>
                    <a:pt x="15" y="138"/>
                    <a:pt x="22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23" y="138"/>
                    <a:pt x="129" y="136"/>
                    <a:pt x="133" y="131"/>
                  </a:cubicBezTo>
                  <a:cubicBezTo>
                    <a:pt x="137" y="126"/>
                    <a:pt x="140" y="120"/>
                    <a:pt x="140" y="114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13"/>
                    <a:pt x="132" y="3"/>
                    <a:pt x="12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ṣľïdé">
              <a:extLst>
                <a:ext uri="{FF2B5EF4-FFF2-40B4-BE49-F238E27FC236}">
                  <a16:creationId xmlns:a16="http://schemas.microsoft.com/office/drawing/2014/main" id="{8FB6AAAE-A4C9-4EE2-80C8-720BD809DE70}"/>
                </a:ext>
              </a:extLst>
            </p:cNvPr>
            <p:cNvSpPr/>
            <p:nvPr/>
          </p:nvSpPr>
          <p:spPr bwMode="auto">
            <a:xfrm>
              <a:off x="5391151" y="3351213"/>
              <a:ext cx="104775" cy="149225"/>
            </a:xfrm>
            <a:custGeom>
              <a:avLst/>
              <a:gdLst>
                <a:gd name="T0" fmla="*/ 3 w 26"/>
                <a:gd name="T1" fmla="*/ 0 h 37"/>
                <a:gd name="T2" fmla="*/ 0 w 26"/>
                <a:gd name="T3" fmla="*/ 3 h 37"/>
                <a:gd name="T4" fmla="*/ 0 w 26"/>
                <a:gd name="T5" fmla="*/ 11 h 37"/>
                <a:gd name="T6" fmla="*/ 26 w 26"/>
                <a:gd name="T7" fmla="*/ 37 h 37"/>
                <a:gd name="T8" fmla="*/ 26 w 26"/>
                <a:gd name="T9" fmla="*/ 34 h 37"/>
                <a:gd name="T10" fmla="*/ 3 w 26"/>
                <a:gd name="T11" fmla="*/ 11 h 37"/>
                <a:gd name="T12" fmla="*/ 3 w 26"/>
                <a:gd name="T13" fmla="*/ 9 h 37"/>
                <a:gd name="T14" fmla="*/ 9 w 26"/>
                <a:gd name="T15" fmla="*/ 25 h 37"/>
                <a:gd name="T16" fmla="*/ 3 w 26"/>
                <a:gd name="T17" fmla="*/ 8 h 37"/>
                <a:gd name="T18" fmla="*/ 3 w 26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7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5"/>
                    <a:pt x="12" y="37"/>
                    <a:pt x="26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3" y="34"/>
                    <a:pt x="3" y="23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5"/>
                    <a:pt x="5" y="21"/>
                    <a:pt x="9" y="25"/>
                  </a:cubicBezTo>
                  <a:cubicBezTo>
                    <a:pt x="5" y="20"/>
                    <a:pt x="3" y="14"/>
                    <a:pt x="3" y="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$ḷiďé">
              <a:extLst>
                <a:ext uri="{FF2B5EF4-FFF2-40B4-BE49-F238E27FC236}">
                  <a16:creationId xmlns:a16="http://schemas.microsoft.com/office/drawing/2014/main" id="{32C7C9F2-EA82-47BD-BD19-3758905F554B}"/>
                </a:ext>
              </a:extLst>
            </p:cNvPr>
            <p:cNvSpPr/>
            <p:nvPr/>
          </p:nvSpPr>
          <p:spPr bwMode="auto">
            <a:xfrm>
              <a:off x="5403851" y="3259138"/>
              <a:ext cx="92075" cy="220663"/>
            </a:xfrm>
            <a:custGeom>
              <a:avLst/>
              <a:gdLst>
                <a:gd name="T0" fmla="*/ 23 w 23"/>
                <a:gd name="T1" fmla="*/ 0 h 55"/>
                <a:gd name="T2" fmla="*/ 0 w 23"/>
                <a:gd name="T3" fmla="*/ 23 h 55"/>
                <a:gd name="T4" fmla="*/ 0 w 23"/>
                <a:gd name="T5" fmla="*/ 31 h 55"/>
                <a:gd name="T6" fmla="*/ 6 w 23"/>
                <a:gd name="T7" fmla="*/ 48 h 55"/>
                <a:gd name="T8" fmla="*/ 23 w 23"/>
                <a:gd name="T9" fmla="*/ 55 h 55"/>
                <a:gd name="T10" fmla="*/ 23 w 2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5">
                  <a:moveTo>
                    <a:pt x="2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7"/>
                    <a:pt x="2" y="43"/>
                    <a:pt x="6" y="48"/>
                  </a:cubicBezTo>
                  <a:cubicBezTo>
                    <a:pt x="11" y="53"/>
                    <a:pt x="16" y="55"/>
                    <a:pt x="23" y="5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ṡḷïdè">
              <a:extLst>
                <a:ext uri="{FF2B5EF4-FFF2-40B4-BE49-F238E27FC236}">
                  <a16:creationId xmlns:a16="http://schemas.microsoft.com/office/drawing/2014/main" id="{BBA6A887-9405-4B4C-A731-D4F7E81D7F1C}"/>
                </a:ext>
              </a:extLst>
            </p:cNvPr>
            <p:cNvSpPr/>
            <p:nvPr/>
          </p:nvSpPr>
          <p:spPr bwMode="auto">
            <a:xfrm>
              <a:off x="5403851" y="3387726"/>
              <a:ext cx="92075" cy="101600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2 h 25"/>
                <a:gd name="T4" fmla="*/ 23 w 23"/>
                <a:gd name="T5" fmla="*/ 25 h 25"/>
                <a:gd name="T6" fmla="*/ 23 w 23"/>
                <a:gd name="T7" fmla="*/ 23 h 25"/>
                <a:gd name="T8" fmla="*/ 6 w 23"/>
                <a:gd name="T9" fmla="*/ 16 h 25"/>
                <a:gd name="T10" fmla="*/ 0 w 2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4"/>
                    <a:pt x="10" y="25"/>
                    <a:pt x="23" y="2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1" y="21"/>
                    <a:pt x="6" y="16"/>
                  </a:cubicBezTo>
                  <a:cubicBezTo>
                    <a:pt x="2" y="12"/>
                    <a:pt x="0" y="6"/>
                    <a:pt x="0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Sľïḍè">
              <a:extLst>
                <a:ext uri="{FF2B5EF4-FFF2-40B4-BE49-F238E27FC236}">
                  <a16:creationId xmlns:a16="http://schemas.microsoft.com/office/drawing/2014/main" id="{63F4A0B9-D3B6-4844-A922-86A1958123CE}"/>
                </a:ext>
              </a:extLst>
            </p:cNvPr>
            <p:cNvSpPr/>
            <p:nvPr/>
          </p:nvSpPr>
          <p:spPr bwMode="auto">
            <a:xfrm>
              <a:off x="4887914" y="3783013"/>
              <a:ext cx="84138" cy="84138"/>
            </a:xfrm>
            <a:custGeom>
              <a:avLst/>
              <a:gdLst>
                <a:gd name="T0" fmla="*/ 3 w 21"/>
                <a:gd name="T1" fmla="*/ 18 h 21"/>
                <a:gd name="T2" fmla="*/ 3 w 21"/>
                <a:gd name="T3" fmla="*/ 18 h 21"/>
                <a:gd name="T4" fmla="*/ 3 w 21"/>
                <a:gd name="T5" fmla="*/ 18 h 21"/>
                <a:gd name="T6" fmla="*/ 1 w 21"/>
                <a:gd name="T7" fmla="*/ 20 h 21"/>
                <a:gd name="T8" fmla="*/ 1 w 21"/>
                <a:gd name="T9" fmla="*/ 20 h 21"/>
                <a:gd name="T10" fmla="*/ 0 w 21"/>
                <a:gd name="T11" fmla="*/ 21 h 21"/>
                <a:gd name="T12" fmla="*/ 1 w 21"/>
                <a:gd name="T13" fmla="*/ 21 h 21"/>
                <a:gd name="T14" fmla="*/ 1 w 21"/>
                <a:gd name="T15" fmla="*/ 21 h 21"/>
                <a:gd name="T16" fmla="*/ 3 w 21"/>
                <a:gd name="T17" fmla="*/ 18 h 21"/>
                <a:gd name="T18" fmla="*/ 3 w 21"/>
                <a:gd name="T19" fmla="*/ 18 h 21"/>
                <a:gd name="T20" fmla="*/ 16 w 21"/>
                <a:gd name="T21" fmla="*/ 12 h 21"/>
                <a:gd name="T22" fmla="*/ 16 w 21"/>
                <a:gd name="T23" fmla="*/ 12 h 21"/>
                <a:gd name="T24" fmla="*/ 16 w 21"/>
                <a:gd name="T25" fmla="*/ 12 h 21"/>
                <a:gd name="T26" fmla="*/ 16 w 21"/>
                <a:gd name="T27" fmla="*/ 12 h 21"/>
                <a:gd name="T28" fmla="*/ 16 w 21"/>
                <a:gd name="T29" fmla="*/ 12 h 21"/>
                <a:gd name="T30" fmla="*/ 16 w 21"/>
                <a:gd name="T31" fmla="*/ 12 h 21"/>
                <a:gd name="T32" fmla="*/ 15 w 21"/>
                <a:gd name="T33" fmla="*/ 13 h 21"/>
                <a:gd name="T34" fmla="*/ 13 w 21"/>
                <a:gd name="T35" fmla="*/ 15 h 21"/>
                <a:gd name="T36" fmla="*/ 11 w 21"/>
                <a:gd name="T37" fmla="*/ 16 h 21"/>
                <a:gd name="T38" fmla="*/ 9 w 21"/>
                <a:gd name="T39" fmla="*/ 15 h 21"/>
                <a:gd name="T40" fmla="*/ 8 w 21"/>
                <a:gd name="T41" fmla="*/ 14 h 21"/>
                <a:gd name="T42" fmla="*/ 6 w 21"/>
                <a:gd name="T43" fmla="*/ 15 h 21"/>
                <a:gd name="T44" fmla="*/ 5 w 21"/>
                <a:gd name="T45" fmla="*/ 16 h 21"/>
                <a:gd name="T46" fmla="*/ 8 w 21"/>
                <a:gd name="T47" fmla="*/ 14 h 21"/>
                <a:gd name="T48" fmla="*/ 10 w 21"/>
                <a:gd name="T49" fmla="*/ 16 h 21"/>
                <a:gd name="T50" fmla="*/ 12 w 21"/>
                <a:gd name="T51" fmla="*/ 17 h 21"/>
                <a:gd name="T52" fmla="*/ 13 w 21"/>
                <a:gd name="T53" fmla="*/ 16 h 21"/>
                <a:gd name="T54" fmla="*/ 15 w 21"/>
                <a:gd name="T55" fmla="*/ 14 h 21"/>
                <a:gd name="T56" fmla="*/ 16 w 21"/>
                <a:gd name="T57" fmla="*/ 12 h 21"/>
                <a:gd name="T58" fmla="*/ 16 w 21"/>
                <a:gd name="T59" fmla="*/ 12 h 21"/>
                <a:gd name="T60" fmla="*/ 16 w 21"/>
                <a:gd name="T61" fmla="*/ 5 h 21"/>
                <a:gd name="T62" fmla="*/ 15 w 21"/>
                <a:gd name="T63" fmla="*/ 6 h 21"/>
                <a:gd name="T64" fmla="*/ 14 w 21"/>
                <a:gd name="T65" fmla="*/ 8 h 21"/>
                <a:gd name="T66" fmla="*/ 14 w 21"/>
                <a:gd name="T67" fmla="*/ 8 h 21"/>
                <a:gd name="T68" fmla="*/ 16 w 21"/>
                <a:gd name="T69" fmla="*/ 5 h 21"/>
                <a:gd name="T70" fmla="*/ 21 w 21"/>
                <a:gd name="T71" fmla="*/ 0 h 21"/>
                <a:gd name="T72" fmla="*/ 20 w 21"/>
                <a:gd name="T73" fmla="*/ 0 h 21"/>
                <a:gd name="T74" fmla="*/ 20 w 21"/>
                <a:gd name="T75" fmla="*/ 0 h 21"/>
                <a:gd name="T76" fmla="*/ 18 w 21"/>
                <a:gd name="T77" fmla="*/ 3 h 21"/>
                <a:gd name="T78" fmla="*/ 18 w 21"/>
                <a:gd name="T79" fmla="*/ 3 h 21"/>
                <a:gd name="T80" fmla="*/ 17 w 21"/>
                <a:gd name="T81" fmla="*/ 4 h 21"/>
                <a:gd name="T82" fmla="*/ 18 w 21"/>
                <a:gd name="T83" fmla="*/ 4 h 21"/>
                <a:gd name="T84" fmla="*/ 18 w 21"/>
                <a:gd name="T85" fmla="*/ 4 h 21"/>
                <a:gd name="T86" fmla="*/ 21 w 21"/>
                <a:gd name="T87" fmla="*/ 2 h 21"/>
                <a:gd name="T88" fmla="*/ 21 w 21"/>
                <a:gd name="T8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" h="21"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3" y="20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3"/>
                    <a:pt x="15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2" y="16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6"/>
                    <a:pt x="7" y="15"/>
                    <a:pt x="8" y="14"/>
                  </a:cubicBezTo>
                  <a:cubicBezTo>
                    <a:pt x="9" y="15"/>
                    <a:pt x="9" y="15"/>
                    <a:pt x="10" y="16"/>
                  </a:cubicBezTo>
                  <a:cubicBezTo>
                    <a:pt x="10" y="16"/>
                    <a:pt x="11" y="17"/>
                    <a:pt x="12" y="17"/>
                  </a:cubicBezTo>
                  <a:cubicBezTo>
                    <a:pt x="12" y="17"/>
                    <a:pt x="13" y="16"/>
                    <a:pt x="13" y="16"/>
                  </a:cubicBezTo>
                  <a:cubicBezTo>
                    <a:pt x="14" y="15"/>
                    <a:pt x="15" y="15"/>
                    <a:pt x="15" y="14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5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7"/>
                    <a:pt x="15" y="6"/>
                    <a:pt x="16" y="5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1" y="3"/>
                    <a:pt x="21" y="2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î$ļîḑé">
              <a:extLst>
                <a:ext uri="{FF2B5EF4-FFF2-40B4-BE49-F238E27FC236}">
                  <a16:creationId xmlns:a16="http://schemas.microsoft.com/office/drawing/2014/main" id="{9CAC3C91-F7EB-45FE-83B2-248FB70D5944}"/>
                </a:ext>
              </a:extLst>
            </p:cNvPr>
            <p:cNvSpPr/>
            <p:nvPr/>
          </p:nvSpPr>
          <p:spPr bwMode="auto">
            <a:xfrm>
              <a:off x="4665664" y="3948113"/>
              <a:ext cx="266700" cy="236538"/>
            </a:xfrm>
            <a:custGeom>
              <a:avLst/>
              <a:gdLst>
                <a:gd name="T0" fmla="*/ 0 w 66"/>
                <a:gd name="T1" fmla="*/ 45 h 59"/>
                <a:gd name="T2" fmla="*/ 0 w 66"/>
                <a:gd name="T3" fmla="*/ 46 h 59"/>
                <a:gd name="T4" fmla="*/ 0 w 66"/>
                <a:gd name="T5" fmla="*/ 46 h 59"/>
                <a:gd name="T6" fmla="*/ 5 w 66"/>
                <a:gd name="T7" fmla="*/ 52 h 59"/>
                <a:gd name="T8" fmla="*/ 11 w 66"/>
                <a:gd name="T9" fmla="*/ 52 h 59"/>
                <a:gd name="T10" fmla="*/ 22 w 66"/>
                <a:gd name="T11" fmla="*/ 52 h 59"/>
                <a:gd name="T12" fmla="*/ 26 w 66"/>
                <a:gd name="T13" fmla="*/ 59 h 59"/>
                <a:gd name="T14" fmla="*/ 32 w 66"/>
                <a:gd name="T15" fmla="*/ 59 h 59"/>
                <a:gd name="T16" fmla="*/ 36 w 66"/>
                <a:gd name="T17" fmla="*/ 54 h 59"/>
                <a:gd name="T18" fmla="*/ 27 w 66"/>
                <a:gd name="T19" fmla="*/ 58 h 59"/>
                <a:gd name="T20" fmla="*/ 22 w 66"/>
                <a:gd name="T21" fmla="*/ 50 h 59"/>
                <a:gd name="T22" fmla="*/ 11 w 66"/>
                <a:gd name="T23" fmla="*/ 49 h 59"/>
                <a:gd name="T24" fmla="*/ 5 w 66"/>
                <a:gd name="T25" fmla="*/ 49 h 59"/>
                <a:gd name="T26" fmla="*/ 0 w 66"/>
                <a:gd name="T27" fmla="*/ 44 h 59"/>
                <a:gd name="T28" fmla="*/ 57 w 66"/>
                <a:gd name="T29" fmla="*/ 45 h 59"/>
                <a:gd name="T30" fmla="*/ 50 w 66"/>
                <a:gd name="T31" fmla="*/ 50 h 59"/>
                <a:gd name="T32" fmla="*/ 45 w 66"/>
                <a:gd name="T33" fmla="*/ 47 h 59"/>
                <a:gd name="T34" fmla="*/ 36 w 66"/>
                <a:gd name="T35" fmla="*/ 51 h 59"/>
                <a:gd name="T36" fmla="*/ 47 w 66"/>
                <a:gd name="T37" fmla="*/ 49 h 59"/>
                <a:gd name="T38" fmla="*/ 54 w 66"/>
                <a:gd name="T39" fmla="*/ 49 h 59"/>
                <a:gd name="T40" fmla="*/ 58 w 66"/>
                <a:gd name="T41" fmla="*/ 43 h 59"/>
                <a:gd name="T42" fmla="*/ 58 w 66"/>
                <a:gd name="T43" fmla="*/ 43 h 59"/>
                <a:gd name="T44" fmla="*/ 2 w 66"/>
                <a:gd name="T45" fmla="*/ 33 h 59"/>
                <a:gd name="T46" fmla="*/ 2 w 66"/>
                <a:gd name="T47" fmla="*/ 38 h 59"/>
                <a:gd name="T48" fmla="*/ 3 w 66"/>
                <a:gd name="T49" fmla="*/ 37 h 59"/>
                <a:gd name="T50" fmla="*/ 2 w 66"/>
                <a:gd name="T51" fmla="*/ 33 h 59"/>
                <a:gd name="T52" fmla="*/ 66 w 66"/>
                <a:gd name="T53" fmla="*/ 19 h 59"/>
                <a:gd name="T54" fmla="*/ 66 w 66"/>
                <a:gd name="T55" fmla="*/ 23 h 59"/>
                <a:gd name="T56" fmla="*/ 59 w 66"/>
                <a:gd name="T57" fmla="*/ 28 h 59"/>
                <a:gd name="T58" fmla="*/ 55 w 66"/>
                <a:gd name="T59" fmla="*/ 37 h 59"/>
                <a:gd name="T60" fmla="*/ 55 w 66"/>
                <a:gd name="T61" fmla="*/ 37 h 59"/>
                <a:gd name="T62" fmla="*/ 61 w 66"/>
                <a:gd name="T63" fmla="*/ 29 h 59"/>
                <a:gd name="T64" fmla="*/ 66 w 66"/>
                <a:gd name="T65" fmla="*/ 24 h 59"/>
                <a:gd name="T66" fmla="*/ 66 w 66"/>
                <a:gd name="T67" fmla="*/ 19 h 59"/>
                <a:gd name="T68" fmla="*/ 32 w 66"/>
                <a:gd name="T69" fmla="*/ 3 h 59"/>
                <a:gd name="T70" fmla="*/ 47 w 66"/>
                <a:gd name="T71" fmla="*/ 21 h 59"/>
                <a:gd name="T72" fmla="*/ 47 w 66"/>
                <a:gd name="T73" fmla="*/ 24 h 59"/>
                <a:gd name="T74" fmla="*/ 47 w 66"/>
                <a:gd name="T75" fmla="*/ 21 h 59"/>
                <a:gd name="T76" fmla="*/ 32 w 66"/>
                <a:gd name="T77" fmla="*/ 3 h 59"/>
                <a:gd name="T78" fmla="*/ 57 w 66"/>
                <a:gd name="T79" fmla="*/ 3 h 59"/>
                <a:gd name="T80" fmla="*/ 55 w 66"/>
                <a:gd name="T81" fmla="*/ 6 h 59"/>
                <a:gd name="T82" fmla="*/ 58 w 66"/>
                <a:gd name="T83" fmla="*/ 0 h 59"/>
                <a:gd name="T84" fmla="*/ 58 w 66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59">
                  <a:moveTo>
                    <a:pt x="0" y="44"/>
                  </a:moveTo>
                  <a:cubicBezTo>
                    <a:pt x="0" y="44"/>
                    <a:pt x="0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1" y="49"/>
                  </a:cubicBezTo>
                  <a:cubicBezTo>
                    <a:pt x="2" y="50"/>
                    <a:pt x="4" y="51"/>
                    <a:pt x="5" y="52"/>
                  </a:cubicBezTo>
                  <a:cubicBezTo>
                    <a:pt x="5" y="53"/>
                    <a:pt x="6" y="53"/>
                    <a:pt x="7" y="53"/>
                  </a:cubicBezTo>
                  <a:cubicBezTo>
                    <a:pt x="9" y="53"/>
                    <a:pt x="10" y="53"/>
                    <a:pt x="11" y="52"/>
                  </a:cubicBezTo>
                  <a:cubicBezTo>
                    <a:pt x="12" y="51"/>
                    <a:pt x="13" y="50"/>
                    <a:pt x="13" y="49"/>
                  </a:cubicBezTo>
                  <a:cubicBezTo>
                    <a:pt x="16" y="51"/>
                    <a:pt x="19" y="52"/>
                    <a:pt x="22" y="52"/>
                  </a:cubicBezTo>
                  <a:cubicBezTo>
                    <a:pt x="22" y="53"/>
                    <a:pt x="22" y="54"/>
                    <a:pt x="22" y="55"/>
                  </a:cubicBezTo>
                  <a:cubicBezTo>
                    <a:pt x="22" y="58"/>
                    <a:pt x="24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59"/>
                    <a:pt x="30" y="59"/>
                    <a:pt x="32" y="59"/>
                  </a:cubicBezTo>
                  <a:cubicBezTo>
                    <a:pt x="34" y="59"/>
                    <a:pt x="36" y="57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6"/>
                    <a:pt x="34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4" y="58"/>
                    <a:pt x="22" y="56"/>
                    <a:pt x="22" y="53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0"/>
                    <a:pt x="16" y="48"/>
                    <a:pt x="1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9" y="50"/>
                    <a:pt x="8" y="50"/>
                  </a:cubicBezTo>
                  <a:cubicBezTo>
                    <a:pt x="7" y="50"/>
                    <a:pt x="6" y="50"/>
                    <a:pt x="5" y="49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0" y="44"/>
                  </a:cubicBezTo>
                  <a:moveTo>
                    <a:pt x="58" y="42"/>
                  </a:moveTo>
                  <a:cubicBezTo>
                    <a:pt x="58" y="44"/>
                    <a:pt x="58" y="45"/>
                    <a:pt x="57" y="45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0"/>
                    <a:pt x="52" y="50"/>
                    <a:pt x="50" y="50"/>
                  </a:cubicBezTo>
                  <a:cubicBezTo>
                    <a:pt x="49" y="50"/>
                    <a:pt x="48" y="50"/>
                    <a:pt x="47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2" y="48"/>
                    <a:pt x="39" y="50"/>
                    <a:pt x="36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50"/>
                    <a:pt x="42" y="49"/>
                    <a:pt x="45" y="47"/>
                  </a:cubicBezTo>
                  <a:cubicBezTo>
                    <a:pt x="46" y="48"/>
                    <a:pt x="46" y="49"/>
                    <a:pt x="47" y="49"/>
                  </a:cubicBezTo>
                  <a:cubicBezTo>
                    <a:pt x="48" y="50"/>
                    <a:pt x="49" y="51"/>
                    <a:pt x="50" y="51"/>
                  </a:cubicBezTo>
                  <a:cubicBezTo>
                    <a:pt x="51" y="51"/>
                    <a:pt x="53" y="50"/>
                    <a:pt x="54" y="49"/>
                  </a:cubicBezTo>
                  <a:cubicBezTo>
                    <a:pt x="55" y="48"/>
                    <a:pt x="56" y="47"/>
                    <a:pt x="57" y="46"/>
                  </a:cubicBezTo>
                  <a:cubicBezTo>
                    <a:pt x="58" y="45"/>
                    <a:pt x="58" y="44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2"/>
                  </a:cubicBezTo>
                  <a:moveTo>
                    <a:pt x="2" y="33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" y="36"/>
                    <a:pt x="1" y="37"/>
                    <a:pt x="2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moveTo>
                    <a:pt x="66" y="19"/>
                  </a:move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6"/>
                    <a:pt x="64" y="28"/>
                    <a:pt x="61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31"/>
                    <a:pt x="57" y="34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7" y="34"/>
                    <a:pt x="58" y="32"/>
                    <a:pt x="59" y="29"/>
                  </a:cubicBezTo>
                  <a:cubicBezTo>
                    <a:pt x="60" y="29"/>
                    <a:pt x="61" y="29"/>
                    <a:pt x="61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4" y="29"/>
                    <a:pt x="66" y="27"/>
                    <a:pt x="66" y="24"/>
                  </a:cubicBezTo>
                  <a:cubicBezTo>
                    <a:pt x="66" y="23"/>
                    <a:pt x="66" y="21"/>
                    <a:pt x="66" y="20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moveTo>
                    <a:pt x="32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40" y="5"/>
                    <a:pt x="47" y="12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47" y="23"/>
                    <a:pt x="47" y="22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2"/>
                    <a:pt x="40" y="4"/>
                    <a:pt x="32" y="3"/>
                  </a:cubicBezTo>
                  <a:moveTo>
                    <a:pt x="58" y="0"/>
                  </a:moveTo>
                  <a:cubicBezTo>
                    <a:pt x="58" y="1"/>
                    <a:pt x="58" y="2"/>
                    <a:pt x="57" y="3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6"/>
                  </a:cubicBezTo>
                  <a:cubicBezTo>
                    <a:pt x="56" y="5"/>
                    <a:pt x="56" y="4"/>
                    <a:pt x="57" y="4"/>
                  </a:cubicBezTo>
                  <a:cubicBezTo>
                    <a:pt x="58" y="3"/>
                    <a:pt x="58" y="2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šḻïḋè">
              <a:extLst>
                <a:ext uri="{FF2B5EF4-FFF2-40B4-BE49-F238E27FC236}">
                  <a16:creationId xmlns:a16="http://schemas.microsoft.com/office/drawing/2014/main" id="{BB3B25E1-A0DE-4CB8-A194-730F8ACAE456}"/>
                </a:ext>
              </a:extLst>
            </p:cNvPr>
            <p:cNvSpPr/>
            <p:nvPr/>
          </p:nvSpPr>
          <p:spPr bwMode="auto">
            <a:xfrm>
              <a:off x="4746626" y="4035426"/>
              <a:ext cx="76200" cy="41275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1 h 10"/>
                <a:gd name="T4" fmla="*/ 9 w 19"/>
                <a:gd name="T5" fmla="*/ 10 h 10"/>
                <a:gd name="T6" fmla="*/ 9 w 19"/>
                <a:gd name="T7" fmla="*/ 10 h 10"/>
                <a:gd name="T8" fmla="*/ 19 w 19"/>
                <a:gd name="T9" fmla="*/ 0 h 10"/>
                <a:gd name="T10" fmla="*/ 9 w 19"/>
                <a:gd name="T11" fmla="*/ 8 h 10"/>
                <a:gd name="T12" fmla="*/ 0 w 1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6"/>
                    <a:pt x="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4" y="9"/>
                    <a:pt x="18" y="5"/>
                    <a:pt x="19" y="0"/>
                  </a:cubicBezTo>
                  <a:cubicBezTo>
                    <a:pt x="18" y="5"/>
                    <a:pt x="14" y="8"/>
                    <a:pt x="9" y="8"/>
                  </a:cubicBezTo>
                  <a:cubicBezTo>
                    <a:pt x="4" y="8"/>
                    <a:pt x="0" y="4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ṣ1íḍê">
              <a:extLst>
                <a:ext uri="{FF2B5EF4-FFF2-40B4-BE49-F238E27FC236}">
                  <a16:creationId xmlns:a16="http://schemas.microsoft.com/office/drawing/2014/main" id="{E701A7C0-5751-4A0E-BC23-FC986FE2C8D1}"/>
                </a:ext>
              </a:extLst>
            </p:cNvPr>
            <p:cNvSpPr/>
            <p:nvPr/>
          </p:nvSpPr>
          <p:spPr bwMode="auto">
            <a:xfrm>
              <a:off x="4935539" y="3870326"/>
              <a:ext cx="198438" cy="165100"/>
            </a:xfrm>
            <a:custGeom>
              <a:avLst/>
              <a:gdLst>
                <a:gd name="T0" fmla="*/ 43 w 49"/>
                <a:gd name="T1" fmla="*/ 30 h 41"/>
                <a:gd name="T2" fmla="*/ 39 w 49"/>
                <a:gd name="T3" fmla="*/ 33 h 41"/>
                <a:gd name="T4" fmla="*/ 35 w 49"/>
                <a:gd name="T5" fmla="*/ 31 h 41"/>
                <a:gd name="T6" fmla="*/ 29 w 49"/>
                <a:gd name="T7" fmla="*/ 35 h 41"/>
                <a:gd name="T8" fmla="*/ 23 w 49"/>
                <a:gd name="T9" fmla="*/ 38 h 41"/>
                <a:gd name="T10" fmla="*/ 20 w 49"/>
                <a:gd name="T11" fmla="*/ 37 h 41"/>
                <a:gd name="T12" fmla="*/ 26 w 49"/>
                <a:gd name="T13" fmla="*/ 41 h 41"/>
                <a:gd name="T14" fmla="*/ 29 w 49"/>
                <a:gd name="T15" fmla="*/ 38 h 41"/>
                <a:gd name="T16" fmla="*/ 35 w 49"/>
                <a:gd name="T17" fmla="*/ 34 h 41"/>
                <a:gd name="T18" fmla="*/ 39 w 49"/>
                <a:gd name="T19" fmla="*/ 37 h 41"/>
                <a:gd name="T20" fmla="*/ 43 w 49"/>
                <a:gd name="T21" fmla="*/ 34 h 41"/>
                <a:gd name="T22" fmla="*/ 44 w 49"/>
                <a:gd name="T23" fmla="*/ 32 h 41"/>
                <a:gd name="T24" fmla="*/ 44 w 49"/>
                <a:gd name="T25" fmla="*/ 31 h 41"/>
                <a:gd name="T26" fmla="*/ 43 w 49"/>
                <a:gd name="T27" fmla="*/ 30 h 41"/>
                <a:gd name="T28" fmla="*/ 43 w 49"/>
                <a:gd name="T29" fmla="*/ 30 h 41"/>
                <a:gd name="T30" fmla="*/ 5 w 49"/>
                <a:gd name="T31" fmla="*/ 29 h 41"/>
                <a:gd name="T32" fmla="*/ 5 w 49"/>
                <a:gd name="T33" fmla="*/ 29 h 41"/>
                <a:gd name="T34" fmla="*/ 8 w 49"/>
                <a:gd name="T35" fmla="*/ 33 h 41"/>
                <a:gd name="T36" fmla="*/ 13 w 49"/>
                <a:gd name="T37" fmla="*/ 33 h 41"/>
                <a:gd name="T38" fmla="*/ 20 w 49"/>
                <a:gd name="T39" fmla="*/ 35 h 41"/>
                <a:gd name="T40" fmla="*/ 14 w 49"/>
                <a:gd name="T41" fmla="*/ 31 h 41"/>
                <a:gd name="T42" fmla="*/ 10 w 49"/>
                <a:gd name="T43" fmla="*/ 33 h 41"/>
                <a:gd name="T44" fmla="*/ 6 w 49"/>
                <a:gd name="T45" fmla="*/ 30 h 41"/>
                <a:gd name="T46" fmla="*/ 49 w 49"/>
                <a:gd name="T47" fmla="*/ 16 h 41"/>
                <a:gd name="T48" fmla="*/ 44 w 49"/>
                <a:gd name="T49" fmla="*/ 18 h 41"/>
                <a:gd name="T50" fmla="*/ 42 w 49"/>
                <a:gd name="T51" fmla="*/ 25 h 41"/>
                <a:gd name="T52" fmla="*/ 43 w 49"/>
                <a:gd name="T53" fmla="*/ 25 h 41"/>
                <a:gd name="T54" fmla="*/ 46 w 49"/>
                <a:gd name="T55" fmla="*/ 23 h 41"/>
                <a:gd name="T56" fmla="*/ 49 w 49"/>
                <a:gd name="T57" fmla="*/ 20 h 41"/>
                <a:gd name="T58" fmla="*/ 49 w 49"/>
                <a:gd name="T59" fmla="*/ 17 h 41"/>
                <a:gd name="T60" fmla="*/ 0 w 49"/>
                <a:gd name="T61" fmla="*/ 15 h 41"/>
                <a:gd name="T62" fmla="*/ 3 w 49"/>
                <a:gd name="T63" fmla="*/ 19 h 41"/>
                <a:gd name="T64" fmla="*/ 7 w 49"/>
                <a:gd name="T65" fmla="*/ 24 h 41"/>
                <a:gd name="T66" fmla="*/ 5 w 49"/>
                <a:gd name="T67" fmla="*/ 18 h 41"/>
                <a:gd name="T68" fmla="*/ 0 w 49"/>
                <a:gd name="T69" fmla="*/ 15 h 41"/>
                <a:gd name="T70" fmla="*/ 43 w 49"/>
                <a:gd name="T71" fmla="*/ 1 h 41"/>
                <a:gd name="T72" fmla="*/ 43 w 49"/>
                <a:gd name="T73" fmla="*/ 6 h 41"/>
                <a:gd name="T74" fmla="*/ 44 w 49"/>
                <a:gd name="T75" fmla="*/ 4 h 41"/>
                <a:gd name="T76" fmla="*/ 44 w 49"/>
                <a:gd name="T77" fmla="*/ 3 h 41"/>
                <a:gd name="T78" fmla="*/ 43 w 49"/>
                <a:gd name="T79" fmla="*/ 1 h 41"/>
                <a:gd name="T80" fmla="*/ 24 w 49"/>
                <a:gd name="T81" fmla="*/ 1 h 41"/>
                <a:gd name="T82" fmla="*/ 12 w 49"/>
                <a:gd name="T83" fmla="*/ 14 h 41"/>
                <a:gd name="T84" fmla="*/ 13 w 49"/>
                <a:gd name="T85" fmla="*/ 15 h 41"/>
                <a:gd name="T86" fmla="*/ 25 w 49"/>
                <a:gd name="T87" fmla="*/ 4 h 41"/>
                <a:gd name="T88" fmla="*/ 36 w 49"/>
                <a:gd name="T89" fmla="*/ 13 h 41"/>
                <a:gd name="T90" fmla="*/ 36 w 49"/>
                <a:gd name="T91" fmla="*/ 13 h 41"/>
                <a:gd name="T92" fmla="*/ 5 w 49"/>
                <a:gd name="T93" fmla="*/ 0 h 41"/>
                <a:gd name="T94" fmla="*/ 5 w 49"/>
                <a:gd name="T95" fmla="*/ 0 h 41"/>
                <a:gd name="T96" fmla="*/ 6 w 49"/>
                <a:gd name="T97" fmla="*/ 2 h 41"/>
                <a:gd name="T98" fmla="*/ 7 w 49"/>
                <a:gd name="T99" fmla="*/ 3 h 41"/>
                <a:gd name="T100" fmla="*/ 5 w 49"/>
                <a:gd name="T10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41">
                  <a:moveTo>
                    <a:pt x="43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39" y="33"/>
                    <a:pt x="39" y="33"/>
                  </a:cubicBezTo>
                  <a:cubicBezTo>
                    <a:pt x="38" y="33"/>
                    <a:pt x="37" y="33"/>
                    <a:pt x="36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3" y="32"/>
                    <a:pt x="31" y="33"/>
                    <a:pt x="29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8" y="38"/>
                    <a:pt x="26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1" y="38"/>
                    <a:pt x="20" y="37"/>
                    <a:pt x="20" y="36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20" y="39"/>
                    <a:pt x="21" y="40"/>
                    <a:pt x="23" y="40"/>
                  </a:cubicBezTo>
                  <a:cubicBezTo>
                    <a:pt x="24" y="40"/>
                    <a:pt x="25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9" y="39"/>
                    <a:pt x="29" y="38"/>
                  </a:cubicBezTo>
                  <a:cubicBezTo>
                    <a:pt x="29" y="37"/>
                    <a:pt x="29" y="36"/>
                    <a:pt x="29" y="36"/>
                  </a:cubicBezTo>
                  <a:cubicBezTo>
                    <a:pt x="31" y="36"/>
                    <a:pt x="33" y="35"/>
                    <a:pt x="35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7" y="36"/>
                    <a:pt x="38" y="37"/>
                    <a:pt x="39" y="37"/>
                  </a:cubicBezTo>
                  <a:cubicBezTo>
                    <a:pt x="40" y="37"/>
                    <a:pt x="40" y="37"/>
                    <a:pt x="41" y="36"/>
                  </a:cubicBezTo>
                  <a:cubicBezTo>
                    <a:pt x="42" y="36"/>
                    <a:pt x="42" y="35"/>
                    <a:pt x="43" y="34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moveTo>
                    <a:pt x="5" y="28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9" y="34"/>
                    <a:pt x="10" y="34"/>
                    <a:pt x="11" y="34"/>
                  </a:cubicBezTo>
                  <a:cubicBezTo>
                    <a:pt x="11" y="34"/>
                    <a:pt x="12" y="34"/>
                    <a:pt x="13" y="33"/>
                  </a:cubicBezTo>
                  <a:cubicBezTo>
                    <a:pt x="13" y="33"/>
                    <a:pt x="13" y="33"/>
                    <a:pt x="14" y="32"/>
                  </a:cubicBezTo>
                  <a:cubicBezTo>
                    <a:pt x="16" y="33"/>
                    <a:pt x="18" y="34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3"/>
                    <a:pt x="16" y="32"/>
                    <a:pt x="14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9" y="33"/>
                    <a:pt x="9" y="33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29"/>
                    <a:pt x="5" y="29"/>
                    <a:pt x="5" y="28"/>
                  </a:cubicBezTo>
                  <a:moveTo>
                    <a:pt x="49" y="16"/>
                  </a:moveTo>
                  <a:cubicBezTo>
                    <a:pt x="49" y="17"/>
                    <a:pt x="48" y="18"/>
                    <a:pt x="46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20"/>
                    <a:pt x="43" y="22"/>
                    <a:pt x="42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4"/>
                    <a:pt x="44" y="23"/>
                  </a:cubicBezTo>
                  <a:cubicBezTo>
                    <a:pt x="45" y="23"/>
                    <a:pt x="46" y="23"/>
                    <a:pt x="46" y="23"/>
                  </a:cubicBezTo>
                  <a:cubicBezTo>
                    <a:pt x="46" y="23"/>
                    <a:pt x="46" y="23"/>
                    <a:pt x="47" y="23"/>
                  </a:cubicBezTo>
                  <a:cubicBezTo>
                    <a:pt x="48" y="23"/>
                    <a:pt x="49" y="22"/>
                    <a:pt x="49" y="20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6"/>
                    <a:pt x="49" y="16"/>
                  </a:cubicBezTo>
                  <a:moveTo>
                    <a:pt x="0" y="1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3" y="19"/>
                    <a:pt x="4" y="19"/>
                    <a:pt x="5" y="19"/>
                  </a:cubicBezTo>
                  <a:cubicBezTo>
                    <a:pt x="5" y="21"/>
                    <a:pt x="6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3" y="5"/>
                    <a:pt x="43" y="6"/>
                  </a:cubicBezTo>
                  <a:cubicBezTo>
                    <a:pt x="44" y="5"/>
                    <a:pt x="44" y="5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2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24" y="1"/>
                  </a:moveTo>
                  <a:cubicBezTo>
                    <a:pt x="18" y="1"/>
                    <a:pt x="12" y="7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3" y="15"/>
                  </a:cubicBezTo>
                  <a:cubicBezTo>
                    <a:pt x="13" y="8"/>
                    <a:pt x="17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31" y="4"/>
                    <a:pt x="35" y="9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3"/>
                    <a:pt x="36" y="13"/>
                  </a:cubicBezTo>
                  <a:cubicBezTo>
                    <a:pt x="36" y="7"/>
                    <a:pt x="31" y="1"/>
                    <a:pt x="2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îṡḷíḓê">
              <a:extLst>
                <a:ext uri="{FF2B5EF4-FFF2-40B4-BE49-F238E27FC236}">
                  <a16:creationId xmlns:a16="http://schemas.microsoft.com/office/drawing/2014/main" id="{3C091696-12AD-44EA-9860-072DE083A446}"/>
                </a:ext>
              </a:extLst>
            </p:cNvPr>
            <p:cNvSpPr/>
            <p:nvPr/>
          </p:nvSpPr>
          <p:spPr bwMode="auto">
            <a:xfrm>
              <a:off x="5008564" y="3927476"/>
              <a:ext cx="52388" cy="31750"/>
            </a:xfrm>
            <a:custGeom>
              <a:avLst/>
              <a:gdLst>
                <a:gd name="T0" fmla="*/ 0 w 13"/>
                <a:gd name="T1" fmla="*/ 0 h 8"/>
                <a:gd name="T2" fmla="*/ 0 w 13"/>
                <a:gd name="T3" fmla="*/ 1 h 8"/>
                <a:gd name="T4" fmla="*/ 7 w 13"/>
                <a:gd name="T5" fmla="*/ 8 h 8"/>
                <a:gd name="T6" fmla="*/ 7 w 13"/>
                <a:gd name="T7" fmla="*/ 8 h 8"/>
                <a:gd name="T8" fmla="*/ 13 w 13"/>
                <a:gd name="T9" fmla="*/ 2 h 8"/>
                <a:gd name="T10" fmla="*/ 13 w 13"/>
                <a:gd name="T11" fmla="*/ 1 h 8"/>
                <a:gd name="T12" fmla="*/ 6 w 13"/>
                <a:gd name="T13" fmla="*/ 6 h 8"/>
                <a:gd name="T14" fmla="*/ 0 w 13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8"/>
                    <a:pt x="13" y="6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2" y="4"/>
                    <a:pt x="10" y="6"/>
                    <a:pt x="6" y="6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sḷîḓê">
              <a:extLst>
                <a:ext uri="{FF2B5EF4-FFF2-40B4-BE49-F238E27FC236}">
                  <a16:creationId xmlns:a16="http://schemas.microsoft.com/office/drawing/2014/main" id="{DA62C4EA-5DEB-482C-82B1-76450B09AA3D}"/>
                </a:ext>
              </a:extLst>
            </p:cNvPr>
            <p:cNvSpPr/>
            <p:nvPr/>
          </p:nvSpPr>
          <p:spPr bwMode="auto">
            <a:xfrm>
              <a:off x="4891089" y="3783013"/>
              <a:ext cx="77788" cy="79375"/>
            </a:xfrm>
            <a:custGeom>
              <a:avLst/>
              <a:gdLst>
                <a:gd name="T0" fmla="*/ 2 w 19"/>
                <a:gd name="T1" fmla="*/ 18 h 20"/>
                <a:gd name="T2" fmla="*/ 0 w 19"/>
                <a:gd name="T3" fmla="*/ 20 h 20"/>
                <a:gd name="T4" fmla="*/ 0 w 19"/>
                <a:gd name="T5" fmla="*/ 20 h 20"/>
                <a:gd name="T6" fmla="*/ 2 w 19"/>
                <a:gd name="T7" fmla="*/ 18 h 20"/>
                <a:gd name="T8" fmla="*/ 2 w 19"/>
                <a:gd name="T9" fmla="*/ 18 h 20"/>
                <a:gd name="T10" fmla="*/ 14 w 19"/>
                <a:gd name="T11" fmla="*/ 9 h 20"/>
                <a:gd name="T12" fmla="*/ 14 w 19"/>
                <a:gd name="T13" fmla="*/ 9 h 20"/>
                <a:gd name="T14" fmla="*/ 14 w 19"/>
                <a:gd name="T15" fmla="*/ 9 h 20"/>
                <a:gd name="T16" fmla="*/ 14 w 19"/>
                <a:gd name="T17" fmla="*/ 6 h 20"/>
                <a:gd name="T18" fmla="*/ 5 w 19"/>
                <a:gd name="T19" fmla="*/ 15 h 20"/>
                <a:gd name="T20" fmla="*/ 7 w 19"/>
                <a:gd name="T21" fmla="*/ 14 h 20"/>
                <a:gd name="T22" fmla="*/ 8 w 19"/>
                <a:gd name="T23" fmla="*/ 15 h 20"/>
                <a:gd name="T24" fmla="*/ 10 w 19"/>
                <a:gd name="T25" fmla="*/ 16 h 20"/>
                <a:gd name="T26" fmla="*/ 12 w 19"/>
                <a:gd name="T27" fmla="*/ 15 h 20"/>
                <a:gd name="T28" fmla="*/ 14 w 19"/>
                <a:gd name="T29" fmla="*/ 13 h 20"/>
                <a:gd name="T30" fmla="*/ 15 w 19"/>
                <a:gd name="T31" fmla="*/ 12 h 20"/>
                <a:gd name="T32" fmla="*/ 14 w 19"/>
                <a:gd name="T33" fmla="*/ 9 h 20"/>
                <a:gd name="T34" fmla="*/ 15 w 19"/>
                <a:gd name="T35" fmla="*/ 11 h 20"/>
                <a:gd name="T36" fmla="*/ 14 w 19"/>
                <a:gd name="T37" fmla="*/ 10 h 20"/>
                <a:gd name="T38" fmla="*/ 13 w 19"/>
                <a:gd name="T39" fmla="*/ 8 h 20"/>
                <a:gd name="T40" fmla="*/ 13 w 19"/>
                <a:gd name="T41" fmla="*/ 8 h 20"/>
                <a:gd name="T42" fmla="*/ 14 w 19"/>
                <a:gd name="T43" fmla="*/ 9 h 20"/>
                <a:gd name="T44" fmla="*/ 13 w 19"/>
                <a:gd name="T45" fmla="*/ 8 h 20"/>
                <a:gd name="T46" fmla="*/ 13 w 19"/>
                <a:gd name="T47" fmla="*/ 8 h 20"/>
                <a:gd name="T48" fmla="*/ 14 w 19"/>
                <a:gd name="T49" fmla="*/ 6 h 20"/>
                <a:gd name="T50" fmla="*/ 19 w 19"/>
                <a:gd name="T51" fmla="*/ 0 h 20"/>
                <a:gd name="T52" fmla="*/ 17 w 19"/>
                <a:gd name="T53" fmla="*/ 3 h 20"/>
                <a:gd name="T54" fmla="*/ 17 w 19"/>
                <a:gd name="T55" fmla="*/ 3 h 20"/>
                <a:gd name="T56" fmla="*/ 19 w 19"/>
                <a:gd name="T57" fmla="*/ 0 h 20"/>
                <a:gd name="T58" fmla="*/ 19 w 19"/>
                <a:gd name="T5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20">
                  <a:moveTo>
                    <a:pt x="2" y="1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4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4" y="6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7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1" y="16"/>
                    <a:pt x="12" y="16"/>
                    <a:pt x="12" y="1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1"/>
                    <a:pt x="15" y="10"/>
                    <a:pt x="14" y="9"/>
                  </a:cubicBezTo>
                  <a:cubicBezTo>
                    <a:pt x="15" y="10"/>
                    <a:pt x="15" y="11"/>
                    <a:pt x="15" y="11"/>
                  </a:cubicBezTo>
                  <a:cubicBezTo>
                    <a:pt x="15" y="11"/>
                    <a:pt x="15" y="10"/>
                    <a:pt x="14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6"/>
                  </a:cubicBezTo>
                  <a:moveTo>
                    <a:pt x="19" y="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9" y="2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ṣliḋê">
              <a:extLst>
                <a:ext uri="{FF2B5EF4-FFF2-40B4-BE49-F238E27FC236}">
                  <a16:creationId xmlns:a16="http://schemas.microsoft.com/office/drawing/2014/main" id="{9120BAAC-0859-477E-81A9-2E664E7F8637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1 w 2"/>
                <a:gd name="T11" fmla="*/ 1 h 3"/>
                <a:gd name="T12" fmla="*/ 1 w 2"/>
                <a:gd name="T13" fmla="*/ 1 h 3"/>
                <a:gd name="T14" fmla="*/ 1 w 2"/>
                <a:gd name="T15" fmla="*/ 1 h 3"/>
                <a:gd name="T16" fmla="*/ 0 w 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Sļiḓe">
              <a:extLst>
                <a:ext uri="{FF2B5EF4-FFF2-40B4-BE49-F238E27FC236}">
                  <a16:creationId xmlns:a16="http://schemas.microsoft.com/office/drawing/2014/main" id="{899734FE-8437-4558-AB86-B9FB729A3C51}"/>
                </a:ext>
              </a:extLst>
            </p:cNvPr>
            <p:cNvSpPr/>
            <p:nvPr/>
          </p:nvSpPr>
          <p:spPr bwMode="auto">
            <a:xfrm>
              <a:off x="4665664" y="3914776"/>
              <a:ext cx="266700" cy="266700"/>
            </a:xfrm>
            <a:custGeom>
              <a:avLst/>
              <a:gdLst>
                <a:gd name="T0" fmla="*/ 29 w 66"/>
                <a:gd name="T1" fmla="*/ 47 h 66"/>
                <a:gd name="T2" fmla="*/ 29 w 66"/>
                <a:gd name="T3" fmla="*/ 47 h 66"/>
                <a:gd name="T4" fmla="*/ 29 w 66"/>
                <a:gd name="T5" fmla="*/ 47 h 66"/>
                <a:gd name="T6" fmla="*/ 30 w 66"/>
                <a:gd name="T7" fmla="*/ 47 h 66"/>
                <a:gd name="T8" fmla="*/ 30 w 66"/>
                <a:gd name="T9" fmla="*/ 47 h 66"/>
                <a:gd name="T10" fmla="*/ 29 w 66"/>
                <a:gd name="T11" fmla="*/ 47 h 66"/>
                <a:gd name="T12" fmla="*/ 29 w 66"/>
                <a:gd name="T13" fmla="*/ 47 h 66"/>
                <a:gd name="T14" fmla="*/ 29 w 66"/>
                <a:gd name="T15" fmla="*/ 47 h 66"/>
                <a:gd name="T16" fmla="*/ 30 w 66"/>
                <a:gd name="T17" fmla="*/ 47 h 66"/>
                <a:gd name="T18" fmla="*/ 30 w 66"/>
                <a:gd name="T19" fmla="*/ 47 h 66"/>
                <a:gd name="T20" fmla="*/ 30 w 66"/>
                <a:gd name="T21" fmla="*/ 47 h 66"/>
                <a:gd name="T22" fmla="*/ 28 w 66"/>
                <a:gd name="T23" fmla="*/ 47 h 66"/>
                <a:gd name="T24" fmla="*/ 28 w 66"/>
                <a:gd name="T25" fmla="*/ 47 h 66"/>
                <a:gd name="T26" fmla="*/ 28 w 66"/>
                <a:gd name="T27" fmla="*/ 47 h 66"/>
                <a:gd name="T28" fmla="*/ 30 w 66"/>
                <a:gd name="T29" fmla="*/ 47 h 66"/>
                <a:gd name="T30" fmla="*/ 30 w 66"/>
                <a:gd name="T31" fmla="*/ 47 h 66"/>
                <a:gd name="T32" fmla="*/ 30 w 66"/>
                <a:gd name="T33" fmla="*/ 47 h 66"/>
                <a:gd name="T34" fmla="*/ 28 w 66"/>
                <a:gd name="T35" fmla="*/ 47 h 66"/>
                <a:gd name="T36" fmla="*/ 28 w 66"/>
                <a:gd name="T37" fmla="*/ 47 h 66"/>
                <a:gd name="T38" fmla="*/ 28 w 66"/>
                <a:gd name="T39" fmla="*/ 47 h 66"/>
                <a:gd name="T40" fmla="*/ 30 w 66"/>
                <a:gd name="T41" fmla="*/ 47 h 66"/>
                <a:gd name="T42" fmla="*/ 30 w 66"/>
                <a:gd name="T43" fmla="*/ 47 h 66"/>
                <a:gd name="T44" fmla="*/ 31 w 66"/>
                <a:gd name="T45" fmla="*/ 47 h 66"/>
                <a:gd name="T46" fmla="*/ 28 w 66"/>
                <a:gd name="T47" fmla="*/ 47 h 66"/>
                <a:gd name="T48" fmla="*/ 31 w 66"/>
                <a:gd name="T49" fmla="*/ 47 h 66"/>
                <a:gd name="T50" fmla="*/ 31 w 66"/>
                <a:gd name="T51" fmla="*/ 47 h 66"/>
                <a:gd name="T52" fmla="*/ 28 w 66"/>
                <a:gd name="T53" fmla="*/ 47 h 66"/>
                <a:gd name="T54" fmla="*/ 28 w 66"/>
                <a:gd name="T55" fmla="*/ 47 h 66"/>
                <a:gd name="T56" fmla="*/ 28 w 66"/>
                <a:gd name="T57" fmla="*/ 47 h 66"/>
                <a:gd name="T58" fmla="*/ 31 w 66"/>
                <a:gd name="T59" fmla="*/ 47 h 66"/>
                <a:gd name="T60" fmla="*/ 57 w 66"/>
                <a:gd name="T61" fmla="*/ 47 h 66"/>
                <a:gd name="T62" fmla="*/ 28 w 66"/>
                <a:gd name="T63" fmla="*/ 47 h 66"/>
                <a:gd name="T64" fmla="*/ 31 w 66"/>
                <a:gd name="T65" fmla="*/ 47 h 66"/>
                <a:gd name="T66" fmla="*/ 31 w 66"/>
                <a:gd name="T67" fmla="*/ 47 h 66"/>
                <a:gd name="T68" fmla="*/ 31 w 66"/>
                <a:gd name="T69" fmla="*/ 47 h 66"/>
                <a:gd name="T70" fmla="*/ 27 w 66"/>
                <a:gd name="T71" fmla="*/ 47 h 66"/>
                <a:gd name="T72" fmla="*/ 27 w 66"/>
                <a:gd name="T73" fmla="*/ 47 h 66"/>
                <a:gd name="T74" fmla="*/ 27 w 66"/>
                <a:gd name="T75" fmla="*/ 47 h 66"/>
                <a:gd name="T76" fmla="*/ 31 w 66"/>
                <a:gd name="T77" fmla="*/ 47 h 66"/>
                <a:gd name="T78" fmla="*/ 31 w 66"/>
                <a:gd name="T79" fmla="*/ 47 h 66"/>
                <a:gd name="T80" fmla="*/ 31 w 66"/>
                <a:gd name="T81" fmla="*/ 47 h 66"/>
                <a:gd name="T82" fmla="*/ 27 w 66"/>
                <a:gd name="T83" fmla="*/ 47 h 66"/>
                <a:gd name="T84" fmla="*/ 27 w 66"/>
                <a:gd name="T85" fmla="*/ 47 h 66"/>
                <a:gd name="T86" fmla="*/ 27 w 66"/>
                <a:gd name="T87" fmla="*/ 47 h 66"/>
                <a:gd name="T88" fmla="*/ 27 w 66"/>
                <a:gd name="T89" fmla="*/ 47 h 66"/>
                <a:gd name="T90" fmla="*/ 27 w 66"/>
                <a:gd name="T91" fmla="*/ 47 h 66"/>
                <a:gd name="T92" fmla="*/ 27 w 66"/>
                <a:gd name="T93" fmla="*/ 47 h 66"/>
                <a:gd name="T94" fmla="*/ 57 w 66"/>
                <a:gd name="T95" fmla="*/ 5 h 66"/>
                <a:gd name="T96" fmla="*/ 57 w 66"/>
                <a:gd name="T97" fmla="*/ 5 h 66"/>
                <a:gd name="T98" fmla="*/ 41 w 66"/>
                <a:gd name="T99" fmla="*/ 2 h 66"/>
                <a:gd name="T100" fmla="*/ 29 w 66"/>
                <a:gd name="T101" fmla="*/ 47 h 66"/>
                <a:gd name="T102" fmla="*/ 3 w 66"/>
                <a:gd name="T103" fmla="*/ 45 h 66"/>
                <a:gd name="T104" fmla="*/ 1 w 66"/>
                <a:gd name="T105" fmla="*/ 53 h 66"/>
                <a:gd name="T106" fmla="*/ 22 w 66"/>
                <a:gd name="T107" fmla="*/ 58 h 66"/>
                <a:gd name="T108" fmla="*/ 36 w 66"/>
                <a:gd name="T109" fmla="*/ 61 h 66"/>
                <a:gd name="T110" fmla="*/ 50 w 66"/>
                <a:gd name="T111" fmla="*/ 58 h 66"/>
                <a:gd name="T112" fmla="*/ 58 w 66"/>
                <a:gd name="T113" fmla="*/ 50 h 66"/>
                <a:gd name="T114" fmla="*/ 59 w 66"/>
                <a:gd name="T115" fmla="*/ 36 h 66"/>
                <a:gd name="T116" fmla="*/ 59 w 66"/>
                <a:gd name="T117" fmla="*/ 22 h 66"/>
                <a:gd name="T118" fmla="*/ 55 w 66"/>
                <a:gd name="T119" fmla="*/ 13 h 66"/>
                <a:gd name="T120" fmla="*/ 57 w 66"/>
                <a:gd name="T121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66"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0" y="47"/>
                    <a:pt x="30" y="47"/>
                  </a:cubicBezTo>
                  <a:cubicBezTo>
                    <a:pt x="30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8" y="47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4"/>
                    <a:pt x="57" y="4"/>
                  </a:cubicBezTo>
                  <a:moveTo>
                    <a:pt x="50" y="0"/>
                  </a:moveTo>
                  <a:cubicBezTo>
                    <a:pt x="49" y="0"/>
                    <a:pt x="48" y="0"/>
                    <a:pt x="47" y="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2"/>
                    <a:pt x="41" y="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40" y="12"/>
                    <a:pt x="47" y="2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20" y="47"/>
                    <a:pt x="13" y="40"/>
                    <a:pt x="11" y="3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2"/>
                    <a:pt x="3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49"/>
                    <a:pt x="0" y="48"/>
                    <a:pt x="1" y="47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58"/>
                    <a:pt x="7" y="58"/>
                    <a:pt x="8" y="58"/>
                  </a:cubicBezTo>
                  <a:cubicBezTo>
                    <a:pt x="9" y="58"/>
                    <a:pt x="10" y="58"/>
                    <a:pt x="11" y="57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6" y="56"/>
                    <a:pt x="19" y="58"/>
                    <a:pt x="22" y="58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4"/>
                    <a:pt x="24" y="66"/>
                    <a:pt x="27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4" y="66"/>
                    <a:pt x="36" y="64"/>
                    <a:pt x="36" y="62"/>
                  </a:cubicBezTo>
                  <a:cubicBezTo>
                    <a:pt x="36" y="62"/>
                    <a:pt x="36" y="61"/>
                    <a:pt x="36" y="61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2" y="56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8"/>
                    <a:pt x="49" y="58"/>
                    <a:pt x="50" y="58"/>
                  </a:cubicBezTo>
                  <a:cubicBezTo>
                    <a:pt x="52" y="58"/>
                    <a:pt x="53" y="58"/>
                    <a:pt x="54" y="5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53"/>
                    <a:pt x="58" y="52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8" y="48"/>
                    <a:pt x="58" y="49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7" y="42"/>
                    <a:pt x="58" y="39"/>
                    <a:pt x="59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6"/>
                    <a:pt x="66" y="34"/>
                    <a:pt x="6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4"/>
                    <a:pt x="64" y="22"/>
                    <a:pt x="61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6"/>
                    <a:pt x="58" y="19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8" y="10"/>
                    <a:pt x="58" y="9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8" y="6"/>
                    <a:pt x="58" y="7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ś1íďé">
              <a:extLst>
                <a:ext uri="{FF2B5EF4-FFF2-40B4-BE49-F238E27FC236}">
                  <a16:creationId xmlns:a16="http://schemas.microsoft.com/office/drawing/2014/main" id="{1CD5E69B-7136-49F7-839D-2B5088245507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20 w 36"/>
                <a:gd name="T1" fmla="*/ 18 h 18"/>
                <a:gd name="T2" fmla="*/ 20 w 36"/>
                <a:gd name="T3" fmla="*/ 18 h 18"/>
                <a:gd name="T4" fmla="*/ 20 w 36"/>
                <a:gd name="T5" fmla="*/ 18 h 18"/>
                <a:gd name="T6" fmla="*/ 20 w 36"/>
                <a:gd name="T7" fmla="*/ 18 h 18"/>
                <a:gd name="T8" fmla="*/ 20 w 36"/>
                <a:gd name="T9" fmla="*/ 18 h 18"/>
                <a:gd name="T10" fmla="*/ 20 w 36"/>
                <a:gd name="T11" fmla="*/ 18 h 18"/>
                <a:gd name="T12" fmla="*/ 20 w 36"/>
                <a:gd name="T13" fmla="*/ 18 h 18"/>
                <a:gd name="T14" fmla="*/ 20 w 36"/>
                <a:gd name="T15" fmla="*/ 18 h 18"/>
                <a:gd name="T16" fmla="*/ 20 w 36"/>
                <a:gd name="T17" fmla="*/ 18 h 18"/>
                <a:gd name="T18" fmla="*/ 20 w 36"/>
                <a:gd name="T19" fmla="*/ 18 h 18"/>
                <a:gd name="T20" fmla="*/ 20 w 36"/>
                <a:gd name="T21" fmla="*/ 18 h 18"/>
                <a:gd name="T22" fmla="*/ 19 w 36"/>
                <a:gd name="T23" fmla="*/ 18 h 18"/>
                <a:gd name="T24" fmla="*/ 19 w 36"/>
                <a:gd name="T25" fmla="*/ 18 h 18"/>
                <a:gd name="T26" fmla="*/ 19 w 36"/>
                <a:gd name="T27" fmla="*/ 18 h 18"/>
                <a:gd name="T28" fmla="*/ 19 w 36"/>
                <a:gd name="T29" fmla="*/ 18 h 18"/>
                <a:gd name="T30" fmla="*/ 19 w 36"/>
                <a:gd name="T31" fmla="*/ 18 h 18"/>
                <a:gd name="T32" fmla="*/ 19 w 36"/>
                <a:gd name="T33" fmla="*/ 18 h 18"/>
                <a:gd name="T34" fmla="*/ 19 w 36"/>
                <a:gd name="T35" fmla="*/ 18 h 18"/>
                <a:gd name="T36" fmla="*/ 19 w 36"/>
                <a:gd name="T37" fmla="*/ 18 h 18"/>
                <a:gd name="T38" fmla="*/ 19 w 36"/>
                <a:gd name="T39" fmla="*/ 18 h 18"/>
                <a:gd name="T40" fmla="*/ 19 w 36"/>
                <a:gd name="T41" fmla="*/ 18 h 18"/>
                <a:gd name="T42" fmla="*/ 19 w 36"/>
                <a:gd name="T43" fmla="*/ 18 h 18"/>
                <a:gd name="T44" fmla="*/ 19 w 36"/>
                <a:gd name="T45" fmla="*/ 18 h 18"/>
                <a:gd name="T46" fmla="*/ 18 w 36"/>
                <a:gd name="T47" fmla="*/ 18 h 18"/>
                <a:gd name="T48" fmla="*/ 18 w 36"/>
                <a:gd name="T49" fmla="*/ 18 h 18"/>
                <a:gd name="T50" fmla="*/ 18 w 36"/>
                <a:gd name="T51" fmla="*/ 18 h 18"/>
                <a:gd name="T52" fmla="*/ 18 w 36"/>
                <a:gd name="T53" fmla="*/ 18 h 18"/>
                <a:gd name="T54" fmla="*/ 18 w 36"/>
                <a:gd name="T55" fmla="*/ 18 h 18"/>
                <a:gd name="T56" fmla="*/ 18 w 36"/>
                <a:gd name="T57" fmla="*/ 18 h 18"/>
                <a:gd name="T58" fmla="*/ 18 w 36"/>
                <a:gd name="T59" fmla="*/ 18 h 18"/>
                <a:gd name="T60" fmla="*/ 18 w 36"/>
                <a:gd name="T61" fmla="*/ 18 h 18"/>
                <a:gd name="T62" fmla="*/ 17 w 36"/>
                <a:gd name="T63" fmla="*/ 18 h 18"/>
                <a:gd name="T64" fmla="*/ 17 w 36"/>
                <a:gd name="T65" fmla="*/ 18 h 18"/>
                <a:gd name="T66" fmla="*/ 17 w 36"/>
                <a:gd name="T67" fmla="*/ 18 h 18"/>
                <a:gd name="T68" fmla="*/ 17 w 36"/>
                <a:gd name="T69" fmla="*/ 18 h 18"/>
                <a:gd name="T70" fmla="*/ 17 w 36"/>
                <a:gd name="T71" fmla="*/ 18 h 18"/>
                <a:gd name="T72" fmla="*/ 17 w 36"/>
                <a:gd name="T73" fmla="*/ 18 h 18"/>
                <a:gd name="T74" fmla="*/ 17 w 36"/>
                <a:gd name="T75" fmla="*/ 18 h 18"/>
                <a:gd name="T76" fmla="*/ 17 w 36"/>
                <a:gd name="T77" fmla="*/ 18 h 18"/>
                <a:gd name="T78" fmla="*/ 17 w 36"/>
                <a:gd name="T79" fmla="*/ 18 h 18"/>
                <a:gd name="T80" fmla="*/ 17 w 36"/>
                <a:gd name="T81" fmla="*/ 18 h 18"/>
                <a:gd name="T82" fmla="*/ 17 w 36"/>
                <a:gd name="T83" fmla="*/ 18 h 18"/>
                <a:gd name="T84" fmla="*/ 16 w 36"/>
                <a:gd name="T85" fmla="*/ 18 h 18"/>
                <a:gd name="T86" fmla="*/ 16 w 36"/>
                <a:gd name="T87" fmla="*/ 18 h 18"/>
                <a:gd name="T88" fmla="*/ 16 w 36"/>
                <a:gd name="T89" fmla="*/ 18 h 18"/>
                <a:gd name="T90" fmla="*/ 16 w 36"/>
                <a:gd name="T91" fmla="*/ 18 h 18"/>
                <a:gd name="T92" fmla="*/ 16 w 36"/>
                <a:gd name="T93" fmla="*/ 18 h 18"/>
                <a:gd name="T94" fmla="*/ 16 w 36"/>
                <a:gd name="T95" fmla="*/ 18 h 18"/>
                <a:gd name="T96" fmla="*/ 16 w 36"/>
                <a:gd name="T97" fmla="*/ 18 h 18"/>
                <a:gd name="T98" fmla="*/ 16 w 36"/>
                <a:gd name="T99" fmla="*/ 18 h 18"/>
                <a:gd name="T100" fmla="*/ 16 w 36"/>
                <a:gd name="T101" fmla="*/ 18 h 18"/>
                <a:gd name="T102" fmla="*/ 16 w 36"/>
                <a:gd name="T103" fmla="*/ 18 h 18"/>
                <a:gd name="T104" fmla="*/ 0 w 36"/>
                <a:gd name="T105" fmla="*/ 2 h 18"/>
                <a:gd name="T106" fmla="*/ 36 w 36"/>
                <a:gd name="T10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1"/>
                    <a:pt x="36" y="2"/>
                    <a:pt x="36" y="3"/>
                  </a:cubicBezTo>
                  <a:cubicBezTo>
                    <a:pt x="35" y="10"/>
                    <a:pt x="28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8" y="17"/>
                    <a:pt x="2" y="1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1"/>
                    <a:pt x="9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ṧļíḋe">
              <a:extLst>
                <a:ext uri="{FF2B5EF4-FFF2-40B4-BE49-F238E27FC236}">
                  <a16:creationId xmlns:a16="http://schemas.microsoft.com/office/drawing/2014/main" id="{326D38C4-238C-40C0-9028-3158F711F2EB}"/>
                </a:ext>
              </a:extLst>
            </p:cNvPr>
            <p:cNvSpPr/>
            <p:nvPr/>
          </p:nvSpPr>
          <p:spPr bwMode="auto">
            <a:xfrm>
              <a:off x="4830764" y="3914776"/>
              <a:ext cx="68263" cy="33338"/>
            </a:xfrm>
            <a:custGeom>
              <a:avLst/>
              <a:gdLst>
                <a:gd name="T0" fmla="*/ 9 w 17"/>
                <a:gd name="T1" fmla="*/ 0 h 8"/>
                <a:gd name="T2" fmla="*/ 6 w 17"/>
                <a:gd name="T3" fmla="*/ 1 h 8"/>
                <a:gd name="T4" fmla="*/ 4 w 17"/>
                <a:gd name="T5" fmla="*/ 3 h 8"/>
                <a:gd name="T6" fmla="*/ 1 w 17"/>
                <a:gd name="T7" fmla="*/ 1 h 8"/>
                <a:gd name="T8" fmla="*/ 0 w 17"/>
                <a:gd name="T9" fmla="*/ 2 h 8"/>
                <a:gd name="T10" fmla="*/ 4 w 17"/>
                <a:gd name="T11" fmla="*/ 4 h 8"/>
                <a:gd name="T12" fmla="*/ 6 w 17"/>
                <a:gd name="T13" fmla="*/ 1 h 8"/>
                <a:gd name="T14" fmla="*/ 9 w 17"/>
                <a:gd name="T15" fmla="*/ 0 h 8"/>
                <a:gd name="T16" fmla="*/ 13 w 17"/>
                <a:gd name="T17" fmla="*/ 1 h 8"/>
                <a:gd name="T18" fmla="*/ 16 w 17"/>
                <a:gd name="T19" fmla="*/ 5 h 8"/>
                <a:gd name="T20" fmla="*/ 17 w 17"/>
                <a:gd name="T21" fmla="*/ 8 h 8"/>
                <a:gd name="T22" fmla="*/ 16 w 17"/>
                <a:gd name="T23" fmla="*/ 5 h 8"/>
                <a:gd name="T24" fmla="*/ 16 w 17"/>
                <a:gd name="T25" fmla="*/ 5 h 8"/>
                <a:gd name="T26" fmla="*/ 16 w 17"/>
                <a:gd name="T27" fmla="*/ 5 h 8"/>
                <a:gd name="T28" fmla="*/ 16 w 17"/>
                <a:gd name="T29" fmla="*/ 5 h 8"/>
                <a:gd name="T30" fmla="*/ 16 w 17"/>
                <a:gd name="T31" fmla="*/ 5 h 8"/>
                <a:gd name="T32" fmla="*/ 16 w 17"/>
                <a:gd name="T33" fmla="*/ 5 h 8"/>
                <a:gd name="T34" fmla="*/ 16 w 17"/>
                <a:gd name="T35" fmla="*/ 4 h 8"/>
                <a:gd name="T36" fmla="*/ 16 w 17"/>
                <a:gd name="T37" fmla="*/ 4 h 8"/>
                <a:gd name="T38" fmla="*/ 13 w 17"/>
                <a:gd name="T39" fmla="*/ 1 h 8"/>
                <a:gd name="T40" fmla="*/ 9 w 17"/>
                <a:gd name="T4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8" y="0"/>
                    <a:pt x="7" y="0"/>
                    <a:pt x="6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0"/>
                    <a:pt x="9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sļïḑè">
              <a:extLst>
                <a:ext uri="{FF2B5EF4-FFF2-40B4-BE49-F238E27FC236}">
                  <a16:creationId xmlns:a16="http://schemas.microsoft.com/office/drawing/2014/main" id="{17D17665-9F66-4C73-9201-CDFB4E8200BE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2 w 3"/>
                <a:gd name="T3" fmla="*/ 1 h 5"/>
                <a:gd name="T4" fmla="*/ 1 w 3"/>
                <a:gd name="T5" fmla="*/ 2 h 5"/>
                <a:gd name="T6" fmla="*/ 1 w 3"/>
                <a:gd name="T7" fmla="*/ 2 h 5"/>
                <a:gd name="T8" fmla="*/ 0 w 3"/>
                <a:gd name="T9" fmla="*/ 5 h 5"/>
                <a:gd name="T10" fmla="*/ 1 w 3"/>
                <a:gd name="T11" fmla="*/ 2 h 5"/>
                <a:gd name="T12" fmla="*/ 3 w 3"/>
                <a:gd name="T13" fmla="*/ 0 h 5"/>
                <a:gd name="T14" fmla="*/ 3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ṧ1ïḋé">
              <a:extLst>
                <a:ext uri="{FF2B5EF4-FFF2-40B4-BE49-F238E27FC236}">
                  <a16:creationId xmlns:a16="http://schemas.microsoft.com/office/drawing/2014/main" id="{047987E7-AF01-4943-8712-804E021B4691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2 w 3"/>
                <a:gd name="T7" fmla="*/ 2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2 h 5"/>
                <a:gd name="T14" fmla="*/ 2 w 3"/>
                <a:gd name="T15" fmla="*/ 2 h 5"/>
                <a:gd name="T16" fmla="*/ 2 w 3"/>
                <a:gd name="T17" fmla="*/ 2 h 5"/>
                <a:gd name="T18" fmla="*/ 2 w 3"/>
                <a:gd name="T19" fmla="*/ 2 h 5"/>
                <a:gd name="T20" fmla="*/ 2 w 3"/>
                <a:gd name="T21" fmla="*/ 2 h 5"/>
                <a:gd name="T22" fmla="*/ 0 w 3"/>
                <a:gd name="T23" fmla="*/ 0 h 5"/>
                <a:gd name="T24" fmla="*/ 0 w 3"/>
                <a:gd name="T2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ṧľiḍè">
              <a:extLst>
                <a:ext uri="{FF2B5EF4-FFF2-40B4-BE49-F238E27FC236}">
                  <a16:creationId xmlns:a16="http://schemas.microsoft.com/office/drawing/2014/main" id="{42052026-9ED7-4148-9461-44C31E0FFFD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0 w 11"/>
                <a:gd name="T1" fmla="*/ 0 h 14"/>
                <a:gd name="T2" fmla="*/ 0 w 11"/>
                <a:gd name="T3" fmla="*/ 1 h 14"/>
                <a:gd name="T4" fmla="*/ 4 w 11"/>
                <a:gd name="T5" fmla="*/ 9 h 14"/>
                <a:gd name="T6" fmla="*/ 6 w 11"/>
                <a:gd name="T7" fmla="*/ 9 h 14"/>
                <a:gd name="T8" fmla="*/ 11 w 11"/>
                <a:gd name="T9" fmla="*/ 14 h 14"/>
                <a:gd name="T10" fmla="*/ 11 w 11"/>
                <a:gd name="T11" fmla="*/ 14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  <a:gd name="T18" fmla="*/ 4 w 11"/>
                <a:gd name="T19" fmla="*/ 9 h 14"/>
                <a:gd name="T20" fmla="*/ 4 w 11"/>
                <a:gd name="T21" fmla="*/ 9 h 14"/>
                <a:gd name="T22" fmla="*/ 0 w 11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ŝļîḑè">
              <a:extLst>
                <a:ext uri="{FF2B5EF4-FFF2-40B4-BE49-F238E27FC236}">
                  <a16:creationId xmlns:a16="http://schemas.microsoft.com/office/drawing/2014/main" id="{FED497EF-F50A-40C3-9F7F-860ABF1884F4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custGeom>
              <a:avLst/>
              <a:gdLst>
                <a:gd name="T0" fmla="*/ 9 w 19"/>
                <a:gd name="T1" fmla="*/ 0 h 18"/>
                <a:gd name="T2" fmla="*/ 0 w 19"/>
                <a:gd name="T3" fmla="*/ 9 h 18"/>
                <a:gd name="T4" fmla="*/ 0 w 19"/>
                <a:gd name="T5" fmla="*/ 10 h 18"/>
                <a:gd name="T6" fmla="*/ 9 w 19"/>
                <a:gd name="T7" fmla="*/ 18 h 18"/>
                <a:gd name="T8" fmla="*/ 19 w 19"/>
                <a:gd name="T9" fmla="*/ 10 h 18"/>
                <a:gd name="T10" fmla="*/ 19 w 19"/>
                <a:gd name="T11" fmla="*/ 9 h 18"/>
                <a:gd name="T12" fmla="*/ 9 w 1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5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ŝlidê">
              <a:extLst>
                <a:ext uri="{FF2B5EF4-FFF2-40B4-BE49-F238E27FC236}">
                  <a16:creationId xmlns:a16="http://schemas.microsoft.com/office/drawing/2014/main" id="{F29EFF99-D765-4381-AE51-B1046FC50DA3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25 w 49"/>
                <a:gd name="T1" fmla="*/ 36 h 49"/>
                <a:gd name="T2" fmla="*/ 25 w 49"/>
                <a:gd name="T3" fmla="*/ 36 h 49"/>
                <a:gd name="T4" fmla="*/ 24 w 49"/>
                <a:gd name="T5" fmla="*/ 36 h 49"/>
                <a:gd name="T6" fmla="*/ 24 w 49"/>
                <a:gd name="T7" fmla="*/ 36 h 49"/>
                <a:gd name="T8" fmla="*/ 24 w 49"/>
                <a:gd name="T9" fmla="*/ 36 h 49"/>
                <a:gd name="T10" fmla="*/ 25 w 49"/>
                <a:gd name="T11" fmla="*/ 36 h 49"/>
                <a:gd name="T12" fmla="*/ 25 w 49"/>
                <a:gd name="T13" fmla="*/ 36 h 49"/>
                <a:gd name="T14" fmla="*/ 25 w 49"/>
                <a:gd name="T15" fmla="*/ 36 h 49"/>
                <a:gd name="T16" fmla="*/ 25 w 49"/>
                <a:gd name="T17" fmla="*/ 36 h 49"/>
                <a:gd name="T18" fmla="*/ 25 w 49"/>
                <a:gd name="T19" fmla="*/ 36 h 49"/>
                <a:gd name="T20" fmla="*/ 25 w 49"/>
                <a:gd name="T21" fmla="*/ 36 h 49"/>
                <a:gd name="T22" fmla="*/ 25 w 49"/>
                <a:gd name="T23" fmla="*/ 36 h 49"/>
                <a:gd name="T24" fmla="*/ 25 w 49"/>
                <a:gd name="T25" fmla="*/ 36 h 49"/>
                <a:gd name="T26" fmla="*/ 25 w 49"/>
                <a:gd name="T27" fmla="*/ 36 h 49"/>
                <a:gd name="T28" fmla="*/ 25 w 49"/>
                <a:gd name="T29" fmla="*/ 36 h 49"/>
                <a:gd name="T30" fmla="*/ 25 w 49"/>
                <a:gd name="T31" fmla="*/ 36 h 49"/>
                <a:gd name="T32" fmla="*/ 25 w 49"/>
                <a:gd name="T33" fmla="*/ 36 h 49"/>
                <a:gd name="T34" fmla="*/ 25 w 49"/>
                <a:gd name="T35" fmla="*/ 36 h 49"/>
                <a:gd name="T36" fmla="*/ 26 w 49"/>
                <a:gd name="T37" fmla="*/ 36 h 49"/>
                <a:gd name="T38" fmla="*/ 26 w 49"/>
                <a:gd name="T39" fmla="*/ 36 h 49"/>
                <a:gd name="T40" fmla="*/ 26 w 49"/>
                <a:gd name="T41" fmla="*/ 36 h 49"/>
                <a:gd name="T42" fmla="*/ 26 w 49"/>
                <a:gd name="T43" fmla="*/ 36 h 49"/>
                <a:gd name="T44" fmla="*/ 26 w 49"/>
                <a:gd name="T45" fmla="*/ 36 h 49"/>
                <a:gd name="T46" fmla="*/ 26 w 49"/>
                <a:gd name="T47" fmla="*/ 36 h 49"/>
                <a:gd name="T48" fmla="*/ 26 w 49"/>
                <a:gd name="T49" fmla="*/ 36 h 49"/>
                <a:gd name="T50" fmla="*/ 26 w 49"/>
                <a:gd name="T51" fmla="*/ 36 h 49"/>
                <a:gd name="T52" fmla="*/ 26 w 49"/>
                <a:gd name="T53" fmla="*/ 36 h 49"/>
                <a:gd name="T54" fmla="*/ 26 w 49"/>
                <a:gd name="T55" fmla="*/ 36 h 49"/>
                <a:gd name="T56" fmla="*/ 26 w 49"/>
                <a:gd name="T57" fmla="*/ 36 h 49"/>
                <a:gd name="T58" fmla="*/ 26 w 49"/>
                <a:gd name="T59" fmla="*/ 36 h 49"/>
                <a:gd name="T60" fmla="*/ 26 w 49"/>
                <a:gd name="T61" fmla="*/ 36 h 49"/>
                <a:gd name="T62" fmla="*/ 26 w 49"/>
                <a:gd name="T63" fmla="*/ 36 h 49"/>
                <a:gd name="T64" fmla="*/ 26 w 49"/>
                <a:gd name="T65" fmla="*/ 36 h 49"/>
                <a:gd name="T66" fmla="*/ 26 w 49"/>
                <a:gd name="T67" fmla="*/ 36 h 49"/>
                <a:gd name="T68" fmla="*/ 27 w 49"/>
                <a:gd name="T69" fmla="*/ 36 h 49"/>
                <a:gd name="T70" fmla="*/ 27 w 49"/>
                <a:gd name="T71" fmla="*/ 36 h 49"/>
                <a:gd name="T72" fmla="*/ 27 w 49"/>
                <a:gd name="T73" fmla="*/ 36 h 49"/>
                <a:gd name="T74" fmla="*/ 27 w 49"/>
                <a:gd name="T75" fmla="*/ 36 h 49"/>
                <a:gd name="T76" fmla="*/ 27 w 49"/>
                <a:gd name="T77" fmla="*/ 36 h 49"/>
                <a:gd name="T78" fmla="*/ 27 w 49"/>
                <a:gd name="T79" fmla="*/ 36 h 49"/>
                <a:gd name="T80" fmla="*/ 44 w 49"/>
                <a:gd name="T81" fmla="*/ 19 h 49"/>
                <a:gd name="T82" fmla="*/ 5 w 49"/>
                <a:gd name="T83" fmla="*/ 19 h 49"/>
                <a:gd name="T84" fmla="*/ 12 w 49"/>
                <a:gd name="T85" fmla="*/ 25 h 49"/>
                <a:gd name="T86" fmla="*/ 36 w 49"/>
                <a:gd name="T87" fmla="*/ 25 h 49"/>
                <a:gd name="T88" fmla="*/ 23 w 49"/>
                <a:gd name="T89" fmla="*/ 0 h 49"/>
                <a:gd name="T90" fmla="*/ 20 w 49"/>
                <a:gd name="T91" fmla="*/ 5 h 49"/>
                <a:gd name="T92" fmla="*/ 8 w 49"/>
                <a:gd name="T93" fmla="*/ 6 h 49"/>
                <a:gd name="T94" fmla="*/ 6 w 49"/>
                <a:gd name="T95" fmla="*/ 12 h 49"/>
                <a:gd name="T96" fmla="*/ 7 w 49"/>
                <a:gd name="T97" fmla="*/ 14 h 49"/>
                <a:gd name="T98" fmla="*/ 0 w 49"/>
                <a:gd name="T99" fmla="*/ 26 h 49"/>
                <a:gd name="T100" fmla="*/ 7 w 49"/>
                <a:gd name="T101" fmla="*/ 35 h 49"/>
                <a:gd name="T102" fmla="*/ 5 w 49"/>
                <a:gd name="T103" fmla="*/ 37 h 49"/>
                <a:gd name="T104" fmla="*/ 12 w 49"/>
                <a:gd name="T105" fmla="*/ 43 h 49"/>
                <a:gd name="T106" fmla="*/ 20 w 49"/>
                <a:gd name="T107" fmla="*/ 47 h 49"/>
                <a:gd name="T108" fmla="*/ 35 w 49"/>
                <a:gd name="T109" fmla="*/ 42 h 49"/>
                <a:gd name="T110" fmla="*/ 43 w 49"/>
                <a:gd name="T111" fmla="*/ 41 h 49"/>
                <a:gd name="T112" fmla="*/ 42 w 49"/>
                <a:gd name="T113" fmla="*/ 35 h 49"/>
                <a:gd name="T114" fmla="*/ 49 w 49"/>
                <a:gd name="T115" fmla="*/ 27 h 49"/>
                <a:gd name="T116" fmla="*/ 42 w 49"/>
                <a:gd name="T117" fmla="*/ 14 h 49"/>
                <a:gd name="T118" fmla="*/ 43 w 49"/>
                <a:gd name="T119" fmla="*/ 12 h 49"/>
                <a:gd name="T120" fmla="*/ 41 w 49"/>
                <a:gd name="T121" fmla="*/ 6 h 49"/>
                <a:gd name="T122" fmla="*/ 29 w 49"/>
                <a:gd name="T1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49"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6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44" y="19"/>
                  </a:move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2" y="5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moveTo>
                    <a:pt x="12" y="25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31"/>
                    <a:pt x="31" y="37"/>
                    <a:pt x="24" y="37"/>
                  </a:cubicBezTo>
                  <a:cubicBezTo>
                    <a:pt x="18" y="37"/>
                    <a:pt x="12" y="31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2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9"/>
                    <a:pt x="5" y="9"/>
                    <a:pt x="6" y="8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7"/>
                    <a:pt x="5" y="19"/>
                  </a:cubicBezTo>
                  <a:cubicBezTo>
                    <a:pt x="5" y="17"/>
                    <a:pt x="6" y="16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8"/>
                    <a:pt x="5" y="39"/>
                  </a:cubicBezTo>
                  <a:cubicBezTo>
                    <a:pt x="5" y="38"/>
                    <a:pt x="5" y="37"/>
                    <a:pt x="5" y="37"/>
                  </a:cubicBezTo>
                  <a:cubicBezTo>
                    <a:pt x="5" y="38"/>
                    <a:pt x="5" y="39"/>
                    <a:pt x="5" y="39"/>
                  </a:cubicBezTo>
                  <a:cubicBezTo>
                    <a:pt x="5" y="40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4"/>
                    <a:pt x="10" y="44"/>
                  </a:cubicBezTo>
                  <a:cubicBezTo>
                    <a:pt x="11" y="44"/>
                    <a:pt x="12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7"/>
                    <a:pt x="20" y="47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4"/>
                    <a:pt x="38" y="44"/>
                    <a:pt x="39" y="44"/>
                  </a:cubicBezTo>
                  <a:cubicBezTo>
                    <a:pt x="39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4" y="37"/>
                  </a:cubicBezTo>
                  <a:cubicBezTo>
                    <a:pt x="44" y="37"/>
                    <a:pt x="44" y="38"/>
                    <a:pt x="44" y="39"/>
                  </a:cubicBezTo>
                  <a:cubicBezTo>
                    <a:pt x="44" y="38"/>
                    <a:pt x="44" y="37"/>
                    <a:pt x="43" y="37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7"/>
                  </a:cubicBezTo>
                  <a:cubicBezTo>
                    <a:pt x="49" y="27"/>
                    <a:pt x="49" y="26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6"/>
                    <a:pt x="44" y="17"/>
                    <a:pt x="44" y="19"/>
                  </a:cubicBezTo>
                  <a:cubicBezTo>
                    <a:pt x="44" y="18"/>
                    <a:pt x="44" y="18"/>
                    <a:pt x="43" y="17"/>
                  </a:cubicBezTo>
                  <a:cubicBezTo>
                    <a:pt x="43" y="16"/>
                    <a:pt x="42" y="15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4" y="9"/>
                    <a:pt x="44" y="9"/>
                    <a:pt x="44" y="10"/>
                  </a:cubicBezTo>
                  <a:cubicBezTo>
                    <a:pt x="44" y="10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śľiḑe">
              <a:extLst>
                <a:ext uri="{FF2B5EF4-FFF2-40B4-BE49-F238E27FC236}">
                  <a16:creationId xmlns:a16="http://schemas.microsoft.com/office/drawing/2014/main" id="{3DBDE301-4E6E-4192-A8D3-C202EFBC717A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close/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close/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$ľiďe">
              <a:extLst>
                <a:ext uri="{FF2B5EF4-FFF2-40B4-BE49-F238E27FC236}">
                  <a16:creationId xmlns:a16="http://schemas.microsoft.com/office/drawing/2014/main" id="{2A11E782-DA2A-4C66-BB8A-83EB687F466D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ş1íḋe">
              <a:extLst>
                <a:ext uri="{FF2B5EF4-FFF2-40B4-BE49-F238E27FC236}">
                  <a16:creationId xmlns:a16="http://schemas.microsoft.com/office/drawing/2014/main" id="{52657A69-9533-4E7F-A50B-73AC395E254D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15 w 24"/>
                <a:gd name="T1" fmla="*/ 12 h 13"/>
                <a:gd name="T2" fmla="*/ 15 w 24"/>
                <a:gd name="T3" fmla="*/ 12 h 13"/>
                <a:gd name="T4" fmla="*/ 15 w 24"/>
                <a:gd name="T5" fmla="*/ 12 h 13"/>
                <a:gd name="T6" fmla="*/ 15 w 24"/>
                <a:gd name="T7" fmla="*/ 12 h 13"/>
                <a:gd name="T8" fmla="*/ 15 w 24"/>
                <a:gd name="T9" fmla="*/ 12 h 13"/>
                <a:gd name="T10" fmla="*/ 15 w 24"/>
                <a:gd name="T11" fmla="*/ 12 h 13"/>
                <a:gd name="T12" fmla="*/ 15 w 24"/>
                <a:gd name="T13" fmla="*/ 12 h 13"/>
                <a:gd name="T14" fmla="*/ 15 w 24"/>
                <a:gd name="T15" fmla="*/ 12 h 13"/>
                <a:gd name="T16" fmla="*/ 14 w 24"/>
                <a:gd name="T17" fmla="*/ 12 h 13"/>
                <a:gd name="T18" fmla="*/ 14 w 24"/>
                <a:gd name="T19" fmla="*/ 12 h 13"/>
                <a:gd name="T20" fmla="*/ 14 w 24"/>
                <a:gd name="T21" fmla="*/ 12 h 13"/>
                <a:gd name="T22" fmla="*/ 14 w 24"/>
                <a:gd name="T23" fmla="*/ 12 h 13"/>
                <a:gd name="T24" fmla="*/ 14 w 24"/>
                <a:gd name="T25" fmla="*/ 12 h 13"/>
                <a:gd name="T26" fmla="*/ 14 w 24"/>
                <a:gd name="T27" fmla="*/ 12 h 13"/>
                <a:gd name="T28" fmla="*/ 14 w 24"/>
                <a:gd name="T29" fmla="*/ 12 h 13"/>
                <a:gd name="T30" fmla="*/ 14 w 24"/>
                <a:gd name="T31" fmla="*/ 12 h 13"/>
                <a:gd name="T32" fmla="*/ 14 w 24"/>
                <a:gd name="T33" fmla="*/ 12 h 13"/>
                <a:gd name="T34" fmla="*/ 14 w 24"/>
                <a:gd name="T35" fmla="*/ 12 h 13"/>
                <a:gd name="T36" fmla="*/ 14 w 24"/>
                <a:gd name="T37" fmla="*/ 12 h 13"/>
                <a:gd name="T38" fmla="*/ 14 w 24"/>
                <a:gd name="T39" fmla="*/ 12 h 13"/>
                <a:gd name="T40" fmla="*/ 14 w 24"/>
                <a:gd name="T41" fmla="*/ 12 h 13"/>
                <a:gd name="T42" fmla="*/ 14 w 24"/>
                <a:gd name="T43" fmla="*/ 12 h 13"/>
                <a:gd name="T44" fmla="*/ 14 w 24"/>
                <a:gd name="T45" fmla="*/ 12 h 13"/>
                <a:gd name="T46" fmla="*/ 14 w 24"/>
                <a:gd name="T47" fmla="*/ 12 h 13"/>
                <a:gd name="T48" fmla="*/ 14 w 24"/>
                <a:gd name="T49" fmla="*/ 12 h 13"/>
                <a:gd name="T50" fmla="*/ 13 w 24"/>
                <a:gd name="T51" fmla="*/ 12 h 13"/>
                <a:gd name="T52" fmla="*/ 13 w 24"/>
                <a:gd name="T53" fmla="*/ 12 h 13"/>
                <a:gd name="T54" fmla="*/ 13 w 24"/>
                <a:gd name="T55" fmla="*/ 12 h 13"/>
                <a:gd name="T56" fmla="*/ 13 w 24"/>
                <a:gd name="T57" fmla="*/ 12 h 13"/>
                <a:gd name="T58" fmla="*/ 13 w 24"/>
                <a:gd name="T59" fmla="*/ 12 h 13"/>
                <a:gd name="T60" fmla="*/ 13 w 24"/>
                <a:gd name="T61" fmla="*/ 12 h 13"/>
                <a:gd name="T62" fmla="*/ 13 w 24"/>
                <a:gd name="T63" fmla="*/ 12 h 13"/>
                <a:gd name="T64" fmla="*/ 13 w 24"/>
                <a:gd name="T65" fmla="*/ 12 h 13"/>
                <a:gd name="T66" fmla="*/ 13 w 24"/>
                <a:gd name="T67" fmla="*/ 12 h 13"/>
                <a:gd name="T68" fmla="*/ 13 w 24"/>
                <a:gd name="T69" fmla="*/ 12 h 13"/>
                <a:gd name="T70" fmla="*/ 13 w 24"/>
                <a:gd name="T71" fmla="*/ 12 h 13"/>
                <a:gd name="T72" fmla="*/ 13 w 24"/>
                <a:gd name="T73" fmla="*/ 12 h 13"/>
                <a:gd name="T74" fmla="*/ 13 w 24"/>
                <a:gd name="T75" fmla="*/ 12 h 13"/>
                <a:gd name="T76" fmla="*/ 13 w 24"/>
                <a:gd name="T77" fmla="*/ 12 h 13"/>
                <a:gd name="T78" fmla="*/ 13 w 24"/>
                <a:gd name="T79" fmla="*/ 12 h 13"/>
                <a:gd name="T80" fmla="*/ 13 w 24"/>
                <a:gd name="T81" fmla="*/ 12 h 13"/>
                <a:gd name="T82" fmla="*/ 12 w 24"/>
                <a:gd name="T83" fmla="*/ 12 h 13"/>
                <a:gd name="T84" fmla="*/ 12 w 24"/>
                <a:gd name="T85" fmla="*/ 12 h 13"/>
                <a:gd name="T86" fmla="*/ 12 w 24"/>
                <a:gd name="T87" fmla="*/ 12 h 13"/>
                <a:gd name="T88" fmla="*/ 12 w 24"/>
                <a:gd name="T89" fmla="*/ 12 h 13"/>
                <a:gd name="T90" fmla="*/ 12 w 24"/>
                <a:gd name="T91" fmla="*/ 12 h 13"/>
                <a:gd name="T92" fmla="*/ 0 w 24"/>
                <a:gd name="T93" fmla="*/ 0 h 13"/>
                <a:gd name="T94" fmla="*/ 12 w 24"/>
                <a:gd name="T95" fmla="*/ 13 h 13"/>
                <a:gd name="T96" fmla="*/ 24 w 24"/>
                <a:gd name="T9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13">
                  <a:moveTo>
                    <a:pt x="24" y="0"/>
                  </a:moveTo>
                  <a:cubicBezTo>
                    <a:pt x="24" y="1"/>
                    <a:pt x="24" y="1"/>
                    <a:pt x="24" y="2"/>
                  </a:cubicBezTo>
                  <a:cubicBezTo>
                    <a:pt x="24" y="7"/>
                    <a:pt x="20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1" y="8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$ľidé">
              <a:extLst>
                <a:ext uri="{FF2B5EF4-FFF2-40B4-BE49-F238E27FC236}">
                  <a16:creationId xmlns:a16="http://schemas.microsoft.com/office/drawing/2014/main" id="{8EE1C02D-9ABE-4B91-8F7C-9FE1D3717456}"/>
                </a:ext>
              </a:extLst>
            </p:cNvPr>
            <p:cNvSpPr/>
            <p:nvPr/>
          </p:nvSpPr>
          <p:spPr bwMode="auto">
            <a:xfrm>
              <a:off x="5053014" y="3846513"/>
              <a:ext cx="60325" cy="20638"/>
            </a:xfrm>
            <a:custGeom>
              <a:avLst/>
              <a:gdLst>
                <a:gd name="T0" fmla="*/ 0 w 15"/>
                <a:gd name="T1" fmla="*/ 0 h 5"/>
                <a:gd name="T2" fmla="*/ 0 w 15"/>
                <a:gd name="T3" fmla="*/ 0 h 5"/>
                <a:gd name="T4" fmla="*/ 0 w 15"/>
                <a:gd name="T5" fmla="*/ 0 h 5"/>
                <a:gd name="T6" fmla="*/ 6 w 15"/>
                <a:gd name="T7" fmla="*/ 2 h 5"/>
                <a:gd name="T8" fmla="*/ 7 w 15"/>
                <a:gd name="T9" fmla="*/ 1 h 5"/>
                <a:gd name="T10" fmla="*/ 10 w 15"/>
                <a:gd name="T11" fmla="*/ 0 h 5"/>
                <a:gd name="T12" fmla="*/ 12 w 15"/>
                <a:gd name="T13" fmla="*/ 1 h 5"/>
                <a:gd name="T14" fmla="*/ 14 w 15"/>
                <a:gd name="T15" fmla="*/ 3 h 5"/>
                <a:gd name="T16" fmla="*/ 15 w 15"/>
                <a:gd name="T17" fmla="*/ 5 h 5"/>
                <a:gd name="T18" fmla="*/ 14 w 15"/>
                <a:gd name="T19" fmla="*/ 3 h 5"/>
                <a:gd name="T20" fmla="*/ 14 w 15"/>
                <a:gd name="T21" fmla="*/ 3 h 5"/>
                <a:gd name="T22" fmla="*/ 12 w 15"/>
                <a:gd name="T23" fmla="*/ 1 h 5"/>
                <a:gd name="T24" fmla="*/ 10 w 15"/>
                <a:gd name="T25" fmla="*/ 0 h 5"/>
                <a:gd name="T26" fmla="*/ 7 w 15"/>
                <a:gd name="T27" fmla="*/ 1 h 5"/>
                <a:gd name="T28" fmla="*/ 6 w 15"/>
                <a:gd name="T29" fmla="*/ 2 h 5"/>
                <a:gd name="T30" fmla="*/ 0 w 15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4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şļidê">
              <a:extLst>
                <a:ext uri="{FF2B5EF4-FFF2-40B4-BE49-F238E27FC236}">
                  <a16:creationId xmlns:a16="http://schemas.microsoft.com/office/drawing/2014/main" id="{961D5E40-0D51-4B75-A711-D4D93C9C0AEC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2 h 4"/>
                <a:gd name="T8" fmla="*/ 0 w 2"/>
                <a:gd name="T9" fmla="*/ 4 h 4"/>
                <a:gd name="T10" fmla="*/ 1 w 2"/>
                <a:gd name="T11" fmla="*/ 2 h 4"/>
                <a:gd name="T12" fmla="*/ 2 w 2"/>
                <a:gd name="T13" fmla="*/ 0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ṧḷiḍê">
              <a:extLst>
                <a:ext uri="{FF2B5EF4-FFF2-40B4-BE49-F238E27FC236}">
                  <a16:creationId xmlns:a16="http://schemas.microsoft.com/office/drawing/2014/main" id="{80DAA0D1-8A41-461A-A237-971DDF81A68E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6 w 9"/>
                <a:gd name="T1" fmla="*/ 0 h 3"/>
                <a:gd name="T2" fmla="*/ 3 w 9"/>
                <a:gd name="T3" fmla="*/ 0 h 3"/>
                <a:gd name="T4" fmla="*/ 0 w 9"/>
                <a:gd name="T5" fmla="*/ 3 h 3"/>
                <a:gd name="T6" fmla="*/ 0 w 9"/>
                <a:gd name="T7" fmla="*/ 3 h 3"/>
                <a:gd name="T8" fmla="*/ 0 w 9"/>
                <a:gd name="T9" fmla="*/ 3 h 3"/>
                <a:gd name="T10" fmla="*/ 3 w 9"/>
                <a:gd name="T11" fmla="*/ 0 h 3"/>
                <a:gd name="T12" fmla="*/ 6 w 9"/>
                <a:gd name="T13" fmla="*/ 0 h 3"/>
                <a:gd name="T14" fmla="*/ 9 w 9"/>
                <a:gd name="T15" fmla="*/ 3 h 3"/>
                <a:gd name="T16" fmla="*/ 9 w 9"/>
                <a:gd name="T17" fmla="*/ 3 h 3"/>
                <a:gd name="T18" fmla="*/ 9 w 9"/>
                <a:gd name="T19" fmla="*/ 3 h 3"/>
                <a:gd name="T20" fmla="*/ 6 w 9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3">
                  <a:moveTo>
                    <a:pt x="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Slíďe">
              <a:extLst>
                <a:ext uri="{FF2B5EF4-FFF2-40B4-BE49-F238E27FC236}">
                  <a16:creationId xmlns:a16="http://schemas.microsoft.com/office/drawing/2014/main" id="{AE180155-8376-4545-9222-1A4D50498F82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2 w 2"/>
                <a:gd name="T9" fmla="*/ 2 h 4"/>
                <a:gd name="T10" fmla="*/ 1 w 2"/>
                <a:gd name="T11" fmla="*/ 1 h 4"/>
                <a:gd name="T12" fmla="*/ 1 w 2"/>
                <a:gd name="T13" fmla="*/ 1 h 4"/>
                <a:gd name="T14" fmla="*/ 0 w 2"/>
                <a:gd name="T15" fmla="*/ 1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sḷîḓé">
              <a:extLst>
                <a:ext uri="{FF2B5EF4-FFF2-40B4-BE49-F238E27FC236}">
                  <a16:creationId xmlns:a16="http://schemas.microsoft.com/office/drawing/2014/main" id="{2CEAA745-1E24-48C6-869B-50BADC39C9FD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0 w 7"/>
                <a:gd name="T1" fmla="*/ 0 h 9"/>
                <a:gd name="T2" fmla="*/ 0 w 7"/>
                <a:gd name="T3" fmla="*/ 0 h 9"/>
                <a:gd name="T4" fmla="*/ 2 w 7"/>
                <a:gd name="T5" fmla="*/ 6 h 9"/>
                <a:gd name="T6" fmla="*/ 4 w 7"/>
                <a:gd name="T7" fmla="*/ 6 h 9"/>
                <a:gd name="T8" fmla="*/ 7 w 7"/>
                <a:gd name="T9" fmla="*/ 9 h 9"/>
                <a:gd name="T10" fmla="*/ 7 w 7"/>
                <a:gd name="T11" fmla="*/ 9 h 9"/>
                <a:gd name="T12" fmla="*/ 7 w 7"/>
                <a:gd name="T13" fmla="*/ 9 h 9"/>
                <a:gd name="T14" fmla="*/ 4 w 7"/>
                <a:gd name="T15" fmla="*/ 6 h 9"/>
                <a:gd name="T16" fmla="*/ 2 w 7"/>
                <a:gd name="T17" fmla="*/ 6 h 9"/>
                <a:gd name="T18" fmla="*/ 2 w 7"/>
                <a:gd name="T19" fmla="*/ 5 h 9"/>
                <a:gd name="T20" fmla="*/ 2 w 7"/>
                <a:gd name="T21" fmla="*/ 5 h 9"/>
                <a:gd name="T22" fmla="*/ 2 w 7"/>
                <a:gd name="T23" fmla="*/ 5 h 9"/>
                <a:gd name="T24" fmla="*/ 0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śľiḋê">
              <a:extLst>
                <a:ext uri="{FF2B5EF4-FFF2-40B4-BE49-F238E27FC236}">
                  <a16:creationId xmlns:a16="http://schemas.microsoft.com/office/drawing/2014/main" id="{996198ED-9F1F-4392-BC7F-E97DFB978D38}"/>
                </a:ext>
              </a:extLst>
            </p:cNvPr>
            <p:cNvSpPr/>
            <p:nvPr/>
          </p:nvSpPr>
          <p:spPr bwMode="auto">
            <a:xfrm>
              <a:off x="4956176" y="3846513"/>
              <a:ext cx="60325" cy="20638"/>
            </a:xfrm>
            <a:custGeom>
              <a:avLst/>
              <a:gdLst>
                <a:gd name="T0" fmla="*/ 15 w 15"/>
                <a:gd name="T1" fmla="*/ 0 h 5"/>
                <a:gd name="T2" fmla="*/ 15 w 15"/>
                <a:gd name="T3" fmla="*/ 0 h 5"/>
                <a:gd name="T4" fmla="*/ 9 w 15"/>
                <a:gd name="T5" fmla="*/ 2 h 5"/>
                <a:gd name="T6" fmla="*/ 7 w 15"/>
                <a:gd name="T7" fmla="*/ 1 h 5"/>
                <a:gd name="T8" fmla="*/ 7 w 15"/>
                <a:gd name="T9" fmla="*/ 1 h 5"/>
                <a:gd name="T10" fmla="*/ 5 w 15"/>
                <a:gd name="T11" fmla="*/ 0 h 5"/>
                <a:gd name="T12" fmla="*/ 5 w 15"/>
                <a:gd name="T13" fmla="*/ 0 h 5"/>
                <a:gd name="T14" fmla="*/ 3 w 15"/>
                <a:gd name="T15" fmla="*/ 1 h 5"/>
                <a:gd name="T16" fmla="*/ 1 w 15"/>
                <a:gd name="T17" fmla="*/ 3 h 5"/>
                <a:gd name="T18" fmla="*/ 1 w 15"/>
                <a:gd name="T19" fmla="*/ 3 h 5"/>
                <a:gd name="T20" fmla="*/ 0 w 15"/>
                <a:gd name="T21" fmla="*/ 5 h 5"/>
                <a:gd name="T22" fmla="*/ 1 w 15"/>
                <a:gd name="T23" fmla="*/ 3 h 5"/>
                <a:gd name="T24" fmla="*/ 3 w 15"/>
                <a:gd name="T25" fmla="*/ 1 h 5"/>
                <a:gd name="T26" fmla="*/ 5 w 15"/>
                <a:gd name="T27" fmla="*/ 0 h 5"/>
                <a:gd name="T28" fmla="*/ 7 w 15"/>
                <a:gd name="T29" fmla="*/ 1 h 5"/>
                <a:gd name="T30" fmla="*/ 9 w 15"/>
                <a:gd name="T31" fmla="*/ 2 h 5"/>
                <a:gd name="T32" fmla="*/ 15 w 15"/>
                <a:gd name="T33" fmla="*/ 0 h 5"/>
                <a:gd name="T34" fmla="*/ 15 w 1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5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ṩ1ïḑé">
              <a:extLst>
                <a:ext uri="{FF2B5EF4-FFF2-40B4-BE49-F238E27FC236}">
                  <a16:creationId xmlns:a16="http://schemas.microsoft.com/office/drawing/2014/main" id="{85F6BD4D-B0E8-4B04-A9D0-E05C92BC2849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7 w 7"/>
                <a:gd name="T1" fmla="*/ 0 h 9"/>
                <a:gd name="T2" fmla="*/ 5 w 7"/>
                <a:gd name="T3" fmla="*/ 5 h 9"/>
                <a:gd name="T4" fmla="*/ 5 w 7"/>
                <a:gd name="T5" fmla="*/ 5 h 9"/>
                <a:gd name="T6" fmla="*/ 5 w 7"/>
                <a:gd name="T7" fmla="*/ 5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0 w 7"/>
                <a:gd name="T17" fmla="*/ 9 h 9"/>
                <a:gd name="T18" fmla="*/ 3 w 7"/>
                <a:gd name="T19" fmla="*/ 6 h 9"/>
                <a:gd name="T20" fmla="*/ 5 w 7"/>
                <a:gd name="T21" fmla="*/ 6 h 9"/>
                <a:gd name="T22" fmla="*/ 7 w 7"/>
                <a:gd name="T23" fmla="*/ 0 h 9"/>
                <a:gd name="T24" fmla="*/ 7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2"/>
                    <a:pt x="5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$1íďe">
              <a:extLst>
                <a:ext uri="{FF2B5EF4-FFF2-40B4-BE49-F238E27FC236}">
                  <a16:creationId xmlns:a16="http://schemas.microsoft.com/office/drawing/2014/main" id="{889824BE-5ECF-4C35-9D58-389364FFD42B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0 w 13"/>
                <a:gd name="T5" fmla="*/ 7 h 13"/>
                <a:gd name="T6" fmla="*/ 6 w 13"/>
                <a:gd name="T7" fmla="*/ 13 h 13"/>
                <a:gd name="T8" fmla="*/ 13 w 13"/>
                <a:gd name="T9" fmla="*/ 8 h 13"/>
                <a:gd name="T10" fmla="*/ 13 w 13"/>
                <a:gd name="T11" fmla="*/ 6 h 13"/>
                <a:gd name="T12" fmla="*/ 6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3" y="13"/>
                    <a:pt x="6" y="13"/>
                  </a:cubicBezTo>
                  <a:cubicBezTo>
                    <a:pt x="10" y="13"/>
                    <a:pt x="12" y="11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ŝļide">
              <a:extLst>
                <a:ext uri="{FF2B5EF4-FFF2-40B4-BE49-F238E27FC236}">
                  <a16:creationId xmlns:a16="http://schemas.microsoft.com/office/drawing/2014/main" id="{81ABDF87-1647-4358-86FF-630830D897C6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41 w 141"/>
                <a:gd name="T1" fmla="*/ 0 h 25"/>
                <a:gd name="T2" fmla="*/ 134 w 141"/>
                <a:gd name="T3" fmla="*/ 16 h 25"/>
                <a:gd name="T4" fmla="*/ 117 w 141"/>
                <a:gd name="T5" fmla="*/ 23 h 25"/>
                <a:gd name="T6" fmla="*/ 23 w 141"/>
                <a:gd name="T7" fmla="*/ 23 h 25"/>
                <a:gd name="T8" fmla="*/ 6 w 141"/>
                <a:gd name="T9" fmla="*/ 16 h 25"/>
                <a:gd name="T10" fmla="*/ 1 w 141"/>
                <a:gd name="T11" fmla="*/ 6 h 25"/>
                <a:gd name="T12" fmla="*/ 0 w 141"/>
                <a:gd name="T13" fmla="*/ 7 h 25"/>
                <a:gd name="T14" fmla="*/ 23 w 141"/>
                <a:gd name="T15" fmla="*/ 25 h 25"/>
                <a:gd name="T16" fmla="*/ 26 w 141"/>
                <a:gd name="T17" fmla="*/ 25 h 25"/>
                <a:gd name="T18" fmla="*/ 115 w 141"/>
                <a:gd name="T19" fmla="*/ 25 h 25"/>
                <a:gd name="T20" fmla="*/ 117 w 141"/>
                <a:gd name="T21" fmla="*/ 25 h 25"/>
                <a:gd name="T22" fmla="*/ 141 w 141"/>
                <a:gd name="T23" fmla="*/ 1 h 25"/>
                <a:gd name="T24" fmla="*/ 141 w 1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25">
                  <a:moveTo>
                    <a:pt x="141" y="0"/>
                  </a:moveTo>
                  <a:cubicBezTo>
                    <a:pt x="141" y="6"/>
                    <a:pt x="138" y="12"/>
                    <a:pt x="134" y="16"/>
                  </a:cubicBezTo>
                  <a:cubicBezTo>
                    <a:pt x="130" y="21"/>
                    <a:pt x="124" y="23"/>
                    <a:pt x="117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0" y="21"/>
                    <a:pt x="6" y="16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7"/>
                    <a:pt x="12" y="25"/>
                    <a:pt x="23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ṥľiďe">
              <a:extLst>
                <a:ext uri="{FF2B5EF4-FFF2-40B4-BE49-F238E27FC236}">
                  <a16:creationId xmlns:a16="http://schemas.microsoft.com/office/drawing/2014/main" id="{A3374899-0BED-473F-A1EA-8D63309405CC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Slïḓê">
              <a:extLst>
                <a:ext uri="{FF2B5EF4-FFF2-40B4-BE49-F238E27FC236}">
                  <a16:creationId xmlns:a16="http://schemas.microsoft.com/office/drawing/2014/main" id="{44EBE188-7E0B-42E9-9083-581F3AB6F978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sļïḓe">
              <a:extLst>
                <a:ext uri="{FF2B5EF4-FFF2-40B4-BE49-F238E27FC236}">
                  <a16:creationId xmlns:a16="http://schemas.microsoft.com/office/drawing/2014/main" id="{90EE7917-3AE6-423E-9D35-0B627B76191A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52388"/>
            </a:xfrm>
            <a:custGeom>
              <a:avLst/>
              <a:gdLst>
                <a:gd name="T0" fmla="*/ 103 w 110"/>
                <a:gd name="T1" fmla="*/ 13 h 13"/>
                <a:gd name="T2" fmla="*/ 7 w 110"/>
                <a:gd name="T3" fmla="*/ 13 h 13"/>
                <a:gd name="T4" fmla="*/ 0 w 110"/>
                <a:gd name="T5" fmla="*/ 7 h 13"/>
                <a:gd name="T6" fmla="*/ 7 w 110"/>
                <a:gd name="T7" fmla="*/ 0 h 13"/>
                <a:gd name="T8" fmla="*/ 103 w 110"/>
                <a:gd name="T9" fmla="*/ 0 h 13"/>
                <a:gd name="T10" fmla="*/ 110 w 110"/>
                <a:gd name="T11" fmla="*/ 7 h 13"/>
                <a:gd name="T12" fmla="*/ 103 w 11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3">
                  <a:moveTo>
                    <a:pt x="10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0" y="7"/>
                  </a:cubicBezTo>
                  <a:cubicBezTo>
                    <a:pt x="110" y="10"/>
                    <a:pt x="107" y="13"/>
                    <a:pt x="103" y="13"/>
                  </a:cubicBezTo>
                  <a:close/>
                </a:path>
              </a:pathLst>
            </a:custGeom>
            <a:solidFill>
              <a:srgbClr val="D4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ṥľîďé">
              <a:extLst>
                <a:ext uri="{FF2B5EF4-FFF2-40B4-BE49-F238E27FC236}">
                  <a16:creationId xmlns:a16="http://schemas.microsoft.com/office/drawing/2014/main" id="{E9ED507F-BCD9-404D-A354-A67A14EA9A1F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28575"/>
            </a:xfrm>
            <a:custGeom>
              <a:avLst/>
              <a:gdLst>
                <a:gd name="T0" fmla="*/ 7 w 110"/>
                <a:gd name="T1" fmla="*/ 1 h 7"/>
                <a:gd name="T2" fmla="*/ 103 w 110"/>
                <a:gd name="T3" fmla="*/ 1 h 7"/>
                <a:gd name="T4" fmla="*/ 110 w 110"/>
                <a:gd name="T5" fmla="*/ 7 h 7"/>
                <a:gd name="T6" fmla="*/ 110 w 110"/>
                <a:gd name="T7" fmla="*/ 7 h 7"/>
                <a:gd name="T8" fmla="*/ 103 w 110"/>
                <a:gd name="T9" fmla="*/ 0 h 7"/>
                <a:gd name="T10" fmla="*/ 7 w 110"/>
                <a:gd name="T11" fmla="*/ 0 h 7"/>
                <a:gd name="T12" fmla="*/ 0 w 110"/>
                <a:gd name="T13" fmla="*/ 7 h 7"/>
                <a:gd name="T14" fmla="*/ 0 w 110"/>
                <a:gd name="T15" fmla="*/ 7 h 7"/>
                <a:gd name="T16" fmla="*/ 7 w 110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">
                  <a:moveTo>
                    <a:pt x="7" y="1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7" y="1"/>
                    <a:pt x="110" y="4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3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ŝlîḋe">
              <a:extLst>
                <a:ext uri="{FF2B5EF4-FFF2-40B4-BE49-F238E27FC236}">
                  <a16:creationId xmlns:a16="http://schemas.microsoft.com/office/drawing/2014/main" id="{EEA6135B-EC6B-46ED-A77A-B427D2C28E4F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177800"/>
            </a:xfrm>
            <a:custGeom>
              <a:avLst/>
              <a:gdLst>
                <a:gd name="T0" fmla="*/ 0 w 260"/>
                <a:gd name="T1" fmla="*/ 0 h 44"/>
                <a:gd name="T2" fmla="*/ 0 w 260"/>
                <a:gd name="T3" fmla="*/ 18 h 44"/>
                <a:gd name="T4" fmla="*/ 26 w 260"/>
                <a:gd name="T5" fmla="*/ 44 h 44"/>
                <a:gd name="T6" fmla="*/ 234 w 260"/>
                <a:gd name="T7" fmla="*/ 44 h 44"/>
                <a:gd name="T8" fmla="*/ 260 w 260"/>
                <a:gd name="T9" fmla="*/ 18 h 44"/>
                <a:gd name="T10" fmla="*/ 260 w 260"/>
                <a:gd name="T11" fmla="*/ 0 h 44"/>
                <a:gd name="T12" fmla="*/ 0 w 260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44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33"/>
                    <a:pt x="12" y="44"/>
                    <a:pt x="26" y="44"/>
                  </a:cubicBezTo>
                  <a:cubicBezTo>
                    <a:pt x="234" y="44"/>
                    <a:pt x="234" y="44"/>
                    <a:pt x="234" y="44"/>
                  </a:cubicBezTo>
                  <a:cubicBezTo>
                    <a:pt x="248" y="44"/>
                    <a:pt x="260" y="33"/>
                    <a:pt x="260" y="18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ṡlíḍé">
              <a:extLst>
                <a:ext uri="{FF2B5EF4-FFF2-40B4-BE49-F238E27FC236}">
                  <a16:creationId xmlns:a16="http://schemas.microsoft.com/office/drawing/2014/main" id="{28BAD2DB-B7EA-469E-8D79-E79AEBDE145F}"/>
                </a:ext>
              </a:extLst>
            </p:cNvPr>
            <p:cNvSpPr/>
            <p:nvPr/>
          </p:nvSpPr>
          <p:spPr bwMode="auto">
            <a:xfrm>
              <a:off x="4384676" y="2425701"/>
              <a:ext cx="1760538" cy="177800"/>
            </a:xfrm>
            <a:custGeom>
              <a:avLst/>
              <a:gdLst>
                <a:gd name="T0" fmla="*/ 94 w 437"/>
                <a:gd name="T1" fmla="*/ 0 h 44"/>
                <a:gd name="T2" fmla="*/ 42 w 437"/>
                <a:gd name="T3" fmla="*/ 0 h 44"/>
                <a:gd name="T4" fmla="*/ 0 w 437"/>
                <a:gd name="T5" fmla="*/ 42 h 44"/>
                <a:gd name="T6" fmla="*/ 0 w 437"/>
                <a:gd name="T7" fmla="*/ 44 h 44"/>
                <a:gd name="T8" fmla="*/ 42 w 437"/>
                <a:gd name="T9" fmla="*/ 2 h 44"/>
                <a:gd name="T10" fmla="*/ 94 w 437"/>
                <a:gd name="T11" fmla="*/ 2 h 44"/>
                <a:gd name="T12" fmla="*/ 94 w 437"/>
                <a:gd name="T13" fmla="*/ 0 h 44"/>
                <a:gd name="T14" fmla="*/ 406 w 437"/>
                <a:gd name="T15" fmla="*/ 0 h 44"/>
                <a:gd name="T16" fmla="*/ 354 w 437"/>
                <a:gd name="T17" fmla="*/ 0 h 44"/>
                <a:gd name="T18" fmla="*/ 354 w 437"/>
                <a:gd name="T19" fmla="*/ 2 h 44"/>
                <a:gd name="T20" fmla="*/ 406 w 437"/>
                <a:gd name="T21" fmla="*/ 2 h 44"/>
                <a:gd name="T22" fmla="*/ 436 w 437"/>
                <a:gd name="T23" fmla="*/ 15 h 44"/>
                <a:gd name="T24" fmla="*/ 437 w 437"/>
                <a:gd name="T25" fmla="*/ 14 h 44"/>
                <a:gd name="T26" fmla="*/ 406 w 437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7" h="44">
                  <a:moveTo>
                    <a:pt x="9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1"/>
                    <a:pt x="19" y="2"/>
                    <a:pt x="42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406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406" y="2"/>
                    <a:pt x="406" y="2"/>
                    <a:pt x="406" y="2"/>
                  </a:cubicBezTo>
                  <a:cubicBezTo>
                    <a:pt x="418" y="2"/>
                    <a:pt x="429" y="7"/>
                    <a:pt x="436" y="15"/>
                  </a:cubicBezTo>
                  <a:cubicBezTo>
                    <a:pt x="436" y="15"/>
                    <a:pt x="437" y="15"/>
                    <a:pt x="437" y="14"/>
                  </a:cubicBezTo>
                  <a:cubicBezTo>
                    <a:pt x="429" y="6"/>
                    <a:pt x="418" y="0"/>
                    <a:pt x="406" y="0"/>
                  </a:cubicBezTo>
                </a:path>
              </a:pathLst>
            </a:custGeom>
            <a:solidFill>
              <a:srgbClr val="40E6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ṡļiďé">
              <a:extLst>
                <a:ext uri="{FF2B5EF4-FFF2-40B4-BE49-F238E27FC236}">
                  <a16:creationId xmlns:a16="http://schemas.microsoft.com/office/drawing/2014/main" id="{5F8BBC04-B5EC-448E-BCA5-D1E6A45E3792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solidFill>
              <a:srgbClr val="546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ṣľíďé">
              <a:extLst>
                <a:ext uri="{FF2B5EF4-FFF2-40B4-BE49-F238E27FC236}">
                  <a16:creationId xmlns:a16="http://schemas.microsoft.com/office/drawing/2014/main" id="{6A849341-2B6D-43B3-B273-028C1A096BA4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îṥ1îḋé">
              <a:extLst>
                <a:ext uri="{FF2B5EF4-FFF2-40B4-BE49-F238E27FC236}">
                  <a16:creationId xmlns:a16="http://schemas.microsoft.com/office/drawing/2014/main" id="{3B985A50-B1AF-4192-AB53-9863E99A52C7}"/>
                </a:ext>
              </a:extLst>
            </p:cNvPr>
            <p:cNvSpPr/>
            <p:nvPr/>
          </p:nvSpPr>
          <p:spPr bwMode="auto">
            <a:xfrm>
              <a:off x="52133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ļîde">
              <a:extLst>
                <a:ext uri="{FF2B5EF4-FFF2-40B4-BE49-F238E27FC236}">
                  <a16:creationId xmlns:a16="http://schemas.microsoft.com/office/drawing/2014/main" id="{F6556B17-97EF-439E-803E-2982BE18497B}"/>
                </a:ext>
              </a:extLst>
            </p:cNvPr>
            <p:cNvSpPr/>
            <p:nvPr/>
          </p:nvSpPr>
          <p:spPr bwMode="auto">
            <a:xfrm>
              <a:off x="50482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ṡḻiḓè">
              <a:extLst>
                <a:ext uri="{FF2B5EF4-FFF2-40B4-BE49-F238E27FC236}">
                  <a16:creationId xmlns:a16="http://schemas.microsoft.com/office/drawing/2014/main" id="{6428EC73-8B80-489D-BF94-3D0B4DFA6747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í$ḷiḋè">
              <a:extLst>
                <a:ext uri="{FF2B5EF4-FFF2-40B4-BE49-F238E27FC236}">
                  <a16:creationId xmlns:a16="http://schemas.microsoft.com/office/drawing/2014/main" id="{563730C7-1FEA-461B-9CA1-82018AB719BE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ŝļïḋè">
              <a:extLst>
                <a:ext uri="{FF2B5EF4-FFF2-40B4-BE49-F238E27FC236}">
                  <a16:creationId xmlns:a16="http://schemas.microsoft.com/office/drawing/2014/main" id="{F76CB22B-6803-4676-8A98-8202EC829E06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ṧḷîďé">
              <a:extLst>
                <a:ext uri="{FF2B5EF4-FFF2-40B4-BE49-F238E27FC236}">
                  <a16:creationId xmlns:a16="http://schemas.microsoft.com/office/drawing/2014/main" id="{814FCB0C-B3C5-4883-A505-5A0CFCA801E2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ṣlïḑè">
              <a:extLst>
                <a:ext uri="{FF2B5EF4-FFF2-40B4-BE49-F238E27FC236}">
                  <a16:creationId xmlns:a16="http://schemas.microsoft.com/office/drawing/2014/main" id="{EF334C78-5225-408A-85F0-24F662D65C78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šlíḍé">
              <a:extLst>
                <a:ext uri="{FF2B5EF4-FFF2-40B4-BE49-F238E27FC236}">
                  <a16:creationId xmlns:a16="http://schemas.microsoft.com/office/drawing/2014/main" id="{744006D2-2E20-4107-8D94-517400F36B61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śḻiḓé">
              <a:extLst>
                <a:ext uri="{FF2B5EF4-FFF2-40B4-BE49-F238E27FC236}">
                  <a16:creationId xmlns:a16="http://schemas.microsoft.com/office/drawing/2014/main" id="{E76A03C8-8513-4666-8D26-450EEC3B936B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ṥľîďè">
              <a:extLst>
                <a:ext uri="{FF2B5EF4-FFF2-40B4-BE49-F238E27FC236}">
                  <a16:creationId xmlns:a16="http://schemas.microsoft.com/office/drawing/2014/main" id="{70E67600-8C31-4E23-8CE0-51161EA7E629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šḷíḍè">
              <a:extLst>
                <a:ext uri="{FF2B5EF4-FFF2-40B4-BE49-F238E27FC236}">
                  <a16:creationId xmlns:a16="http://schemas.microsoft.com/office/drawing/2014/main" id="{E7A7718C-B4E9-45EC-B139-B39C94B0A279}"/>
                </a:ext>
              </a:extLst>
            </p:cNvPr>
            <p:cNvSpPr/>
            <p:nvPr/>
          </p:nvSpPr>
          <p:spPr bwMode="auto">
            <a:xfrm>
              <a:off x="4384676" y="5049838"/>
              <a:ext cx="168275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sľide">
              <a:extLst>
                <a:ext uri="{FF2B5EF4-FFF2-40B4-BE49-F238E27FC236}">
                  <a16:creationId xmlns:a16="http://schemas.microsoft.com/office/drawing/2014/main" id="{15AC7410-EB62-4576-8AC2-4A818924BBB9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ŝḷídè">
              <a:extLst>
                <a:ext uri="{FF2B5EF4-FFF2-40B4-BE49-F238E27FC236}">
                  <a16:creationId xmlns:a16="http://schemas.microsoft.com/office/drawing/2014/main" id="{04685906-A6AE-40B0-892B-9D17A87BBAAB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$ľiḋê">
              <a:extLst>
                <a:ext uri="{FF2B5EF4-FFF2-40B4-BE49-F238E27FC236}">
                  <a16:creationId xmlns:a16="http://schemas.microsoft.com/office/drawing/2014/main" id="{170CE636-A32D-4F41-B45F-9E87BE64C0E5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sḻiḓè">
              <a:extLst>
                <a:ext uri="{FF2B5EF4-FFF2-40B4-BE49-F238E27FC236}">
                  <a16:creationId xmlns:a16="http://schemas.microsoft.com/office/drawing/2014/main" id="{AE10AB8E-175D-4AB3-98D3-2910043A7099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ṡļïďé">
              <a:extLst>
                <a:ext uri="{FF2B5EF4-FFF2-40B4-BE49-F238E27FC236}">
                  <a16:creationId xmlns:a16="http://schemas.microsoft.com/office/drawing/2014/main" id="{C2C04AB2-4F6F-462F-9EDF-AD9730524039}"/>
                </a:ext>
              </a:extLst>
            </p:cNvPr>
            <p:cNvSpPr/>
            <p:nvPr/>
          </p:nvSpPr>
          <p:spPr bwMode="auto">
            <a:xfrm>
              <a:off x="50482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ŝľiďè">
              <a:extLst>
                <a:ext uri="{FF2B5EF4-FFF2-40B4-BE49-F238E27FC236}">
                  <a16:creationId xmlns:a16="http://schemas.microsoft.com/office/drawing/2014/main" id="{08243B2E-F782-4816-A09F-062C7C3CBB6E}"/>
                </a:ext>
              </a:extLst>
            </p:cNvPr>
            <p:cNvSpPr/>
            <p:nvPr/>
          </p:nvSpPr>
          <p:spPr bwMode="auto">
            <a:xfrm>
              <a:off x="5048251" y="47196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ṩlîďe">
              <a:extLst>
                <a:ext uri="{FF2B5EF4-FFF2-40B4-BE49-F238E27FC236}">
                  <a16:creationId xmlns:a16="http://schemas.microsoft.com/office/drawing/2014/main" id="{6E05F593-462E-4D17-AE3C-1B90FCBEA6C4}"/>
                </a:ext>
              </a:extLst>
            </p:cNvPr>
            <p:cNvSpPr/>
            <p:nvPr/>
          </p:nvSpPr>
          <p:spPr bwMode="auto">
            <a:xfrm>
              <a:off x="5700714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ṩľiḓê">
              <a:extLst>
                <a:ext uri="{FF2B5EF4-FFF2-40B4-BE49-F238E27FC236}">
                  <a16:creationId xmlns:a16="http://schemas.microsoft.com/office/drawing/2014/main" id="{50F8729A-F40B-4E93-A7FC-684347968680}"/>
                </a:ext>
              </a:extLst>
            </p:cNvPr>
            <p:cNvSpPr/>
            <p:nvPr/>
          </p:nvSpPr>
          <p:spPr bwMode="auto">
            <a:xfrm>
              <a:off x="5540376" y="4318001"/>
              <a:ext cx="160338" cy="160338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ŝḷïďè">
              <a:extLst>
                <a:ext uri="{FF2B5EF4-FFF2-40B4-BE49-F238E27FC236}">
                  <a16:creationId xmlns:a16="http://schemas.microsoft.com/office/drawing/2014/main" id="{5AFF82C9-3A0C-4E8F-ADB1-94F3BAEF6E10}"/>
                </a:ext>
              </a:extLst>
            </p:cNvPr>
            <p:cNvSpPr/>
            <p:nvPr/>
          </p:nvSpPr>
          <p:spPr bwMode="auto">
            <a:xfrm>
              <a:off x="6022976" y="4743451"/>
              <a:ext cx="161925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$ľïďé">
              <a:extLst>
                <a:ext uri="{FF2B5EF4-FFF2-40B4-BE49-F238E27FC236}">
                  <a16:creationId xmlns:a16="http://schemas.microsoft.com/office/drawing/2014/main" id="{BF0322B8-69CE-4C0E-BFAC-C2C77B2A4E7E}"/>
                </a:ext>
              </a:extLst>
            </p:cNvPr>
            <p:cNvSpPr/>
            <p:nvPr/>
          </p:nvSpPr>
          <p:spPr bwMode="auto">
            <a:xfrm>
              <a:off x="5218114" y="4478338"/>
              <a:ext cx="160338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ṩḷiďè">
              <a:extLst>
                <a:ext uri="{FF2B5EF4-FFF2-40B4-BE49-F238E27FC236}">
                  <a16:creationId xmlns:a16="http://schemas.microsoft.com/office/drawing/2014/main" id="{AB83C15F-F5C9-4AD2-9EC5-F0CA04CFE4D1}"/>
                </a:ext>
              </a:extLst>
            </p:cNvPr>
            <p:cNvSpPr/>
            <p:nvPr/>
          </p:nvSpPr>
          <p:spPr bwMode="auto">
            <a:xfrm>
              <a:off x="5378451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ïşlidé">
              <a:extLst>
                <a:ext uri="{FF2B5EF4-FFF2-40B4-BE49-F238E27FC236}">
                  <a16:creationId xmlns:a16="http://schemas.microsoft.com/office/drawing/2014/main" id="{37A05A2B-1344-4972-923D-297DC866C17E}"/>
                </a:ext>
              </a:extLst>
            </p:cNvPr>
            <p:cNvSpPr/>
            <p:nvPr/>
          </p:nvSpPr>
          <p:spPr bwMode="auto">
            <a:xfrm>
              <a:off x="5540376" y="4478338"/>
              <a:ext cx="160338" cy="161925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ṧlïde">
              <a:extLst>
                <a:ext uri="{FF2B5EF4-FFF2-40B4-BE49-F238E27FC236}">
                  <a16:creationId xmlns:a16="http://schemas.microsoft.com/office/drawing/2014/main" id="{BF13B3A4-013F-47C5-9486-5240ABB82890}"/>
                </a:ext>
              </a:extLst>
            </p:cNvPr>
            <p:cNvSpPr/>
            <p:nvPr/>
          </p:nvSpPr>
          <p:spPr bwMode="auto">
            <a:xfrm>
              <a:off x="4883151" y="2482851"/>
              <a:ext cx="495300" cy="60325"/>
            </a:xfrm>
            <a:custGeom>
              <a:avLst/>
              <a:gdLst>
                <a:gd name="T0" fmla="*/ 116 w 123"/>
                <a:gd name="T1" fmla="*/ 15 h 15"/>
                <a:gd name="T2" fmla="*/ 7 w 123"/>
                <a:gd name="T3" fmla="*/ 15 h 15"/>
                <a:gd name="T4" fmla="*/ 0 w 123"/>
                <a:gd name="T5" fmla="*/ 8 h 15"/>
                <a:gd name="T6" fmla="*/ 7 w 123"/>
                <a:gd name="T7" fmla="*/ 0 h 15"/>
                <a:gd name="T8" fmla="*/ 116 w 123"/>
                <a:gd name="T9" fmla="*/ 0 h 15"/>
                <a:gd name="T10" fmla="*/ 123 w 123"/>
                <a:gd name="T11" fmla="*/ 8 h 15"/>
                <a:gd name="T12" fmla="*/ 116 w 12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5">
                  <a:moveTo>
                    <a:pt x="11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0" y="0"/>
                    <a:pt x="123" y="3"/>
                    <a:pt x="123" y="8"/>
                  </a:cubicBezTo>
                  <a:cubicBezTo>
                    <a:pt x="123" y="12"/>
                    <a:pt x="120" y="15"/>
                    <a:pt x="116" y="15"/>
                  </a:cubicBezTo>
                  <a:close/>
                </a:path>
              </a:pathLst>
            </a:custGeom>
            <a:solidFill>
              <a:srgbClr val="1B2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$ļïḑe">
              <a:extLst>
                <a:ext uri="{FF2B5EF4-FFF2-40B4-BE49-F238E27FC236}">
                  <a16:creationId xmlns:a16="http://schemas.microsoft.com/office/drawing/2014/main" id="{5842B885-1C30-4D60-B0A8-23C25AA75FFD}"/>
                </a:ext>
              </a:extLst>
            </p:cNvPr>
            <p:cNvSpPr/>
            <p:nvPr/>
          </p:nvSpPr>
          <p:spPr bwMode="auto">
            <a:xfrm>
              <a:off x="5532439" y="2470151"/>
              <a:ext cx="96838" cy="92075"/>
            </a:xfrm>
            <a:prstGeom prst="ellipse">
              <a:avLst/>
            </a:prstGeom>
            <a:solidFill>
              <a:srgbClr val="1B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ṧḷiḓé">
              <a:extLst>
                <a:ext uri="{FF2B5EF4-FFF2-40B4-BE49-F238E27FC236}">
                  <a16:creationId xmlns:a16="http://schemas.microsoft.com/office/drawing/2014/main" id="{6A674802-B204-49C5-90F4-5491ADBE6D6D}"/>
                </a:ext>
              </a:extLst>
            </p:cNvPr>
            <p:cNvSpPr/>
            <p:nvPr/>
          </p:nvSpPr>
          <p:spPr bwMode="auto">
            <a:xfrm>
              <a:off x="5543551" y="2478088"/>
              <a:ext cx="73025" cy="76200"/>
            </a:xfrm>
            <a:prstGeom prst="ellipse">
              <a:avLst/>
            </a:pr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sľîdè">
              <a:extLst>
                <a:ext uri="{FF2B5EF4-FFF2-40B4-BE49-F238E27FC236}">
                  <a16:creationId xmlns:a16="http://schemas.microsoft.com/office/drawing/2014/main" id="{2556DC49-9AA0-4B51-B8A2-CF9CAD8B4DD3}"/>
                </a:ext>
              </a:extLst>
            </p:cNvPr>
            <p:cNvSpPr/>
            <p:nvPr/>
          </p:nvSpPr>
          <p:spPr bwMode="auto">
            <a:xfrm>
              <a:off x="5548314" y="2486026"/>
              <a:ext cx="65088" cy="60325"/>
            </a:xfrm>
            <a:prstGeom prst="ellipse">
              <a:avLst/>
            </a:prstGeom>
            <a:solidFill>
              <a:srgbClr val="131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şļiḋé">
              <a:extLst>
                <a:ext uri="{FF2B5EF4-FFF2-40B4-BE49-F238E27FC236}">
                  <a16:creationId xmlns:a16="http://schemas.microsoft.com/office/drawing/2014/main" id="{D2EB9406-AE8D-4CE7-BF97-91670A87C6EC}"/>
                </a:ext>
              </a:extLst>
            </p:cNvPr>
            <p:cNvSpPr/>
            <p:nvPr/>
          </p:nvSpPr>
          <p:spPr bwMode="auto">
            <a:xfrm>
              <a:off x="5543551" y="2482851"/>
              <a:ext cx="20638" cy="23813"/>
            </a:xfrm>
            <a:custGeom>
              <a:avLst/>
              <a:gdLst>
                <a:gd name="T0" fmla="*/ 4 w 5"/>
                <a:gd name="T1" fmla="*/ 0 h 6"/>
                <a:gd name="T2" fmla="*/ 0 w 5"/>
                <a:gd name="T3" fmla="*/ 4 h 6"/>
                <a:gd name="T4" fmla="*/ 0 w 5"/>
                <a:gd name="T5" fmla="*/ 6 h 6"/>
                <a:gd name="T6" fmla="*/ 5 w 5"/>
                <a:gd name="T7" fmla="*/ 0 h 6"/>
                <a:gd name="T8" fmla="*/ 4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1" y="3"/>
                    <a:pt x="3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39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şļïde">
              <a:extLst>
                <a:ext uri="{FF2B5EF4-FFF2-40B4-BE49-F238E27FC236}">
                  <a16:creationId xmlns:a16="http://schemas.microsoft.com/office/drawing/2014/main" id="{87DF4457-CC0D-4A40-BC90-07E7478622D7}"/>
                </a:ext>
              </a:extLst>
            </p:cNvPr>
            <p:cNvSpPr/>
            <p:nvPr/>
          </p:nvSpPr>
          <p:spPr bwMode="auto">
            <a:xfrm>
              <a:off x="5543551" y="2482851"/>
              <a:ext cx="28575" cy="31750"/>
            </a:xfrm>
            <a:custGeom>
              <a:avLst/>
              <a:gdLst>
                <a:gd name="T0" fmla="*/ 5 w 7"/>
                <a:gd name="T1" fmla="*/ 0 h 8"/>
                <a:gd name="T2" fmla="*/ 0 w 7"/>
                <a:gd name="T3" fmla="*/ 6 h 8"/>
                <a:gd name="T4" fmla="*/ 1 w 7"/>
                <a:gd name="T5" fmla="*/ 8 h 8"/>
                <a:gd name="T6" fmla="*/ 7 w 7"/>
                <a:gd name="T7" fmla="*/ 1 h 8"/>
                <a:gd name="T8" fmla="*/ 5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3" y="1"/>
                    <a:pt x="1" y="3"/>
                    <a:pt x="0" y="6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4"/>
                    <a:pt x="4" y="2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323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ṩ1iďê">
              <a:extLst>
                <a:ext uri="{FF2B5EF4-FFF2-40B4-BE49-F238E27FC236}">
                  <a16:creationId xmlns:a16="http://schemas.microsoft.com/office/drawing/2014/main" id="{E2EEACA6-ED3C-40EB-B627-7FAC2D3BECE8}"/>
                </a:ext>
              </a:extLst>
            </p:cNvPr>
            <p:cNvSpPr/>
            <p:nvPr/>
          </p:nvSpPr>
          <p:spPr bwMode="auto">
            <a:xfrm>
              <a:off x="5548314" y="2486026"/>
              <a:ext cx="31750" cy="33338"/>
            </a:xfrm>
            <a:custGeom>
              <a:avLst/>
              <a:gdLst>
                <a:gd name="T0" fmla="*/ 6 w 8"/>
                <a:gd name="T1" fmla="*/ 0 h 8"/>
                <a:gd name="T2" fmla="*/ 0 w 8"/>
                <a:gd name="T3" fmla="*/ 7 h 8"/>
                <a:gd name="T4" fmla="*/ 3 w 8"/>
                <a:gd name="T5" fmla="*/ 8 h 8"/>
                <a:gd name="T6" fmla="*/ 8 w 8"/>
                <a:gd name="T7" fmla="*/ 3 h 8"/>
                <a:gd name="T8" fmla="*/ 6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3" y="1"/>
                    <a:pt x="1" y="3"/>
                    <a:pt x="0" y="7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6" y="8"/>
                    <a:pt x="8" y="6"/>
                    <a:pt x="8" y="3"/>
                  </a:cubicBezTo>
                  <a:cubicBezTo>
                    <a:pt x="8" y="2"/>
                    <a:pt x="7" y="1"/>
                    <a:pt x="6" y="0"/>
                  </a:cubicBezTo>
                </a:path>
              </a:pathLst>
            </a:cu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ṧḷîde">
              <a:extLst>
                <a:ext uri="{FF2B5EF4-FFF2-40B4-BE49-F238E27FC236}">
                  <a16:creationId xmlns:a16="http://schemas.microsoft.com/office/drawing/2014/main" id="{A5708607-26A0-4C82-9280-DE83036DFD51}"/>
                </a:ext>
              </a:extLst>
            </p:cNvPr>
            <p:cNvSpPr/>
            <p:nvPr/>
          </p:nvSpPr>
          <p:spPr bwMode="auto">
            <a:xfrm>
              <a:off x="5584826" y="2498726"/>
              <a:ext cx="15875" cy="20638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ŝlîḋê">
              <a:extLst>
                <a:ext uri="{FF2B5EF4-FFF2-40B4-BE49-F238E27FC236}">
                  <a16:creationId xmlns:a16="http://schemas.microsoft.com/office/drawing/2014/main" id="{7A54FB09-25BB-4A64-925B-211F8932398F}"/>
                </a:ext>
              </a:extLst>
            </p:cNvPr>
            <p:cNvSpPr/>
            <p:nvPr/>
          </p:nvSpPr>
          <p:spPr bwMode="auto">
            <a:xfrm>
              <a:off x="5572126" y="2519363"/>
              <a:ext cx="12700" cy="11113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$ḷîḑe">
              <a:extLst>
                <a:ext uri="{FF2B5EF4-FFF2-40B4-BE49-F238E27FC236}">
                  <a16:creationId xmlns:a16="http://schemas.microsoft.com/office/drawing/2014/main" id="{401D89E6-A368-4A58-A7E4-2EE068BB8086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šḻïḋé">
              <a:extLst>
                <a:ext uri="{FF2B5EF4-FFF2-40B4-BE49-F238E27FC236}">
                  <a16:creationId xmlns:a16="http://schemas.microsoft.com/office/drawing/2014/main" id="{7B3F0B15-16BC-4B2A-874B-F28AB9D952BF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şḷïdè">
              <a:extLst>
                <a:ext uri="{FF2B5EF4-FFF2-40B4-BE49-F238E27FC236}">
                  <a16:creationId xmlns:a16="http://schemas.microsoft.com/office/drawing/2014/main" id="{5F3E9E16-0E88-4259-90F7-109BC639244D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ṣlîḍè">
              <a:extLst>
                <a:ext uri="{FF2B5EF4-FFF2-40B4-BE49-F238E27FC236}">
                  <a16:creationId xmlns:a16="http://schemas.microsoft.com/office/drawing/2014/main" id="{FA6F7119-337E-4EDA-8213-68ABD38938BC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ŝḷíḑè">
              <a:extLst>
                <a:ext uri="{FF2B5EF4-FFF2-40B4-BE49-F238E27FC236}">
                  <a16:creationId xmlns:a16="http://schemas.microsoft.com/office/drawing/2014/main" id="{1001CCE7-9787-4821-BD10-894E4DBAA683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şḷïḓê">
              <a:extLst>
                <a:ext uri="{FF2B5EF4-FFF2-40B4-BE49-F238E27FC236}">
                  <a16:creationId xmlns:a16="http://schemas.microsoft.com/office/drawing/2014/main" id="{030E79CE-1D34-48B2-AAB3-67664DE846D0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śḻïḍe">
              <a:extLst>
                <a:ext uri="{FF2B5EF4-FFF2-40B4-BE49-F238E27FC236}">
                  <a16:creationId xmlns:a16="http://schemas.microsoft.com/office/drawing/2014/main" id="{A9DC1944-A3FF-47B2-A9A7-0F5A0951A045}"/>
                </a:ext>
              </a:extLst>
            </p:cNvPr>
            <p:cNvSpPr/>
            <p:nvPr/>
          </p:nvSpPr>
          <p:spPr bwMode="auto">
            <a:xfrm>
              <a:off x="4654551" y="4341813"/>
              <a:ext cx="306388" cy="542925"/>
            </a:xfrm>
            <a:custGeom>
              <a:avLst/>
              <a:gdLst>
                <a:gd name="T0" fmla="*/ 19 w 76"/>
                <a:gd name="T1" fmla="*/ 64 h 135"/>
                <a:gd name="T2" fmla="*/ 19 w 76"/>
                <a:gd name="T3" fmla="*/ 32 h 135"/>
                <a:gd name="T4" fmla="*/ 56 w 76"/>
                <a:gd name="T5" fmla="*/ 32 h 135"/>
                <a:gd name="T6" fmla="*/ 56 w 76"/>
                <a:gd name="T7" fmla="*/ 64 h 135"/>
                <a:gd name="T8" fmla="*/ 19 w 76"/>
                <a:gd name="T9" fmla="*/ 64 h 135"/>
                <a:gd name="T10" fmla="*/ 66 w 76"/>
                <a:gd name="T11" fmla="*/ 0 h 135"/>
                <a:gd name="T12" fmla="*/ 56 w 76"/>
                <a:gd name="T13" fmla="*/ 10 h 135"/>
                <a:gd name="T14" fmla="*/ 56 w 76"/>
                <a:gd name="T15" fmla="*/ 28 h 135"/>
                <a:gd name="T16" fmla="*/ 19 w 76"/>
                <a:gd name="T17" fmla="*/ 28 h 135"/>
                <a:gd name="T18" fmla="*/ 19 w 76"/>
                <a:gd name="T19" fmla="*/ 10 h 135"/>
                <a:gd name="T20" fmla="*/ 10 w 76"/>
                <a:gd name="T21" fmla="*/ 0 h 135"/>
                <a:gd name="T22" fmla="*/ 0 w 76"/>
                <a:gd name="T23" fmla="*/ 10 h 135"/>
                <a:gd name="T24" fmla="*/ 0 w 76"/>
                <a:gd name="T25" fmla="*/ 135 h 135"/>
                <a:gd name="T26" fmla="*/ 12 w 76"/>
                <a:gd name="T27" fmla="*/ 135 h 135"/>
                <a:gd name="T28" fmla="*/ 19 w 76"/>
                <a:gd name="T29" fmla="*/ 128 h 135"/>
                <a:gd name="T30" fmla="*/ 19 w 76"/>
                <a:gd name="T31" fmla="*/ 103 h 135"/>
                <a:gd name="T32" fmla="*/ 44 w 76"/>
                <a:gd name="T33" fmla="*/ 103 h 135"/>
                <a:gd name="T34" fmla="*/ 48 w 76"/>
                <a:gd name="T35" fmla="*/ 99 h 135"/>
                <a:gd name="T36" fmla="*/ 19 w 76"/>
                <a:gd name="T37" fmla="*/ 99 h 135"/>
                <a:gd name="T38" fmla="*/ 19 w 76"/>
                <a:gd name="T39" fmla="*/ 68 h 135"/>
                <a:gd name="T40" fmla="*/ 56 w 76"/>
                <a:gd name="T41" fmla="*/ 68 h 135"/>
                <a:gd name="T42" fmla="*/ 56 w 76"/>
                <a:gd name="T43" fmla="*/ 91 h 135"/>
                <a:gd name="T44" fmla="*/ 57 w 76"/>
                <a:gd name="T45" fmla="*/ 91 h 135"/>
                <a:gd name="T46" fmla="*/ 57 w 76"/>
                <a:gd name="T47" fmla="*/ 53 h 135"/>
                <a:gd name="T48" fmla="*/ 76 w 76"/>
                <a:gd name="T49" fmla="*/ 53 h 135"/>
                <a:gd name="T50" fmla="*/ 76 w 76"/>
                <a:gd name="T51" fmla="*/ 10 h 135"/>
                <a:gd name="T52" fmla="*/ 66 w 76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35">
                  <a:moveTo>
                    <a:pt x="19" y="64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19" y="64"/>
                    <a:pt x="19" y="64"/>
                    <a:pt x="19" y="64"/>
                  </a:cubicBezTo>
                  <a:moveTo>
                    <a:pt x="66" y="0"/>
                  </a:moveTo>
                  <a:cubicBezTo>
                    <a:pt x="61" y="0"/>
                    <a:pt x="56" y="4"/>
                    <a:pt x="56" y="10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4"/>
                    <a:pt x="71" y="0"/>
                    <a:pt x="66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sľiďe">
              <a:extLst>
                <a:ext uri="{FF2B5EF4-FFF2-40B4-BE49-F238E27FC236}">
                  <a16:creationId xmlns:a16="http://schemas.microsoft.com/office/drawing/2014/main" id="{3DF44666-73C2-435A-B499-78F7728E7F7C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ṧļïďé">
              <a:extLst>
                <a:ext uri="{FF2B5EF4-FFF2-40B4-BE49-F238E27FC236}">
                  <a16:creationId xmlns:a16="http://schemas.microsoft.com/office/drawing/2014/main" id="{DBD52A0F-27AF-496E-B8EF-9FA2906D73EB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ṣḷídê">
              <a:extLst>
                <a:ext uri="{FF2B5EF4-FFF2-40B4-BE49-F238E27FC236}">
                  <a16:creationId xmlns:a16="http://schemas.microsoft.com/office/drawing/2014/main" id="{624DED03-D01C-4523-BA91-283164D6BFC6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śľíḍè">
              <a:extLst>
                <a:ext uri="{FF2B5EF4-FFF2-40B4-BE49-F238E27FC236}">
                  <a16:creationId xmlns:a16="http://schemas.microsoft.com/office/drawing/2014/main" id="{1C19944A-1138-4C09-8983-0B58F654FC62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ṧliḍê">
              <a:extLst>
                <a:ext uri="{FF2B5EF4-FFF2-40B4-BE49-F238E27FC236}">
                  <a16:creationId xmlns:a16="http://schemas.microsoft.com/office/drawing/2014/main" id="{27AE16DF-9BB7-4142-99ED-2E8654457715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ŝ1iḓè">
              <a:extLst>
                <a:ext uri="{FF2B5EF4-FFF2-40B4-BE49-F238E27FC236}">
                  <a16:creationId xmlns:a16="http://schemas.microsoft.com/office/drawing/2014/main" id="{E50441DA-7A6D-4672-8AB7-2230C72C1CCC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ṣḷîḋê">
              <a:extLst>
                <a:ext uri="{FF2B5EF4-FFF2-40B4-BE49-F238E27FC236}">
                  <a16:creationId xmlns:a16="http://schemas.microsoft.com/office/drawing/2014/main" id="{3F2F2790-19E6-420D-B1F0-5DFEF7314698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ṣḻïde">
              <a:extLst>
                <a:ext uri="{FF2B5EF4-FFF2-40B4-BE49-F238E27FC236}">
                  <a16:creationId xmlns:a16="http://schemas.microsoft.com/office/drawing/2014/main" id="{7B61FB5E-F212-47EA-8781-E169FDF240AC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šliḍe">
              <a:extLst>
                <a:ext uri="{FF2B5EF4-FFF2-40B4-BE49-F238E27FC236}">
                  <a16:creationId xmlns:a16="http://schemas.microsoft.com/office/drawing/2014/main" id="{3F45C294-1582-460F-9B7B-097C11ACE24F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ṡḷide">
              <a:extLst>
                <a:ext uri="{FF2B5EF4-FFF2-40B4-BE49-F238E27FC236}">
                  <a16:creationId xmlns:a16="http://schemas.microsoft.com/office/drawing/2014/main" id="{98BA9783-6731-47F4-BBAC-50B9D6012FCA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$ľïḍè">
              <a:extLst>
                <a:ext uri="{FF2B5EF4-FFF2-40B4-BE49-F238E27FC236}">
                  <a16:creationId xmlns:a16="http://schemas.microsoft.com/office/drawing/2014/main" id="{288CD0D8-4EC1-48D4-A964-4234EF114C7A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ṥḻîḑè">
              <a:extLst>
                <a:ext uri="{FF2B5EF4-FFF2-40B4-BE49-F238E27FC236}">
                  <a16:creationId xmlns:a16="http://schemas.microsoft.com/office/drawing/2014/main" id="{07870AC4-D122-4F98-9B17-159B012D1F6D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š1îḑê">
              <a:extLst>
                <a:ext uri="{FF2B5EF4-FFF2-40B4-BE49-F238E27FC236}">
                  <a16:creationId xmlns:a16="http://schemas.microsoft.com/office/drawing/2014/main" id="{E6C814BA-9413-438E-8949-772737BA2371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şḷidé">
              <a:extLst>
                <a:ext uri="{FF2B5EF4-FFF2-40B4-BE49-F238E27FC236}">
                  <a16:creationId xmlns:a16="http://schemas.microsoft.com/office/drawing/2014/main" id="{C2061A8B-3CF2-4B4F-B963-D2A2528F8FEC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ṡlïḍè">
              <a:extLst>
                <a:ext uri="{FF2B5EF4-FFF2-40B4-BE49-F238E27FC236}">
                  <a16:creationId xmlns:a16="http://schemas.microsoft.com/office/drawing/2014/main" id="{F2D414C3-81C1-4104-8A2D-820930FD4C63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close/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ṣļîḍê">
              <a:extLst>
                <a:ext uri="{FF2B5EF4-FFF2-40B4-BE49-F238E27FC236}">
                  <a16:creationId xmlns:a16="http://schemas.microsoft.com/office/drawing/2014/main" id="{90C9419E-1C56-4A8F-9067-332B142445E7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ş1îḍé">
              <a:extLst>
                <a:ext uri="{FF2B5EF4-FFF2-40B4-BE49-F238E27FC236}">
                  <a16:creationId xmlns:a16="http://schemas.microsoft.com/office/drawing/2014/main" id="{DCF02774-0984-42BC-A96E-3CE6A4A31067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ṩlïdé">
              <a:extLst>
                <a:ext uri="{FF2B5EF4-FFF2-40B4-BE49-F238E27FC236}">
                  <a16:creationId xmlns:a16="http://schemas.microsoft.com/office/drawing/2014/main" id="{99A231AC-F22B-4AB6-A859-3620D1CB7453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isḷïḓe">
              <a:extLst>
                <a:ext uri="{FF2B5EF4-FFF2-40B4-BE49-F238E27FC236}">
                  <a16:creationId xmlns:a16="http://schemas.microsoft.com/office/drawing/2014/main" id="{E8E10E8D-33BD-4CA8-922A-B2641758A37D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şlïḍe">
              <a:extLst>
                <a:ext uri="{FF2B5EF4-FFF2-40B4-BE49-F238E27FC236}">
                  <a16:creationId xmlns:a16="http://schemas.microsoft.com/office/drawing/2014/main" id="{FC6E041B-AB39-42E9-81DF-1C1D095ACE95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ṧ1íde">
              <a:extLst>
                <a:ext uri="{FF2B5EF4-FFF2-40B4-BE49-F238E27FC236}">
                  <a16:creationId xmlns:a16="http://schemas.microsoft.com/office/drawing/2014/main" id="{97BB807C-84FE-4ED2-A323-90243A27A76C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ṩľiḋé">
              <a:extLst>
                <a:ext uri="{FF2B5EF4-FFF2-40B4-BE49-F238E27FC236}">
                  <a16:creationId xmlns:a16="http://schemas.microsoft.com/office/drawing/2014/main" id="{85F7B8F7-BBAA-47D9-9CE5-47374DBF88C9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ṧļiďé">
              <a:extLst>
                <a:ext uri="{FF2B5EF4-FFF2-40B4-BE49-F238E27FC236}">
                  <a16:creationId xmlns:a16="http://schemas.microsoft.com/office/drawing/2014/main" id="{A2DA1308-90BE-4472-B573-99784AD60DCB}"/>
                </a:ext>
              </a:extLst>
            </p:cNvPr>
            <p:cNvSpPr/>
            <p:nvPr/>
          </p:nvSpPr>
          <p:spPr bwMode="auto">
            <a:xfrm>
              <a:off x="4552951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ṥlîḓè">
              <a:extLst>
                <a:ext uri="{FF2B5EF4-FFF2-40B4-BE49-F238E27FC236}">
                  <a16:creationId xmlns:a16="http://schemas.microsoft.com/office/drawing/2014/main" id="{260A34D3-0299-46B8-9F2C-C22BB7E6F2E3}"/>
                </a:ext>
              </a:extLst>
            </p:cNvPr>
            <p:cNvSpPr/>
            <p:nvPr/>
          </p:nvSpPr>
          <p:spPr bwMode="auto">
            <a:xfrm>
              <a:off x="4678364" y="4454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ṥḻídé">
              <a:extLst>
                <a:ext uri="{FF2B5EF4-FFF2-40B4-BE49-F238E27FC236}">
                  <a16:creationId xmlns:a16="http://schemas.microsoft.com/office/drawing/2014/main" id="{DDEF1A95-C14F-4B59-B490-D3B56590C65A}"/>
                </a:ext>
              </a:extLst>
            </p:cNvPr>
            <p:cNvSpPr/>
            <p:nvPr/>
          </p:nvSpPr>
          <p:spPr bwMode="auto">
            <a:xfrm>
              <a:off x="4670426" y="4598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ïṥļïḑé">
              <a:extLst>
                <a:ext uri="{FF2B5EF4-FFF2-40B4-BE49-F238E27FC236}">
                  <a16:creationId xmlns:a16="http://schemas.microsoft.com/office/drawing/2014/main" id="{41080B00-0B4D-4369-BBD9-496BA340759A}"/>
                </a:ext>
              </a:extLst>
            </p:cNvPr>
            <p:cNvSpPr/>
            <p:nvPr/>
          </p:nvSpPr>
          <p:spPr bwMode="auto">
            <a:xfrm>
              <a:off x="4662489" y="47402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ṧľidé">
              <a:extLst>
                <a:ext uri="{FF2B5EF4-FFF2-40B4-BE49-F238E27FC236}">
                  <a16:creationId xmlns:a16="http://schemas.microsoft.com/office/drawing/2014/main" id="{FE71F155-E573-4892-999E-2951D7E4B449}"/>
                </a:ext>
              </a:extLst>
            </p:cNvPr>
            <p:cNvSpPr/>
            <p:nvPr/>
          </p:nvSpPr>
          <p:spPr bwMode="auto">
            <a:xfrm>
              <a:off x="4649789" y="48847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iSḻiḋê">
              <a:extLst>
                <a:ext uri="{FF2B5EF4-FFF2-40B4-BE49-F238E27FC236}">
                  <a16:creationId xmlns:a16="http://schemas.microsoft.com/office/drawing/2014/main" id="{09571DB1-A4AC-43A6-9382-F00B5639A50A}"/>
                </a:ext>
              </a:extLst>
            </p:cNvPr>
            <p:cNvSpPr/>
            <p:nvPr/>
          </p:nvSpPr>
          <p:spPr bwMode="auto">
            <a:xfrm>
              <a:off x="4641851" y="50260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ś1îḑê">
              <a:extLst>
                <a:ext uri="{FF2B5EF4-FFF2-40B4-BE49-F238E27FC236}">
                  <a16:creationId xmlns:a16="http://schemas.microsoft.com/office/drawing/2014/main" id="{020987D0-C0EC-44AA-B7A3-8F9A1A9FFD31}"/>
                </a:ext>
              </a:extLst>
            </p:cNvPr>
            <p:cNvSpPr/>
            <p:nvPr/>
          </p:nvSpPr>
          <p:spPr bwMode="auto">
            <a:xfrm>
              <a:off x="4633914" y="51704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ṩ1ïḓè">
              <a:extLst>
                <a:ext uri="{FF2B5EF4-FFF2-40B4-BE49-F238E27FC236}">
                  <a16:creationId xmlns:a16="http://schemas.microsoft.com/office/drawing/2014/main" id="{0AA4F743-0D36-4038-8D06-81EC77BDC004}"/>
                </a:ext>
              </a:extLst>
            </p:cNvPr>
            <p:cNvSpPr/>
            <p:nvPr/>
          </p:nvSpPr>
          <p:spPr bwMode="auto">
            <a:xfrm>
              <a:off x="4625976" y="53117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ṡlïḍé">
              <a:extLst>
                <a:ext uri="{FF2B5EF4-FFF2-40B4-BE49-F238E27FC236}">
                  <a16:creationId xmlns:a16="http://schemas.microsoft.com/office/drawing/2014/main" id="{57FF47F8-0ABE-4D9A-9322-F8979EC64C9F}"/>
                </a:ext>
              </a:extLst>
            </p:cNvPr>
            <p:cNvSpPr/>
            <p:nvPr/>
          </p:nvSpPr>
          <p:spPr bwMode="auto">
            <a:xfrm>
              <a:off x="4613276" y="54562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ŝlïḓe">
              <a:extLst>
                <a:ext uri="{FF2B5EF4-FFF2-40B4-BE49-F238E27FC236}">
                  <a16:creationId xmlns:a16="http://schemas.microsoft.com/office/drawing/2014/main" id="{55608B53-E966-443C-ABAA-C9ABB30FB0FB}"/>
                </a:ext>
              </a:extLst>
            </p:cNvPr>
            <p:cNvSpPr/>
            <p:nvPr/>
          </p:nvSpPr>
          <p:spPr bwMode="auto">
            <a:xfrm>
              <a:off x="4605339" y="5597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Sľîḍé">
              <a:extLst>
                <a:ext uri="{FF2B5EF4-FFF2-40B4-BE49-F238E27FC236}">
                  <a16:creationId xmlns:a16="http://schemas.microsoft.com/office/drawing/2014/main" id="{9B838DC5-F26D-4E38-B8A2-3EC62D96C0C4}"/>
                </a:ext>
              </a:extLst>
            </p:cNvPr>
            <p:cNvSpPr/>
            <p:nvPr/>
          </p:nvSpPr>
          <p:spPr bwMode="auto">
            <a:xfrm>
              <a:off x="4597401" y="5741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0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ṥlïďê">
              <a:extLst>
                <a:ext uri="{FF2B5EF4-FFF2-40B4-BE49-F238E27FC236}">
                  <a16:creationId xmlns:a16="http://schemas.microsoft.com/office/drawing/2014/main" id="{959A9377-971B-4F3A-876A-6FBAF5A1ECED}"/>
                </a:ext>
              </a:extLst>
            </p:cNvPr>
            <p:cNvSpPr/>
            <p:nvPr/>
          </p:nvSpPr>
          <p:spPr bwMode="auto">
            <a:xfrm>
              <a:off x="4778376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$1îde">
              <a:extLst>
                <a:ext uri="{FF2B5EF4-FFF2-40B4-BE49-F238E27FC236}">
                  <a16:creationId xmlns:a16="http://schemas.microsoft.com/office/drawing/2014/main" id="{D6EB2C4C-C74D-4888-BB03-57D8099D7C5D}"/>
                </a:ext>
              </a:extLst>
            </p:cNvPr>
            <p:cNvSpPr/>
            <p:nvPr/>
          </p:nvSpPr>
          <p:spPr bwMode="auto">
            <a:xfrm>
              <a:off x="3698876" y="5122863"/>
              <a:ext cx="531813" cy="527050"/>
            </a:xfrm>
            <a:custGeom>
              <a:avLst/>
              <a:gdLst>
                <a:gd name="T0" fmla="*/ 3 w 132"/>
                <a:gd name="T1" fmla="*/ 131 h 131"/>
                <a:gd name="T2" fmla="*/ 132 w 132"/>
                <a:gd name="T3" fmla="*/ 2 h 131"/>
                <a:gd name="T4" fmla="*/ 129 w 132"/>
                <a:gd name="T5" fmla="*/ 0 h 131"/>
                <a:gd name="T6" fmla="*/ 0 w 132"/>
                <a:gd name="T7" fmla="*/ 129 h 131"/>
                <a:gd name="T8" fmla="*/ 1 w 132"/>
                <a:gd name="T9" fmla="*/ 131 h 131"/>
                <a:gd name="T10" fmla="*/ 3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3" y="13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2" y="131"/>
                    <a:pt x="3" y="131"/>
                    <a:pt x="3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ṣḻïdé">
              <a:extLst>
                <a:ext uri="{FF2B5EF4-FFF2-40B4-BE49-F238E27FC236}">
                  <a16:creationId xmlns:a16="http://schemas.microsoft.com/office/drawing/2014/main" id="{015BDA2A-D365-42C7-91E6-BC0158A37D6B}"/>
                </a:ext>
              </a:extLst>
            </p:cNvPr>
            <p:cNvSpPr/>
            <p:nvPr/>
          </p:nvSpPr>
          <p:spPr bwMode="auto">
            <a:xfrm>
              <a:off x="3763964" y="5167313"/>
              <a:ext cx="482600" cy="482600"/>
            </a:xfrm>
            <a:custGeom>
              <a:avLst/>
              <a:gdLst>
                <a:gd name="T0" fmla="*/ 5 w 120"/>
                <a:gd name="T1" fmla="*/ 119 h 120"/>
                <a:gd name="T2" fmla="*/ 119 w 120"/>
                <a:gd name="T3" fmla="*/ 6 h 120"/>
                <a:gd name="T4" fmla="*/ 120 w 120"/>
                <a:gd name="T5" fmla="*/ 0 h 120"/>
                <a:gd name="T6" fmla="*/ 0 w 120"/>
                <a:gd name="T7" fmla="*/ 120 h 120"/>
                <a:gd name="T8" fmla="*/ 5 w 120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5" y="119"/>
                  </a:moveTo>
                  <a:cubicBezTo>
                    <a:pt x="119" y="6"/>
                    <a:pt x="119" y="6"/>
                    <a:pt x="119" y="6"/>
                  </a:cubicBezTo>
                  <a:cubicBezTo>
                    <a:pt x="119" y="4"/>
                    <a:pt x="119" y="2"/>
                    <a:pt x="12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0"/>
                    <a:pt x="4" y="119"/>
                    <a:pt x="5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íśļídé">
              <a:extLst>
                <a:ext uri="{FF2B5EF4-FFF2-40B4-BE49-F238E27FC236}">
                  <a16:creationId xmlns:a16="http://schemas.microsoft.com/office/drawing/2014/main" id="{42F5FDE5-7AA9-4644-B46E-842841CF5014}"/>
                </a:ext>
              </a:extLst>
            </p:cNvPr>
            <p:cNvSpPr/>
            <p:nvPr/>
          </p:nvSpPr>
          <p:spPr bwMode="auto">
            <a:xfrm>
              <a:off x="3836989" y="5246688"/>
              <a:ext cx="401638" cy="398463"/>
            </a:xfrm>
            <a:custGeom>
              <a:avLst/>
              <a:gdLst>
                <a:gd name="T0" fmla="*/ 5 w 100"/>
                <a:gd name="T1" fmla="*/ 99 h 99"/>
                <a:gd name="T2" fmla="*/ 100 w 100"/>
                <a:gd name="T3" fmla="*/ 5 h 99"/>
                <a:gd name="T4" fmla="*/ 100 w 100"/>
                <a:gd name="T5" fmla="*/ 0 h 99"/>
                <a:gd name="T6" fmla="*/ 0 w 100"/>
                <a:gd name="T7" fmla="*/ 99 h 99"/>
                <a:gd name="T8" fmla="*/ 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5" y="99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3"/>
                    <a:pt x="100" y="1"/>
                    <a:pt x="10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" y="99"/>
                    <a:pt x="3" y="99"/>
                    <a:pt x="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ṣļiḋè">
              <a:extLst>
                <a:ext uri="{FF2B5EF4-FFF2-40B4-BE49-F238E27FC236}">
                  <a16:creationId xmlns:a16="http://schemas.microsoft.com/office/drawing/2014/main" id="{8AC02A72-2F2B-4294-8A9E-559BF97B3185}"/>
                </a:ext>
              </a:extLst>
            </p:cNvPr>
            <p:cNvSpPr/>
            <p:nvPr/>
          </p:nvSpPr>
          <p:spPr bwMode="auto">
            <a:xfrm>
              <a:off x="3908426" y="5324476"/>
              <a:ext cx="327025" cy="325438"/>
            </a:xfrm>
            <a:custGeom>
              <a:avLst/>
              <a:gdLst>
                <a:gd name="T0" fmla="*/ 5 w 81"/>
                <a:gd name="T1" fmla="*/ 81 h 81"/>
                <a:gd name="T2" fmla="*/ 81 w 81"/>
                <a:gd name="T3" fmla="*/ 5 h 81"/>
                <a:gd name="T4" fmla="*/ 81 w 81"/>
                <a:gd name="T5" fmla="*/ 0 h 81"/>
                <a:gd name="T6" fmla="*/ 0 w 81"/>
                <a:gd name="T7" fmla="*/ 81 h 81"/>
                <a:gd name="T8" fmla="*/ 5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5" y="81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81" y="3"/>
                    <a:pt x="81" y="1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3" y="81"/>
                    <a:pt x="5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ísḻíḍè">
              <a:extLst>
                <a:ext uri="{FF2B5EF4-FFF2-40B4-BE49-F238E27FC236}">
                  <a16:creationId xmlns:a16="http://schemas.microsoft.com/office/drawing/2014/main" id="{8DEBE14A-E5ED-449F-8289-0BCDAD812223}"/>
                </a:ext>
              </a:extLst>
            </p:cNvPr>
            <p:cNvSpPr/>
            <p:nvPr/>
          </p:nvSpPr>
          <p:spPr bwMode="auto">
            <a:xfrm>
              <a:off x="3981451" y="5395913"/>
              <a:ext cx="249238" cy="254000"/>
            </a:xfrm>
            <a:custGeom>
              <a:avLst/>
              <a:gdLst>
                <a:gd name="T0" fmla="*/ 5 w 62"/>
                <a:gd name="T1" fmla="*/ 63 h 63"/>
                <a:gd name="T2" fmla="*/ 62 w 62"/>
                <a:gd name="T3" fmla="*/ 5 h 63"/>
                <a:gd name="T4" fmla="*/ 62 w 62"/>
                <a:gd name="T5" fmla="*/ 0 h 63"/>
                <a:gd name="T6" fmla="*/ 0 w 62"/>
                <a:gd name="T7" fmla="*/ 63 h 63"/>
                <a:gd name="T8" fmla="*/ 5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" y="63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2" y="4"/>
                    <a:pt x="62" y="2"/>
                    <a:pt x="62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3" y="63"/>
                    <a:pt x="5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sļíḍe">
              <a:extLst>
                <a:ext uri="{FF2B5EF4-FFF2-40B4-BE49-F238E27FC236}">
                  <a16:creationId xmlns:a16="http://schemas.microsoft.com/office/drawing/2014/main" id="{54CF00F6-9427-48B3-B6B8-21022E695170}"/>
                </a:ext>
              </a:extLst>
            </p:cNvPr>
            <p:cNvSpPr/>
            <p:nvPr/>
          </p:nvSpPr>
          <p:spPr bwMode="auto">
            <a:xfrm>
              <a:off x="4049714" y="5468938"/>
              <a:ext cx="180975" cy="180975"/>
            </a:xfrm>
            <a:custGeom>
              <a:avLst/>
              <a:gdLst>
                <a:gd name="T0" fmla="*/ 5 w 45"/>
                <a:gd name="T1" fmla="*/ 45 h 45"/>
                <a:gd name="T2" fmla="*/ 45 w 45"/>
                <a:gd name="T3" fmla="*/ 5 h 45"/>
                <a:gd name="T4" fmla="*/ 45 w 45"/>
                <a:gd name="T5" fmla="*/ 0 h 45"/>
                <a:gd name="T6" fmla="*/ 0 w 45"/>
                <a:gd name="T7" fmla="*/ 45 h 45"/>
                <a:gd name="T8" fmla="*/ 5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5" y="45"/>
                  </a:move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2"/>
                    <a:pt x="45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5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ṡļiḍe">
              <a:extLst>
                <a:ext uri="{FF2B5EF4-FFF2-40B4-BE49-F238E27FC236}">
                  <a16:creationId xmlns:a16="http://schemas.microsoft.com/office/drawing/2014/main" id="{409F69B9-33F5-4C43-8E30-5DCCB0E552AA}"/>
                </a:ext>
              </a:extLst>
            </p:cNvPr>
            <p:cNvSpPr/>
            <p:nvPr/>
          </p:nvSpPr>
          <p:spPr bwMode="auto">
            <a:xfrm>
              <a:off x="4162426" y="4921251"/>
              <a:ext cx="80963" cy="796925"/>
            </a:xfrm>
            <a:custGeom>
              <a:avLst/>
              <a:gdLst>
                <a:gd name="T0" fmla="*/ 20 w 20"/>
                <a:gd name="T1" fmla="*/ 198 h 198"/>
                <a:gd name="T2" fmla="*/ 0 w 20"/>
                <a:gd name="T3" fmla="*/ 198 h 198"/>
                <a:gd name="T4" fmla="*/ 0 w 20"/>
                <a:gd name="T5" fmla="*/ 21 h 198"/>
                <a:gd name="T6" fmla="*/ 20 w 20"/>
                <a:gd name="T7" fmla="*/ 0 h 198"/>
                <a:gd name="T8" fmla="*/ 2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20" y="198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śḻïḍe">
              <a:extLst>
                <a:ext uri="{FF2B5EF4-FFF2-40B4-BE49-F238E27FC236}">
                  <a16:creationId xmlns:a16="http://schemas.microsoft.com/office/drawing/2014/main" id="{09CDC331-098C-45D8-9E93-018562061A82}"/>
                </a:ext>
              </a:extLst>
            </p:cNvPr>
            <p:cNvSpPr/>
            <p:nvPr/>
          </p:nvSpPr>
          <p:spPr bwMode="auto">
            <a:xfrm>
              <a:off x="3554414" y="4986338"/>
              <a:ext cx="704850" cy="700088"/>
            </a:xfrm>
            <a:custGeom>
              <a:avLst/>
              <a:gdLst>
                <a:gd name="T0" fmla="*/ 25 w 444"/>
                <a:gd name="T1" fmla="*/ 441 h 441"/>
                <a:gd name="T2" fmla="*/ 0 w 444"/>
                <a:gd name="T3" fmla="*/ 415 h 441"/>
                <a:gd name="T4" fmla="*/ 416 w 444"/>
                <a:gd name="T5" fmla="*/ 0 h 441"/>
                <a:gd name="T6" fmla="*/ 444 w 444"/>
                <a:gd name="T7" fmla="*/ 25 h 441"/>
                <a:gd name="T8" fmla="*/ 25 w 444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441">
                  <a:moveTo>
                    <a:pt x="25" y="441"/>
                  </a:moveTo>
                  <a:lnTo>
                    <a:pt x="0" y="415"/>
                  </a:lnTo>
                  <a:lnTo>
                    <a:pt x="416" y="0"/>
                  </a:lnTo>
                  <a:lnTo>
                    <a:pt x="444" y="25"/>
                  </a:lnTo>
                  <a:lnTo>
                    <a:pt x="25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sľîḋè">
              <a:extLst>
                <a:ext uri="{FF2B5EF4-FFF2-40B4-BE49-F238E27FC236}">
                  <a16:creationId xmlns:a16="http://schemas.microsoft.com/office/drawing/2014/main" id="{72C20500-EB06-4FB5-A692-92D21C4E794D}"/>
                </a:ext>
              </a:extLst>
            </p:cNvPr>
            <p:cNvSpPr/>
            <p:nvPr/>
          </p:nvSpPr>
          <p:spPr bwMode="auto">
            <a:xfrm>
              <a:off x="4202114" y="4884738"/>
              <a:ext cx="85725" cy="833438"/>
            </a:xfrm>
            <a:custGeom>
              <a:avLst/>
              <a:gdLst>
                <a:gd name="T0" fmla="*/ 21 w 21"/>
                <a:gd name="T1" fmla="*/ 207 h 207"/>
                <a:gd name="T2" fmla="*/ 0 w 21"/>
                <a:gd name="T3" fmla="*/ 207 h 207"/>
                <a:gd name="T4" fmla="*/ 0 w 21"/>
                <a:gd name="T5" fmla="*/ 20 h 207"/>
                <a:gd name="T6" fmla="*/ 21 w 21"/>
                <a:gd name="T7" fmla="*/ 0 h 207"/>
                <a:gd name="T8" fmla="*/ 21 w 21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7">
                  <a:moveTo>
                    <a:pt x="21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lnTo>
                    <a:pt x="21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ṡḻîḋê">
              <a:extLst>
                <a:ext uri="{FF2B5EF4-FFF2-40B4-BE49-F238E27FC236}">
                  <a16:creationId xmlns:a16="http://schemas.microsoft.com/office/drawing/2014/main" id="{09E450EE-DF8E-47A4-9393-590B6B4A118D}"/>
                </a:ext>
              </a:extLst>
            </p:cNvPr>
            <p:cNvSpPr/>
            <p:nvPr/>
          </p:nvSpPr>
          <p:spPr bwMode="auto">
            <a:xfrm>
              <a:off x="3429001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islîḓe">
              <a:extLst>
                <a:ext uri="{FF2B5EF4-FFF2-40B4-BE49-F238E27FC236}">
                  <a16:creationId xmlns:a16="http://schemas.microsoft.com/office/drawing/2014/main" id="{B666E8AC-749B-4493-9DE2-F911427BC710}"/>
                </a:ext>
              </a:extLst>
            </p:cNvPr>
            <p:cNvSpPr/>
            <p:nvPr/>
          </p:nvSpPr>
          <p:spPr bwMode="auto">
            <a:xfrm>
              <a:off x="3671888" y="5634038"/>
              <a:ext cx="833438" cy="84138"/>
            </a:xfrm>
            <a:custGeom>
              <a:avLst/>
              <a:gdLst>
                <a:gd name="T0" fmla="*/ 0 w 207"/>
                <a:gd name="T1" fmla="*/ 0 h 21"/>
                <a:gd name="T2" fmla="*/ 0 w 207"/>
                <a:gd name="T3" fmla="*/ 21 h 21"/>
                <a:gd name="T4" fmla="*/ 207 w 207"/>
                <a:gd name="T5" fmla="*/ 21 h 21"/>
                <a:gd name="T6" fmla="*/ 186 w 207"/>
                <a:gd name="T7" fmla="*/ 0 h 21"/>
                <a:gd name="T8" fmla="*/ 0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7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iṧḻíḓé">
              <a:extLst>
                <a:ext uri="{FF2B5EF4-FFF2-40B4-BE49-F238E27FC236}">
                  <a16:creationId xmlns:a16="http://schemas.microsoft.com/office/drawing/2014/main" id="{F8625084-4DD9-4FB1-8346-DD1937B30DE1}"/>
                </a:ext>
              </a:extLst>
            </p:cNvPr>
            <p:cNvSpPr/>
            <p:nvPr/>
          </p:nvSpPr>
          <p:spPr bwMode="auto">
            <a:xfrm>
              <a:off x="4219576" y="4978401"/>
              <a:ext cx="26988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ṥlîde">
              <a:extLst>
                <a:ext uri="{FF2B5EF4-FFF2-40B4-BE49-F238E27FC236}">
                  <a16:creationId xmlns:a16="http://schemas.microsoft.com/office/drawing/2014/main" id="{2B243EBF-B7AF-4135-814C-F378785DE96D}"/>
                </a:ext>
              </a:extLst>
            </p:cNvPr>
            <p:cNvSpPr/>
            <p:nvPr/>
          </p:nvSpPr>
          <p:spPr bwMode="auto">
            <a:xfrm>
              <a:off x="4219576" y="4981576"/>
              <a:ext cx="26988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ṣḷîḍè">
              <a:extLst>
                <a:ext uri="{FF2B5EF4-FFF2-40B4-BE49-F238E27FC236}">
                  <a16:creationId xmlns:a16="http://schemas.microsoft.com/office/drawing/2014/main" id="{A1E020A2-03A6-4C6A-AAEB-163E20C9FF72}"/>
                </a:ext>
              </a:extLst>
            </p:cNvPr>
            <p:cNvSpPr/>
            <p:nvPr/>
          </p:nvSpPr>
          <p:spPr bwMode="auto">
            <a:xfrm>
              <a:off x="4222751" y="4986338"/>
              <a:ext cx="20638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ṣḷíḋe">
              <a:extLst>
                <a:ext uri="{FF2B5EF4-FFF2-40B4-BE49-F238E27FC236}">
                  <a16:creationId xmlns:a16="http://schemas.microsoft.com/office/drawing/2014/main" id="{658D876F-AE99-43A6-BFF8-A74D6DA6D632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ş1îde">
              <a:extLst>
                <a:ext uri="{FF2B5EF4-FFF2-40B4-BE49-F238E27FC236}">
                  <a16:creationId xmlns:a16="http://schemas.microsoft.com/office/drawing/2014/main" id="{3745F6A3-A984-4857-B618-C521EECAA06D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ṡļïḑé">
              <a:extLst>
                <a:ext uri="{FF2B5EF4-FFF2-40B4-BE49-F238E27FC236}">
                  <a16:creationId xmlns:a16="http://schemas.microsoft.com/office/drawing/2014/main" id="{8F868ED5-4273-4C72-90AC-9ED0AB96CA37}"/>
                </a:ext>
              </a:extLst>
            </p:cNvPr>
            <p:cNvSpPr/>
            <p:nvPr/>
          </p:nvSpPr>
          <p:spPr bwMode="auto">
            <a:xfrm>
              <a:off x="4222751" y="5029201"/>
              <a:ext cx="20638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íṥľîḑê">
              <a:extLst>
                <a:ext uri="{FF2B5EF4-FFF2-40B4-BE49-F238E27FC236}">
                  <a16:creationId xmlns:a16="http://schemas.microsoft.com/office/drawing/2014/main" id="{4E8CC91E-7358-4BD7-8594-1D8BFDB2C0DF}"/>
                </a:ext>
              </a:extLst>
            </p:cNvPr>
            <p:cNvSpPr/>
            <p:nvPr/>
          </p:nvSpPr>
          <p:spPr bwMode="auto">
            <a:xfrm>
              <a:off x="3541713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ṣlïdé">
              <a:extLst>
                <a:ext uri="{FF2B5EF4-FFF2-40B4-BE49-F238E27FC236}">
                  <a16:creationId xmlns:a16="http://schemas.microsoft.com/office/drawing/2014/main" id="{4AE2BFE7-0330-4FBE-AC9B-35B277B67197}"/>
                </a:ext>
              </a:extLst>
            </p:cNvPr>
            <p:cNvSpPr/>
            <p:nvPr/>
          </p:nvSpPr>
          <p:spPr bwMode="auto">
            <a:xfrm>
              <a:off x="3541713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íṡḷïḓe">
              <a:extLst>
                <a:ext uri="{FF2B5EF4-FFF2-40B4-BE49-F238E27FC236}">
                  <a16:creationId xmlns:a16="http://schemas.microsoft.com/office/drawing/2014/main" id="{E7A34714-C2A6-477C-80AC-36A4A296E875}"/>
                </a:ext>
              </a:extLst>
            </p:cNvPr>
            <p:cNvSpPr/>
            <p:nvPr/>
          </p:nvSpPr>
          <p:spPr bwMode="auto">
            <a:xfrm>
              <a:off x="3546476" y="5653088"/>
              <a:ext cx="20638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šļïḋé">
              <a:extLst>
                <a:ext uri="{FF2B5EF4-FFF2-40B4-BE49-F238E27FC236}">
                  <a16:creationId xmlns:a16="http://schemas.microsoft.com/office/drawing/2014/main" id="{5C3D7ECC-5780-4771-819E-47BB37E2C8C5}"/>
                </a:ext>
              </a:extLst>
            </p:cNvPr>
            <p:cNvSpPr/>
            <p:nvPr/>
          </p:nvSpPr>
          <p:spPr bwMode="auto">
            <a:xfrm>
              <a:off x="3594101" y="5645151"/>
              <a:ext cx="25400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ṡļiḓé">
              <a:extLst>
                <a:ext uri="{FF2B5EF4-FFF2-40B4-BE49-F238E27FC236}">
                  <a16:creationId xmlns:a16="http://schemas.microsoft.com/office/drawing/2014/main" id="{A872606D-D87F-4735-A90D-46CBA6BAC661}"/>
                </a:ext>
              </a:extLst>
            </p:cNvPr>
            <p:cNvSpPr/>
            <p:nvPr/>
          </p:nvSpPr>
          <p:spPr bwMode="auto">
            <a:xfrm>
              <a:off x="3594101" y="5649913"/>
              <a:ext cx="25400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ŝ1iḍê">
              <a:extLst>
                <a:ext uri="{FF2B5EF4-FFF2-40B4-BE49-F238E27FC236}">
                  <a16:creationId xmlns:a16="http://schemas.microsoft.com/office/drawing/2014/main" id="{F5A0FD42-E747-405B-AA7E-BAFDC8AB5F39}"/>
                </a:ext>
              </a:extLst>
            </p:cNvPr>
            <p:cNvSpPr/>
            <p:nvPr/>
          </p:nvSpPr>
          <p:spPr bwMode="auto">
            <a:xfrm>
              <a:off x="3598863" y="5653088"/>
              <a:ext cx="15875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sḻiḋé">
              <a:extLst>
                <a:ext uri="{FF2B5EF4-FFF2-40B4-BE49-F238E27FC236}">
                  <a16:creationId xmlns:a16="http://schemas.microsoft.com/office/drawing/2014/main" id="{8B862240-83E3-4F3F-91DF-9180B8DD0A4D}"/>
                </a:ext>
              </a:extLst>
            </p:cNvPr>
            <p:cNvSpPr/>
            <p:nvPr/>
          </p:nvSpPr>
          <p:spPr bwMode="auto">
            <a:xfrm>
              <a:off x="6342063" y="5122863"/>
              <a:ext cx="531813" cy="527050"/>
            </a:xfrm>
            <a:custGeom>
              <a:avLst/>
              <a:gdLst>
                <a:gd name="T0" fmla="*/ 128 w 132"/>
                <a:gd name="T1" fmla="*/ 131 h 131"/>
                <a:gd name="T2" fmla="*/ 0 w 132"/>
                <a:gd name="T3" fmla="*/ 2 h 131"/>
                <a:gd name="T4" fmla="*/ 2 w 132"/>
                <a:gd name="T5" fmla="*/ 0 h 131"/>
                <a:gd name="T6" fmla="*/ 132 w 132"/>
                <a:gd name="T7" fmla="*/ 129 h 131"/>
                <a:gd name="T8" fmla="*/ 130 w 132"/>
                <a:gd name="T9" fmla="*/ 131 h 131"/>
                <a:gd name="T10" fmla="*/ 128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28" y="13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9" y="131"/>
                    <a:pt x="128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ïṡḻíḋé">
              <a:extLst>
                <a:ext uri="{FF2B5EF4-FFF2-40B4-BE49-F238E27FC236}">
                  <a16:creationId xmlns:a16="http://schemas.microsoft.com/office/drawing/2014/main" id="{5B7A4ABB-719B-496F-9739-BBF54ACDBEE3}"/>
                </a:ext>
              </a:extLst>
            </p:cNvPr>
            <p:cNvSpPr/>
            <p:nvPr/>
          </p:nvSpPr>
          <p:spPr bwMode="auto">
            <a:xfrm>
              <a:off x="6326188" y="5167313"/>
              <a:ext cx="479425" cy="482600"/>
            </a:xfrm>
            <a:custGeom>
              <a:avLst/>
              <a:gdLst>
                <a:gd name="T0" fmla="*/ 114 w 119"/>
                <a:gd name="T1" fmla="*/ 119 h 120"/>
                <a:gd name="T2" fmla="*/ 0 w 119"/>
                <a:gd name="T3" fmla="*/ 6 h 120"/>
                <a:gd name="T4" fmla="*/ 0 w 119"/>
                <a:gd name="T5" fmla="*/ 0 h 120"/>
                <a:gd name="T6" fmla="*/ 119 w 119"/>
                <a:gd name="T7" fmla="*/ 120 h 120"/>
                <a:gd name="T8" fmla="*/ 114 w 119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14" y="1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17" y="120"/>
                    <a:pt x="116" y="119"/>
                    <a:pt x="114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şļîḑé">
              <a:extLst>
                <a:ext uri="{FF2B5EF4-FFF2-40B4-BE49-F238E27FC236}">
                  <a16:creationId xmlns:a16="http://schemas.microsoft.com/office/drawing/2014/main" id="{8826E48E-DA33-4AC8-8583-FD1901145FBC}"/>
                </a:ext>
              </a:extLst>
            </p:cNvPr>
            <p:cNvSpPr/>
            <p:nvPr/>
          </p:nvSpPr>
          <p:spPr bwMode="auto">
            <a:xfrm>
              <a:off x="6329363" y="5246688"/>
              <a:ext cx="403225" cy="398463"/>
            </a:xfrm>
            <a:custGeom>
              <a:avLst/>
              <a:gdLst>
                <a:gd name="T0" fmla="*/ 95 w 100"/>
                <a:gd name="T1" fmla="*/ 99 h 99"/>
                <a:gd name="T2" fmla="*/ 1 w 100"/>
                <a:gd name="T3" fmla="*/ 5 h 99"/>
                <a:gd name="T4" fmla="*/ 0 w 100"/>
                <a:gd name="T5" fmla="*/ 0 h 99"/>
                <a:gd name="T6" fmla="*/ 100 w 100"/>
                <a:gd name="T7" fmla="*/ 99 h 99"/>
                <a:gd name="T8" fmla="*/ 9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95" y="99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1"/>
                    <a:pt x="0" y="0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99" y="99"/>
                    <a:pt x="97" y="99"/>
                    <a:pt x="9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ṥlîde">
              <a:extLst>
                <a:ext uri="{FF2B5EF4-FFF2-40B4-BE49-F238E27FC236}">
                  <a16:creationId xmlns:a16="http://schemas.microsoft.com/office/drawing/2014/main" id="{F5EEE6C2-DD6C-4CCF-AD93-D6C8D9C3B90F}"/>
                </a:ext>
              </a:extLst>
            </p:cNvPr>
            <p:cNvSpPr/>
            <p:nvPr/>
          </p:nvSpPr>
          <p:spPr bwMode="auto">
            <a:xfrm>
              <a:off x="6337301" y="5324476"/>
              <a:ext cx="327025" cy="325438"/>
            </a:xfrm>
            <a:custGeom>
              <a:avLst/>
              <a:gdLst>
                <a:gd name="T0" fmla="*/ 76 w 81"/>
                <a:gd name="T1" fmla="*/ 81 h 81"/>
                <a:gd name="T2" fmla="*/ 0 w 81"/>
                <a:gd name="T3" fmla="*/ 5 h 81"/>
                <a:gd name="T4" fmla="*/ 0 w 81"/>
                <a:gd name="T5" fmla="*/ 0 h 81"/>
                <a:gd name="T6" fmla="*/ 81 w 81"/>
                <a:gd name="T7" fmla="*/ 81 h 81"/>
                <a:gd name="T8" fmla="*/ 76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76" y="8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79" y="81"/>
                    <a:pt x="77" y="81"/>
                    <a:pt x="76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íşḻîḍè">
              <a:extLst>
                <a:ext uri="{FF2B5EF4-FFF2-40B4-BE49-F238E27FC236}">
                  <a16:creationId xmlns:a16="http://schemas.microsoft.com/office/drawing/2014/main" id="{DFC1314F-7358-41CE-ADDE-EF9996AB64E0}"/>
                </a:ext>
              </a:extLst>
            </p:cNvPr>
            <p:cNvSpPr/>
            <p:nvPr/>
          </p:nvSpPr>
          <p:spPr bwMode="auto">
            <a:xfrm>
              <a:off x="6342063" y="5395913"/>
              <a:ext cx="249238" cy="254000"/>
            </a:xfrm>
            <a:custGeom>
              <a:avLst/>
              <a:gdLst>
                <a:gd name="T0" fmla="*/ 57 w 62"/>
                <a:gd name="T1" fmla="*/ 63 h 63"/>
                <a:gd name="T2" fmla="*/ 0 w 62"/>
                <a:gd name="T3" fmla="*/ 5 h 63"/>
                <a:gd name="T4" fmla="*/ 0 w 62"/>
                <a:gd name="T5" fmla="*/ 0 h 63"/>
                <a:gd name="T6" fmla="*/ 62 w 62"/>
                <a:gd name="T7" fmla="*/ 63 h 63"/>
                <a:gd name="T8" fmla="*/ 5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7" y="6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0" y="63"/>
                    <a:pt x="59" y="63"/>
                    <a:pt x="57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îś1ïďé">
              <a:extLst>
                <a:ext uri="{FF2B5EF4-FFF2-40B4-BE49-F238E27FC236}">
                  <a16:creationId xmlns:a16="http://schemas.microsoft.com/office/drawing/2014/main" id="{3C3540E3-396E-433E-B000-493FB57C2BE4}"/>
                </a:ext>
              </a:extLst>
            </p:cNvPr>
            <p:cNvSpPr/>
            <p:nvPr/>
          </p:nvSpPr>
          <p:spPr bwMode="auto">
            <a:xfrm>
              <a:off x="6342063" y="5468938"/>
              <a:ext cx="177800" cy="180975"/>
            </a:xfrm>
            <a:custGeom>
              <a:avLst/>
              <a:gdLst>
                <a:gd name="T0" fmla="*/ 39 w 44"/>
                <a:gd name="T1" fmla="*/ 45 h 45"/>
                <a:gd name="T2" fmla="*/ 0 w 44"/>
                <a:gd name="T3" fmla="*/ 5 h 45"/>
                <a:gd name="T4" fmla="*/ 0 w 44"/>
                <a:gd name="T5" fmla="*/ 0 h 45"/>
                <a:gd name="T6" fmla="*/ 44 w 44"/>
                <a:gd name="T7" fmla="*/ 45 h 45"/>
                <a:gd name="T8" fmla="*/ 39 w 44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39" y="4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5"/>
                    <a:pt x="41" y="45"/>
                    <a:pt x="39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śļïďê">
              <a:extLst>
                <a:ext uri="{FF2B5EF4-FFF2-40B4-BE49-F238E27FC236}">
                  <a16:creationId xmlns:a16="http://schemas.microsoft.com/office/drawing/2014/main" id="{5B23E3A0-8A81-4DFE-B6D4-596C2C4ED53F}"/>
                </a:ext>
              </a:extLst>
            </p:cNvPr>
            <p:cNvSpPr/>
            <p:nvPr/>
          </p:nvSpPr>
          <p:spPr bwMode="auto">
            <a:xfrm>
              <a:off x="6326188" y="4921251"/>
              <a:ext cx="79375" cy="796925"/>
            </a:xfrm>
            <a:custGeom>
              <a:avLst/>
              <a:gdLst>
                <a:gd name="T0" fmla="*/ 0 w 20"/>
                <a:gd name="T1" fmla="*/ 198 h 198"/>
                <a:gd name="T2" fmla="*/ 20 w 20"/>
                <a:gd name="T3" fmla="*/ 198 h 198"/>
                <a:gd name="T4" fmla="*/ 20 w 20"/>
                <a:gd name="T5" fmla="*/ 21 h 198"/>
                <a:gd name="T6" fmla="*/ 0 w 20"/>
                <a:gd name="T7" fmla="*/ 0 h 198"/>
                <a:gd name="T8" fmla="*/ 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0" y="198"/>
                  </a:moveTo>
                  <a:cubicBezTo>
                    <a:pt x="20" y="198"/>
                    <a:pt x="20" y="198"/>
                    <a:pt x="20" y="19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ṡ1ïḑê">
              <a:extLst>
                <a:ext uri="{FF2B5EF4-FFF2-40B4-BE49-F238E27FC236}">
                  <a16:creationId xmlns:a16="http://schemas.microsoft.com/office/drawing/2014/main" id="{66F5D12A-90B0-4F51-9CE7-472DC117C634}"/>
                </a:ext>
              </a:extLst>
            </p:cNvPr>
            <p:cNvSpPr/>
            <p:nvPr/>
          </p:nvSpPr>
          <p:spPr bwMode="auto">
            <a:xfrm>
              <a:off x="6313488" y="4986338"/>
              <a:ext cx="701675" cy="700088"/>
            </a:xfrm>
            <a:custGeom>
              <a:avLst/>
              <a:gdLst>
                <a:gd name="T0" fmla="*/ 416 w 442"/>
                <a:gd name="T1" fmla="*/ 441 h 441"/>
                <a:gd name="T2" fmla="*/ 442 w 442"/>
                <a:gd name="T3" fmla="*/ 415 h 441"/>
                <a:gd name="T4" fmla="*/ 25 w 442"/>
                <a:gd name="T5" fmla="*/ 0 h 441"/>
                <a:gd name="T6" fmla="*/ 0 w 442"/>
                <a:gd name="T7" fmla="*/ 25 h 441"/>
                <a:gd name="T8" fmla="*/ 416 w 442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41">
                  <a:moveTo>
                    <a:pt x="416" y="441"/>
                  </a:moveTo>
                  <a:lnTo>
                    <a:pt x="442" y="415"/>
                  </a:lnTo>
                  <a:lnTo>
                    <a:pt x="25" y="0"/>
                  </a:lnTo>
                  <a:lnTo>
                    <a:pt x="0" y="25"/>
                  </a:lnTo>
                  <a:lnTo>
                    <a:pt x="416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š1íďê">
              <a:extLst>
                <a:ext uri="{FF2B5EF4-FFF2-40B4-BE49-F238E27FC236}">
                  <a16:creationId xmlns:a16="http://schemas.microsoft.com/office/drawing/2014/main" id="{FD1D803C-53E0-4FC1-88E4-D5CDC48FFC98}"/>
                </a:ext>
              </a:extLst>
            </p:cNvPr>
            <p:cNvSpPr/>
            <p:nvPr/>
          </p:nvSpPr>
          <p:spPr bwMode="auto">
            <a:xfrm>
              <a:off x="6284913" y="4884738"/>
              <a:ext cx="80963" cy="833438"/>
            </a:xfrm>
            <a:custGeom>
              <a:avLst/>
              <a:gdLst>
                <a:gd name="T0" fmla="*/ 0 w 20"/>
                <a:gd name="T1" fmla="*/ 207 h 207"/>
                <a:gd name="T2" fmla="*/ 20 w 20"/>
                <a:gd name="T3" fmla="*/ 207 h 207"/>
                <a:gd name="T4" fmla="*/ 20 w 20"/>
                <a:gd name="T5" fmla="*/ 20 h 207"/>
                <a:gd name="T6" fmla="*/ 0 w 20"/>
                <a:gd name="T7" fmla="*/ 0 h 207"/>
                <a:gd name="T8" fmla="*/ 0 w 20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7">
                  <a:moveTo>
                    <a:pt x="0" y="207"/>
                  </a:moveTo>
                  <a:cubicBezTo>
                    <a:pt x="20" y="207"/>
                    <a:pt x="20" y="207"/>
                    <a:pt x="20" y="20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î$1îḓè">
              <a:extLst>
                <a:ext uri="{FF2B5EF4-FFF2-40B4-BE49-F238E27FC236}">
                  <a16:creationId xmlns:a16="http://schemas.microsoft.com/office/drawing/2014/main" id="{34ADAEA0-C930-4909-950E-271713ACBF00}"/>
                </a:ext>
              </a:extLst>
            </p:cNvPr>
            <p:cNvSpPr/>
            <p:nvPr/>
          </p:nvSpPr>
          <p:spPr bwMode="auto">
            <a:xfrm>
              <a:off x="6310313" y="5634038"/>
              <a:ext cx="828675" cy="84138"/>
            </a:xfrm>
            <a:custGeom>
              <a:avLst/>
              <a:gdLst>
                <a:gd name="T0" fmla="*/ 0 w 206"/>
                <a:gd name="T1" fmla="*/ 0 h 21"/>
                <a:gd name="T2" fmla="*/ 0 w 206"/>
                <a:gd name="T3" fmla="*/ 21 h 21"/>
                <a:gd name="T4" fmla="*/ 206 w 206"/>
                <a:gd name="T5" fmla="*/ 21 h 21"/>
                <a:gd name="T6" fmla="*/ 186 w 206"/>
                <a:gd name="T7" fmla="*/ 0 h 21"/>
                <a:gd name="T8" fmla="*/ 0 w 20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06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$ḻîḓê">
              <a:extLst>
                <a:ext uri="{FF2B5EF4-FFF2-40B4-BE49-F238E27FC236}">
                  <a16:creationId xmlns:a16="http://schemas.microsoft.com/office/drawing/2014/main" id="{AA21311A-4C9C-4215-97D5-1552D423491A}"/>
                </a:ext>
              </a:extLst>
            </p:cNvPr>
            <p:cNvSpPr/>
            <p:nvPr/>
          </p:nvSpPr>
          <p:spPr bwMode="auto">
            <a:xfrm>
              <a:off x="6067426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ŝḻïḍè">
              <a:extLst>
                <a:ext uri="{FF2B5EF4-FFF2-40B4-BE49-F238E27FC236}">
                  <a16:creationId xmlns:a16="http://schemas.microsoft.com/office/drawing/2014/main" id="{9A074E31-A0D7-4800-B63F-B6035B27EA03}"/>
                </a:ext>
              </a:extLst>
            </p:cNvPr>
            <p:cNvSpPr/>
            <p:nvPr/>
          </p:nvSpPr>
          <p:spPr bwMode="auto">
            <a:xfrm>
              <a:off x="6321426" y="4978401"/>
              <a:ext cx="28575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isļîďé">
              <a:extLst>
                <a:ext uri="{FF2B5EF4-FFF2-40B4-BE49-F238E27FC236}">
                  <a16:creationId xmlns:a16="http://schemas.microsoft.com/office/drawing/2014/main" id="{09087C35-F08D-4492-924B-2C087E091DC9}"/>
                </a:ext>
              </a:extLst>
            </p:cNvPr>
            <p:cNvSpPr/>
            <p:nvPr/>
          </p:nvSpPr>
          <p:spPr bwMode="auto">
            <a:xfrm>
              <a:off x="6321426" y="4981576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śľiḍé">
              <a:extLst>
                <a:ext uri="{FF2B5EF4-FFF2-40B4-BE49-F238E27FC236}">
                  <a16:creationId xmlns:a16="http://schemas.microsoft.com/office/drawing/2014/main" id="{5983DA33-D11E-416D-A963-74B59C33BA29}"/>
                </a:ext>
              </a:extLst>
            </p:cNvPr>
            <p:cNvSpPr/>
            <p:nvPr/>
          </p:nvSpPr>
          <p:spPr bwMode="auto">
            <a:xfrm>
              <a:off x="6326188" y="4986338"/>
              <a:ext cx="19050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śľiḋé">
              <a:extLst>
                <a:ext uri="{FF2B5EF4-FFF2-40B4-BE49-F238E27FC236}">
                  <a16:creationId xmlns:a16="http://schemas.microsoft.com/office/drawing/2014/main" id="{BD7CE81B-9B21-43AF-BE8A-2B5F7551699E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îṡļíḋê">
              <a:extLst>
                <a:ext uri="{FF2B5EF4-FFF2-40B4-BE49-F238E27FC236}">
                  <a16:creationId xmlns:a16="http://schemas.microsoft.com/office/drawing/2014/main" id="{D63C519C-9CC9-4CE9-8E4B-AB33D061FB3F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śḷiḍê">
              <a:extLst>
                <a:ext uri="{FF2B5EF4-FFF2-40B4-BE49-F238E27FC236}">
                  <a16:creationId xmlns:a16="http://schemas.microsoft.com/office/drawing/2014/main" id="{F1583F9E-0F42-4FBC-B787-59FDF7BA6857}"/>
                </a:ext>
              </a:extLst>
            </p:cNvPr>
            <p:cNvSpPr/>
            <p:nvPr/>
          </p:nvSpPr>
          <p:spPr bwMode="auto">
            <a:xfrm>
              <a:off x="6326188" y="5029201"/>
              <a:ext cx="19050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ïśļïḋê">
              <a:extLst>
                <a:ext uri="{FF2B5EF4-FFF2-40B4-BE49-F238E27FC236}">
                  <a16:creationId xmlns:a16="http://schemas.microsoft.com/office/drawing/2014/main" id="{C796046B-14DB-4157-AB7E-AD2A8C938D71}"/>
                </a:ext>
              </a:extLst>
            </p:cNvPr>
            <p:cNvSpPr/>
            <p:nvPr/>
          </p:nvSpPr>
          <p:spPr bwMode="auto">
            <a:xfrm>
              <a:off x="7002463" y="5645151"/>
              <a:ext cx="23813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Slîḑè">
              <a:extLst>
                <a:ext uri="{FF2B5EF4-FFF2-40B4-BE49-F238E27FC236}">
                  <a16:creationId xmlns:a16="http://schemas.microsoft.com/office/drawing/2014/main" id="{54D43C15-418B-4E0B-B3E0-4EBD3611E67D}"/>
                </a:ext>
              </a:extLst>
            </p:cNvPr>
            <p:cNvSpPr/>
            <p:nvPr/>
          </p:nvSpPr>
          <p:spPr bwMode="auto">
            <a:xfrm>
              <a:off x="7002463" y="5649913"/>
              <a:ext cx="23813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ïṣḷíḋè">
              <a:extLst>
                <a:ext uri="{FF2B5EF4-FFF2-40B4-BE49-F238E27FC236}">
                  <a16:creationId xmlns:a16="http://schemas.microsoft.com/office/drawing/2014/main" id="{083844BC-B68C-49D6-901C-3D60F1729917}"/>
                </a:ext>
              </a:extLst>
            </p:cNvPr>
            <p:cNvSpPr/>
            <p:nvPr/>
          </p:nvSpPr>
          <p:spPr bwMode="auto">
            <a:xfrm>
              <a:off x="7007226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îṡļiḋe">
              <a:extLst>
                <a:ext uri="{FF2B5EF4-FFF2-40B4-BE49-F238E27FC236}">
                  <a16:creationId xmlns:a16="http://schemas.microsoft.com/office/drawing/2014/main" id="{FF85DDE6-69E4-47AA-8830-65CCDC74879A}"/>
                </a:ext>
              </a:extLst>
            </p:cNvPr>
            <p:cNvSpPr/>
            <p:nvPr/>
          </p:nvSpPr>
          <p:spPr bwMode="auto">
            <a:xfrm>
              <a:off x="6950076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šḻïḓé">
              <a:extLst>
                <a:ext uri="{FF2B5EF4-FFF2-40B4-BE49-F238E27FC236}">
                  <a16:creationId xmlns:a16="http://schemas.microsoft.com/office/drawing/2014/main" id="{E424486F-9A59-4DA5-8EBB-D016063A0BF7}"/>
                </a:ext>
              </a:extLst>
            </p:cNvPr>
            <p:cNvSpPr/>
            <p:nvPr/>
          </p:nvSpPr>
          <p:spPr bwMode="auto">
            <a:xfrm>
              <a:off x="6950076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ïşḻîḋe">
              <a:extLst>
                <a:ext uri="{FF2B5EF4-FFF2-40B4-BE49-F238E27FC236}">
                  <a16:creationId xmlns:a16="http://schemas.microsoft.com/office/drawing/2014/main" id="{0EDE1499-BA38-4F36-91BE-BA4B6E6697E5}"/>
                </a:ext>
              </a:extLst>
            </p:cNvPr>
            <p:cNvSpPr/>
            <p:nvPr/>
          </p:nvSpPr>
          <p:spPr bwMode="auto">
            <a:xfrm>
              <a:off x="6954838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iṥ1îďe">
              <a:extLst>
                <a:ext uri="{FF2B5EF4-FFF2-40B4-BE49-F238E27FC236}">
                  <a16:creationId xmlns:a16="http://schemas.microsoft.com/office/drawing/2014/main" id="{41F675A2-45DC-4D03-8421-2FA202FB5587}"/>
                </a:ext>
              </a:extLst>
            </p:cNvPr>
            <p:cNvSpPr/>
            <p:nvPr/>
          </p:nvSpPr>
          <p:spPr bwMode="auto">
            <a:xfrm>
              <a:off x="6284913" y="2582863"/>
              <a:ext cx="0" cy="249238"/>
            </a:xfrm>
            <a:custGeom>
              <a:avLst/>
              <a:gdLst>
                <a:gd name="T0" fmla="*/ 1 h 62"/>
                <a:gd name="T1" fmla="*/ 1 h 62"/>
                <a:gd name="T2" fmla="*/ 62 h 62"/>
                <a:gd name="T3" fmla="*/ 62 h 62"/>
                <a:gd name="T4" fmla="*/ 1 h 62"/>
                <a:gd name="T5" fmla="*/ 1 h 62"/>
                <a:gd name="T6" fmla="*/ 1 h 62"/>
                <a:gd name="T7" fmla="*/ 1 h 62"/>
                <a:gd name="T8" fmla="*/ 1 h 62"/>
                <a:gd name="T9" fmla="*/ 1 h 62"/>
                <a:gd name="T10" fmla="*/ 1 h 62"/>
                <a:gd name="T11" fmla="*/ 1 h 62"/>
                <a:gd name="T12" fmla="*/ 1 h 62"/>
                <a:gd name="T13" fmla="*/ 1 h 62"/>
                <a:gd name="T14" fmla="*/ 1 h 62"/>
                <a:gd name="T15" fmla="*/ 0 h 62"/>
                <a:gd name="T16" fmla="*/ 0 h 62"/>
                <a:gd name="T17" fmla="*/ 0 h 6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</a:cxnLst>
              <a:rect l="0" t="0" r="r" b="b"/>
              <a:pathLst>
                <a:path h="6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íSḷiḍé">
              <a:extLst>
                <a:ext uri="{FF2B5EF4-FFF2-40B4-BE49-F238E27FC236}">
                  <a16:creationId xmlns:a16="http://schemas.microsoft.com/office/drawing/2014/main" id="{A102E919-EC8A-4624-B84E-D2D569DCD9E4}"/>
                </a:ext>
              </a:extLst>
            </p:cNvPr>
            <p:cNvSpPr/>
            <p:nvPr/>
          </p:nvSpPr>
          <p:spPr bwMode="auto">
            <a:xfrm>
              <a:off x="6145213" y="2406651"/>
              <a:ext cx="139700" cy="425450"/>
            </a:xfrm>
            <a:custGeom>
              <a:avLst/>
              <a:gdLst>
                <a:gd name="T0" fmla="*/ 18 w 35"/>
                <a:gd name="T1" fmla="*/ 0 h 106"/>
                <a:gd name="T2" fmla="*/ 0 w 35"/>
                <a:gd name="T3" fmla="*/ 19 h 106"/>
                <a:gd name="T4" fmla="*/ 3 w 35"/>
                <a:gd name="T5" fmla="*/ 23 h 106"/>
                <a:gd name="T6" fmla="*/ 12 w 35"/>
                <a:gd name="T7" fmla="*/ 52 h 106"/>
                <a:gd name="T8" fmla="*/ 12 w 35"/>
                <a:gd name="T9" fmla="*/ 93 h 106"/>
                <a:gd name="T10" fmla="*/ 35 w 35"/>
                <a:gd name="T11" fmla="*/ 106 h 106"/>
                <a:gd name="T12" fmla="*/ 35 w 35"/>
                <a:gd name="T13" fmla="*/ 45 h 106"/>
                <a:gd name="T14" fmla="*/ 35 w 35"/>
                <a:gd name="T15" fmla="*/ 45 h 106"/>
                <a:gd name="T16" fmla="*/ 35 w 35"/>
                <a:gd name="T17" fmla="*/ 45 h 106"/>
                <a:gd name="T18" fmla="*/ 35 w 35"/>
                <a:gd name="T19" fmla="*/ 45 h 106"/>
                <a:gd name="T20" fmla="*/ 35 w 35"/>
                <a:gd name="T21" fmla="*/ 45 h 106"/>
                <a:gd name="T22" fmla="*/ 35 w 35"/>
                <a:gd name="T23" fmla="*/ 45 h 106"/>
                <a:gd name="T24" fmla="*/ 35 w 35"/>
                <a:gd name="T25" fmla="*/ 45 h 106"/>
                <a:gd name="T26" fmla="*/ 35 w 35"/>
                <a:gd name="T27" fmla="*/ 45 h 106"/>
                <a:gd name="T28" fmla="*/ 35 w 35"/>
                <a:gd name="T29" fmla="*/ 44 h 106"/>
                <a:gd name="T30" fmla="*/ 35 w 35"/>
                <a:gd name="T31" fmla="*/ 44 h 106"/>
                <a:gd name="T32" fmla="*/ 18 w 35"/>
                <a:gd name="T3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06">
                  <a:moveTo>
                    <a:pt x="18" y="0"/>
                  </a:moveTo>
                  <a:cubicBezTo>
                    <a:pt x="10" y="5"/>
                    <a:pt x="4" y="12"/>
                    <a:pt x="0" y="19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9" y="31"/>
                    <a:pt x="12" y="41"/>
                    <a:pt x="12" y="5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9" y="99"/>
                    <a:pt x="27" y="103"/>
                    <a:pt x="35" y="10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7"/>
                    <a:pt x="28" y="12"/>
                    <a:pt x="18" y="0"/>
                  </a:cubicBezTo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ṡ1íḑê">
              <a:extLst>
                <a:ext uri="{FF2B5EF4-FFF2-40B4-BE49-F238E27FC236}">
                  <a16:creationId xmlns:a16="http://schemas.microsoft.com/office/drawing/2014/main" id="{FA508F18-F3B7-4873-8349-AE4B5D79A1A1}"/>
                </a:ext>
              </a:extLst>
            </p:cNvPr>
            <p:cNvSpPr/>
            <p:nvPr/>
          </p:nvSpPr>
          <p:spPr bwMode="auto">
            <a:xfrm>
              <a:off x="6156326" y="2498726"/>
              <a:ext cx="36513" cy="280988"/>
            </a:xfrm>
            <a:custGeom>
              <a:avLst/>
              <a:gdLst>
                <a:gd name="T0" fmla="*/ 0 w 9"/>
                <a:gd name="T1" fmla="*/ 0 h 70"/>
                <a:gd name="T2" fmla="*/ 7 w 9"/>
                <a:gd name="T3" fmla="*/ 24 h 70"/>
                <a:gd name="T4" fmla="*/ 7 w 9"/>
                <a:gd name="T5" fmla="*/ 26 h 70"/>
                <a:gd name="T6" fmla="*/ 7 w 9"/>
                <a:gd name="T7" fmla="*/ 26 h 70"/>
                <a:gd name="T8" fmla="*/ 7 w 9"/>
                <a:gd name="T9" fmla="*/ 68 h 70"/>
                <a:gd name="T10" fmla="*/ 9 w 9"/>
                <a:gd name="T11" fmla="*/ 70 h 70"/>
                <a:gd name="T12" fmla="*/ 9 w 9"/>
                <a:gd name="T13" fmla="*/ 29 h 70"/>
                <a:gd name="T14" fmla="*/ 0 w 9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0">
                  <a:moveTo>
                    <a:pt x="0" y="0"/>
                  </a:moveTo>
                  <a:cubicBezTo>
                    <a:pt x="5" y="7"/>
                    <a:pt x="7" y="15"/>
                    <a:pt x="7" y="24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8" y="69"/>
                    <a:pt x="9" y="70"/>
                    <a:pt x="9" y="7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8"/>
                    <a:pt x="6" y="8"/>
                    <a:pt x="0" y="0"/>
                  </a:cubicBezTo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íŝ1îďè">
              <a:extLst>
                <a:ext uri="{FF2B5EF4-FFF2-40B4-BE49-F238E27FC236}">
                  <a16:creationId xmlns:a16="http://schemas.microsoft.com/office/drawing/2014/main" id="{0939EA0B-0A48-46AC-9938-C577F7E6906D}"/>
                </a:ext>
              </a:extLst>
            </p:cNvPr>
            <p:cNvSpPr/>
            <p:nvPr/>
          </p:nvSpPr>
          <p:spPr bwMode="auto">
            <a:xfrm>
              <a:off x="5495926" y="2486026"/>
              <a:ext cx="688975" cy="422275"/>
            </a:xfrm>
            <a:custGeom>
              <a:avLst/>
              <a:gdLst>
                <a:gd name="T0" fmla="*/ 160 w 171"/>
                <a:gd name="T1" fmla="*/ 0 h 105"/>
                <a:gd name="T2" fmla="*/ 153 w 171"/>
                <a:gd name="T3" fmla="*/ 28 h 105"/>
                <a:gd name="T4" fmla="*/ 2 w 171"/>
                <a:gd name="T5" fmla="*/ 100 h 105"/>
                <a:gd name="T6" fmla="*/ 0 w 171"/>
                <a:gd name="T7" fmla="*/ 104 h 105"/>
                <a:gd name="T8" fmla="*/ 0 w 171"/>
                <a:gd name="T9" fmla="*/ 105 h 105"/>
                <a:gd name="T10" fmla="*/ 0 w 171"/>
                <a:gd name="T11" fmla="*/ 105 h 105"/>
                <a:gd name="T12" fmla="*/ 12 w 171"/>
                <a:gd name="T13" fmla="*/ 105 h 105"/>
                <a:gd name="T14" fmla="*/ 153 w 171"/>
                <a:gd name="T15" fmla="*/ 39 h 105"/>
                <a:gd name="T16" fmla="*/ 156 w 171"/>
                <a:gd name="T17" fmla="*/ 36 h 105"/>
                <a:gd name="T18" fmla="*/ 158 w 171"/>
                <a:gd name="T19" fmla="*/ 49 h 105"/>
                <a:gd name="T20" fmla="*/ 158 w 171"/>
                <a:gd name="T21" fmla="*/ 52 h 105"/>
                <a:gd name="T22" fmla="*/ 171 w 171"/>
                <a:gd name="T23" fmla="*/ 71 h 105"/>
                <a:gd name="T24" fmla="*/ 171 w 171"/>
                <a:gd name="T25" fmla="*/ 29 h 105"/>
                <a:gd name="T26" fmla="*/ 160 w 171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105">
                  <a:moveTo>
                    <a:pt x="160" y="0"/>
                  </a:moveTo>
                  <a:cubicBezTo>
                    <a:pt x="156" y="8"/>
                    <a:pt x="153" y="18"/>
                    <a:pt x="153" y="28"/>
                  </a:cubicBezTo>
                  <a:cubicBezTo>
                    <a:pt x="98" y="39"/>
                    <a:pt x="45" y="64"/>
                    <a:pt x="2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53" y="72"/>
                    <a:pt x="102" y="50"/>
                    <a:pt x="153" y="39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40"/>
                    <a:pt x="158" y="45"/>
                    <a:pt x="158" y="49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61" y="59"/>
                    <a:pt x="166" y="66"/>
                    <a:pt x="171" y="71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18"/>
                    <a:pt x="167" y="8"/>
                    <a:pt x="160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ṩľîḑé">
              <a:extLst>
                <a:ext uri="{FF2B5EF4-FFF2-40B4-BE49-F238E27FC236}">
                  <a16:creationId xmlns:a16="http://schemas.microsoft.com/office/drawing/2014/main" id="{A5D87D63-B907-4B4B-8D51-773D2EDA032D}"/>
                </a:ext>
              </a:extLst>
            </p:cNvPr>
            <p:cNvSpPr/>
            <p:nvPr/>
          </p:nvSpPr>
          <p:spPr bwMode="auto">
            <a:xfrm>
              <a:off x="5495926" y="2908301"/>
              <a:ext cx="47625" cy="12700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0 h 3"/>
                <a:gd name="T4" fmla="*/ 0 w 12"/>
                <a:gd name="T5" fmla="*/ 0 h 3"/>
                <a:gd name="T6" fmla="*/ 0 w 12"/>
                <a:gd name="T7" fmla="*/ 3 h 3"/>
                <a:gd name="T8" fmla="*/ 3 w 12"/>
                <a:gd name="T9" fmla="*/ 3 h 3"/>
                <a:gd name="T10" fmla="*/ 10 w 12"/>
                <a:gd name="T11" fmla="*/ 3 h 3"/>
                <a:gd name="T12" fmla="*/ 10 w 12"/>
                <a:gd name="T13" fmla="*/ 1 h 3"/>
                <a:gd name="T14" fmla="*/ 12 w 1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0"/>
                    <a:pt x="12" y="0"/>
                  </a:cubicBezTo>
                </a:path>
              </a:pathLst>
            </a:custGeom>
            <a:solidFill>
              <a:srgbClr val="40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íśľîḍé">
              <a:extLst>
                <a:ext uri="{FF2B5EF4-FFF2-40B4-BE49-F238E27FC236}">
                  <a16:creationId xmlns:a16="http://schemas.microsoft.com/office/drawing/2014/main" id="{502C8AFB-7E1C-4D56-8E91-F6854484A17C}"/>
                </a:ext>
              </a:extLst>
            </p:cNvPr>
            <p:cNvSpPr/>
            <p:nvPr/>
          </p:nvSpPr>
          <p:spPr bwMode="auto">
            <a:xfrm>
              <a:off x="5430838" y="2921001"/>
              <a:ext cx="169863" cy="338138"/>
            </a:xfrm>
            <a:custGeom>
              <a:avLst/>
              <a:gdLst>
                <a:gd name="T0" fmla="*/ 26 w 42"/>
                <a:gd name="T1" fmla="*/ 0 h 84"/>
                <a:gd name="T2" fmla="*/ 19 w 42"/>
                <a:gd name="T3" fmla="*/ 0 h 84"/>
                <a:gd name="T4" fmla="*/ 16 w 42"/>
                <a:gd name="T5" fmla="*/ 0 h 84"/>
                <a:gd name="T6" fmla="*/ 16 w 42"/>
                <a:gd name="T7" fmla="*/ 20 h 84"/>
                <a:gd name="T8" fmla="*/ 13 w 42"/>
                <a:gd name="T9" fmla="*/ 26 h 84"/>
                <a:gd name="T10" fmla="*/ 13 w 42"/>
                <a:gd name="T11" fmla="*/ 40 h 84"/>
                <a:gd name="T12" fmla="*/ 0 w 42"/>
                <a:gd name="T13" fmla="*/ 59 h 84"/>
                <a:gd name="T14" fmla="*/ 16 w 42"/>
                <a:gd name="T15" fmla="*/ 80 h 84"/>
                <a:gd name="T16" fmla="*/ 16 w 42"/>
                <a:gd name="T17" fmla="*/ 84 h 84"/>
                <a:gd name="T18" fmla="*/ 42 w 42"/>
                <a:gd name="T19" fmla="*/ 58 h 84"/>
                <a:gd name="T20" fmla="*/ 29 w 42"/>
                <a:gd name="T21" fmla="*/ 40 h 84"/>
                <a:gd name="T22" fmla="*/ 29 w 42"/>
                <a:gd name="T23" fmla="*/ 26 h 84"/>
                <a:gd name="T24" fmla="*/ 26 w 42"/>
                <a:gd name="T25" fmla="*/ 20 h 84"/>
                <a:gd name="T26" fmla="*/ 26 w 4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84">
                  <a:moveTo>
                    <a:pt x="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21"/>
                    <a:pt x="13" y="23"/>
                    <a:pt x="13" y="2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5" y="43"/>
                    <a:pt x="0" y="51"/>
                    <a:pt x="0" y="59"/>
                  </a:cubicBezTo>
                  <a:cubicBezTo>
                    <a:pt x="0" y="69"/>
                    <a:pt x="7" y="78"/>
                    <a:pt x="16" y="80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0"/>
                    <a:pt x="36" y="43"/>
                    <a:pt x="29" y="40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3"/>
                    <a:pt x="28" y="21"/>
                    <a:pt x="26" y="2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şľíḓè">
              <a:extLst>
                <a:ext uri="{FF2B5EF4-FFF2-40B4-BE49-F238E27FC236}">
                  <a16:creationId xmlns:a16="http://schemas.microsoft.com/office/drawing/2014/main" id="{64987927-F3DE-45DB-BFDB-3BAF72D6A468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ŝļíḓè">
              <a:extLst>
                <a:ext uri="{FF2B5EF4-FFF2-40B4-BE49-F238E27FC236}">
                  <a16:creationId xmlns:a16="http://schemas.microsoft.com/office/drawing/2014/main" id="{B511D897-37D1-4014-998A-E3E5BC8FFE74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ṣľïḍè">
              <a:extLst>
                <a:ext uri="{FF2B5EF4-FFF2-40B4-BE49-F238E27FC236}">
                  <a16:creationId xmlns:a16="http://schemas.microsoft.com/office/drawing/2014/main" id="{6F97D55B-CFEB-4921-B6AE-7485D6880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iṥļïḓè">
              <a:extLst>
                <a:ext uri="{FF2B5EF4-FFF2-40B4-BE49-F238E27FC236}">
                  <a16:creationId xmlns:a16="http://schemas.microsoft.com/office/drawing/2014/main" id="{D59EF4AB-ABC7-4888-AF67-43033F93B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ŝľiḓe">
              <a:extLst>
                <a:ext uri="{FF2B5EF4-FFF2-40B4-BE49-F238E27FC236}">
                  <a16:creationId xmlns:a16="http://schemas.microsoft.com/office/drawing/2014/main" id="{97D2BD09-2DD8-438E-9EDC-D8570DBF69F0}"/>
                </a:ext>
              </a:extLst>
            </p:cNvPr>
            <p:cNvSpPr/>
            <p:nvPr/>
          </p:nvSpPr>
          <p:spPr bwMode="auto">
            <a:xfrm>
              <a:off x="5576888" y="3159126"/>
              <a:ext cx="608013" cy="904875"/>
            </a:xfrm>
            <a:custGeom>
              <a:avLst/>
              <a:gdLst>
                <a:gd name="T0" fmla="*/ 151 w 151"/>
                <a:gd name="T1" fmla="*/ 0 h 225"/>
                <a:gd name="T2" fmla="*/ 138 w 151"/>
                <a:gd name="T3" fmla="*/ 0 h 225"/>
                <a:gd name="T4" fmla="*/ 138 w 151"/>
                <a:gd name="T5" fmla="*/ 75 h 225"/>
                <a:gd name="T6" fmla="*/ 66 w 151"/>
                <a:gd name="T7" fmla="*/ 147 h 225"/>
                <a:gd name="T8" fmla="*/ 66 w 151"/>
                <a:gd name="T9" fmla="*/ 161 h 225"/>
                <a:gd name="T10" fmla="*/ 66 w 151"/>
                <a:gd name="T11" fmla="*/ 178 h 225"/>
                <a:gd name="T12" fmla="*/ 68 w 151"/>
                <a:gd name="T13" fmla="*/ 184 h 225"/>
                <a:gd name="T14" fmla="*/ 28 w 151"/>
                <a:gd name="T15" fmla="*/ 184 h 225"/>
                <a:gd name="T16" fmla="*/ 0 w 151"/>
                <a:gd name="T17" fmla="*/ 212 h 225"/>
                <a:gd name="T18" fmla="*/ 12 w 151"/>
                <a:gd name="T19" fmla="*/ 222 h 225"/>
                <a:gd name="T20" fmla="*/ 12 w 151"/>
                <a:gd name="T21" fmla="*/ 222 h 225"/>
                <a:gd name="T22" fmla="*/ 17 w 151"/>
                <a:gd name="T23" fmla="*/ 224 h 225"/>
                <a:gd name="T24" fmla="*/ 17 w 151"/>
                <a:gd name="T25" fmla="*/ 224 h 225"/>
                <a:gd name="T26" fmla="*/ 22 w 151"/>
                <a:gd name="T27" fmla="*/ 225 h 225"/>
                <a:gd name="T28" fmla="*/ 23 w 151"/>
                <a:gd name="T29" fmla="*/ 225 h 225"/>
                <a:gd name="T30" fmla="*/ 28 w 151"/>
                <a:gd name="T31" fmla="*/ 225 h 225"/>
                <a:gd name="T32" fmla="*/ 30 w 151"/>
                <a:gd name="T33" fmla="*/ 225 h 225"/>
                <a:gd name="T34" fmla="*/ 54 w 151"/>
                <a:gd name="T35" fmla="*/ 225 h 225"/>
                <a:gd name="T36" fmla="*/ 55 w 151"/>
                <a:gd name="T37" fmla="*/ 225 h 225"/>
                <a:gd name="T38" fmla="*/ 80 w 151"/>
                <a:gd name="T39" fmla="*/ 225 h 225"/>
                <a:gd name="T40" fmla="*/ 89 w 151"/>
                <a:gd name="T41" fmla="*/ 225 h 225"/>
                <a:gd name="T42" fmla="*/ 138 w 151"/>
                <a:gd name="T43" fmla="*/ 176 h 225"/>
                <a:gd name="T44" fmla="*/ 138 w 151"/>
                <a:gd name="T45" fmla="*/ 225 h 225"/>
                <a:gd name="T46" fmla="*/ 151 w 151"/>
                <a:gd name="T47" fmla="*/ 225 h 225"/>
                <a:gd name="T48" fmla="*/ 151 w 151"/>
                <a:gd name="T4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225">
                  <a:moveTo>
                    <a:pt x="15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75"/>
                    <a:pt x="138" y="75"/>
                    <a:pt x="138" y="75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6" y="180"/>
                    <a:pt x="66" y="182"/>
                    <a:pt x="6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3" y="216"/>
                    <a:pt x="7" y="219"/>
                    <a:pt x="12" y="222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4" y="223"/>
                    <a:pt x="15" y="223"/>
                    <a:pt x="17" y="224"/>
                  </a:cubicBezTo>
                  <a:cubicBezTo>
                    <a:pt x="17" y="224"/>
                    <a:pt x="17" y="224"/>
                    <a:pt x="17" y="224"/>
                  </a:cubicBezTo>
                  <a:cubicBezTo>
                    <a:pt x="18" y="224"/>
                    <a:pt x="20" y="225"/>
                    <a:pt x="22" y="225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25"/>
                    <a:pt x="26" y="225"/>
                    <a:pt x="28" y="225"/>
                  </a:cubicBezTo>
                  <a:cubicBezTo>
                    <a:pt x="30" y="225"/>
                    <a:pt x="30" y="225"/>
                    <a:pt x="30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9" y="225"/>
                    <a:pt x="89" y="225"/>
                    <a:pt x="89" y="225"/>
                  </a:cubicBezTo>
                  <a:cubicBezTo>
                    <a:pt x="138" y="176"/>
                    <a:pt x="138" y="176"/>
                    <a:pt x="138" y="17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51" y="0"/>
                    <a:pt x="151" y="0"/>
                    <a:pt x="151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iṩḻídé">
              <a:extLst>
                <a:ext uri="{FF2B5EF4-FFF2-40B4-BE49-F238E27FC236}">
                  <a16:creationId xmlns:a16="http://schemas.microsoft.com/office/drawing/2014/main" id="{61ACC7E7-22BC-45E4-A8A7-408D5E0CCF2F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ṧḻîḋè">
              <a:extLst>
                <a:ext uri="{FF2B5EF4-FFF2-40B4-BE49-F238E27FC236}">
                  <a16:creationId xmlns:a16="http://schemas.microsoft.com/office/drawing/2014/main" id="{2B34232B-E9E7-40A8-A5C3-6B157ACE4C22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ṥḷidê">
              <a:extLst>
                <a:ext uri="{FF2B5EF4-FFF2-40B4-BE49-F238E27FC236}">
                  <a16:creationId xmlns:a16="http://schemas.microsoft.com/office/drawing/2014/main" id="{CCFDC187-FAF0-449C-9ECA-ACD035BE9DB0}"/>
                </a:ext>
              </a:extLst>
            </p:cNvPr>
            <p:cNvSpPr/>
            <p:nvPr/>
          </p:nvSpPr>
          <p:spPr bwMode="auto">
            <a:xfrm>
              <a:off x="5430838" y="2632076"/>
              <a:ext cx="701675" cy="1379538"/>
            </a:xfrm>
            <a:custGeom>
              <a:avLst/>
              <a:gdLst>
                <a:gd name="T0" fmla="*/ 16 w 174"/>
                <a:gd name="T1" fmla="*/ 216 h 343"/>
                <a:gd name="T2" fmla="*/ 16 w 174"/>
                <a:gd name="T3" fmla="*/ 279 h 343"/>
                <a:gd name="T4" fmla="*/ 13 w 174"/>
                <a:gd name="T5" fmla="*/ 285 h 343"/>
                <a:gd name="T6" fmla="*/ 13 w 174"/>
                <a:gd name="T7" fmla="*/ 299 h 343"/>
                <a:gd name="T8" fmla="*/ 0 w 174"/>
                <a:gd name="T9" fmla="*/ 319 h 343"/>
                <a:gd name="T10" fmla="*/ 21 w 174"/>
                <a:gd name="T11" fmla="*/ 340 h 343"/>
                <a:gd name="T12" fmla="*/ 32 w 174"/>
                <a:gd name="T13" fmla="*/ 337 h 343"/>
                <a:gd name="T14" fmla="*/ 36 w 174"/>
                <a:gd name="T15" fmla="*/ 343 h 343"/>
                <a:gd name="T16" fmla="*/ 64 w 174"/>
                <a:gd name="T17" fmla="*/ 315 h 343"/>
                <a:gd name="T18" fmla="*/ 42 w 174"/>
                <a:gd name="T19" fmla="*/ 315 h 343"/>
                <a:gd name="T20" fmla="*/ 30 w 174"/>
                <a:gd name="T21" fmla="*/ 299 h 343"/>
                <a:gd name="T22" fmla="*/ 30 w 174"/>
                <a:gd name="T23" fmla="*/ 285 h 343"/>
                <a:gd name="T24" fmla="*/ 27 w 174"/>
                <a:gd name="T25" fmla="*/ 279 h 343"/>
                <a:gd name="T26" fmla="*/ 27 w 174"/>
                <a:gd name="T27" fmla="*/ 216 h 343"/>
                <a:gd name="T28" fmla="*/ 16 w 174"/>
                <a:gd name="T29" fmla="*/ 216 h 343"/>
                <a:gd name="T30" fmla="*/ 16 w 174"/>
                <a:gd name="T31" fmla="*/ 216 h 343"/>
                <a:gd name="T32" fmla="*/ 172 w 174"/>
                <a:gd name="T33" fmla="*/ 0 h 343"/>
                <a:gd name="T34" fmla="*/ 169 w 174"/>
                <a:gd name="T35" fmla="*/ 3 h 343"/>
                <a:gd name="T36" fmla="*/ 170 w 174"/>
                <a:gd name="T37" fmla="*/ 3 h 343"/>
                <a:gd name="T38" fmla="*/ 174 w 174"/>
                <a:gd name="T39" fmla="*/ 16 h 343"/>
                <a:gd name="T40" fmla="*/ 174 w 174"/>
                <a:gd name="T41" fmla="*/ 13 h 343"/>
                <a:gd name="T42" fmla="*/ 172 w 174"/>
                <a:gd name="T4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343">
                  <a:moveTo>
                    <a:pt x="16" y="216"/>
                  </a:moveTo>
                  <a:cubicBezTo>
                    <a:pt x="16" y="279"/>
                    <a:pt x="16" y="279"/>
                    <a:pt x="16" y="279"/>
                  </a:cubicBezTo>
                  <a:cubicBezTo>
                    <a:pt x="14" y="281"/>
                    <a:pt x="13" y="283"/>
                    <a:pt x="13" y="285"/>
                  </a:cubicBezTo>
                  <a:cubicBezTo>
                    <a:pt x="13" y="299"/>
                    <a:pt x="13" y="299"/>
                    <a:pt x="13" y="299"/>
                  </a:cubicBezTo>
                  <a:cubicBezTo>
                    <a:pt x="5" y="302"/>
                    <a:pt x="0" y="310"/>
                    <a:pt x="0" y="319"/>
                  </a:cubicBezTo>
                  <a:cubicBezTo>
                    <a:pt x="0" y="331"/>
                    <a:pt x="10" y="340"/>
                    <a:pt x="21" y="340"/>
                  </a:cubicBezTo>
                  <a:cubicBezTo>
                    <a:pt x="25" y="340"/>
                    <a:pt x="29" y="339"/>
                    <a:pt x="32" y="337"/>
                  </a:cubicBezTo>
                  <a:cubicBezTo>
                    <a:pt x="33" y="339"/>
                    <a:pt x="35" y="341"/>
                    <a:pt x="36" y="343"/>
                  </a:cubicBezTo>
                  <a:cubicBezTo>
                    <a:pt x="64" y="315"/>
                    <a:pt x="64" y="315"/>
                    <a:pt x="64" y="315"/>
                  </a:cubicBezTo>
                  <a:cubicBezTo>
                    <a:pt x="42" y="315"/>
                    <a:pt x="42" y="315"/>
                    <a:pt x="42" y="315"/>
                  </a:cubicBezTo>
                  <a:cubicBezTo>
                    <a:pt x="41" y="308"/>
                    <a:pt x="36" y="302"/>
                    <a:pt x="30" y="299"/>
                  </a:cubicBezTo>
                  <a:cubicBezTo>
                    <a:pt x="30" y="285"/>
                    <a:pt x="30" y="285"/>
                    <a:pt x="30" y="285"/>
                  </a:cubicBezTo>
                  <a:cubicBezTo>
                    <a:pt x="30" y="283"/>
                    <a:pt x="28" y="281"/>
                    <a:pt x="27" y="279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16" y="216"/>
                    <a:pt x="16" y="216"/>
                    <a:pt x="16" y="216"/>
                  </a:cubicBezTo>
                  <a:cubicBezTo>
                    <a:pt x="16" y="216"/>
                    <a:pt x="16" y="216"/>
                    <a:pt x="16" y="216"/>
                  </a:cubicBezTo>
                  <a:moveTo>
                    <a:pt x="172" y="0"/>
                  </a:moveTo>
                  <a:cubicBezTo>
                    <a:pt x="169" y="3"/>
                    <a:pt x="169" y="3"/>
                    <a:pt x="169" y="3"/>
                  </a:cubicBezTo>
                  <a:cubicBezTo>
                    <a:pt x="169" y="3"/>
                    <a:pt x="170" y="3"/>
                    <a:pt x="170" y="3"/>
                  </a:cubicBezTo>
                  <a:cubicBezTo>
                    <a:pt x="171" y="7"/>
                    <a:pt x="172" y="12"/>
                    <a:pt x="174" y="16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9"/>
                    <a:pt x="173" y="4"/>
                    <a:pt x="1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ṩḻïḑê">
              <a:extLst>
                <a:ext uri="{FF2B5EF4-FFF2-40B4-BE49-F238E27FC236}">
                  <a16:creationId xmlns:a16="http://schemas.microsoft.com/office/drawing/2014/main" id="{43311A2A-689D-487D-8EE6-74B3A3FB6933}"/>
                </a:ext>
              </a:extLst>
            </p:cNvPr>
            <p:cNvSpPr/>
            <p:nvPr/>
          </p:nvSpPr>
          <p:spPr bwMode="auto">
            <a:xfrm>
              <a:off x="5495926" y="3489326"/>
              <a:ext cx="44450" cy="11113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3 h 3"/>
                <a:gd name="T4" fmla="*/ 0 w 11"/>
                <a:gd name="T5" fmla="*/ 3 h 3"/>
                <a:gd name="T6" fmla="*/ 11 w 11"/>
                <a:gd name="T7" fmla="*/ 3 h 3"/>
                <a:gd name="T8" fmla="*/ 11 w 11"/>
                <a:gd name="T9" fmla="*/ 0 h 3"/>
                <a:gd name="T10" fmla="*/ 3 w 11"/>
                <a:gd name="T11" fmla="*/ 0 h 3"/>
                <a:gd name="T12" fmla="*/ 3 w 11"/>
                <a:gd name="T13" fmla="*/ 0 h 3"/>
                <a:gd name="T14" fmla="*/ 0 w 11"/>
                <a:gd name="T15" fmla="*/ 0 h 3"/>
                <a:gd name="T16" fmla="*/ 0 w 1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ṡlïḓe">
              <a:extLst>
                <a:ext uri="{FF2B5EF4-FFF2-40B4-BE49-F238E27FC236}">
                  <a16:creationId xmlns:a16="http://schemas.microsoft.com/office/drawing/2014/main" id="{F1DDFEA8-E8B6-4BC1-899A-FA0137DAA5F7}"/>
                </a:ext>
              </a:extLst>
            </p:cNvPr>
            <p:cNvSpPr/>
            <p:nvPr/>
          </p:nvSpPr>
          <p:spPr bwMode="auto">
            <a:xfrm>
              <a:off x="5495926" y="3154363"/>
              <a:ext cx="104775" cy="325438"/>
            </a:xfrm>
            <a:custGeom>
              <a:avLst/>
              <a:gdLst>
                <a:gd name="T0" fmla="*/ 26 w 26"/>
                <a:gd name="T1" fmla="*/ 0 h 81"/>
                <a:gd name="T2" fmla="*/ 0 w 26"/>
                <a:gd name="T3" fmla="*/ 26 h 81"/>
                <a:gd name="T4" fmla="*/ 0 w 26"/>
                <a:gd name="T5" fmla="*/ 81 h 81"/>
                <a:gd name="T6" fmla="*/ 0 w 26"/>
                <a:gd name="T7" fmla="*/ 81 h 81"/>
                <a:gd name="T8" fmla="*/ 11 w 26"/>
                <a:gd name="T9" fmla="*/ 81 h 81"/>
                <a:gd name="T10" fmla="*/ 11 w 26"/>
                <a:gd name="T11" fmla="*/ 22 h 81"/>
                <a:gd name="T12" fmla="*/ 26 w 26"/>
                <a:gd name="T13" fmla="*/ 1 h 81"/>
                <a:gd name="T14" fmla="*/ 26 w 2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81">
                  <a:moveTo>
                    <a:pt x="26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0" y="19"/>
                    <a:pt x="26" y="11"/>
                    <a:pt x="26" y="1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ś1ídè">
              <a:extLst>
                <a:ext uri="{FF2B5EF4-FFF2-40B4-BE49-F238E27FC236}">
                  <a16:creationId xmlns:a16="http://schemas.microsoft.com/office/drawing/2014/main" id="{42EA7565-F6A4-45A1-93EF-101360A278AB}"/>
                </a:ext>
              </a:extLst>
            </p:cNvPr>
            <p:cNvSpPr/>
            <p:nvPr/>
          </p:nvSpPr>
          <p:spPr bwMode="auto">
            <a:xfrm>
              <a:off x="5495926" y="3479801"/>
              <a:ext cx="44450" cy="9525"/>
            </a:xfrm>
            <a:custGeom>
              <a:avLst/>
              <a:gdLst>
                <a:gd name="T0" fmla="*/ 0 w 11"/>
                <a:gd name="T1" fmla="*/ 0 h 2"/>
                <a:gd name="T2" fmla="*/ 0 w 11"/>
                <a:gd name="T3" fmla="*/ 2 h 2"/>
                <a:gd name="T4" fmla="*/ 0 w 11"/>
                <a:gd name="T5" fmla="*/ 2 h 2"/>
                <a:gd name="T6" fmla="*/ 3 w 11"/>
                <a:gd name="T7" fmla="*/ 2 h 2"/>
                <a:gd name="T8" fmla="*/ 11 w 11"/>
                <a:gd name="T9" fmla="*/ 2 h 2"/>
                <a:gd name="T10" fmla="*/ 11 w 11"/>
                <a:gd name="T11" fmla="*/ 0 h 2"/>
                <a:gd name="T12" fmla="*/ 0 w 11"/>
                <a:gd name="T13" fmla="*/ 0 h 2"/>
                <a:gd name="T14" fmla="*/ 0 w 1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śļïḍé">
              <a:extLst>
                <a:ext uri="{FF2B5EF4-FFF2-40B4-BE49-F238E27FC236}">
                  <a16:creationId xmlns:a16="http://schemas.microsoft.com/office/drawing/2014/main" id="{7AF3C716-A1AC-4AE9-9FD1-58EA64708619}"/>
                </a:ext>
              </a:extLst>
            </p:cNvPr>
            <p:cNvSpPr/>
            <p:nvPr/>
          </p:nvSpPr>
          <p:spPr bwMode="auto">
            <a:xfrm>
              <a:off x="5842001" y="3159126"/>
              <a:ext cx="290513" cy="590550"/>
            </a:xfrm>
            <a:custGeom>
              <a:avLst/>
              <a:gdLst>
                <a:gd name="T0" fmla="*/ 72 w 72"/>
                <a:gd name="T1" fmla="*/ 0 h 147"/>
                <a:gd name="T2" fmla="*/ 47 w 72"/>
                <a:gd name="T3" fmla="*/ 0 h 147"/>
                <a:gd name="T4" fmla="*/ 47 w 72"/>
                <a:gd name="T5" fmla="*/ 12 h 147"/>
                <a:gd name="T6" fmla="*/ 35 w 72"/>
                <a:gd name="T7" fmla="*/ 12 h 147"/>
                <a:gd name="T8" fmla="*/ 35 w 72"/>
                <a:gd name="T9" fmla="*/ 59 h 147"/>
                <a:gd name="T10" fmla="*/ 9 w 72"/>
                <a:gd name="T11" fmla="*/ 85 h 147"/>
                <a:gd name="T12" fmla="*/ 0 w 72"/>
                <a:gd name="T13" fmla="*/ 85 h 147"/>
                <a:gd name="T14" fmla="*/ 0 w 72"/>
                <a:gd name="T15" fmla="*/ 132 h 147"/>
                <a:gd name="T16" fmla="*/ 0 w 72"/>
                <a:gd name="T17" fmla="*/ 147 h 147"/>
                <a:gd name="T18" fmla="*/ 72 w 72"/>
                <a:gd name="T19" fmla="*/ 75 h 147"/>
                <a:gd name="T20" fmla="*/ 72 w 72"/>
                <a:gd name="T2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47">
                  <a:moveTo>
                    <a:pt x="72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73"/>
                    <a:pt x="23" y="85"/>
                    <a:pt x="9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ṡlíde">
              <a:extLst>
                <a:ext uri="{FF2B5EF4-FFF2-40B4-BE49-F238E27FC236}">
                  <a16:creationId xmlns:a16="http://schemas.microsoft.com/office/drawing/2014/main" id="{5E0A4A56-9D1B-4C3E-B072-59636DDCC896}"/>
                </a:ext>
              </a:extLst>
            </p:cNvPr>
            <p:cNvSpPr/>
            <p:nvPr/>
          </p:nvSpPr>
          <p:spPr bwMode="auto">
            <a:xfrm>
              <a:off x="5842001" y="3206751"/>
              <a:ext cx="141288" cy="293688"/>
            </a:xfrm>
            <a:custGeom>
              <a:avLst/>
              <a:gdLst>
                <a:gd name="T0" fmla="*/ 35 w 35"/>
                <a:gd name="T1" fmla="*/ 0 h 73"/>
                <a:gd name="T2" fmla="*/ 34 w 35"/>
                <a:gd name="T3" fmla="*/ 0 h 73"/>
                <a:gd name="T4" fmla="*/ 34 w 35"/>
                <a:gd name="T5" fmla="*/ 7 h 73"/>
                <a:gd name="T6" fmla="*/ 32 w 35"/>
                <a:gd name="T7" fmla="*/ 7 h 73"/>
                <a:gd name="T8" fmla="*/ 32 w 35"/>
                <a:gd name="T9" fmla="*/ 44 h 73"/>
                <a:gd name="T10" fmla="*/ 26 w 35"/>
                <a:gd name="T11" fmla="*/ 61 h 73"/>
                <a:gd name="T12" fmla="*/ 32 w 35"/>
                <a:gd name="T13" fmla="*/ 45 h 73"/>
                <a:gd name="T14" fmla="*/ 32 w 35"/>
                <a:gd name="T15" fmla="*/ 47 h 73"/>
                <a:gd name="T16" fmla="*/ 9 w 35"/>
                <a:gd name="T17" fmla="*/ 70 h 73"/>
                <a:gd name="T18" fmla="*/ 6 w 35"/>
                <a:gd name="T19" fmla="*/ 70 h 73"/>
                <a:gd name="T20" fmla="*/ 6 w 35"/>
                <a:gd name="T21" fmla="*/ 70 h 73"/>
                <a:gd name="T22" fmla="*/ 0 w 35"/>
                <a:gd name="T23" fmla="*/ 70 h 73"/>
                <a:gd name="T24" fmla="*/ 0 w 35"/>
                <a:gd name="T25" fmla="*/ 73 h 73"/>
                <a:gd name="T26" fmla="*/ 9 w 35"/>
                <a:gd name="T27" fmla="*/ 73 h 73"/>
                <a:gd name="T28" fmla="*/ 35 w 35"/>
                <a:gd name="T29" fmla="*/ 47 h 73"/>
                <a:gd name="T30" fmla="*/ 35 w 35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73">
                  <a:moveTo>
                    <a:pt x="3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50"/>
                    <a:pt x="30" y="56"/>
                    <a:pt x="26" y="61"/>
                  </a:cubicBezTo>
                  <a:cubicBezTo>
                    <a:pt x="30" y="57"/>
                    <a:pt x="32" y="51"/>
                    <a:pt x="32" y="4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60"/>
                    <a:pt x="22" y="70"/>
                    <a:pt x="9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23" y="73"/>
                    <a:pt x="35" y="61"/>
                    <a:pt x="35" y="4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ŝḷîḓe">
              <a:extLst>
                <a:ext uri="{FF2B5EF4-FFF2-40B4-BE49-F238E27FC236}">
                  <a16:creationId xmlns:a16="http://schemas.microsoft.com/office/drawing/2014/main" id="{1FF43CA0-B329-4727-A239-9986E513BCDA}"/>
                </a:ext>
              </a:extLst>
            </p:cNvPr>
            <p:cNvSpPr/>
            <p:nvPr/>
          </p:nvSpPr>
          <p:spPr bwMode="auto">
            <a:xfrm>
              <a:off x="5842001" y="3235326"/>
              <a:ext cx="128588" cy="244475"/>
            </a:xfrm>
            <a:custGeom>
              <a:avLst/>
              <a:gdLst>
                <a:gd name="T0" fmla="*/ 32 w 32"/>
                <a:gd name="T1" fmla="*/ 0 h 61"/>
                <a:gd name="T2" fmla="*/ 12 w 32"/>
                <a:gd name="T3" fmla="*/ 0 h 61"/>
                <a:gd name="T4" fmla="*/ 2 w 32"/>
                <a:gd name="T5" fmla="*/ 5 h 61"/>
                <a:gd name="T6" fmla="*/ 0 w 32"/>
                <a:gd name="T7" fmla="*/ 9 h 61"/>
                <a:gd name="T8" fmla="*/ 0 w 32"/>
                <a:gd name="T9" fmla="*/ 12 h 61"/>
                <a:gd name="T10" fmla="*/ 0 w 32"/>
                <a:gd name="T11" fmla="*/ 13 h 61"/>
                <a:gd name="T12" fmla="*/ 0 w 32"/>
                <a:gd name="T13" fmla="*/ 23 h 61"/>
                <a:gd name="T14" fmla="*/ 0 w 32"/>
                <a:gd name="T15" fmla="*/ 61 h 61"/>
                <a:gd name="T16" fmla="*/ 9 w 32"/>
                <a:gd name="T17" fmla="*/ 61 h 61"/>
                <a:gd name="T18" fmla="*/ 26 w 32"/>
                <a:gd name="T19" fmla="*/ 54 h 61"/>
                <a:gd name="T20" fmla="*/ 32 w 32"/>
                <a:gd name="T21" fmla="*/ 37 h 61"/>
                <a:gd name="T22" fmla="*/ 32 w 32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61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2"/>
                    <a:pt x="2" y="5"/>
                  </a:cubicBezTo>
                  <a:cubicBezTo>
                    <a:pt x="1" y="6"/>
                    <a:pt x="0" y="8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5" y="61"/>
                    <a:pt x="21" y="59"/>
                    <a:pt x="26" y="54"/>
                  </a:cubicBezTo>
                  <a:cubicBezTo>
                    <a:pt x="30" y="49"/>
                    <a:pt x="32" y="43"/>
                    <a:pt x="32" y="37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sḻiḋé">
              <a:extLst>
                <a:ext uri="{FF2B5EF4-FFF2-40B4-BE49-F238E27FC236}">
                  <a16:creationId xmlns:a16="http://schemas.microsoft.com/office/drawing/2014/main" id="{3E9F09AB-FDDA-4DB4-B074-D880D6AECA6A}"/>
                </a:ext>
              </a:extLst>
            </p:cNvPr>
            <p:cNvSpPr/>
            <p:nvPr/>
          </p:nvSpPr>
          <p:spPr bwMode="auto">
            <a:xfrm>
              <a:off x="5842001" y="3387726"/>
              <a:ext cx="128588" cy="101600"/>
            </a:xfrm>
            <a:custGeom>
              <a:avLst/>
              <a:gdLst>
                <a:gd name="T0" fmla="*/ 32 w 32"/>
                <a:gd name="T1" fmla="*/ 0 h 25"/>
                <a:gd name="T2" fmla="*/ 26 w 32"/>
                <a:gd name="T3" fmla="*/ 16 h 25"/>
                <a:gd name="T4" fmla="*/ 9 w 32"/>
                <a:gd name="T5" fmla="*/ 23 h 25"/>
                <a:gd name="T6" fmla="*/ 0 w 32"/>
                <a:gd name="T7" fmla="*/ 23 h 25"/>
                <a:gd name="T8" fmla="*/ 0 w 32"/>
                <a:gd name="T9" fmla="*/ 25 h 25"/>
                <a:gd name="T10" fmla="*/ 6 w 32"/>
                <a:gd name="T11" fmla="*/ 25 h 25"/>
                <a:gd name="T12" fmla="*/ 9 w 32"/>
                <a:gd name="T13" fmla="*/ 25 h 25"/>
                <a:gd name="T14" fmla="*/ 32 w 32"/>
                <a:gd name="T15" fmla="*/ 2 h 25"/>
                <a:gd name="T16" fmla="*/ 32 w 32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5">
                  <a:moveTo>
                    <a:pt x="32" y="0"/>
                  </a:moveTo>
                  <a:cubicBezTo>
                    <a:pt x="32" y="6"/>
                    <a:pt x="30" y="12"/>
                    <a:pt x="26" y="16"/>
                  </a:cubicBezTo>
                  <a:cubicBezTo>
                    <a:pt x="21" y="21"/>
                    <a:pt x="15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2" y="25"/>
                    <a:pt x="32" y="15"/>
                    <a:pt x="32" y="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íṣ1ïďê">
              <a:extLst>
                <a:ext uri="{FF2B5EF4-FFF2-40B4-BE49-F238E27FC236}">
                  <a16:creationId xmlns:a16="http://schemas.microsoft.com/office/drawing/2014/main" id="{034633DC-FF11-4642-91EF-E636763FC013}"/>
                </a:ext>
              </a:extLst>
            </p:cNvPr>
            <p:cNvSpPr/>
            <p:nvPr/>
          </p:nvSpPr>
          <p:spPr bwMode="auto">
            <a:xfrm>
              <a:off x="6140451" y="2482851"/>
              <a:ext cx="44450" cy="120650"/>
            </a:xfrm>
            <a:custGeom>
              <a:avLst/>
              <a:gdLst>
                <a:gd name="T0" fmla="*/ 1 w 11"/>
                <a:gd name="T1" fmla="*/ 0 h 30"/>
                <a:gd name="T2" fmla="*/ 0 w 11"/>
                <a:gd name="T3" fmla="*/ 1 h 30"/>
                <a:gd name="T4" fmla="*/ 11 w 11"/>
                <a:gd name="T5" fmla="*/ 30 h 30"/>
                <a:gd name="T6" fmla="*/ 11 w 11"/>
                <a:gd name="T7" fmla="*/ 28 h 30"/>
                <a:gd name="T8" fmla="*/ 1 w 1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0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7" y="9"/>
                    <a:pt x="11" y="19"/>
                    <a:pt x="11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17"/>
                    <a:pt x="7" y="8"/>
                    <a:pt x="1" y="0"/>
                  </a:cubicBezTo>
                </a:path>
              </a:pathLst>
            </a:custGeom>
            <a:solidFill>
              <a:srgbClr val="34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$ľîḓê">
              <a:extLst>
                <a:ext uri="{FF2B5EF4-FFF2-40B4-BE49-F238E27FC236}">
                  <a16:creationId xmlns:a16="http://schemas.microsoft.com/office/drawing/2014/main" id="{FC71C49C-AC4E-43F5-90E3-5DB0CF77C0C2}"/>
                </a:ext>
              </a:extLst>
            </p:cNvPr>
            <p:cNvSpPr/>
            <p:nvPr/>
          </p:nvSpPr>
          <p:spPr bwMode="auto">
            <a:xfrm>
              <a:off x="6043613" y="3235326"/>
              <a:ext cx="1019175" cy="679450"/>
            </a:xfrm>
            <a:custGeom>
              <a:avLst/>
              <a:gdLst>
                <a:gd name="T0" fmla="*/ 234 w 253"/>
                <a:gd name="T1" fmla="*/ 23 h 169"/>
                <a:gd name="T2" fmla="*/ 142 w 253"/>
                <a:gd name="T3" fmla="*/ 23 h 169"/>
                <a:gd name="T4" fmla="*/ 142 w 253"/>
                <a:gd name="T5" fmla="*/ 12 h 169"/>
                <a:gd name="T6" fmla="*/ 130 w 253"/>
                <a:gd name="T7" fmla="*/ 0 h 169"/>
                <a:gd name="T8" fmla="*/ 12 w 253"/>
                <a:gd name="T9" fmla="*/ 0 h 169"/>
                <a:gd name="T10" fmla="*/ 0 w 253"/>
                <a:gd name="T11" fmla="*/ 12 h 169"/>
                <a:gd name="T12" fmla="*/ 0 w 253"/>
                <a:gd name="T13" fmla="*/ 23 h 169"/>
                <a:gd name="T14" fmla="*/ 0 w 253"/>
                <a:gd name="T15" fmla="*/ 113 h 169"/>
                <a:gd name="T16" fmla="*/ 0 w 253"/>
                <a:gd name="T17" fmla="*/ 159 h 169"/>
                <a:gd name="T18" fmla="*/ 11 w 253"/>
                <a:gd name="T19" fmla="*/ 169 h 169"/>
                <a:gd name="T20" fmla="*/ 253 w 253"/>
                <a:gd name="T21" fmla="*/ 169 h 169"/>
                <a:gd name="T22" fmla="*/ 253 w 253"/>
                <a:gd name="T23" fmla="*/ 43 h 169"/>
                <a:gd name="T24" fmla="*/ 234 w 253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169">
                  <a:moveTo>
                    <a:pt x="234" y="23"/>
                  </a:moveTo>
                  <a:cubicBezTo>
                    <a:pt x="142" y="23"/>
                    <a:pt x="142" y="23"/>
                    <a:pt x="142" y="23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5"/>
                    <a:pt x="136" y="0"/>
                    <a:pt x="1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5" y="169"/>
                    <a:pt x="11" y="169"/>
                  </a:cubicBezTo>
                  <a:cubicBezTo>
                    <a:pt x="253" y="169"/>
                    <a:pt x="253" y="169"/>
                    <a:pt x="253" y="169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32"/>
                    <a:pt x="244" y="23"/>
                    <a:pt x="234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ṥ1íḍe">
              <a:extLst>
                <a:ext uri="{FF2B5EF4-FFF2-40B4-BE49-F238E27FC236}">
                  <a16:creationId xmlns:a16="http://schemas.microsoft.com/office/drawing/2014/main" id="{7E80B255-59E6-4CF3-9739-5E723C3DC79E}"/>
                </a:ext>
              </a:extLst>
            </p:cNvPr>
            <p:cNvSpPr/>
            <p:nvPr/>
          </p:nvSpPr>
          <p:spPr bwMode="auto">
            <a:xfrm>
              <a:off x="6111876" y="3159126"/>
              <a:ext cx="922338" cy="755650"/>
            </a:xfrm>
            <a:prstGeom prst="rect">
              <a:avLst/>
            </a:prstGeom>
            <a:solidFill>
              <a:srgbClr val="254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îṧlïḋe">
              <a:extLst>
                <a:ext uri="{FF2B5EF4-FFF2-40B4-BE49-F238E27FC236}">
                  <a16:creationId xmlns:a16="http://schemas.microsoft.com/office/drawing/2014/main" id="{F42D5A4F-954C-4B6A-AADE-7BD0028A3C49}"/>
                </a:ext>
              </a:extLst>
            </p:cNvPr>
            <p:cNvSpPr/>
            <p:nvPr/>
          </p:nvSpPr>
          <p:spPr bwMode="auto">
            <a:xfrm>
              <a:off x="6059488" y="3206751"/>
              <a:ext cx="922338" cy="708025"/>
            </a:xfrm>
            <a:custGeom>
              <a:avLst/>
              <a:gdLst>
                <a:gd name="T0" fmla="*/ 581 w 581"/>
                <a:gd name="T1" fmla="*/ 446 h 446"/>
                <a:gd name="T2" fmla="*/ 0 w 581"/>
                <a:gd name="T3" fmla="*/ 446 h 446"/>
                <a:gd name="T4" fmla="*/ 0 w 581"/>
                <a:gd name="T5" fmla="*/ 0 h 446"/>
                <a:gd name="T6" fmla="*/ 513 w 581"/>
                <a:gd name="T7" fmla="*/ 0 h 446"/>
                <a:gd name="T8" fmla="*/ 581 w 581"/>
                <a:gd name="T9" fmla="*/ 53 h 446"/>
                <a:gd name="T10" fmla="*/ 581 w 581"/>
                <a:gd name="T1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446">
                  <a:moveTo>
                    <a:pt x="581" y="446"/>
                  </a:moveTo>
                  <a:lnTo>
                    <a:pt x="0" y="446"/>
                  </a:lnTo>
                  <a:lnTo>
                    <a:pt x="0" y="0"/>
                  </a:lnTo>
                  <a:lnTo>
                    <a:pt x="513" y="0"/>
                  </a:lnTo>
                  <a:lnTo>
                    <a:pt x="581" y="53"/>
                  </a:lnTo>
                  <a:lnTo>
                    <a:pt x="581" y="446"/>
                  </a:ln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ṡļïḍê">
              <a:extLst>
                <a:ext uri="{FF2B5EF4-FFF2-40B4-BE49-F238E27FC236}">
                  <a16:creationId xmlns:a16="http://schemas.microsoft.com/office/drawing/2014/main" id="{53751759-8D4F-4422-A6FB-45F5EFDCB56A}"/>
                </a:ext>
              </a:extLst>
            </p:cNvPr>
            <p:cNvSpPr/>
            <p:nvPr/>
          </p:nvSpPr>
          <p:spPr bwMode="auto">
            <a:xfrm>
              <a:off x="6873876" y="3206751"/>
              <a:ext cx="107950" cy="84138"/>
            </a:xfrm>
            <a:custGeom>
              <a:avLst/>
              <a:gdLst>
                <a:gd name="T0" fmla="*/ 0 w 68"/>
                <a:gd name="T1" fmla="*/ 0 h 53"/>
                <a:gd name="T2" fmla="*/ 0 w 68"/>
                <a:gd name="T3" fmla="*/ 53 h 53"/>
                <a:gd name="T4" fmla="*/ 68 w 68"/>
                <a:gd name="T5" fmla="*/ 53 h 53"/>
                <a:gd name="T6" fmla="*/ 0 w 68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53">
                  <a:moveTo>
                    <a:pt x="0" y="0"/>
                  </a:moveTo>
                  <a:lnTo>
                    <a:pt x="0" y="53"/>
                  </a:lnTo>
                  <a:lnTo>
                    <a:pt x="6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9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ś1ïḍê">
              <a:extLst>
                <a:ext uri="{FF2B5EF4-FFF2-40B4-BE49-F238E27FC236}">
                  <a16:creationId xmlns:a16="http://schemas.microsoft.com/office/drawing/2014/main" id="{D7D4E1BD-8390-48A1-B2CB-60E833E60C38}"/>
                </a:ext>
              </a:extLst>
            </p:cNvPr>
            <p:cNvSpPr/>
            <p:nvPr/>
          </p:nvSpPr>
          <p:spPr bwMode="auto">
            <a:xfrm>
              <a:off x="5922963" y="3235326"/>
              <a:ext cx="1014413" cy="679450"/>
            </a:xfrm>
            <a:custGeom>
              <a:avLst/>
              <a:gdLst>
                <a:gd name="T0" fmla="*/ 233 w 252"/>
                <a:gd name="T1" fmla="*/ 23 h 169"/>
                <a:gd name="T2" fmla="*/ 141 w 252"/>
                <a:gd name="T3" fmla="*/ 23 h 169"/>
                <a:gd name="T4" fmla="*/ 141 w 252"/>
                <a:gd name="T5" fmla="*/ 12 h 169"/>
                <a:gd name="T6" fmla="*/ 129 w 252"/>
                <a:gd name="T7" fmla="*/ 0 h 169"/>
                <a:gd name="T8" fmla="*/ 12 w 252"/>
                <a:gd name="T9" fmla="*/ 0 h 169"/>
                <a:gd name="T10" fmla="*/ 0 w 252"/>
                <a:gd name="T11" fmla="*/ 12 h 169"/>
                <a:gd name="T12" fmla="*/ 0 w 252"/>
                <a:gd name="T13" fmla="*/ 23 h 169"/>
                <a:gd name="T14" fmla="*/ 0 w 252"/>
                <a:gd name="T15" fmla="*/ 113 h 169"/>
                <a:gd name="T16" fmla="*/ 0 w 252"/>
                <a:gd name="T17" fmla="*/ 159 h 169"/>
                <a:gd name="T18" fmla="*/ 10 w 252"/>
                <a:gd name="T19" fmla="*/ 169 h 169"/>
                <a:gd name="T20" fmla="*/ 252 w 252"/>
                <a:gd name="T21" fmla="*/ 169 h 169"/>
                <a:gd name="T22" fmla="*/ 252 w 252"/>
                <a:gd name="T23" fmla="*/ 43 h 169"/>
                <a:gd name="T24" fmla="*/ 233 w 252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69">
                  <a:moveTo>
                    <a:pt x="233" y="23"/>
                  </a:moveTo>
                  <a:cubicBezTo>
                    <a:pt x="141" y="23"/>
                    <a:pt x="141" y="23"/>
                    <a:pt x="141" y="2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4" y="169"/>
                    <a:pt x="10" y="169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2" y="32"/>
                    <a:pt x="244" y="23"/>
                    <a:pt x="233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íṧļídê">
              <a:extLst>
                <a:ext uri="{FF2B5EF4-FFF2-40B4-BE49-F238E27FC236}">
                  <a16:creationId xmlns:a16="http://schemas.microsoft.com/office/drawing/2014/main" id="{C2C1BE8C-15DB-4963-B00B-E395CA496FF5}"/>
                </a:ext>
              </a:extLst>
            </p:cNvPr>
            <p:cNvSpPr/>
            <p:nvPr/>
          </p:nvSpPr>
          <p:spPr bwMode="auto">
            <a:xfrm>
              <a:off x="5922963" y="3251201"/>
              <a:ext cx="717550" cy="663575"/>
            </a:xfrm>
            <a:custGeom>
              <a:avLst/>
              <a:gdLst>
                <a:gd name="T0" fmla="*/ 178 w 178"/>
                <a:gd name="T1" fmla="*/ 19 h 165"/>
                <a:gd name="T2" fmla="*/ 141 w 178"/>
                <a:gd name="T3" fmla="*/ 19 h 165"/>
                <a:gd name="T4" fmla="*/ 141 w 178"/>
                <a:gd name="T5" fmla="*/ 8 h 165"/>
                <a:gd name="T6" fmla="*/ 138 w 178"/>
                <a:gd name="T7" fmla="*/ 0 h 165"/>
                <a:gd name="T8" fmla="*/ 0 w 178"/>
                <a:gd name="T9" fmla="*/ 138 h 165"/>
                <a:gd name="T10" fmla="*/ 0 w 178"/>
                <a:gd name="T11" fmla="*/ 155 h 165"/>
                <a:gd name="T12" fmla="*/ 10 w 178"/>
                <a:gd name="T13" fmla="*/ 165 h 165"/>
                <a:gd name="T14" fmla="*/ 32 w 178"/>
                <a:gd name="T15" fmla="*/ 165 h 165"/>
                <a:gd name="T16" fmla="*/ 178 w 178"/>
                <a:gd name="T17" fmla="*/ 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65">
                  <a:moveTo>
                    <a:pt x="178" y="19"/>
                  </a:moveTo>
                  <a:cubicBezTo>
                    <a:pt x="141" y="19"/>
                    <a:pt x="141" y="19"/>
                    <a:pt x="141" y="19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5"/>
                    <a:pt x="140" y="2"/>
                    <a:pt x="138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1"/>
                    <a:pt x="4" y="165"/>
                    <a:pt x="10" y="165"/>
                  </a:cubicBezTo>
                  <a:cubicBezTo>
                    <a:pt x="32" y="165"/>
                    <a:pt x="32" y="165"/>
                    <a:pt x="32" y="165"/>
                  </a:cubicBezTo>
                  <a:lnTo>
                    <a:pt x="178" y="19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ïsḻïḋe">
              <a:extLst>
                <a:ext uri="{FF2B5EF4-FFF2-40B4-BE49-F238E27FC236}">
                  <a16:creationId xmlns:a16="http://schemas.microsoft.com/office/drawing/2014/main" id="{0D5806B6-155B-4C42-9C1B-CC4977969B84}"/>
                </a:ext>
              </a:extLst>
            </p:cNvPr>
            <p:cNvSpPr/>
            <p:nvPr/>
          </p:nvSpPr>
          <p:spPr bwMode="auto">
            <a:xfrm>
              <a:off x="6184901" y="3327401"/>
              <a:ext cx="692150" cy="587375"/>
            </a:xfrm>
            <a:custGeom>
              <a:avLst/>
              <a:gdLst>
                <a:gd name="T0" fmla="*/ 172 w 172"/>
                <a:gd name="T1" fmla="*/ 1 h 146"/>
                <a:gd name="T2" fmla="*/ 168 w 172"/>
                <a:gd name="T3" fmla="*/ 0 h 146"/>
                <a:gd name="T4" fmla="*/ 146 w 172"/>
                <a:gd name="T5" fmla="*/ 0 h 146"/>
                <a:gd name="T6" fmla="*/ 0 w 172"/>
                <a:gd name="T7" fmla="*/ 146 h 146"/>
                <a:gd name="T8" fmla="*/ 26 w 172"/>
                <a:gd name="T9" fmla="*/ 146 h 146"/>
                <a:gd name="T10" fmla="*/ 172 w 172"/>
                <a:gd name="T1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6">
                  <a:moveTo>
                    <a:pt x="172" y="1"/>
                  </a:moveTo>
                  <a:cubicBezTo>
                    <a:pt x="171" y="0"/>
                    <a:pt x="169" y="0"/>
                    <a:pt x="16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6" y="146"/>
                    <a:pt x="26" y="146"/>
                    <a:pt x="26" y="146"/>
                  </a:cubicBezTo>
                  <a:lnTo>
                    <a:pt x="172" y="1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ŝḷîḍè">
              <a:extLst>
                <a:ext uri="{FF2B5EF4-FFF2-40B4-BE49-F238E27FC236}">
                  <a16:creationId xmlns:a16="http://schemas.microsoft.com/office/drawing/2014/main" id="{7D91D9CB-969D-45ED-9EB1-A569AB08BAC2}"/>
                </a:ext>
              </a:extLst>
            </p:cNvPr>
            <p:cNvSpPr/>
            <p:nvPr/>
          </p:nvSpPr>
          <p:spPr bwMode="auto">
            <a:xfrm>
              <a:off x="6365876" y="3355976"/>
              <a:ext cx="571500" cy="555625"/>
            </a:xfrm>
            <a:custGeom>
              <a:avLst/>
              <a:gdLst>
                <a:gd name="T0" fmla="*/ 138 w 142"/>
                <a:gd name="T1" fmla="*/ 0 h 138"/>
                <a:gd name="T2" fmla="*/ 0 w 142"/>
                <a:gd name="T3" fmla="*/ 138 h 138"/>
                <a:gd name="T4" fmla="*/ 13 w 142"/>
                <a:gd name="T5" fmla="*/ 138 h 138"/>
                <a:gd name="T6" fmla="*/ 142 w 142"/>
                <a:gd name="T7" fmla="*/ 9 h 138"/>
                <a:gd name="T8" fmla="*/ 138 w 142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8">
                  <a:moveTo>
                    <a:pt x="138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1" y="5"/>
                    <a:pt x="140" y="3"/>
                    <a:pt x="138" y="0"/>
                  </a:cubicBez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íṩľiḍé">
              <a:extLst>
                <a:ext uri="{FF2B5EF4-FFF2-40B4-BE49-F238E27FC236}">
                  <a16:creationId xmlns:a16="http://schemas.microsoft.com/office/drawing/2014/main" id="{940B050F-DEE0-4A13-B6B5-DFC69A083854}"/>
                </a:ext>
              </a:extLst>
            </p:cNvPr>
            <p:cNvSpPr/>
            <p:nvPr/>
          </p:nvSpPr>
          <p:spPr bwMode="auto">
            <a:xfrm>
              <a:off x="5922963" y="3235326"/>
              <a:ext cx="568325" cy="52388"/>
            </a:xfrm>
            <a:custGeom>
              <a:avLst/>
              <a:gdLst>
                <a:gd name="T0" fmla="*/ 12 w 141"/>
                <a:gd name="T1" fmla="*/ 1 h 13"/>
                <a:gd name="T2" fmla="*/ 129 w 141"/>
                <a:gd name="T3" fmla="*/ 1 h 13"/>
                <a:gd name="T4" fmla="*/ 141 w 141"/>
                <a:gd name="T5" fmla="*/ 13 h 13"/>
                <a:gd name="T6" fmla="*/ 141 w 141"/>
                <a:gd name="T7" fmla="*/ 12 h 13"/>
                <a:gd name="T8" fmla="*/ 129 w 141"/>
                <a:gd name="T9" fmla="*/ 0 h 13"/>
                <a:gd name="T10" fmla="*/ 12 w 141"/>
                <a:gd name="T11" fmla="*/ 0 h 13"/>
                <a:gd name="T12" fmla="*/ 0 w 141"/>
                <a:gd name="T13" fmla="*/ 12 h 13"/>
                <a:gd name="T14" fmla="*/ 0 w 141"/>
                <a:gd name="T15" fmla="*/ 13 h 13"/>
                <a:gd name="T16" fmla="*/ 12 w 141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3">
                  <a:moveTo>
                    <a:pt x="12" y="1"/>
                  </a:moveTo>
                  <a:cubicBezTo>
                    <a:pt x="129" y="1"/>
                    <a:pt x="129" y="1"/>
                    <a:pt x="129" y="1"/>
                  </a:cubicBezTo>
                  <a:cubicBezTo>
                    <a:pt x="136" y="1"/>
                    <a:pt x="141" y="6"/>
                    <a:pt x="141" y="1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1"/>
                    <a:pt x="12" y="1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ṡḻídè">
              <a:extLst>
                <a:ext uri="{FF2B5EF4-FFF2-40B4-BE49-F238E27FC236}">
                  <a16:creationId xmlns:a16="http://schemas.microsoft.com/office/drawing/2014/main" id="{DB3B28F5-3DEB-4367-B26D-1E7DBEBAB06A}"/>
                </a:ext>
              </a:extLst>
            </p:cNvPr>
            <p:cNvSpPr/>
            <p:nvPr/>
          </p:nvSpPr>
          <p:spPr bwMode="auto">
            <a:xfrm>
              <a:off x="6491288" y="3327401"/>
              <a:ext cx="446088" cy="84138"/>
            </a:xfrm>
            <a:custGeom>
              <a:avLst/>
              <a:gdLst>
                <a:gd name="T0" fmla="*/ 92 w 111"/>
                <a:gd name="T1" fmla="*/ 0 h 21"/>
                <a:gd name="T2" fmla="*/ 0 w 111"/>
                <a:gd name="T3" fmla="*/ 0 h 21"/>
                <a:gd name="T4" fmla="*/ 0 w 111"/>
                <a:gd name="T5" fmla="*/ 2 h 21"/>
                <a:gd name="T6" fmla="*/ 92 w 111"/>
                <a:gd name="T7" fmla="*/ 2 h 21"/>
                <a:gd name="T8" fmla="*/ 111 w 111"/>
                <a:gd name="T9" fmla="*/ 21 h 21"/>
                <a:gd name="T10" fmla="*/ 111 w 111"/>
                <a:gd name="T11" fmla="*/ 20 h 21"/>
                <a:gd name="T12" fmla="*/ 92 w 11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1">
                  <a:moveTo>
                    <a:pt x="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03" y="2"/>
                    <a:pt x="111" y="10"/>
                    <a:pt x="111" y="21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9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ṡlíďé">
              <a:extLst>
                <a:ext uri="{FF2B5EF4-FFF2-40B4-BE49-F238E27FC236}">
                  <a16:creationId xmlns:a16="http://schemas.microsoft.com/office/drawing/2014/main" id="{D49093F4-3E6E-4519-AF46-347E5C53787B}"/>
                </a:ext>
              </a:extLst>
            </p:cNvPr>
            <p:cNvSpPr/>
            <p:nvPr/>
          </p:nvSpPr>
          <p:spPr bwMode="auto">
            <a:xfrm>
              <a:off x="6011863" y="3662363"/>
              <a:ext cx="338138" cy="176213"/>
            </a:xfrm>
            <a:custGeom>
              <a:avLst/>
              <a:gdLst>
                <a:gd name="T0" fmla="*/ 84 w 84"/>
                <a:gd name="T1" fmla="*/ 44 h 44"/>
                <a:gd name="T2" fmla="*/ 17 w 84"/>
                <a:gd name="T3" fmla="*/ 44 h 44"/>
                <a:gd name="T4" fmla="*/ 0 w 84"/>
                <a:gd name="T5" fmla="*/ 28 h 44"/>
                <a:gd name="T6" fmla="*/ 0 w 84"/>
                <a:gd name="T7" fmla="*/ 0 h 44"/>
                <a:gd name="T8" fmla="*/ 84 w 84"/>
                <a:gd name="T9" fmla="*/ 0 h 44"/>
                <a:gd name="T10" fmla="*/ 84 w 84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4">
                  <a:moveTo>
                    <a:pt x="84" y="44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7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44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î$ļíḋe">
              <a:extLst>
                <a:ext uri="{FF2B5EF4-FFF2-40B4-BE49-F238E27FC236}">
                  <a16:creationId xmlns:a16="http://schemas.microsoft.com/office/drawing/2014/main" id="{9C6A5DE2-E821-4BC9-93FC-DFCC2780FC57}"/>
                </a:ext>
              </a:extLst>
            </p:cNvPr>
            <p:cNvSpPr/>
            <p:nvPr/>
          </p:nvSpPr>
          <p:spPr bwMode="auto">
            <a:xfrm>
              <a:off x="6011863" y="3592513"/>
              <a:ext cx="338138" cy="33338"/>
            </a:xfrm>
            <a:prstGeom prst="rect">
              <a:avLst/>
            </a:pr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iṩ1íḓé">
              <a:extLst>
                <a:ext uri="{FF2B5EF4-FFF2-40B4-BE49-F238E27FC236}">
                  <a16:creationId xmlns:a16="http://schemas.microsoft.com/office/drawing/2014/main" id="{49DD1EEE-61DA-464F-AE0C-77A1A229F5D2}"/>
                </a:ext>
              </a:extLst>
            </p:cNvPr>
            <p:cNvSpPr/>
            <p:nvPr/>
          </p:nvSpPr>
          <p:spPr bwMode="auto">
            <a:xfrm>
              <a:off x="6011863" y="3521076"/>
              <a:ext cx="338138" cy="31750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iṧḻîḑê">
              <a:extLst>
                <a:ext uri="{FF2B5EF4-FFF2-40B4-BE49-F238E27FC236}">
                  <a16:creationId xmlns:a16="http://schemas.microsoft.com/office/drawing/2014/main" id="{89A2E725-5054-4FE5-9661-85137E2A43EF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ślïdé">
              <a:extLst>
                <a:ext uri="{FF2B5EF4-FFF2-40B4-BE49-F238E27FC236}">
                  <a16:creationId xmlns:a16="http://schemas.microsoft.com/office/drawing/2014/main" id="{67558CF4-2A49-43A6-8A0A-CD016C2BD446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iś1îdê">
              <a:extLst>
                <a:ext uri="{FF2B5EF4-FFF2-40B4-BE49-F238E27FC236}">
                  <a16:creationId xmlns:a16="http://schemas.microsoft.com/office/drawing/2014/main" id="{87D86407-EB14-426E-87B4-37B147730D88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ïṧḷiďe">
              <a:extLst>
                <a:ext uri="{FF2B5EF4-FFF2-40B4-BE49-F238E27FC236}">
                  <a16:creationId xmlns:a16="http://schemas.microsoft.com/office/drawing/2014/main" id="{64960ECD-45B5-4DB7-9D6F-52B77AF18DCD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ïslidê">
              <a:extLst>
                <a:ext uri="{FF2B5EF4-FFF2-40B4-BE49-F238E27FC236}">
                  <a16:creationId xmlns:a16="http://schemas.microsoft.com/office/drawing/2014/main" id="{9BC1202D-DBAB-48BF-9E63-2EEAEC2FC015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íṧḷiḋè">
              <a:extLst>
                <a:ext uri="{FF2B5EF4-FFF2-40B4-BE49-F238E27FC236}">
                  <a16:creationId xmlns:a16="http://schemas.microsoft.com/office/drawing/2014/main" id="{6C7CEB4E-15D3-4A91-B37C-F4A1011A511F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î$ḷíďé">
              <a:extLst>
                <a:ext uri="{FF2B5EF4-FFF2-40B4-BE49-F238E27FC236}">
                  <a16:creationId xmlns:a16="http://schemas.microsoft.com/office/drawing/2014/main" id="{07170E87-0F28-4A74-B68B-EDAA8B323F1E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íŝ1ïḋê">
              <a:extLst>
                <a:ext uri="{FF2B5EF4-FFF2-40B4-BE49-F238E27FC236}">
                  <a16:creationId xmlns:a16="http://schemas.microsoft.com/office/drawing/2014/main" id="{FE58ED8F-CE90-4224-8BD9-ACB33D54306D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iṩľiḑê">
              <a:extLst>
                <a:ext uri="{FF2B5EF4-FFF2-40B4-BE49-F238E27FC236}">
                  <a16:creationId xmlns:a16="http://schemas.microsoft.com/office/drawing/2014/main" id="{4EB94C2D-4ABA-41D0-AAC6-8D32116405B4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9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sḻîḓè">
              <a:extLst>
                <a:ext uri="{FF2B5EF4-FFF2-40B4-BE49-F238E27FC236}">
                  <a16:creationId xmlns:a16="http://schemas.microsoft.com/office/drawing/2014/main" id="{57B6708E-4AA5-4EF2-B069-1698747A0B50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76 w 78"/>
                <a:gd name="T1" fmla="*/ 9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9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î$líḑè">
              <a:extLst>
                <a:ext uri="{FF2B5EF4-FFF2-40B4-BE49-F238E27FC236}">
                  <a16:creationId xmlns:a16="http://schemas.microsoft.com/office/drawing/2014/main" id="{2D3D20BA-42A3-4277-A474-091980A8B8A4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ṧ1îdê">
              <a:extLst>
                <a:ext uri="{FF2B5EF4-FFF2-40B4-BE49-F238E27FC236}">
                  <a16:creationId xmlns:a16="http://schemas.microsoft.com/office/drawing/2014/main" id="{7CDC7B9D-A142-4C4A-A76C-78A92E3085DB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iṥḻiḓe">
              <a:extLst>
                <a:ext uri="{FF2B5EF4-FFF2-40B4-BE49-F238E27FC236}">
                  <a16:creationId xmlns:a16="http://schemas.microsoft.com/office/drawing/2014/main" id="{B5BF285E-FED6-422F-AFDD-1C673A08DDE2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8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šḷídé">
              <a:extLst>
                <a:ext uri="{FF2B5EF4-FFF2-40B4-BE49-F238E27FC236}">
                  <a16:creationId xmlns:a16="http://schemas.microsoft.com/office/drawing/2014/main" id="{C975FA4B-0EA6-4972-B9BC-2088E86A047D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8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îslïḍe">
              <a:extLst>
                <a:ext uri="{FF2B5EF4-FFF2-40B4-BE49-F238E27FC236}">
                  <a16:creationId xmlns:a16="http://schemas.microsoft.com/office/drawing/2014/main" id="{2A703941-46C9-466D-98A0-4F19AE96A106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íšļíḑé">
              <a:extLst>
                <a:ext uri="{FF2B5EF4-FFF2-40B4-BE49-F238E27FC236}">
                  <a16:creationId xmlns:a16="http://schemas.microsoft.com/office/drawing/2014/main" id="{D77355A3-69F0-4E37-8D63-6194118E6120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íS1ïďé">
              <a:extLst>
                <a:ext uri="{FF2B5EF4-FFF2-40B4-BE49-F238E27FC236}">
                  <a16:creationId xmlns:a16="http://schemas.microsoft.com/office/drawing/2014/main" id="{687C3188-39F4-44E8-BF1E-D6C863BC6046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ïṩľíḋe">
              <a:extLst>
                <a:ext uri="{FF2B5EF4-FFF2-40B4-BE49-F238E27FC236}">
                  <a16:creationId xmlns:a16="http://schemas.microsoft.com/office/drawing/2014/main" id="{38AE08BD-AD70-4079-9E35-F7241CE254DF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iṧlîḑê">
              <a:extLst>
                <a:ext uri="{FF2B5EF4-FFF2-40B4-BE49-F238E27FC236}">
                  <a16:creationId xmlns:a16="http://schemas.microsoft.com/office/drawing/2014/main" id="{B527528B-2F6A-48A9-8CFF-180591656F34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4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îṡlîḑè">
              <a:extLst>
                <a:ext uri="{FF2B5EF4-FFF2-40B4-BE49-F238E27FC236}">
                  <a16:creationId xmlns:a16="http://schemas.microsoft.com/office/drawing/2014/main" id="{ED25F437-395F-4C5A-99B8-1965185CEA7E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4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$ľiḋe">
              <a:extLst>
                <a:ext uri="{FF2B5EF4-FFF2-40B4-BE49-F238E27FC236}">
                  <a16:creationId xmlns:a16="http://schemas.microsoft.com/office/drawing/2014/main" id="{3FA0D1F2-ECD7-4DAD-8397-80CE68B0A5DD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íṣḻiḑé">
              <a:extLst>
                <a:ext uri="{FF2B5EF4-FFF2-40B4-BE49-F238E27FC236}">
                  <a16:creationId xmlns:a16="http://schemas.microsoft.com/office/drawing/2014/main" id="{7AB872AD-7CC2-4D6E-8BB2-6D774084F235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iṡḻíḑé">
              <a:extLst>
                <a:ext uri="{FF2B5EF4-FFF2-40B4-BE49-F238E27FC236}">
                  <a16:creationId xmlns:a16="http://schemas.microsoft.com/office/drawing/2014/main" id="{9A54828E-6C67-4FC7-9351-E70A4DC532C7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sḻiḓé">
              <a:extLst>
                <a:ext uri="{FF2B5EF4-FFF2-40B4-BE49-F238E27FC236}">
                  <a16:creationId xmlns:a16="http://schemas.microsoft.com/office/drawing/2014/main" id="{3FE76800-36B1-4725-A836-05DDDCDCE5C0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ïṧľîďè">
              <a:extLst>
                <a:ext uri="{FF2B5EF4-FFF2-40B4-BE49-F238E27FC236}">
                  <a16:creationId xmlns:a16="http://schemas.microsoft.com/office/drawing/2014/main" id="{2635E3C5-1E70-4B3A-B441-4372CEE8D067}"/>
                </a:ext>
              </a:extLst>
            </p:cNvPr>
            <p:cNvSpPr/>
            <p:nvPr/>
          </p:nvSpPr>
          <p:spPr bwMode="auto">
            <a:xfrm>
              <a:off x="8058151" y="1636713"/>
              <a:ext cx="100013" cy="3835400"/>
            </a:xfrm>
            <a:custGeom>
              <a:avLst/>
              <a:gdLst>
                <a:gd name="T0" fmla="*/ 12 w 25"/>
                <a:gd name="T1" fmla="*/ 953 h 953"/>
                <a:gd name="T2" fmla="*/ 12 w 25"/>
                <a:gd name="T3" fmla="*/ 953 h 953"/>
                <a:gd name="T4" fmla="*/ 0 w 25"/>
                <a:gd name="T5" fmla="*/ 940 h 953"/>
                <a:gd name="T6" fmla="*/ 0 w 25"/>
                <a:gd name="T7" fmla="*/ 12 h 953"/>
                <a:gd name="T8" fmla="*/ 12 w 25"/>
                <a:gd name="T9" fmla="*/ 0 h 953"/>
                <a:gd name="T10" fmla="*/ 25 w 25"/>
                <a:gd name="T11" fmla="*/ 12 h 953"/>
                <a:gd name="T12" fmla="*/ 25 w 25"/>
                <a:gd name="T13" fmla="*/ 940 h 953"/>
                <a:gd name="T14" fmla="*/ 12 w 25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5" y="5"/>
                    <a:pt x="25" y="12"/>
                  </a:cubicBezTo>
                  <a:cubicBezTo>
                    <a:pt x="25" y="940"/>
                    <a:pt x="25" y="940"/>
                    <a:pt x="25" y="940"/>
                  </a:cubicBezTo>
                  <a:cubicBezTo>
                    <a:pt x="25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ṧľïḑé">
              <a:extLst>
                <a:ext uri="{FF2B5EF4-FFF2-40B4-BE49-F238E27FC236}">
                  <a16:creationId xmlns:a16="http://schemas.microsoft.com/office/drawing/2014/main" id="{5AA6368B-49EF-4DFA-9138-073C3B388332}"/>
                </a:ext>
              </a:extLst>
            </p:cNvPr>
            <p:cNvSpPr/>
            <p:nvPr/>
          </p:nvSpPr>
          <p:spPr bwMode="auto">
            <a:xfrm>
              <a:off x="8348663" y="1636713"/>
              <a:ext cx="95250" cy="3835400"/>
            </a:xfrm>
            <a:custGeom>
              <a:avLst/>
              <a:gdLst>
                <a:gd name="T0" fmla="*/ 12 w 24"/>
                <a:gd name="T1" fmla="*/ 953 h 953"/>
                <a:gd name="T2" fmla="*/ 12 w 24"/>
                <a:gd name="T3" fmla="*/ 953 h 953"/>
                <a:gd name="T4" fmla="*/ 0 w 24"/>
                <a:gd name="T5" fmla="*/ 940 h 953"/>
                <a:gd name="T6" fmla="*/ 0 w 24"/>
                <a:gd name="T7" fmla="*/ 12 h 953"/>
                <a:gd name="T8" fmla="*/ 12 w 24"/>
                <a:gd name="T9" fmla="*/ 0 h 953"/>
                <a:gd name="T10" fmla="*/ 24 w 24"/>
                <a:gd name="T11" fmla="*/ 12 h 953"/>
                <a:gd name="T12" fmla="*/ 24 w 24"/>
                <a:gd name="T13" fmla="*/ 940 h 953"/>
                <a:gd name="T14" fmla="*/ 12 w 24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940"/>
                    <a:pt x="24" y="940"/>
                    <a:pt x="24" y="940"/>
                  </a:cubicBezTo>
                  <a:cubicBezTo>
                    <a:pt x="24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iṧlidé">
              <a:extLst>
                <a:ext uri="{FF2B5EF4-FFF2-40B4-BE49-F238E27FC236}">
                  <a16:creationId xmlns:a16="http://schemas.microsoft.com/office/drawing/2014/main" id="{8E2EBC0C-07BB-4834-95FC-E018214615CF}"/>
                </a:ext>
              </a:extLst>
            </p:cNvPr>
            <p:cNvSpPr/>
            <p:nvPr/>
          </p:nvSpPr>
          <p:spPr bwMode="auto">
            <a:xfrm>
              <a:off x="7312026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3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šlîḑe">
              <a:extLst>
                <a:ext uri="{FF2B5EF4-FFF2-40B4-BE49-F238E27FC236}">
                  <a16:creationId xmlns:a16="http://schemas.microsoft.com/office/drawing/2014/main" id="{8CAA7C87-3203-470E-9A32-E6C558E110E6}"/>
                </a:ext>
              </a:extLst>
            </p:cNvPr>
            <p:cNvSpPr/>
            <p:nvPr/>
          </p:nvSpPr>
          <p:spPr bwMode="auto">
            <a:xfrm>
              <a:off x="5576888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2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śḷîḍè">
              <a:extLst>
                <a:ext uri="{FF2B5EF4-FFF2-40B4-BE49-F238E27FC236}">
                  <a16:creationId xmlns:a16="http://schemas.microsoft.com/office/drawing/2014/main" id="{88CEFA45-27C2-480B-B566-A5CD9D5BCDFB}"/>
                </a:ext>
              </a:extLst>
            </p:cNvPr>
            <p:cNvSpPr/>
            <p:nvPr/>
          </p:nvSpPr>
          <p:spPr bwMode="auto">
            <a:xfrm>
              <a:off x="7300913" y="3746501"/>
              <a:ext cx="63500" cy="141288"/>
            </a:xfrm>
            <a:custGeom>
              <a:avLst/>
              <a:gdLst>
                <a:gd name="T0" fmla="*/ 8 w 16"/>
                <a:gd name="T1" fmla="*/ 35 h 35"/>
                <a:gd name="T2" fmla="*/ 8 w 16"/>
                <a:gd name="T3" fmla="*/ 35 h 35"/>
                <a:gd name="T4" fmla="*/ 0 w 16"/>
                <a:gd name="T5" fmla="*/ 26 h 35"/>
                <a:gd name="T6" fmla="*/ 0 w 16"/>
                <a:gd name="T7" fmla="*/ 8 h 35"/>
                <a:gd name="T8" fmla="*/ 8 w 16"/>
                <a:gd name="T9" fmla="*/ 0 h 35"/>
                <a:gd name="T10" fmla="*/ 16 w 16"/>
                <a:gd name="T11" fmla="*/ 8 h 35"/>
                <a:gd name="T12" fmla="*/ 16 w 16"/>
                <a:gd name="T13" fmla="*/ 26 h 35"/>
                <a:gd name="T14" fmla="*/ 8 w 16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1"/>
                    <a:pt x="12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íşľïḋè">
              <a:extLst>
                <a:ext uri="{FF2B5EF4-FFF2-40B4-BE49-F238E27FC236}">
                  <a16:creationId xmlns:a16="http://schemas.microsoft.com/office/drawing/2014/main" id="{D5741FE4-3E76-44DC-AA30-EE91DBF2A6FA}"/>
                </a:ext>
              </a:extLst>
            </p:cNvPr>
            <p:cNvSpPr/>
            <p:nvPr/>
          </p:nvSpPr>
          <p:spPr bwMode="auto">
            <a:xfrm>
              <a:off x="7248526" y="3830638"/>
              <a:ext cx="168275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ïṣḷîḑê">
              <a:extLst>
                <a:ext uri="{FF2B5EF4-FFF2-40B4-BE49-F238E27FC236}">
                  <a16:creationId xmlns:a16="http://schemas.microsoft.com/office/drawing/2014/main" id="{4CF29CC6-3D2D-4EA3-AA98-5FD7759FE1A6}"/>
                </a:ext>
              </a:extLst>
            </p:cNvPr>
            <p:cNvSpPr/>
            <p:nvPr/>
          </p:nvSpPr>
          <p:spPr bwMode="auto">
            <a:xfrm>
              <a:off x="7277101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íśḷiḋê">
              <a:extLst>
                <a:ext uri="{FF2B5EF4-FFF2-40B4-BE49-F238E27FC236}">
                  <a16:creationId xmlns:a16="http://schemas.microsoft.com/office/drawing/2014/main" id="{22D5E4D6-CE90-4675-A0CF-A1C6C78D3A66}"/>
                </a:ext>
              </a:extLst>
            </p:cNvPr>
            <p:cNvSpPr/>
            <p:nvPr/>
          </p:nvSpPr>
          <p:spPr bwMode="auto">
            <a:xfrm>
              <a:off x="7304088" y="3887788"/>
              <a:ext cx="57150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ş1ídê">
              <a:extLst>
                <a:ext uri="{FF2B5EF4-FFF2-40B4-BE49-F238E27FC236}">
                  <a16:creationId xmlns:a16="http://schemas.microsoft.com/office/drawing/2014/main" id="{1E6D8A64-2F51-4F9B-B47B-12B2DF7A63E8}"/>
                </a:ext>
              </a:extLst>
            </p:cNvPr>
            <p:cNvSpPr/>
            <p:nvPr/>
          </p:nvSpPr>
          <p:spPr bwMode="auto">
            <a:xfrm>
              <a:off x="5564188" y="3746501"/>
              <a:ext cx="68263" cy="141288"/>
            </a:xfrm>
            <a:custGeom>
              <a:avLst/>
              <a:gdLst>
                <a:gd name="T0" fmla="*/ 8 w 17"/>
                <a:gd name="T1" fmla="*/ 35 h 35"/>
                <a:gd name="T2" fmla="*/ 8 w 17"/>
                <a:gd name="T3" fmla="*/ 35 h 35"/>
                <a:gd name="T4" fmla="*/ 0 w 17"/>
                <a:gd name="T5" fmla="*/ 26 h 35"/>
                <a:gd name="T6" fmla="*/ 0 w 17"/>
                <a:gd name="T7" fmla="*/ 8 h 35"/>
                <a:gd name="T8" fmla="*/ 8 w 17"/>
                <a:gd name="T9" fmla="*/ 0 h 35"/>
                <a:gd name="T10" fmla="*/ 17 w 17"/>
                <a:gd name="T11" fmla="*/ 8 h 35"/>
                <a:gd name="T12" fmla="*/ 17 w 17"/>
                <a:gd name="T13" fmla="*/ 26 h 35"/>
                <a:gd name="T14" fmla="*/ 8 w 17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4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1"/>
                    <a:pt x="13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í$liḓé">
              <a:extLst>
                <a:ext uri="{FF2B5EF4-FFF2-40B4-BE49-F238E27FC236}">
                  <a16:creationId xmlns:a16="http://schemas.microsoft.com/office/drawing/2014/main" id="{41D5EE9F-DCA5-4E0B-A090-E2227803936A}"/>
                </a:ext>
              </a:extLst>
            </p:cNvPr>
            <p:cNvSpPr/>
            <p:nvPr/>
          </p:nvSpPr>
          <p:spPr bwMode="auto">
            <a:xfrm>
              <a:off x="5511801" y="3830638"/>
              <a:ext cx="173038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šlïḋé">
              <a:extLst>
                <a:ext uri="{FF2B5EF4-FFF2-40B4-BE49-F238E27FC236}">
                  <a16:creationId xmlns:a16="http://schemas.microsoft.com/office/drawing/2014/main" id="{E5BF3F8B-85ED-49B0-8D9D-6C9C25672231}"/>
                </a:ext>
              </a:extLst>
            </p:cNvPr>
            <p:cNvSpPr/>
            <p:nvPr/>
          </p:nvSpPr>
          <p:spPr bwMode="auto">
            <a:xfrm>
              <a:off x="5540376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i$ľïḍè">
              <a:extLst>
                <a:ext uri="{FF2B5EF4-FFF2-40B4-BE49-F238E27FC236}">
                  <a16:creationId xmlns:a16="http://schemas.microsoft.com/office/drawing/2014/main" id="{24715A47-2C72-41D9-89DD-C9A47B3EEC8D}"/>
                </a:ext>
              </a:extLst>
            </p:cNvPr>
            <p:cNvSpPr/>
            <p:nvPr/>
          </p:nvSpPr>
          <p:spPr bwMode="auto">
            <a:xfrm>
              <a:off x="5568951" y="3887788"/>
              <a:ext cx="60325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ṩlíḋè">
              <a:extLst>
                <a:ext uri="{FF2B5EF4-FFF2-40B4-BE49-F238E27FC236}">
                  <a16:creationId xmlns:a16="http://schemas.microsoft.com/office/drawing/2014/main" id="{EA575C2E-C37D-473F-8B7B-98CB5E449B8A}"/>
                </a:ext>
              </a:extLst>
            </p:cNvPr>
            <p:cNvSpPr/>
            <p:nvPr/>
          </p:nvSpPr>
          <p:spPr bwMode="auto">
            <a:xfrm>
              <a:off x="5624513" y="3922713"/>
              <a:ext cx="1687513" cy="141288"/>
            </a:xfrm>
            <a:custGeom>
              <a:avLst/>
              <a:gdLst>
                <a:gd name="T0" fmla="*/ 384 w 419"/>
                <a:gd name="T1" fmla="*/ 35 h 35"/>
                <a:gd name="T2" fmla="*/ 351 w 419"/>
                <a:gd name="T3" fmla="*/ 35 h 35"/>
                <a:gd name="T4" fmla="*/ 62 w 419"/>
                <a:gd name="T5" fmla="*/ 35 h 35"/>
                <a:gd name="T6" fmla="*/ 36 w 419"/>
                <a:gd name="T7" fmla="*/ 35 h 35"/>
                <a:gd name="T8" fmla="*/ 0 w 419"/>
                <a:gd name="T9" fmla="*/ 0 h 35"/>
                <a:gd name="T10" fmla="*/ 62 w 419"/>
                <a:gd name="T11" fmla="*/ 0 h 35"/>
                <a:gd name="T12" fmla="*/ 351 w 419"/>
                <a:gd name="T13" fmla="*/ 0 h 35"/>
                <a:gd name="T14" fmla="*/ 419 w 419"/>
                <a:gd name="T15" fmla="*/ 0 h 35"/>
                <a:gd name="T16" fmla="*/ 384 w 419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5">
                  <a:moveTo>
                    <a:pt x="384" y="35"/>
                  </a:moveTo>
                  <a:cubicBezTo>
                    <a:pt x="351" y="35"/>
                    <a:pt x="351" y="35"/>
                    <a:pt x="35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16" y="35"/>
                    <a:pt x="0" y="2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19" y="20"/>
                    <a:pt x="403" y="35"/>
                    <a:pt x="384" y="35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íŝ1iḍé">
              <a:extLst>
                <a:ext uri="{FF2B5EF4-FFF2-40B4-BE49-F238E27FC236}">
                  <a16:creationId xmlns:a16="http://schemas.microsoft.com/office/drawing/2014/main" id="{253D376C-9A18-4E09-B0CA-E3A0FD0FA928}"/>
                </a:ext>
              </a:extLst>
            </p:cNvPr>
            <p:cNvSpPr/>
            <p:nvPr/>
          </p:nvSpPr>
          <p:spPr bwMode="auto">
            <a:xfrm>
              <a:off x="7908926" y="5408613"/>
              <a:ext cx="668338" cy="176213"/>
            </a:xfrm>
            <a:custGeom>
              <a:avLst/>
              <a:gdLst>
                <a:gd name="T0" fmla="*/ 122 w 166"/>
                <a:gd name="T1" fmla="*/ 0 h 44"/>
                <a:gd name="T2" fmla="*/ 106 w 166"/>
                <a:gd name="T3" fmla="*/ 0 h 44"/>
                <a:gd name="T4" fmla="*/ 77 w 166"/>
                <a:gd name="T5" fmla="*/ 0 h 44"/>
                <a:gd name="T6" fmla="*/ 44 w 166"/>
                <a:gd name="T7" fmla="*/ 0 h 44"/>
                <a:gd name="T8" fmla="*/ 0 w 166"/>
                <a:gd name="T9" fmla="*/ 44 h 44"/>
                <a:gd name="T10" fmla="*/ 0 w 166"/>
                <a:gd name="T11" fmla="*/ 44 h 44"/>
                <a:gd name="T12" fmla="*/ 77 w 166"/>
                <a:gd name="T13" fmla="*/ 44 h 44"/>
                <a:gd name="T14" fmla="*/ 106 w 166"/>
                <a:gd name="T15" fmla="*/ 44 h 44"/>
                <a:gd name="T16" fmla="*/ 166 w 166"/>
                <a:gd name="T17" fmla="*/ 44 h 44"/>
                <a:gd name="T18" fmla="*/ 166 w 166"/>
                <a:gd name="T19" fmla="*/ 44 h 44"/>
                <a:gd name="T20" fmla="*/ 122 w 166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4">
                  <a:moveTo>
                    <a:pt x="122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19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sḻîḍe">
              <a:extLst>
                <a:ext uri="{FF2B5EF4-FFF2-40B4-BE49-F238E27FC236}">
                  <a16:creationId xmlns:a16="http://schemas.microsoft.com/office/drawing/2014/main" id="{448F92C6-35F3-4E24-882F-82EE4A5A875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77 w 243"/>
                <a:gd name="T11" fmla="*/ 44 h 44"/>
                <a:gd name="T12" fmla="*/ 157 w 243"/>
                <a:gd name="T13" fmla="*/ 44 h 44"/>
                <a:gd name="T14" fmla="*/ 243 w 243"/>
                <a:gd name="T15" fmla="*/ 44 h 44"/>
                <a:gd name="T16" fmla="*/ 199 w 24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iṣḻidê">
              <a:extLst>
                <a:ext uri="{FF2B5EF4-FFF2-40B4-BE49-F238E27FC236}">
                  <a16:creationId xmlns:a16="http://schemas.microsoft.com/office/drawing/2014/main" id="{F923596F-BFB2-48C7-A833-6592F6E0C7B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0 w 243"/>
                <a:gd name="T11" fmla="*/ 44 h 44"/>
                <a:gd name="T12" fmla="*/ 44 w 243"/>
                <a:gd name="T13" fmla="*/ 1 h 44"/>
                <a:gd name="T14" fmla="*/ 77 w 243"/>
                <a:gd name="T15" fmla="*/ 1 h 44"/>
                <a:gd name="T16" fmla="*/ 157 w 243"/>
                <a:gd name="T17" fmla="*/ 1 h 44"/>
                <a:gd name="T18" fmla="*/ 199 w 243"/>
                <a:gd name="T19" fmla="*/ 1 h 44"/>
                <a:gd name="T20" fmla="*/ 243 w 243"/>
                <a:gd name="T21" fmla="*/ 44 h 44"/>
                <a:gd name="T22" fmla="*/ 243 w 243"/>
                <a:gd name="T23" fmla="*/ 44 h 44"/>
                <a:gd name="T24" fmla="*/ 199 w 243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20"/>
                    <a:pt x="20" y="1"/>
                    <a:pt x="44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23" y="1"/>
                    <a:pt x="243" y="20"/>
                    <a:pt x="243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ṩḻiďe">
              <a:extLst>
                <a:ext uri="{FF2B5EF4-FFF2-40B4-BE49-F238E27FC236}">
                  <a16:creationId xmlns:a16="http://schemas.microsoft.com/office/drawing/2014/main" id="{65DC7128-4E92-4929-8216-68983ED91C78}"/>
                </a:ext>
              </a:extLst>
            </p:cNvPr>
            <p:cNvSpPr/>
            <p:nvPr/>
          </p:nvSpPr>
          <p:spPr bwMode="auto">
            <a:xfrm>
              <a:off x="5878513" y="3922713"/>
              <a:ext cx="157163" cy="141288"/>
            </a:xfrm>
            <a:custGeom>
              <a:avLst/>
              <a:gdLst>
                <a:gd name="T0" fmla="*/ 0 w 99"/>
                <a:gd name="T1" fmla="*/ 89 h 89"/>
                <a:gd name="T2" fmla="*/ 64 w 99"/>
                <a:gd name="T3" fmla="*/ 89 h 89"/>
                <a:gd name="T4" fmla="*/ 99 w 99"/>
                <a:gd name="T5" fmla="*/ 0 h 89"/>
                <a:gd name="T6" fmla="*/ 36 w 99"/>
                <a:gd name="T7" fmla="*/ 0 h 89"/>
                <a:gd name="T8" fmla="*/ 0 w 99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0" y="89"/>
                  </a:moveTo>
                  <a:lnTo>
                    <a:pt x="64" y="89"/>
                  </a:lnTo>
                  <a:lnTo>
                    <a:pt x="99" y="0"/>
                  </a:lnTo>
                  <a:lnTo>
                    <a:pt x="36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íśļîḑé">
              <a:extLst>
                <a:ext uri="{FF2B5EF4-FFF2-40B4-BE49-F238E27FC236}">
                  <a16:creationId xmlns:a16="http://schemas.microsoft.com/office/drawing/2014/main" id="{45685DE7-1156-4F02-9212-8CC69AB64C59}"/>
                </a:ext>
              </a:extLst>
            </p:cNvPr>
            <p:cNvSpPr/>
            <p:nvPr/>
          </p:nvSpPr>
          <p:spPr bwMode="auto">
            <a:xfrm>
              <a:off x="5689601" y="3922713"/>
              <a:ext cx="149225" cy="141288"/>
            </a:xfrm>
            <a:custGeom>
              <a:avLst/>
              <a:gdLst>
                <a:gd name="T0" fmla="*/ 11 w 37"/>
                <a:gd name="T1" fmla="*/ 0 h 35"/>
                <a:gd name="T2" fmla="*/ 0 w 37"/>
                <a:gd name="T3" fmla="*/ 29 h 35"/>
                <a:gd name="T4" fmla="*/ 20 w 37"/>
                <a:gd name="T5" fmla="*/ 35 h 35"/>
                <a:gd name="T6" fmla="*/ 22 w 37"/>
                <a:gd name="T7" fmla="*/ 35 h 35"/>
                <a:gd name="T8" fmla="*/ 37 w 37"/>
                <a:gd name="T9" fmla="*/ 0 h 35"/>
                <a:gd name="T10" fmla="*/ 11 w 3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5" y="33"/>
                    <a:pt x="12" y="35"/>
                    <a:pt x="2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îSḻïḓe">
              <a:extLst>
                <a:ext uri="{FF2B5EF4-FFF2-40B4-BE49-F238E27FC236}">
                  <a16:creationId xmlns:a16="http://schemas.microsoft.com/office/drawing/2014/main" id="{EBB47BEE-6342-46BB-BA57-CE662A9E430A}"/>
                </a:ext>
              </a:extLst>
            </p:cNvPr>
            <p:cNvSpPr/>
            <p:nvPr/>
          </p:nvSpPr>
          <p:spPr bwMode="auto">
            <a:xfrm>
              <a:off x="6284913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6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îṩľïḍe">
              <a:extLst>
                <a:ext uri="{FF2B5EF4-FFF2-40B4-BE49-F238E27FC236}">
                  <a16:creationId xmlns:a16="http://schemas.microsoft.com/office/drawing/2014/main" id="{57F122AB-06D3-4D6E-B7A5-CE6F150DDECF}"/>
                </a:ext>
              </a:extLst>
            </p:cNvPr>
            <p:cNvSpPr/>
            <p:nvPr/>
          </p:nvSpPr>
          <p:spPr bwMode="auto">
            <a:xfrm>
              <a:off x="6083301" y="3922713"/>
              <a:ext cx="157163" cy="141288"/>
            </a:xfrm>
            <a:custGeom>
              <a:avLst/>
              <a:gdLst>
                <a:gd name="T0" fmla="*/ 99 w 99"/>
                <a:gd name="T1" fmla="*/ 0 h 89"/>
                <a:gd name="T2" fmla="*/ 36 w 99"/>
                <a:gd name="T3" fmla="*/ 0 h 89"/>
                <a:gd name="T4" fmla="*/ 0 w 99"/>
                <a:gd name="T5" fmla="*/ 89 h 89"/>
                <a:gd name="T6" fmla="*/ 64 w 99"/>
                <a:gd name="T7" fmla="*/ 89 h 89"/>
                <a:gd name="T8" fmla="*/ 99 w 9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99" y="0"/>
                  </a:moveTo>
                  <a:lnTo>
                    <a:pt x="36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ṣḷíḓê">
              <a:extLst>
                <a:ext uri="{FF2B5EF4-FFF2-40B4-BE49-F238E27FC236}">
                  <a16:creationId xmlns:a16="http://schemas.microsoft.com/office/drawing/2014/main" id="{811BDEB6-C781-4DDE-AFB9-5BF6D9534C54}"/>
                </a:ext>
              </a:extLst>
            </p:cNvPr>
            <p:cNvSpPr/>
            <p:nvPr/>
          </p:nvSpPr>
          <p:spPr bwMode="auto">
            <a:xfrm>
              <a:off x="6696076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4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ṣľíḓê">
              <a:extLst>
                <a:ext uri="{FF2B5EF4-FFF2-40B4-BE49-F238E27FC236}">
                  <a16:creationId xmlns:a16="http://schemas.microsoft.com/office/drawing/2014/main" id="{14513FF8-3E18-48CC-B597-E86309D7EBA6}"/>
                </a:ext>
              </a:extLst>
            </p:cNvPr>
            <p:cNvSpPr/>
            <p:nvPr/>
          </p:nvSpPr>
          <p:spPr bwMode="auto">
            <a:xfrm>
              <a:off x="7107238" y="3922713"/>
              <a:ext cx="160338" cy="141288"/>
            </a:xfrm>
            <a:custGeom>
              <a:avLst/>
              <a:gdLst>
                <a:gd name="T0" fmla="*/ 0 w 40"/>
                <a:gd name="T1" fmla="*/ 35 h 35"/>
                <a:gd name="T2" fmla="*/ 16 w 40"/>
                <a:gd name="T3" fmla="*/ 35 h 35"/>
                <a:gd name="T4" fmla="*/ 26 w 40"/>
                <a:gd name="T5" fmla="*/ 34 h 35"/>
                <a:gd name="T6" fmla="*/ 40 w 40"/>
                <a:gd name="T7" fmla="*/ 0 h 35"/>
                <a:gd name="T8" fmla="*/ 14 w 40"/>
                <a:gd name="T9" fmla="*/ 0 h 35"/>
                <a:gd name="T10" fmla="*/ 0 w 4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5">
                  <a:moveTo>
                    <a:pt x="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23" y="35"/>
                    <a:pt x="26" y="3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íṡḷïḓe">
              <a:extLst>
                <a:ext uri="{FF2B5EF4-FFF2-40B4-BE49-F238E27FC236}">
                  <a16:creationId xmlns:a16="http://schemas.microsoft.com/office/drawing/2014/main" id="{34FDAE6E-DD1A-4DA0-AB58-90730AF7B7C4}"/>
                </a:ext>
              </a:extLst>
            </p:cNvPr>
            <p:cNvSpPr/>
            <p:nvPr/>
          </p:nvSpPr>
          <p:spPr bwMode="auto">
            <a:xfrm>
              <a:off x="6902451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86 w 101"/>
                <a:gd name="T3" fmla="*/ 0 h 89"/>
                <a:gd name="T4" fmla="*/ 38 w 101"/>
                <a:gd name="T5" fmla="*/ 0 h 89"/>
                <a:gd name="T6" fmla="*/ 0 w 101"/>
                <a:gd name="T7" fmla="*/ 89 h 89"/>
                <a:gd name="T8" fmla="*/ 63 w 101"/>
                <a:gd name="T9" fmla="*/ 89 h 89"/>
                <a:gd name="T10" fmla="*/ 101 w 101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86" y="0"/>
                  </a:lnTo>
                  <a:lnTo>
                    <a:pt x="38" y="0"/>
                  </a:lnTo>
                  <a:lnTo>
                    <a:pt x="0" y="89"/>
                  </a:lnTo>
                  <a:lnTo>
                    <a:pt x="63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şļiďè">
              <a:extLst>
                <a:ext uri="{FF2B5EF4-FFF2-40B4-BE49-F238E27FC236}">
                  <a16:creationId xmlns:a16="http://schemas.microsoft.com/office/drawing/2014/main" id="{08B018D5-3E53-49F9-8C54-EB36F7A5A544}"/>
                </a:ext>
              </a:extLst>
            </p:cNvPr>
            <p:cNvSpPr/>
            <p:nvPr/>
          </p:nvSpPr>
          <p:spPr bwMode="auto">
            <a:xfrm>
              <a:off x="6491288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38 w 101"/>
                <a:gd name="T3" fmla="*/ 0 h 89"/>
                <a:gd name="T4" fmla="*/ 0 w 101"/>
                <a:gd name="T5" fmla="*/ 89 h 89"/>
                <a:gd name="T6" fmla="*/ 66 w 101"/>
                <a:gd name="T7" fmla="*/ 89 h 89"/>
                <a:gd name="T8" fmla="*/ 101 w 10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iṡḻïḑé">
              <a:extLst>
                <a:ext uri="{FF2B5EF4-FFF2-40B4-BE49-F238E27FC236}">
                  <a16:creationId xmlns:a16="http://schemas.microsoft.com/office/drawing/2014/main" id="{9D9CC7F5-B799-4FA5-A34A-988D2D1B7BCD}"/>
                </a:ext>
              </a:extLst>
            </p:cNvPr>
            <p:cNvSpPr/>
            <p:nvPr/>
          </p:nvSpPr>
          <p:spPr bwMode="auto">
            <a:xfrm>
              <a:off x="5595938" y="3898901"/>
              <a:ext cx="1744663" cy="31750"/>
            </a:xfrm>
            <a:custGeom>
              <a:avLst/>
              <a:gdLst>
                <a:gd name="T0" fmla="*/ 431 w 433"/>
                <a:gd name="T1" fmla="*/ 8 h 8"/>
                <a:gd name="T2" fmla="*/ 3 w 433"/>
                <a:gd name="T3" fmla="*/ 8 h 8"/>
                <a:gd name="T4" fmla="*/ 0 w 433"/>
                <a:gd name="T5" fmla="*/ 5 h 8"/>
                <a:gd name="T6" fmla="*/ 0 w 433"/>
                <a:gd name="T7" fmla="*/ 2 h 8"/>
                <a:gd name="T8" fmla="*/ 3 w 433"/>
                <a:gd name="T9" fmla="*/ 0 h 8"/>
                <a:gd name="T10" fmla="*/ 431 w 433"/>
                <a:gd name="T11" fmla="*/ 0 h 8"/>
                <a:gd name="T12" fmla="*/ 433 w 433"/>
                <a:gd name="T13" fmla="*/ 2 h 8"/>
                <a:gd name="T14" fmla="*/ 433 w 433"/>
                <a:gd name="T15" fmla="*/ 5 h 8"/>
                <a:gd name="T16" fmla="*/ 431 w 43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8">
                  <a:moveTo>
                    <a:pt x="43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32" y="0"/>
                    <a:pt x="433" y="1"/>
                    <a:pt x="433" y="2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3" y="7"/>
                    <a:pt x="432" y="8"/>
                    <a:pt x="43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ŝḻïḋè">
              <a:extLst>
                <a:ext uri="{FF2B5EF4-FFF2-40B4-BE49-F238E27FC236}">
                  <a16:creationId xmlns:a16="http://schemas.microsoft.com/office/drawing/2014/main" id="{44DFA7FE-5AD0-4BB0-B065-F15269F9C7EE}"/>
                </a:ext>
              </a:extLst>
            </p:cNvPr>
            <p:cNvSpPr/>
            <p:nvPr/>
          </p:nvSpPr>
          <p:spPr bwMode="auto">
            <a:xfrm>
              <a:off x="5576888" y="2571751"/>
              <a:ext cx="1779588" cy="474663"/>
            </a:xfrm>
            <a:custGeom>
              <a:avLst/>
              <a:gdLst>
                <a:gd name="T0" fmla="*/ 436 w 442"/>
                <a:gd name="T1" fmla="*/ 118 h 118"/>
                <a:gd name="T2" fmla="*/ 431 w 442"/>
                <a:gd name="T3" fmla="*/ 113 h 118"/>
                <a:gd name="T4" fmla="*/ 431 w 442"/>
                <a:gd name="T5" fmla="*/ 85 h 118"/>
                <a:gd name="T6" fmla="*/ 221 w 442"/>
                <a:gd name="T7" fmla="*/ 11 h 118"/>
                <a:gd name="T8" fmla="*/ 10 w 442"/>
                <a:gd name="T9" fmla="*/ 85 h 118"/>
                <a:gd name="T10" fmla="*/ 10 w 442"/>
                <a:gd name="T11" fmla="*/ 113 h 118"/>
                <a:gd name="T12" fmla="*/ 5 w 442"/>
                <a:gd name="T13" fmla="*/ 118 h 118"/>
                <a:gd name="T14" fmla="*/ 0 w 442"/>
                <a:gd name="T15" fmla="*/ 113 h 118"/>
                <a:gd name="T16" fmla="*/ 0 w 442"/>
                <a:gd name="T17" fmla="*/ 83 h 118"/>
                <a:gd name="T18" fmla="*/ 2 w 442"/>
                <a:gd name="T19" fmla="*/ 79 h 118"/>
                <a:gd name="T20" fmla="*/ 221 w 442"/>
                <a:gd name="T21" fmla="*/ 0 h 118"/>
                <a:gd name="T22" fmla="*/ 440 w 442"/>
                <a:gd name="T23" fmla="*/ 79 h 118"/>
                <a:gd name="T24" fmla="*/ 442 w 442"/>
                <a:gd name="T25" fmla="*/ 83 h 118"/>
                <a:gd name="T26" fmla="*/ 442 w 442"/>
                <a:gd name="T27" fmla="*/ 113 h 118"/>
                <a:gd name="T28" fmla="*/ 436 w 442"/>
                <a:gd name="T2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" h="118">
                  <a:moveTo>
                    <a:pt x="436" y="118"/>
                  </a:moveTo>
                  <a:cubicBezTo>
                    <a:pt x="434" y="118"/>
                    <a:pt x="431" y="116"/>
                    <a:pt x="431" y="113"/>
                  </a:cubicBezTo>
                  <a:cubicBezTo>
                    <a:pt x="431" y="85"/>
                    <a:pt x="431" y="85"/>
                    <a:pt x="431" y="85"/>
                  </a:cubicBezTo>
                  <a:cubicBezTo>
                    <a:pt x="372" y="37"/>
                    <a:pt x="297" y="11"/>
                    <a:pt x="221" y="11"/>
                  </a:cubicBezTo>
                  <a:cubicBezTo>
                    <a:pt x="144" y="11"/>
                    <a:pt x="70" y="37"/>
                    <a:pt x="10" y="85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6"/>
                    <a:pt x="8" y="118"/>
                    <a:pt x="5" y="118"/>
                  </a:cubicBezTo>
                  <a:cubicBezTo>
                    <a:pt x="2" y="118"/>
                    <a:pt x="0" y="116"/>
                    <a:pt x="0" y="1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1"/>
                    <a:pt x="0" y="80"/>
                    <a:pt x="2" y="79"/>
                  </a:cubicBezTo>
                  <a:cubicBezTo>
                    <a:pt x="63" y="28"/>
                    <a:pt x="141" y="0"/>
                    <a:pt x="221" y="0"/>
                  </a:cubicBezTo>
                  <a:cubicBezTo>
                    <a:pt x="300" y="0"/>
                    <a:pt x="378" y="28"/>
                    <a:pt x="440" y="79"/>
                  </a:cubicBezTo>
                  <a:cubicBezTo>
                    <a:pt x="441" y="80"/>
                    <a:pt x="442" y="81"/>
                    <a:pt x="442" y="83"/>
                  </a:cubicBezTo>
                  <a:cubicBezTo>
                    <a:pt x="442" y="113"/>
                    <a:pt x="442" y="113"/>
                    <a:pt x="442" y="113"/>
                  </a:cubicBezTo>
                  <a:cubicBezTo>
                    <a:pt x="442" y="116"/>
                    <a:pt x="439" y="118"/>
                    <a:pt x="43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íšļïďê">
              <a:extLst>
                <a:ext uri="{FF2B5EF4-FFF2-40B4-BE49-F238E27FC236}">
                  <a16:creationId xmlns:a16="http://schemas.microsoft.com/office/drawing/2014/main" id="{74B872AC-60D8-4040-BF58-5900D70FB6F1}"/>
                </a:ext>
              </a:extLst>
            </p:cNvPr>
            <p:cNvSpPr/>
            <p:nvPr/>
          </p:nvSpPr>
          <p:spPr bwMode="auto">
            <a:xfrm>
              <a:off x="7300913" y="2994026"/>
              <a:ext cx="68263" cy="136525"/>
            </a:xfrm>
            <a:custGeom>
              <a:avLst/>
              <a:gdLst>
                <a:gd name="T0" fmla="*/ 8 w 17"/>
                <a:gd name="T1" fmla="*/ 34 h 34"/>
                <a:gd name="T2" fmla="*/ 8 w 17"/>
                <a:gd name="T3" fmla="*/ 34 h 34"/>
                <a:gd name="T4" fmla="*/ 0 w 17"/>
                <a:gd name="T5" fmla="*/ 26 h 34"/>
                <a:gd name="T6" fmla="*/ 0 w 17"/>
                <a:gd name="T7" fmla="*/ 8 h 34"/>
                <a:gd name="T8" fmla="*/ 8 w 17"/>
                <a:gd name="T9" fmla="*/ 0 h 34"/>
                <a:gd name="T10" fmla="*/ 17 w 17"/>
                <a:gd name="T11" fmla="*/ 8 h 34"/>
                <a:gd name="T12" fmla="*/ 17 w 17"/>
                <a:gd name="T13" fmla="*/ 26 h 34"/>
                <a:gd name="T14" fmla="*/ 8 w 17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4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0"/>
                    <a:pt x="13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$liḍè">
              <a:extLst>
                <a:ext uri="{FF2B5EF4-FFF2-40B4-BE49-F238E27FC236}">
                  <a16:creationId xmlns:a16="http://schemas.microsoft.com/office/drawing/2014/main" id="{74FC1B68-CFDE-4171-BC95-0DA878F6FAF3}"/>
                </a:ext>
              </a:extLst>
            </p:cNvPr>
            <p:cNvSpPr/>
            <p:nvPr/>
          </p:nvSpPr>
          <p:spPr bwMode="auto">
            <a:xfrm>
              <a:off x="7248526" y="3073401"/>
              <a:ext cx="173038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íṥḷíďé">
              <a:extLst>
                <a:ext uri="{FF2B5EF4-FFF2-40B4-BE49-F238E27FC236}">
                  <a16:creationId xmlns:a16="http://schemas.microsoft.com/office/drawing/2014/main" id="{70B595A9-E913-4BC4-81C3-24C235487998}"/>
                </a:ext>
              </a:extLst>
            </p:cNvPr>
            <p:cNvSpPr/>
            <p:nvPr/>
          </p:nvSpPr>
          <p:spPr bwMode="auto">
            <a:xfrm>
              <a:off x="7277101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ṣḷíḋè">
              <a:extLst>
                <a:ext uri="{FF2B5EF4-FFF2-40B4-BE49-F238E27FC236}">
                  <a16:creationId xmlns:a16="http://schemas.microsoft.com/office/drawing/2014/main" id="{D8C6E649-3CC3-414F-8599-1549F3D52502}"/>
                </a:ext>
              </a:extLst>
            </p:cNvPr>
            <p:cNvSpPr/>
            <p:nvPr/>
          </p:nvSpPr>
          <p:spPr bwMode="auto">
            <a:xfrm>
              <a:off x="7304088" y="3130551"/>
              <a:ext cx="60325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ïṧ1îḋe">
              <a:extLst>
                <a:ext uri="{FF2B5EF4-FFF2-40B4-BE49-F238E27FC236}">
                  <a16:creationId xmlns:a16="http://schemas.microsoft.com/office/drawing/2014/main" id="{6463C05E-E847-4842-8DD6-06FDA1D7DDFD}"/>
                </a:ext>
              </a:extLst>
            </p:cNvPr>
            <p:cNvSpPr/>
            <p:nvPr/>
          </p:nvSpPr>
          <p:spPr bwMode="auto">
            <a:xfrm>
              <a:off x="5564188" y="2994026"/>
              <a:ext cx="65088" cy="136525"/>
            </a:xfrm>
            <a:custGeom>
              <a:avLst/>
              <a:gdLst>
                <a:gd name="T0" fmla="*/ 8 w 16"/>
                <a:gd name="T1" fmla="*/ 34 h 34"/>
                <a:gd name="T2" fmla="*/ 8 w 16"/>
                <a:gd name="T3" fmla="*/ 34 h 34"/>
                <a:gd name="T4" fmla="*/ 0 w 16"/>
                <a:gd name="T5" fmla="*/ 26 h 34"/>
                <a:gd name="T6" fmla="*/ 0 w 16"/>
                <a:gd name="T7" fmla="*/ 8 h 34"/>
                <a:gd name="T8" fmla="*/ 8 w 16"/>
                <a:gd name="T9" fmla="*/ 0 h 34"/>
                <a:gd name="T10" fmla="*/ 16 w 16"/>
                <a:gd name="T11" fmla="*/ 8 h 34"/>
                <a:gd name="T12" fmla="*/ 16 w 16"/>
                <a:gd name="T13" fmla="*/ 26 h 34"/>
                <a:gd name="T14" fmla="*/ 8 w 1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3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0"/>
                    <a:pt x="12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ïṣ1íḓê">
              <a:extLst>
                <a:ext uri="{FF2B5EF4-FFF2-40B4-BE49-F238E27FC236}">
                  <a16:creationId xmlns:a16="http://schemas.microsoft.com/office/drawing/2014/main" id="{341DFB95-3400-4C2B-8A76-A64F44C95792}"/>
                </a:ext>
              </a:extLst>
            </p:cNvPr>
            <p:cNvSpPr/>
            <p:nvPr/>
          </p:nvSpPr>
          <p:spPr bwMode="auto">
            <a:xfrm>
              <a:off x="5511801" y="3073401"/>
              <a:ext cx="169863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îsḻîďé">
              <a:extLst>
                <a:ext uri="{FF2B5EF4-FFF2-40B4-BE49-F238E27FC236}">
                  <a16:creationId xmlns:a16="http://schemas.microsoft.com/office/drawing/2014/main" id="{C666DD1E-4E5F-4A17-A72A-92FC4D58627D}"/>
                </a:ext>
              </a:extLst>
            </p:cNvPr>
            <p:cNvSpPr/>
            <p:nvPr/>
          </p:nvSpPr>
          <p:spPr bwMode="auto">
            <a:xfrm>
              <a:off x="5540376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sḻíḑe">
              <a:extLst>
                <a:ext uri="{FF2B5EF4-FFF2-40B4-BE49-F238E27FC236}">
                  <a16:creationId xmlns:a16="http://schemas.microsoft.com/office/drawing/2014/main" id="{0AF6EA5E-1624-42AC-8C89-49EEC38C6644}"/>
                </a:ext>
              </a:extLst>
            </p:cNvPr>
            <p:cNvSpPr/>
            <p:nvPr/>
          </p:nvSpPr>
          <p:spPr bwMode="auto">
            <a:xfrm>
              <a:off x="5568951" y="3130551"/>
              <a:ext cx="55563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išḷídé">
              <a:extLst>
                <a:ext uri="{FF2B5EF4-FFF2-40B4-BE49-F238E27FC236}">
                  <a16:creationId xmlns:a16="http://schemas.microsoft.com/office/drawing/2014/main" id="{0DDE22BD-121F-492D-A40A-EB99EA267FE3}"/>
                </a:ext>
              </a:extLst>
            </p:cNvPr>
            <p:cNvSpPr/>
            <p:nvPr/>
          </p:nvSpPr>
          <p:spPr bwMode="auto">
            <a:xfrm>
              <a:off x="6394451" y="1604963"/>
              <a:ext cx="73025" cy="1030288"/>
            </a:xfrm>
            <a:custGeom>
              <a:avLst/>
              <a:gdLst>
                <a:gd name="T0" fmla="*/ 9 w 18"/>
                <a:gd name="T1" fmla="*/ 256 h 256"/>
                <a:gd name="T2" fmla="*/ 0 w 18"/>
                <a:gd name="T3" fmla="*/ 248 h 256"/>
                <a:gd name="T4" fmla="*/ 0 w 18"/>
                <a:gd name="T5" fmla="*/ 9 h 256"/>
                <a:gd name="T6" fmla="*/ 9 w 18"/>
                <a:gd name="T7" fmla="*/ 0 h 256"/>
                <a:gd name="T8" fmla="*/ 18 w 18"/>
                <a:gd name="T9" fmla="*/ 9 h 256"/>
                <a:gd name="T10" fmla="*/ 18 w 18"/>
                <a:gd name="T11" fmla="*/ 248 h 256"/>
                <a:gd name="T12" fmla="*/ 9 w 18"/>
                <a:gd name="T1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6">
                  <a:moveTo>
                    <a:pt x="9" y="256"/>
                  </a:moveTo>
                  <a:cubicBezTo>
                    <a:pt x="4" y="256"/>
                    <a:pt x="0" y="252"/>
                    <a:pt x="0" y="2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18" y="252"/>
                    <a:pt x="14" y="256"/>
                    <a:pt x="9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Sḷiďe">
              <a:extLst>
                <a:ext uri="{FF2B5EF4-FFF2-40B4-BE49-F238E27FC236}">
                  <a16:creationId xmlns:a16="http://schemas.microsoft.com/office/drawing/2014/main" id="{1AC1E93C-F698-4EC0-992B-AC55E70A29D1}"/>
                </a:ext>
              </a:extLst>
            </p:cNvPr>
            <p:cNvSpPr/>
            <p:nvPr/>
          </p:nvSpPr>
          <p:spPr bwMode="auto">
            <a:xfrm>
              <a:off x="6192838" y="2362201"/>
              <a:ext cx="474663" cy="4778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ïṣ1iḋê">
              <a:extLst>
                <a:ext uri="{FF2B5EF4-FFF2-40B4-BE49-F238E27FC236}">
                  <a16:creationId xmlns:a16="http://schemas.microsoft.com/office/drawing/2014/main" id="{F371FC40-54CC-4B83-A8F1-3F10D835F1D3}"/>
                </a:ext>
              </a:extLst>
            </p:cNvPr>
            <p:cNvSpPr/>
            <p:nvPr/>
          </p:nvSpPr>
          <p:spPr bwMode="auto">
            <a:xfrm>
              <a:off x="6273801" y="2446338"/>
              <a:ext cx="314325" cy="30956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íšḻïḓê">
              <a:extLst>
                <a:ext uri="{FF2B5EF4-FFF2-40B4-BE49-F238E27FC236}">
                  <a16:creationId xmlns:a16="http://schemas.microsoft.com/office/drawing/2014/main" id="{52B08CB9-A44D-419A-A53F-CAE15E174425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1651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şļide">
              <a:extLst>
                <a:ext uri="{FF2B5EF4-FFF2-40B4-BE49-F238E27FC236}">
                  <a16:creationId xmlns:a16="http://schemas.microsoft.com/office/drawing/2014/main" id="{DDBF0058-180D-4F6F-B9AA-95C27ED8C997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84138"/>
            </a:xfrm>
            <a:custGeom>
              <a:avLst/>
              <a:gdLst>
                <a:gd name="T0" fmla="*/ 20 w 40"/>
                <a:gd name="T1" fmla="*/ 1 h 21"/>
                <a:gd name="T2" fmla="*/ 40 w 40"/>
                <a:gd name="T3" fmla="*/ 21 h 21"/>
                <a:gd name="T4" fmla="*/ 40 w 40"/>
                <a:gd name="T5" fmla="*/ 21 h 21"/>
                <a:gd name="T6" fmla="*/ 20 w 40"/>
                <a:gd name="T7" fmla="*/ 0 h 21"/>
                <a:gd name="T8" fmla="*/ 0 w 40"/>
                <a:gd name="T9" fmla="*/ 21 h 21"/>
                <a:gd name="T10" fmla="*/ 0 w 40"/>
                <a:gd name="T11" fmla="*/ 21 h 21"/>
                <a:gd name="T12" fmla="*/ 20 w 40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1">
                  <a:moveTo>
                    <a:pt x="20" y="1"/>
                  </a:moveTo>
                  <a:cubicBezTo>
                    <a:pt x="31" y="1"/>
                    <a:pt x="40" y="1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20" y="1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ṩlïḑè">
              <a:extLst>
                <a:ext uri="{FF2B5EF4-FFF2-40B4-BE49-F238E27FC236}">
                  <a16:creationId xmlns:a16="http://schemas.microsoft.com/office/drawing/2014/main" id="{DC80A5FD-0A94-4A1D-B0EB-977615F9379F}"/>
                </a:ext>
              </a:extLst>
            </p:cNvPr>
            <p:cNvSpPr/>
            <p:nvPr/>
          </p:nvSpPr>
          <p:spPr bwMode="auto">
            <a:xfrm>
              <a:off x="6164263" y="1468438"/>
              <a:ext cx="188913" cy="185738"/>
            </a:xfrm>
            <a:custGeom>
              <a:avLst/>
              <a:gdLst>
                <a:gd name="T0" fmla="*/ 44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4 w 47"/>
                <a:gd name="T11" fmla="*/ 2 h 46"/>
                <a:gd name="T12" fmla="*/ 44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4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4" y="2"/>
                  </a:cubicBezTo>
                  <a:cubicBezTo>
                    <a:pt x="47" y="4"/>
                    <a:pt x="47" y="8"/>
                    <a:pt x="44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íṡľîďé">
              <a:extLst>
                <a:ext uri="{FF2B5EF4-FFF2-40B4-BE49-F238E27FC236}">
                  <a16:creationId xmlns:a16="http://schemas.microsoft.com/office/drawing/2014/main" id="{D3E60A9C-D7B9-4DA8-A17C-2D0331D16691}"/>
                </a:ext>
              </a:extLst>
            </p:cNvPr>
            <p:cNvSpPr/>
            <p:nvPr/>
          </p:nvSpPr>
          <p:spPr bwMode="auto">
            <a:xfrm>
              <a:off x="6418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ṩlïḓè">
              <a:extLst>
                <a:ext uri="{FF2B5EF4-FFF2-40B4-BE49-F238E27FC236}">
                  <a16:creationId xmlns:a16="http://schemas.microsoft.com/office/drawing/2014/main" id="{EEB35429-D925-43E3-BC00-8219ABEBF4E6}"/>
                </a:ext>
              </a:extLst>
            </p:cNvPr>
            <p:cNvSpPr/>
            <p:nvPr/>
          </p:nvSpPr>
          <p:spPr bwMode="auto">
            <a:xfrm>
              <a:off x="6672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sḻïḋé">
              <a:extLst>
                <a:ext uri="{FF2B5EF4-FFF2-40B4-BE49-F238E27FC236}">
                  <a16:creationId xmlns:a16="http://schemas.microsoft.com/office/drawing/2014/main" id="{54A9038A-3C0E-41B5-A6C3-499F1D377BD6}"/>
                </a:ext>
              </a:extLst>
            </p:cNvPr>
            <p:cNvSpPr/>
            <p:nvPr/>
          </p:nvSpPr>
          <p:spPr bwMode="auto">
            <a:xfrm>
              <a:off x="6926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$1iďe">
              <a:extLst>
                <a:ext uri="{FF2B5EF4-FFF2-40B4-BE49-F238E27FC236}">
                  <a16:creationId xmlns:a16="http://schemas.microsoft.com/office/drawing/2014/main" id="{6B081031-69F2-4A72-AA78-771428976ED0}"/>
                </a:ext>
              </a:extLst>
            </p:cNvPr>
            <p:cNvSpPr/>
            <p:nvPr/>
          </p:nvSpPr>
          <p:spPr bwMode="auto">
            <a:xfrm>
              <a:off x="7180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ïṩḻîḑè">
              <a:extLst>
                <a:ext uri="{FF2B5EF4-FFF2-40B4-BE49-F238E27FC236}">
                  <a16:creationId xmlns:a16="http://schemas.microsoft.com/office/drawing/2014/main" id="{CC07CF4D-2640-4F7E-A6F4-6742507C1911}"/>
                </a:ext>
              </a:extLst>
            </p:cNvPr>
            <p:cNvSpPr/>
            <p:nvPr/>
          </p:nvSpPr>
          <p:spPr bwMode="auto">
            <a:xfrm>
              <a:off x="7434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ïšḻïḓê">
              <a:extLst>
                <a:ext uri="{FF2B5EF4-FFF2-40B4-BE49-F238E27FC236}">
                  <a16:creationId xmlns:a16="http://schemas.microsoft.com/office/drawing/2014/main" id="{9DE192E6-C22B-437F-B5ED-2AF753FAA79D}"/>
                </a:ext>
              </a:extLst>
            </p:cNvPr>
            <p:cNvSpPr/>
            <p:nvPr/>
          </p:nvSpPr>
          <p:spPr bwMode="auto">
            <a:xfrm>
              <a:off x="7686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íŝ1iḑè">
              <a:extLst>
                <a:ext uri="{FF2B5EF4-FFF2-40B4-BE49-F238E27FC236}">
                  <a16:creationId xmlns:a16="http://schemas.microsoft.com/office/drawing/2014/main" id="{CAC479C9-E455-47F0-AA4D-37B09B96D372}"/>
                </a:ext>
              </a:extLst>
            </p:cNvPr>
            <p:cNvSpPr/>
            <p:nvPr/>
          </p:nvSpPr>
          <p:spPr bwMode="auto">
            <a:xfrm>
              <a:off x="7940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ṧliḑê">
              <a:extLst>
                <a:ext uri="{FF2B5EF4-FFF2-40B4-BE49-F238E27FC236}">
                  <a16:creationId xmlns:a16="http://schemas.microsoft.com/office/drawing/2014/main" id="{0A1E05B7-E77F-4BC0-9CC0-8D4B9D359EE2}"/>
                </a:ext>
              </a:extLst>
            </p:cNvPr>
            <p:cNvSpPr/>
            <p:nvPr/>
          </p:nvSpPr>
          <p:spPr bwMode="auto">
            <a:xfrm>
              <a:off x="8194676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ṣlîďè">
              <a:extLst>
                <a:ext uri="{FF2B5EF4-FFF2-40B4-BE49-F238E27FC236}">
                  <a16:creationId xmlns:a16="http://schemas.microsoft.com/office/drawing/2014/main" id="{59F55C3C-06AC-4A91-ACE6-403B6695576E}"/>
                </a:ext>
              </a:extLst>
            </p:cNvPr>
            <p:cNvSpPr/>
            <p:nvPr/>
          </p:nvSpPr>
          <p:spPr bwMode="auto">
            <a:xfrm>
              <a:off x="5975351" y="1612901"/>
              <a:ext cx="2965450" cy="57150"/>
            </a:xfrm>
            <a:custGeom>
              <a:avLst/>
              <a:gdLst>
                <a:gd name="T0" fmla="*/ 7 w 736"/>
                <a:gd name="T1" fmla="*/ 14 h 14"/>
                <a:gd name="T2" fmla="*/ 729 w 736"/>
                <a:gd name="T3" fmla="*/ 14 h 14"/>
                <a:gd name="T4" fmla="*/ 736 w 736"/>
                <a:gd name="T5" fmla="*/ 7 h 14"/>
                <a:gd name="T6" fmla="*/ 729 w 736"/>
                <a:gd name="T7" fmla="*/ 0 h 14"/>
                <a:gd name="T8" fmla="*/ 7 w 736"/>
                <a:gd name="T9" fmla="*/ 0 h 14"/>
                <a:gd name="T10" fmla="*/ 0 w 736"/>
                <a:gd name="T11" fmla="*/ 7 h 14"/>
                <a:gd name="T12" fmla="*/ 7 w 73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14">
                  <a:moveTo>
                    <a:pt x="7" y="14"/>
                  </a:moveTo>
                  <a:cubicBezTo>
                    <a:pt x="729" y="14"/>
                    <a:pt x="729" y="14"/>
                    <a:pt x="729" y="14"/>
                  </a:cubicBezTo>
                  <a:cubicBezTo>
                    <a:pt x="733" y="14"/>
                    <a:pt x="736" y="11"/>
                    <a:pt x="736" y="7"/>
                  </a:cubicBezTo>
                  <a:cubicBezTo>
                    <a:pt x="736" y="3"/>
                    <a:pt x="733" y="0"/>
                    <a:pt x="7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iśļíḑè">
              <a:extLst>
                <a:ext uri="{FF2B5EF4-FFF2-40B4-BE49-F238E27FC236}">
                  <a16:creationId xmlns:a16="http://schemas.microsoft.com/office/drawing/2014/main" id="{8AC8BD89-77E8-4868-A254-BA7D3037F9F8}"/>
                </a:ext>
              </a:extLst>
            </p:cNvPr>
            <p:cNvSpPr/>
            <p:nvPr/>
          </p:nvSpPr>
          <p:spPr bwMode="auto">
            <a:xfrm>
              <a:off x="6153151" y="1455738"/>
              <a:ext cx="2787650" cy="57150"/>
            </a:xfrm>
            <a:custGeom>
              <a:avLst/>
              <a:gdLst>
                <a:gd name="T0" fmla="*/ 6 w 692"/>
                <a:gd name="T1" fmla="*/ 14 h 14"/>
                <a:gd name="T2" fmla="*/ 685 w 692"/>
                <a:gd name="T3" fmla="*/ 14 h 14"/>
                <a:gd name="T4" fmla="*/ 692 w 692"/>
                <a:gd name="T5" fmla="*/ 7 h 14"/>
                <a:gd name="T6" fmla="*/ 685 w 692"/>
                <a:gd name="T7" fmla="*/ 0 h 14"/>
                <a:gd name="T8" fmla="*/ 6 w 692"/>
                <a:gd name="T9" fmla="*/ 0 h 14"/>
                <a:gd name="T10" fmla="*/ 0 w 692"/>
                <a:gd name="T11" fmla="*/ 7 h 14"/>
                <a:gd name="T12" fmla="*/ 6 w 692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14">
                  <a:moveTo>
                    <a:pt x="6" y="14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9" y="14"/>
                    <a:pt x="692" y="11"/>
                    <a:pt x="692" y="7"/>
                  </a:cubicBezTo>
                  <a:cubicBezTo>
                    <a:pt x="692" y="3"/>
                    <a:pt x="689" y="0"/>
                    <a:pt x="68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ṥḻîḓê">
              <a:extLst>
                <a:ext uri="{FF2B5EF4-FFF2-40B4-BE49-F238E27FC236}">
                  <a16:creationId xmlns:a16="http://schemas.microsoft.com/office/drawing/2014/main" id="{7F0D529F-E763-491D-A869-A56F8ED3D55D}"/>
                </a:ext>
              </a:extLst>
            </p:cNvPr>
            <p:cNvSpPr/>
            <p:nvPr/>
          </p:nvSpPr>
          <p:spPr bwMode="auto">
            <a:xfrm>
              <a:off x="5983288" y="1455738"/>
              <a:ext cx="222250" cy="206375"/>
            </a:xfrm>
            <a:custGeom>
              <a:avLst/>
              <a:gdLst>
                <a:gd name="T0" fmla="*/ 8 w 55"/>
                <a:gd name="T1" fmla="*/ 51 h 51"/>
                <a:gd name="T2" fmla="*/ 2 w 55"/>
                <a:gd name="T3" fmla="*/ 49 h 51"/>
                <a:gd name="T4" fmla="*/ 3 w 55"/>
                <a:gd name="T5" fmla="*/ 39 h 51"/>
                <a:gd name="T6" fmla="*/ 42 w 55"/>
                <a:gd name="T7" fmla="*/ 3 h 51"/>
                <a:gd name="T8" fmla="*/ 52 w 55"/>
                <a:gd name="T9" fmla="*/ 4 h 51"/>
                <a:gd name="T10" fmla="*/ 51 w 55"/>
                <a:gd name="T11" fmla="*/ 14 h 51"/>
                <a:gd name="T12" fmla="*/ 12 w 55"/>
                <a:gd name="T13" fmla="*/ 50 h 51"/>
                <a:gd name="T14" fmla="*/ 8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8" y="51"/>
                  </a:moveTo>
                  <a:cubicBezTo>
                    <a:pt x="6" y="51"/>
                    <a:pt x="4" y="51"/>
                    <a:pt x="2" y="49"/>
                  </a:cubicBezTo>
                  <a:cubicBezTo>
                    <a:pt x="0" y="46"/>
                    <a:pt x="0" y="41"/>
                    <a:pt x="3" y="3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1"/>
                    <a:pt x="52" y="4"/>
                  </a:cubicBezTo>
                  <a:cubicBezTo>
                    <a:pt x="55" y="7"/>
                    <a:pt x="54" y="11"/>
                    <a:pt x="51" y="1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9" y="51"/>
                    <a:pt x="8" y="51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ṧľiḑé">
              <a:extLst>
                <a:ext uri="{FF2B5EF4-FFF2-40B4-BE49-F238E27FC236}">
                  <a16:creationId xmlns:a16="http://schemas.microsoft.com/office/drawing/2014/main" id="{EF9D80E8-4D20-4F36-ABCC-308C7239B337}"/>
                </a:ext>
              </a:extLst>
            </p:cNvPr>
            <p:cNvSpPr/>
            <p:nvPr/>
          </p:nvSpPr>
          <p:spPr bwMode="auto">
            <a:xfrm>
              <a:off x="8493126" y="1303338"/>
              <a:ext cx="141288" cy="514350"/>
            </a:xfrm>
            <a:custGeom>
              <a:avLst/>
              <a:gdLst>
                <a:gd name="T0" fmla="*/ 17 w 35"/>
                <a:gd name="T1" fmla="*/ 128 h 128"/>
                <a:gd name="T2" fmla="*/ 17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7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7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7" y="128"/>
                  </a:moveTo>
                  <a:cubicBezTo>
                    <a:pt x="17" y="128"/>
                    <a:pt x="17" y="128"/>
                    <a:pt x="17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7" y="128"/>
                  </a:cubicBezTo>
                  <a:close/>
                </a:path>
              </a:pathLst>
            </a:custGeom>
            <a:solidFill>
              <a:srgbClr val="FF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îšļîḍe">
              <a:extLst>
                <a:ext uri="{FF2B5EF4-FFF2-40B4-BE49-F238E27FC236}">
                  <a16:creationId xmlns:a16="http://schemas.microsoft.com/office/drawing/2014/main" id="{8676CD86-1E12-4F81-8CD6-46C3E9EDA722}"/>
                </a:ext>
              </a:extLst>
            </p:cNvPr>
            <p:cNvSpPr/>
            <p:nvPr/>
          </p:nvSpPr>
          <p:spPr bwMode="auto">
            <a:xfrm>
              <a:off x="8674101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ïṧḻiḑê">
              <a:extLst>
                <a:ext uri="{FF2B5EF4-FFF2-40B4-BE49-F238E27FC236}">
                  <a16:creationId xmlns:a16="http://schemas.microsoft.com/office/drawing/2014/main" id="{92F35FD3-A458-4B14-A854-3605282459A0}"/>
                </a:ext>
              </a:extLst>
            </p:cNvPr>
            <p:cNvSpPr/>
            <p:nvPr/>
          </p:nvSpPr>
          <p:spPr bwMode="auto">
            <a:xfrm>
              <a:off x="8855076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iṡ1íḑè">
              <a:extLst>
                <a:ext uri="{FF2B5EF4-FFF2-40B4-BE49-F238E27FC236}">
                  <a16:creationId xmlns:a16="http://schemas.microsoft.com/office/drawing/2014/main" id="{62B249AA-BCAF-4B95-9E9A-7C28CCF4FE3C}"/>
                </a:ext>
              </a:extLst>
            </p:cNvPr>
            <p:cNvSpPr/>
            <p:nvPr/>
          </p:nvSpPr>
          <p:spPr bwMode="auto">
            <a:xfrm>
              <a:off x="6281738" y="1492251"/>
              <a:ext cx="298450" cy="298450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íS1îḑe">
              <a:extLst>
                <a:ext uri="{FF2B5EF4-FFF2-40B4-BE49-F238E27FC236}">
                  <a16:creationId xmlns:a16="http://schemas.microsoft.com/office/drawing/2014/main" id="{18BBB3DB-9974-4663-BDE4-CBE1A0046705}"/>
                </a:ext>
              </a:extLst>
            </p:cNvPr>
            <p:cNvSpPr/>
            <p:nvPr/>
          </p:nvSpPr>
          <p:spPr bwMode="auto">
            <a:xfrm>
              <a:off x="6334126" y="1544638"/>
              <a:ext cx="193675" cy="193675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ṧḻiḓé">
              <a:extLst>
                <a:ext uri="{FF2B5EF4-FFF2-40B4-BE49-F238E27FC236}">
                  <a16:creationId xmlns:a16="http://schemas.microsoft.com/office/drawing/2014/main" id="{A547009B-449B-4E37-A3CB-8F00292D7312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100013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š1îďê">
              <a:extLst>
                <a:ext uri="{FF2B5EF4-FFF2-40B4-BE49-F238E27FC236}">
                  <a16:creationId xmlns:a16="http://schemas.microsoft.com/office/drawing/2014/main" id="{73C1C6B5-BCF5-45D5-BD1F-EDB3847173A7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47625"/>
            </a:xfrm>
            <a:custGeom>
              <a:avLst/>
              <a:gdLst>
                <a:gd name="T0" fmla="*/ 13 w 26"/>
                <a:gd name="T1" fmla="*/ 0 h 12"/>
                <a:gd name="T2" fmla="*/ 26 w 26"/>
                <a:gd name="T3" fmla="*/ 12 h 12"/>
                <a:gd name="T4" fmla="*/ 26 w 26"/>
                <a:gd name="T5" fmla="*/ 12 h 12"/>
                <a:gd name="T6" fmla="*/ 13 w 26"/>
                <a:gd name="T7" fmla="*/ 0 h 12"/>
                <a:gd name="T8" fmla="*/ 0 w 26"/>
                <a:gd name="T9" fmla="*/ 12 h 12"/>
                <a:gd name="T10" fmla="*/ 0 w 26"/>
                <a:gd name="T11" fmla="*/ 12 h 12"/>
                <a:gd name="T12" fmla="*/ 13 w 2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13" y="0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10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外部存储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930323" y="1678479"/>
            <a:ext cx="10339338" cy="85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为了保证应用程序的安全性，必须要在清单文件中声明权限。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&lt;manifest&gt;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节点中添加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卡的读写权限，代码如下：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2363" y="970199"/>
            <a:ext cx="10812190" cy="453457"/>
            <a:chOff x="982363" y="1086110"/>
            <a:chExt cx="10812190" cy="453457"/>
          </a:xfrm>
        </p:grpSpPr>
        <p:sp>
          <p:nvSpPr>
            <p:cNvPr id="40" name="内容占位符 17"/>
            <p:cNvSpPr txBox="1">
              <a:spLocks/>
            </p:cNvSpPr>
            <p:nvPr/>
          </p:nvSpPr>
          <p:spPr>
            <a:xfrm>
              <a:off x="982363" y="1086110"/>
              <a:ext cx="1081219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>
                <a:lnSpc>
                  <a:spcPct val="130000"/>
                </a:lnSpc>
                <a:spcAft>
                  <a:spcPts val="1000"/>
                </a:spcAft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/>
                <a:t>在</a:t>
              </a:r>
              <a:r>
                <a:rPr lang="en-US" altLang="zh-CN" b="1" dirty="0"/>
                <a:t>AndroidManifest.xml</a:t>
              </a:r>
              <a:r>
                <a:rPr lang="zh-CN" altLang="en-US" b="1" dirty="0"/>
                <a:t>清单中申请权限</a:t>
              </a:r>
              <a:endParaRPr lang="en-US" b="1" dirty="0"/>
            </a:p>
          </p:txBody>
        </p:sp>
        <p:sp>
          <p:nvSpPr>
            <p:cNvPr id="41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187179" y="2880992"/>
            <a:ext cx="9872882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&lt;uses-permission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android.permission.READ_EXTERNAL_STORAGE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&lt;uses-permission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android.permission.WRITE_EXTERNAL_STORAGE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</p:txBody>
      </p:sp>
      <p:grpSp>
        <p:nvGrpSpPr>
          <p:cNvPr id="75" name="组合 7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002BAB1-8833-48CA-B7F3-E5E1165468C7}"/>
              </a:ext>
            </a:extLst>
          </p:cNvPr>
          <p:cNvGrpSpPr/>
          <p:nvPr/>
        </p:nvGrpSpPr>
        <p:grpSpPr>
          <a:xfrm>
            <a:off x="9418222" y="4209861"/>
            <a:ext cx="2443295" cy="2402601"/>
            <a:chOff x="3709988" y="1062038"/>
            <a:chExt cx="4765675" cy="4733926"/>
          </a:xfrm>
        </p:grpSpPr>
        <p:sp>
          <p:nvSpPr>
            <p:cNvPr id="76" name="îṥľîďè">
              <a:extLst>
                <a:ext uri="{FF2B5EF4-FFF2-40B4-BE49-F238E27FC236}">
                  <a16:creationId xmlns:a16="http://schemas.microsoft.com/office/drawing/2014/main" id="{4B102EC0-1B7A-4781-84FC-2F17E2FB96B5}"/>
                </a:ext>
              </a:extLst>
            </p:cNvPr>
            <p:cNvSpPr/>
            <p:nvPr/>
          </p:nvSpPr>
          <p:spPr bwMode="auto">
            <a:xfrm>
              <a:off x="6610351" y="1062038"/>
              <a:ext cx="1473200" cy="1816100"/>
            </a:xfrm>
            <a:custGeom>
              <a:avLst/>
              <a:gdLst>
                <a:gd name="T0" fmla="*/ 113 w 251"/>
                <a:gd name="T1" fmla="*/ 305 h 310"/>
                <a:gd name="T2" fmla="*/ 109 w 251"/>
                <a:gd name="T3" fmla="*/ 310 h 310"/>
                <a:gd name="T4" fmla="*/ 129 w 251"/>
                <a:gd name="T5" fmla="*/ 296 h 310"/>
                <a:gd name="T6" fmla="*/ 131 w 251"/>
                <a:gd name="T7" fmla="*/ 303 h 310"/>
                <a:gd name="T8" fmla="*/ 150 w 251"/>
                <a:gd name="T9" fmla="*/ 287 h 310"/>
                <a:gd name="T10" fmla="*/ 151 w 251"/>
                <a:gd name="T11" fmla="*/ 294 h 310"/>
                <a:gd name="T12" fmla="*/ 169 w 251"/>
                <a:gd name="T13" fmla="*/ 276 h 310"/>
                <a:gd name="T14" fmla="*/ 171 w 251"/>
                <a:gd name="T15" fmla="*/ 283 h 310"/>
                <a:gd name="T16" fmla="*/ 187 w 251"/>
                <a:gd name="T17" fmla="*/ 263 h 310"/>
                <a:gd name="T18" fmla="*/ 189 w 251"/>
                <a:gd name="T19" fmla="*/ 269 h 310"/>
                <a:gd name="T20" fmla="*/ 202 w 251"/>
                <a:gd name="T21" fmla="*/ 247 h 310"/>
                <a:gd name="T22" fmla="*/ 205 w 251"/>
                <a:gd name="T23" fmla="*/ 254 h 310"/>
                <a:gd name="T24" fmla="*/ 216 w 251"/>
                <a:gd name="T25" fmla="*/ 230 h 310"/>
                <a:gd name="T26" fmla="*/ 222 w 251"/>
                <a:gd name="T27" fmla="*/ 235 h 310"/>
                <a:gd name="T28" fmla="*/ 229 w 251"/>
                <a:gd name="T29" fmla="*/ 216 h 310"/>
                <a:gd name="T30" fmla="*/ 234 w 251"/>
                <a:gd name="T31" fmla="*/ 215 h 310"/>
                <a:gd name="T32" fmla="*/ 238 w 251"/>
                <a:gd name="T33" fmla="*/ 196 h 310"/>
                <a:gd name="T34" fmla="*/ 243 w 251"/>
                <a:gd name="T35" fmla="*/ 193 h 310"/>
                <a:gd name="T36" fmla="*/ 244 w 251"/>
                <a:gd name="T37" fmla="*/ 174 h 310"/>
                <a:gd name="T38" fmla="*/ 246 w 251"/>
                <a:gd name="T39" fmla="*/ 167 h 310"/>
                <a:gd name="T40" fmla="*/ 244 w 251"/>
                <a:gd name="T41" fmla="*/ 174 h 310"/>
                <a:gd name="T42" fmla="*/ 248 w 251"/>
                <a:gd name="T43" fmla="*/ 144 h 310"/>
                <a:gd name="T44" fmla="*/ 1 w 251"/>
                <a:gd name="T45" fmla="*/ 128 h 310"/>
                <a:gd name="T46" fmla="*/ 8 w 251"/>
                <a:gd name="T47" fmla="*/ 127 h 310"/>
                <a:gd name="T48" fmla="*/ 1 w 251"/>
                <a:gd name="T49" fmla="*/ 128 h 310"/>
                <a:gd name="T50" fmla="*/ 251 w 251"/>
                <a:gd name="T51" fmla="*/ 125 h 310"/>
                <a:gd name="T52" fmla="*/ 243 w 251"/>
                <a:gd name="T53" fmla="*/ 126 h 310"/>
                <a:gd name="T54" fmla="*/ 4 w 251"/>
                <a:gd name="T55" fmla="*/ 101 h 310"/>
                <a:gd name="T56" fmla="*/ 239 w 251"/>
                <a:gd name="T57" fmla="*/ 104 h 310"/>
                <a:gd name="T58" fmla="*/ 244 w 251"/>
                <a:gd name="T59" fmla="*/ 107 h 310"/>
                <a:gd name="T60" fmla="*/ 8 w 251"/>
                <a:gd name="T61" fmla="*/ 87 h 310"/>
                <a:gd name="T62" fmla="*/ 12 w 251"/>
                <a:gd name="T63" fmla="*/ 84 h 310"/>
                <a:gd name="T64" fmla="*/ 232 w 251"/>
                <a:gd name="T65" fmla="*/ 83 h 310"/>
                <a:gd name="T66" fmla="*/ 237 w 251"/>
                <a:gd name="T67" fmla="*/ 85 h 310"/>
                <a:gd name="T68" fmla="*/ 16 w 251"/>
                <a:gd name="T69" fmla="*/ 66 h 310"/>
                <a:gd name="T70" fmla="*/ 21 w 251"/>
                <a:gd name="T71" fmla="*/ 64 h 310"/>
                <a:gd name="T72" fmla="*/ 221 w 251"/>
                <a:gd name="T73" fmla="*/ 64 h 310"/>
                <a:gd name="T74" fmla="*/ 228 w 251"/>
                <a:gd name="T75" fmla="*/ 60 h 310"/>
                <a:gd name="T76" fmla="*/ 221 w 251"/>
                <a:gd name="T77" fmla="*/ 64 h 310"/>
                <a:gd name="T78" fmla="*/ 213 w 251"/>
                <a:gd name="T79" fmla="*/ 42 h 310"/>
                <a:gd name="T80" fmla="*/ 208 w 251"/>
                <a:gd name="T81" fmla="*/ 47 h 310"/>
                <a:gd name="T82" fmla="*/ 33 w 251"/>
                <a:gd name="T83" fmla="*/ 41 h 310"/>
                <a:gd name="T84" fmla="*/ 28 w 251"/>
                <a:gd name="T85" fmla="*/ 47 h 310"/>
                <a:gd name="T86" fmla="*/ 196 w 251"/>
                <a:gd name="T87" fmla="*/ 27 h 310"/>
                <a:gd name="T88" fmla="*/ 191 w 251"/>
                <a:gd name="T89" fmla="*/ 33 h 310"/>
                <a:gd name="T90" fmla="*/ 50 w 251"/>
                <a:gd name="T91" fmla="*/ 26 h 310"/>
                <a:gd name="T92" fmla="*/ 44 w 251"/>
                <a:gd name="T93" fmla="*/ 31 h 310"/>
                <a:gd name="T94" fmla="*/ 171 w 251"/>
                <a:gd name="T95" fmla="*/ 16 h 310"/>
                <a:gd name="T96" fmla="*/ 174 w 251"/>
                <a:gd name="T97" fmla="*/ 22 h 310"/>
                <a:gd name="T98" fmla="*/ 64 w 251"/>
                <a:gd name="T99" fmla="*/ 12 h 310"/>
                <a:gd name="T100" fmla="*/ 66 w 251"/>
                <a:gd name="T101" fmla="*/ 20 h 310"/>
                <a:gd name="T102" fmla="*/ 150 w 251"/>
                <a:gd name="T103" fmla="*/ 8 h 310"/>
                <a:gd name="T104" fmla="*/ 153 w 251"/>
                <a:gd name="T105" fmla="*/ 13 h 310"/>
                <a:gd name="T106" fmla="*/ 85 w 251"/>
                <a:gd name="T107" fmla="*/ 4 h 310"/>
                <a:gd name="T108" fmla="*/ 86 w 251"/>
                <a:gd name="T109" fmla="*/ 11 h 310"/>
                <a:gd name="T110" fmla="*/ 131 w 251"/>
                <a:gd name="T111" fmla="*/ 8 h 310"/>
                <a:gd name="T112" fmla="*/ 132 w 251"/>
                <a:gd name="T113" fmla="*/ 1 h 310"/>
                <a:gd name="T114" fmla="*/ 105 w 251"/>
                <a:gd name="T115" fmla="*/ 4 h 310"/>
                <a:gd name="T116" fmla="*/ 109 w 251"/>
                <a:gd name="T117" fmla="*/ 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10">
                  <a:moveTo>
                    <a:pt x="106" y="307"/>
                  </a:moveTo>
                  <a:cubicBezTo>
                    <a:pt x="105" y="305"/>
                    <a:pt x="106" y="303"/>
                    <a:pt x="108" y="303"/>
                  </a:cubicBezTo>
                  <a:cubicBezTo>
                    <a:pt x="110" y="302"/>
                    <a:pt x="112" y="303"/>
                    <a:pt x="113" y="305"/>
                  </a:cubicBezTo>
                  <a:cubicBezTo>
                    <a:pt x="113" y="307"/>
                    <a:pt x="112" y="310"/>
                    <a:pt x="110" y="310"/>
                  </a:cubicBezTo>
                  <a:cubicBezTo>
                    <a:pt x="110" y="310"/>
                    <a:pt x="110" y="310"/>
                    <a:pt x="110" y="310"/>
                  </a:cubicBezTo>
                  <a:cubicBezTo>
                    <a:pt x="109" y="310"/>
                    <a:pt x="109" y="310"/>
                    <a:pt x="109" y="310"/>
                  </a:cubicBezTo>
                  <a:cubicBezTo>
                    <a:pt x="108" y="310"/>
                    <a:pt x="106" y="309"/>
                    <a:pt x="106" y="307"/>
                  </a:cubicBezTo>
                  <a:close/>
                  <a:moveTo>
                    <a:pt x="127" y="301"/>
                  </a:moveTo>
                  <a:cubicBezTo>
                    <a:pt x="127" y="299"/>
                    <a:pt x="128" y="297"/>
                    <a:pt x="129" y="296"/>
                  </a:cubicBezTo>
                  <a:cubicBezTo>
                    <a:pt x="131" y="295"/>
                    <a:pt x="134" y="296"/>
                    <a:pt x="134" y="298"/>
                  </a:cubicBezTo>
                  <a:cubicBezTo>
                    <a:pt x="135" y="300"/>
                    <a:pt x="134" y="302"/>
                    <a:pt x="132" y="303"/>
                  </a:cubicBezTo>
                  <a:cubicBezTo>
                    <a:pt x="132" y="303"/>
                    <a:pt x="131" y="303"/>
                    <a:pt x="131" y="303"/>
                  </a:cubicBezTo>
                  <a:cubicBezTo>
                    <a:pt x="129" y="303"/>
                    <a:pt x="128" y="302"/>
                    <a:pt x="127" y="301"/>
                  </a:cubicBezTo>
                  <a:close/>
                  <a:moveTo>
                    <a:pt x="148" y="292"/>
                  </a:moveTo>
                  <a:cubicBezTo>
                    <a:pt x="147" y="290"/>
                    <a:pt x="148" y="288"/>
                    <a:pt x="150" y="287"/>
                  </a:cubicBezTo>
                  <a:cubicBezTo>
                    <a:pt x="152" y="286"/>
                    <a:pt x="154" y="287"/>
                    <a:pt x="155" y="289"/>
                  </a:cubicBezTo>
                  <a:cubicBezTo>
                    <a:pt x="156" y="291"/>
                    <a:pt x="155" y="293"/>
                    <a:pt x="153" y="294"/>
                  </a:cubicBezTo>
                  <a:cubicBezTo>
                    <a:pt x="153" y="294"/>
                    <a:pt x="152" y="294"/>
                    <a:pt x="151" y="294"/>
                  </a:cubicBezTo>
                  <a:cubicBezTo>
                    <a:pt x="150" y="294"/>
                    <a:pt x="149" y="294"/>
                    <a:pt x="148" y="292"/>
                  </a:cubicBezTo>
                  <a:close/>
                  <a:moveTo>
                    <a:pt x="168" y="281"/>
                  </a:moveTo>
                  <a:cubicBezTo>
                    <a:pt x="167" y="280"/>
                    <a:pt x="167" y="277"/>
                    <a:pt x="169" y="276"/>
                  </a:cubicBezTo>
                  <a:cubicBezTo>
                    <a:pt x="171" y="275"/>
                    <a:pt x="173" y="275"/>
                    <a:pt x="174" y="277"/>
                  </a:cubicBezTo>
                  <a:cubicBezTo>
                    <a:pt x="175" y="279"/>
                    <a:pt x="175" y="281"/>
                    <a:pt x="173" y="282"/>
                  </a:cubicBezTo>
                  <a:cubicBezTo>
                    <a:pt x="172" y="283"/>
                    <a:pt x="172" y="283"/>
                    <a:pt x="171" y="283"/>
                  </a:cubicBezTo>
                  <a:cubicBezTo>
                    <a:pt x="170" y="283"/>
                    <a:pt x="168" y="282"/>
                    <a:pt x="168" y="281"/>
                  </a:cubicBezTo>
                  <a:close/>
                  <a:moveTo>
                    <a:pt x="186" y="268"/>
                  </a:moveTo>
                  <a:cubicBezTo>
                    <a:pt x="185" y="267"/>
                    <a:pt x="185" y="264"/>
                    <a:pt x="187" y="263"/>
                  </a:cubicBezTo>
                  <a:cubicBezTo>
                    <a:pt x="188" y="261"/>
                    <a:pt x="190" y="262"/>
                    <a:pt x="192" y="263"/>
                  </a:cubicBezTo>
                  <a:cubicBezTo>
                    <a:pt x="193" y="265"/>
                    <a:pt x="193" y="267"/>
                    <a:pt x="191" y="269"/>
                  </a:cubicBezTo>
                  <a:cubicBezTo>
                    <a:pt x="191" y="269"/>
                    <a:pt x="190" y="269"/>
                    <a:pt x="189" y="269"/>
                  </a:cubicBezTo>
                  <a:cubicBezTo>
                    <a:pt x="188" y="269"/>
                    <a:pt x="187" y="269"/>
                    <a:pt x="186" y="268"/>
                  </a:cubicBezTo>
                  <a:close/>
                  <a:moveTo>
                    <a:pt x="203" y="253"/>
                  </a:moveTo>
                  <a:cubicBezTo>
                    <a:pt x="201" y="251"/>
                    <a:pt x="201" y="249"/>
                    <a:pt x="202" y="247"/>
                  </a:cubicBezTo>
                  <a:cubicBezTo>
                    <a:pt x="204" y="246"/>
                    <a:pt x="206" y="246"/>
                    <a:pt x="208" y="247"/>
                  </a:cubicBezTo>
                  <a:cubicBezTo>
                    <a:pt x="209" y="249"/>
                    <a:pt x="209" y="251"/>
                    <a:pt x="208" y="253"/>
                  </a:cubicBezTo>
                  <a:cubicBezTo>
                    <a:pt x="207" y="253"/>
                    <a:pt x="206" y="254"/>
                    <a:pt x="205" y="254"/>
                  </a:cubicBezTo>
                  <a:cubicBezTo>
                    <a:pt x="204" y="254"/>
                    <a:pt x="203" y="253"/>
                    <a:pt x="203" y="253"/>
                  </a:cubicBezTo>
                  <a:close/>
                  <a:moveTo>
                    <a:pt x="217" y="235"/>
                  </a:moveTo>
                  <a:cubicBezTo>
                    <a:pt x="215" y="234"/>
                    <a:pt x="215" y="232"/>
                    <a:pt x="216" y="230"/>
                  </a:cubicBezTo>
                  <a:cubicBezTo>
                    <a:pt x="217" y="229"/>
                    <a:pt x="220" y="228"/>
                    <a:pt x="221" y="229"/>
                  </a:cubicBezTo>
                  <a:cubicBezTo>
                    <a:pt x="223" y="230"/>
                    <a:pt x="224" y="233"/>
                    <a:pt x="222" y="235"/>
                  </a:cubicBezTo>
                  <a:cubicBezTo>
                    <a:pt x="222" y="235"/>
                    <a:pt x="222" y="235"/>
                    <a:pt x="222" y="235"/>
                  </a:cubicBezTo>
                  <a:cubicBezTo>
                    <a:pt x="222" y="236"/>
                    <a:pt x="220" y="236"/>
                    <a:pt x="219" y="236"/>
                  </a:cubicBezTo>
                  <a:cubicBezTo>
                    <a:pt x="218" y="236"/>
                    <a:pt x="218" y="236"/>
                    <a:pt x="217" y="235"/>
                  </a:cubicBezTo>
                  <a:close/>
                  <a:moveTo>
                    <a:pt x="229" y="216"/>
                  </a:moveTo>
                  <a:cubicBezTo>
                    <a:pt x="227" y="215"/>
                    <a:pt x="226" y="213"/>
                    <a:pt x="227" y="211"/>
                  </a:cubicBezTo>
                  <a:cubicBezTo>
                    <a:pt x="228" y="209"/>
                    <a:pt x="231" y="209"/>
                    <a:pt x="232" y="210"/>
                  </a:cubicBezTo>
                  <a:cubicBezTo>
                    <a:pt x="234" y="211"/>
                    <a:pt x="235" y="213"/>
                    <a:pt x="234" y="215"/>
                  </a:cubicBezTo>
                  <a:cubicBezTo>
                    <a:pt x="233" y="216"/>
                    <a:pt x="232" y="217"/>
                    <a:pt x="231" y="217"/>
                  </a:cubicBezTo>
                  <a:cubicBezTo>
                    <a:pt x="230" y="217"/>
                    <a:pt x="230" y="217"/>
                    <a:pt x="229" y="216"/>
                  </a:cubicBezTo>
                  <a:close/>
                  <a:moveTo>
                    <a:pt x="238" y="196"/>
                  </a:moveTo>
                  <a:cubicBezTo>
                    <a:pt x="236" y="195"/>
                    <a:pt x="235" y="193"/>
                    <a:pt x="236" y="191"/>
                  </a:cubicBezTo>
                  <a:cubicBezTo>
                    <a:pt x="236" y="189"/>
                    <a:pt x="239" y="188"/>
                    <a:pt x="241" y="189"/>
                  </a:cubicBezTo>
                  <a:cubicBezTo>
                    <a:pt x="243" y="189"/>
                    <a:pt x="244" y="191"/>
                    <a:pt x="243" y="193"/>
                  </a:cubicBezTo>
                  <a:cubicBezTo>
                    <a:pt x="242" y="195"/>
                    <a:pt x="241" y="196"/>
                    <a:pt x="239" y="196"/>
                  </a:cubicBezTo>
                  <a:cubicBezTo>
                    <a:pt x="239" y="196"/>
                    <a:pt x="239" y="196"/>
                    <a:pt x="238" y="196"/>
                  </a:cubicBezTo>
                  <a:close/>
                  <a:moveTo>
                    <a:pt x="244" y="174"/>
                  </a:moveTo>
                  <a:cubicBezTo>
                    <a:pt x="242" y="174"/>
                    <a:pt x="241" y="172"/>
                    <a:pt x="241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42" y="168"/>
                    <a:pt x="244" y="166"/>
                    <a:pt x="246" y="167"/>
                  </a:cubicBezTo>
                  <a:cubicBezTo>
                    <a:pt x="248" y="167"/>
                    <a:pt x="249" y="169"/>
                    <a:pt x="249" y="171"/>
                  </a:cubicBezTo>
                  <a:cubicBezTo>
                    <a:pt x="248" y="173"/>
                    <a:pt x="247" y="174"/>
                    <a:pt x="245" y="174"/>
                  </a:cubicBezTo>
                  <a:lnTo>
                    <a:pt x="244" y="174"/>
                  </a:lnTo>
                  <a:close/>
                  <a:moveTo>
                    <a:pt x="247" y="152"/>
                  </a:moveTo>
                  <a:cubicBezTo>
                    <a:pt x="245" y="152"/>
                    <a:pt x="244" y="150"/>
                    <a:pt x="244" y="148"/>
                  </a:cubicBezTo>
                  <a:cubicBezTo>
                    <a:pt x="244" y="146"/>
                    <a:pt x="246" y="144"/>
                    <a:pt x="248" y="144"/>
                  </a:cubicBezTo>
                  <a:cubicBezTo>
                    <a:pt x="250" y="144"/>
                    <a:pt x="251" y="146"/>
                    <a:pt x="251" y="148"/>
                  </a:cubicBezTo>
                  <a:cubicBezTo>
                    <a:pt x="251" y="150"/>
                    <a:pt x="249" y="152"/>
                    <a:pt x="247" y="152"/>
                  </a:cubicBezTo>
                  <a:close/>
                  <a:moveTo>
                    <a:pt x="1" y="128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" y="126"/>
                    <a:pt x="2" y="124"/>
                    <a:pt x="4" y="124"/>
                  </a:cubicBezTo>
                  <a:cubicBezTo>
                    <a:pt x="6" y="124"/>
                    <a:pt x="8" y="125"/>
                    <a:pt x="8" y="127"/>
                  </a:cubicBezTo>
                  <a:cubicBezTo>
                    <a:pt x="9" y="129"/>
                    <a:pt x="7" y="131"/>
                    <a:pt x="5" y="131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3" y="131"/>
                    <a:pt x="1" y="130"/>
                    <a:pt x="1" y="128"/>
                  </a:cubicBezTo>
                  <a:close/>
                  <a:moveTo>
                    <a:pt x="243" y="126"/>
                  </a:moveTo>
                  <a:cubicBezTo>
                    <a:pt x="243" y="124"/>
                    <a:pt x="244" y="122"/>
                    <a:pt x="246" y="122"/>
                  </a:cubicBezTo>
                  <a:cubicBezTo>
                    <a:pt x="248" y="121"/>
                    <a:pt x="250" y="123"/>
                    <a:pt x="251" y="125"/>
                  </a:cubicBezTo>
                  <a:cubicBezTo>
                    <a:pt x="251" y="127"/>
                    <a:pt x="249" y="129"/>
                    <a:pt x="247" y="129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5" y="129"/>
                    <a:pt x="243" y="128"/>
                    <a:pt x="243" y="126"/>
                  </a:cubicBezTo>
                  <a:close/>
                  <a:moveTo>
                    <a:pt x="4" y="109"/>
                  </a:moveTo>
                  <a:cubicBezTo>
                    <a:pt x="2" y="109"/>
                    <a:pt x="0" y="107"/>
                    <a:pt x="0" y="105"/>
                  </a:cubicBezTo>
                  <a:cubicBezTo>
                    <a:pt x="1" y="103"/>
                    <a:pt x="2" y="101"/>
                    <a:pt x="4" y="101"/>
                  </a:cubicBezTo>
                  <a:cubicBezTo>
                    <a:pt x="7" y="102"/>
                    <a:pt x="8" y="103"/>
                    <a:pt x="8" y="106"/>
                  </a:cubicBezTo>
                  <a:cubicBezTo>
                    <a:pt x="8" y="108"/>
                    <a:pt x="6" y="109"/>
                    <a:pt x="4" y="109"/>
                  </a:cubicBezTo>
                  <a:close/>
                  <a:moveTo>
                    <a:pt x="239" y="104"/>
                  </a:moveTo>
                  <a:cubicBezTo>
                    <a:pt x="239" y="102"/>
                    <a:pt x="240" y="100"/>
                    <a:pt x="242" y="99"/>
                  </a:cubicBezTo>
                  <a:cubicBezTo>
                    <a:pt x="244" y="99"/>
                    <a:pt x="246" y="100"/>
                    <a:pt x="246" y="102"/>
                  </a:cubicBezTo>
                  <a:cubicBezTo>
                    <a:pt x="247" y="104"/>
                    <a:pt x="246" y="106"/>
                    <a:pt x="244" y="107"/>
                  </a:cubicBezTo>
                  <a:cubicBezTo>
                    <a:pt x="243" y="107"/>
                    <a:pt x="243" y="107"/>
                    <a:pt x="243" y="107"/>
                  </a:cubicBezTo>
                  <a:cubicBezTo>
                    <a:pt x="241" y="107"/>
                    <a:pt x="240" y="106"/>
                    <a:pt x="239" y="104"/>
                  </a:cubicBezTo>
                  <a:close/>
                  <a:moveTo>
                    <a:pt x="8" y="87"/>
                  </a:moveTo>
                  <a:cubicBezTo>
                    <a:pt x="6" y="86"/>
                    <a:pt x="4" y="84"/>
                    <a:pt x="5" y="82"/>
                  </a:cubicBezTo>
                  <a:cubicBezTo>
                    <a:pt x="6" y="80"/>
                    <a:pt x="8" y="79"/>
                    <a:pt x="10" y="80"/>
                  </a:cubicBezTo>
                  <a:cubicBezTo>
                    <a:pt x="12" y="80"/>
                    <a:pt x="13" y="82"/>
                    <a:pt x="12" y="84"/>
                  </a:cubicBezTo>
                  <a:cubicBezTo>
                    <a:pt x="12" y="86"/>
                    <a:pt x="10" y="87"/>
                    <a:pt x="9" y="87"/>
                  </a:cubicBezTo>
                  <a:cubicBezTo>
                    <a:pt x="8" y="87"/>
                    <a:pt x="8" y="87"/>
                    <a:pt x="8" y="87"/>
                  </a:cubicBezTo>
                  <a:close/>
                  <a:moveTo>
                    <a:pt x="232" y="83"/>
                  </a:moveTo>
                  <a:cubicBezTo>
                    <a:pt x="231" y="81"/>
                    <a:pt x="232" y="79"/>
                    <a:pt x="234" y="78"/>
                  </a:cubicBezTo>
                  <a:cubicBezTo>
                    <a:pt x="236" y="78"/>
                    <a:pt x="238" y="78"/>
                    <a:pt x="239" y="80"/>
                  </a:cubicBezTo>
                  <a:cubicBezTo>
                    <a:pt x="240" y="82"/>
                    <a:pt x="239" y="84"/>
                    <a:pt x="237" y="85"/>
                  </a:cubicBezTo>
                  <a:cubicBezTo>
                    <a:pt x="236" y="86"/>
                    <a:pt x="236" y="86"/>
                    <a:pt x="235" y="86"/>
                  </a:cubicBezTo>
                  <a:cubicBezTo>
                    <a:pt x="234" y="86"/>
                    <a:pt x="233" y="85"/>
                    <a:pt x="232" y="83"/>
                  </a:cubicBezTo>
                  <a:close/>
                  <a:moveTo>
                    <a:pt x="16" y="66"/>
                  </a:moveTo>
                  <a:cubicBezTo>
                    <a:pt x="14" y="65"/>
                    <a:pt x="13" y="62"/>
                    <a:pt x="15" y="61"/>
                  </a:cubicBezTo>
                  <a:cubicBezTo>
                    <a:pt x="16" y="59"/>
                    <a:pt x="18" y="58"/>
                    <a:pt x="20" y="59"/>
                  </a:cubicBezTo>
                  <a:cubicBezTo>
                    <a:pt x="21" y="60"/>
                    <a:pt x="22" y="63"/>
                    <a:pt x="21" y="64"/>
                  </a:cubicBezTo>
                  <a:cubicBezTo>
                    <a:pt x="20" y="66"/>
                    <a:pt x="19" y="66"/>
                    <a:pt x="18" y="66"/>
                  </a:cubicBezTo>
                  <a:cubicBezTo>
                    <a:pt x="17" y="66"/>
                    <a:pt x="16" y="66"/>
                    <a:pt x="16" y="66"/>
                  </a:cubicBezTo>
                  <a:close/>
                  <a:moveTo>
                    <a:pt x="221" y="64"/>
                  </a:moveTo>
                  <a:cubicBezTo>
                    <a:pt x="221" y="64"/>
                    <a:pt x="221" y="64"/>
                    <a:pt x="221" y="64"/>
                  </a:cubicBezTo>
                  <a:cubicBezTo>
                    <a:pt x="220" y="62"/>
                    <a:pt x="221" y="60"/>
                    <a:pt x="222" y="59"/>
                  </a:cubicBezTo>
                  <a:cubicBezTo>
                    <a:pt x="224" y="58"/>
                    <a:pt x="226" y="58"/>
                    <a:pt x="228" y="60"/>
                  </a:cubicBezTo>
                  <a:cubicBezTo>
                    <a:pt x="229" y="62"/>
                    <a:pt x="228" y="64"/>
                    <a:pt x="227" y="65"/>
                  </a:cubicBezTo>
                  <a:cubicBezTo>
                    <a:pt x="226" y="66"/>
                    <a:pt x="225" y="66"/>
                    <a:pt x="224" y="66"/>
                  </a:cubicBezTo>
                  <a:cubicBezTo>
                    <a:pt x="223" y="66"/>
                    <a:pt x="222" y="65"/>
                    <a:pt x="221" y="64"/>
                  </a:cubicBezTo>
                  <a:close/>
                  <a:moveTo>
                    <a:pt x="208" y="47"/>
                  </a:moveTo>
                  <a:cubicBezTo>
                    <a:pt x="206" y="46"/>
                    <a:pt x="206" y="43"/>
                    <a:pt x="208" y="42"/>
                  </a:cubicBezTo>
                  <a:cubicBezTo>
                    <a:pt x="209" y="40"/>
                    <a:pt x="212" y="40"/>
                    <a:pt x="213" y="42"/>
                  </a:cubicBezTo>
                  <a:cubicBezTo>
                    <a:pt x="214" y="43"/>
                    <a:pt x="214" y="46"/>
                    <a:pt x="213" y="47"/>
                  </a:cubicBezTo>
                  <a:cubicBezTo>
                    <a:pt x="212" y="48"/>
                    <a:pt x="211" y="48"/>
                    <a:pt x="210" y="48"/>
                  </a:cubicBezTo>
                  <a:cubicBezTo>
                    <a:pt x="209" y="48"/>
                    <a:pt x="208" y="48"/>
                    <a:pt x="208" y="47"/>
                  </a:cubicBezTo>
                  <a:close/>
                  <a:moveTo>
                    <a:pt x="28" y="47"/>
                  </a:moveTo>
                  <a:cubicBezTo>
                    <a:pt x="27" y="46"/>
                    <a:pt x="26" y="43"/>
                    <a:pt x="28" y="42"/>
                  </a:cubicBezTo>
                  <a:cubicBezTo>
                    <a:pt x="29" y="40"/>
                    <a:pt x="31" y="40"/>
                    <a:pt x="33" y="41"/>
                  </a:cubicBezTo>
                  <a:cubicBezTo>
                    <a:pt x="35" y="42"/>
                    <a:pt x="35" y="45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30" y="48"/>
                    <a:pt x="29" y="47"/>
                    <a:pt x="28" y="47"/>
                  </a:cubicBezTo>
                  <a:close/>
                  <a:moveTo>
                    <a:pt x="191" y="33"/>
                  </a:moveTo>
                  <a:cubicBezTo>
                    <a:pt x="189" y="32"/>
                    <a:pt x="189" y="29"/>
                    <a:pt x="190" y="28"/>
                  </a:cubicBezTo>
                  <a:cubicBezTo>
                    <a:pt x="192" y="26"/>
                    <a:pt x="194" y="25"/>
                    <a:pt x="196" y="27"/>
                  </a:cubicBezTo>
                  <a:cubicBezTo>
                    <a:pt x="197" y="28"/>
                    <a:pt x="198" y="30"/>
                    <a:pt x="196" y="32"/>
                  </a:cubicBezTo>
                  <a:cubicBezTo>
                    <a:pt x="196" y="33"/>
                    <a:pt x="194" y="34"/>
                    <a:pt x="193" y="34"/>
                  </a:cubicBezTo>
                  <a:cubicBezTo>
                    <a:pt x="193" y="34"/>
                    <a:pt x="192" y="33"/>
                    <a:pt x="191" y="33"/>
                  </a:cubicBezTo>
                  <a:close/>
                  <a:moveTo>
                    <a:pt x="44" y="31"/>
                  </a:moveTo>
                  <a:cubicBezTo>
                    <a:pt x="42" y="29"/>
                    <a:pt x="43" y="27"/>
                    <a:pt x="44" y="25"/>
                  </a:cubicBezTo>
                  <a:cubicBezTo>
                    <a:pt x="46" y="24"/>
                    <a:pt x="48" y="24"/>
                    <a:pt x="50" y="26"/>
                  </a:cubicBezTo>
                  <a:cubicBezTo>
                    <a:pt x="51" y="27"/>
                    <a:pt x="51" y="30"/>
                    <a:pt x="49" y="31"/>
                  </a:cubicBezTo>
                  <a:cubicBezTo>
                    <a:pt x="48" y="32"/>
                    <a:pt x="48" y="32"/>
                    <a:pt x="47" y="32"/>
                  </a:cubicBezTo>
                  <a:cubicBezTo>
                    <a:pt x="46" y="32"/>
                    <a:pt x="45" y="32"/>
                    <a:pt x="44" y="31"/>
                  </a:cubicBezTo>
                  <a:close/>
                  <a:moveTo>
                    <a:pt x="172" y="21"/>
                  </a:moveTo>
                  <a:cubicBezTo>
                    <a:pt x="172" y="21"/>
                    <a:pt x="172" y="21"/>
                    <a:pt x="172" y="21"/>
                  </a:cubicBezTo>
                  <a:cubicBezTo>
                    <a:pt x="171" y="20"/>
                    <a:pt x="170" y="18"/>
                    <a:pt x="171" y="16"/>
                  </a:cubicBezTo>
                  <a:cubicBezTo>
                    <a:pt x="172" y="14"/>
                    <a:pt x="174" y="14"/>
                    <a:pt x="176" y="15"/>
                  </a:cubicBezTo>
                  <a:cubicBezTo>
                    <a:pt x="178" y="15"/>
                    <a:pt x="178" y="18"/>
                    <a:pt x="177" y="20"/>
                  </a:cubicBezTo>
                  <a:cubicBezTo>
                    <a:pt x="177" y="21"/>
                    <a:pt x="175" y="22"/>
                    <a:pt x="174" y="22"/>
                  </a:cubicBezTo>
                  <a:cubicBezTo>
                    <a:pt x="174" y="22"/>
                    <a:pt x="173" y="22"/>
                    <a:pt x="172" y="21"/>
                  </a:cubicBezTo>
                  <a:close/>
                  <a:moveTo>
                    <a:pt x="62" y="18"/>
                  </a:moveTo>
                  <a:cubicBezTo>
                    <a:pt x="61" y="16"/>
                    <a:pt x="62" y="13"/>
                    <a:pt x="64" y="12"/>
                  </a:cubicBezTo>
                  <a:cubicBezTo>
                    <a:pt x="66" y="12"/>
                    <a:pt x="68" y="12"/>
                    <a:pt x="69" y="14"/>
                  </a:cubicBezTo>
                  <a:cubicBezTo>
                    <a:pt x="70" y="16"/>
                    <a:pt x="69" y="18"/>
                    <a:pt x="67" y="19"/>
                  </a:cubicBezTo>
                  <a:cubicBezTo>
                    <a:pt x="67" y="19"/>
                    <a:pt x="66" y="20"/>
                    <a:pt x="66" y="20"/>
                  </a:cubicBezTo>
                  <a:cubicBezTo>
                    <a:pt x="64" y="20"/>
                    <a:pt x="63" y="19"/>
                    <a:pt x="62" y="18"/>
                  </a:cubicBezTo>
                  <a:close/>
                  <a:moveTo>
                    <a:pt x="152" y="13"/>
                  </a:moveTo>
                  <a:cubicBezTo>
                    <a:pt x="150" y="12"/>
                    <a:pt x="149" y="10"/>
                    <a:pt x="150" y="8"/>
                  </a:cubicBezTo>
                  <a:cubicBezTo>
                    <a:pt x="150" y="6"/>
                    <a:pt x="152" y="5"/>
                    <a:pt x="154" y="6"/>
                  </a:cubicBezTo>
                  <a:cubicBezTo>
                    <a:pt x="156" y="6"/>
                    <a:pt x="157" y="9"/>
                    <a:pt x="157" y="11"/>
                  </a:cubicBezTo>
                  <a:cubicBezTo>
                    <a:pt x="156" y="12"/>
                    <a:pt x="155" y="13"/>
                    <a:pt x="153" y="13"/>
                  </a:cubicBezTo>
                  <a:cubicBezTo>
                    <a:pt x="153" y="13"/>
                    <a:pt x="153" y="13"/>
                    <a:pt x="152" y="13"/>
                  </a:cubicBezTo>
                  <a:close/>
                  <a:moveTo>
                    <a:pt x="83" y="8"/>
                  </a:moveTo>
                  <a:cubicBezTo>
                    <a:pt x="82" y="6"/>
                    <a:pt x="83" y="4"/>
                    <a:pt x="85" y="4"/>
                  </a:cubicBezTo>
                  <a:cubicBezTo>
                    <a:pt x="87" y="3"/>
                    <a:pt x="90" y="4"/>
                    <a:pt x="90" y="6"/>
                  </a:cubicBezTo>
                  <a:cubicBezTo>
                    <a:pt x="91" y="8"/>
                    <a:pt x="89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1"/>
                    <a:pt x="83" y="10"/>
                    <a:pt x="83" y="8"/>
                  </a:cubicBezTo>
                  <a:close/>
                  <a:moveTo>
                    <a:pt x="131" y="8"/>
                  </a:moveTo>
                  <a:cubicBezTo>
                    <a:pt x="131" y="8"/>
                    <a:pt x="131" y="8"/>
                    <a:pt x="131" y="8"/>
                  </a:cubicBezTo>
                  <a:cubicBezTo>
                    <a:pt x="129" y="8"/>
                    <a:pt x="127" y="6"/>
                    <a:pt x="128" y="4"/>
                  </a:cubicBezTo>
                  <a:cubicBezTo>
                    <a:pt x="128" y="2"/>
                    <a:pt x="130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4" y="1"/>
                    <a:pt x="135" y="3"/>
                    <a:pt x="135" y="5"/>
                  </a:cubicBezTo>
                  <a:cubicBezTo>
                    <a:pt x="135" y="7"/>
                    <a:pt x="133" y="8"/>
                    <a:pt x="131" y="8"/>
                  </a:cubicBezTo>
                  <a:close/>
                  <a:moveTo>
                    <a:pt x="105" y="4"/>
                  </a:moveTo>
                  <a:cubicBezTo>
                    <a:pt x="105" y="2"/>
                    <a:pt x="106" y="0"/>
                    <a:pt x="108" y="0"/>
                  </a:cubicBezTo>
                  <a:cubicBezTo>
                    <a:pt x="111" y="0"/>
                    <a:pt x="112" y="1"/>
                    <a:pt x="112" y="4"/>
                  </a:cubicBezTo>
                  <a:cubicBezTo>
                    <a:pt x="113" y="6"/>
                    <a:pt x="111" y="7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7" y="8"/>
                    <a:pt x="105" y="6"/>
                    <a:pt x="105" y="4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ś1idé">
              <a:extLst>
                <a:ext uri="{FF2B5EF4-FFF2-40B4-BE49-F238E27FC236}">
                  <a16:creationId xmlns:a16="http://schemas.microsoft.com/office/drawing/2014/main" id="{2216126C-3C76-4824-9C9E-F8792A9B5933}"/>
                </a:ext>
              </a:extLst>
            </p:cNvPr>
            <p:cNvSpPr/>
            <p:nvPr/>
          </p:nvSpPr>
          <p:spPr bwMode="auto">
            <a:xfrm>
              <a:off x="7154863" y="2087563"/>
              <a:ext cx="47625" cy="46038"/>
            </a:xfrm>
            <a:custGeom>
              <a:avLst/>
              <a:gdLst>
                <a:gd name="T0" fmla="*/ 4 w 8"/>
                <a:gd name="T1" fmla="*/ 8 h 8"/>
                <a:gd name="T2" fmla="*/ 3 w 8"/>
                <a:gd name="T3" fmla="*/ 8 h 8"/>
                <a:gd name="T4" fmla="*/ 3 w 8"/>
                <a:gd name="T5" fmla="*/ 8 h 8"/>
                <a:gd name="T6" fmla="*/ 2 w 8"/>
                <a:gd name="T7" fmla="*/ 7 h 8"/>
                <a:gd name="T8" fmla="*/ 1 w 8"/>
                <a:gd name="T9" fmla="*/ 7 h 8"/>
                <a:gd name="T10" fmla="*/ 1 w 8"/>
                <a:gd name="T11" fmla="*/ 6 h 8"/>
                <a:gd name="T12" fmla="*/ 0 w 8"/>
                <a:gd name="T13" fmla="*/ 4 h 8"/>
                <a:gd name="T14" fmla="*/ 1 w 8"/>
                <a:gd name="T15" fmla="*/ 2 h 8"/>
                <a:gd name="T16" fmla="*/ 5 w 8"/>
                <a:gd name="T17" fmla="*/ 1 h 8"/>
                <a:gd name="T18" fmla="*/ 6 w 8"/>
                <a:gd name="T19" fmla="*/ 1 h 8"/>
                <a:gd name="T20" fmla="*/ 6 w 8"/>
                <a:gd name="T21" fmla="*/ 1 h 8"/>
                <a:gd name="T22" fmla="*/ 7 w 8"/>
                <a:gd name="T23" fmla="*/ 2 h 8"/>
                <a:gd name="T24" fmla="*/ 8 w 8"/>
                <a:gd name="T25" fmla="*/ 4 h 8"/>
                <a:gd name="T26" fmla="*/ 8 w 8"/>
                <a:gd name="T27" fmla="*/ 6 h 8"/>
                <a:gd name="T28" fmla="*/ 7 w 8"/>
                <a:gd name="T29" fmla="*/ 7 h 8"/>
                <a:gd name="T30" fmla="*/ 6 w 8"/>
                <a:gd name="T31" fmla="*/ 7 h 8"/>
                <a:gd name="T32" fmla="*/ 6 w 8"/>
                <a:gd name="T33" fmla="*/ 8 h 8"/>
                <a:gd name="T34" fmla="*/ 5 w 8"/>
                <a:gd name="T35" fmla="*/ 8 h 8"/>
                <a:gd name="T36" fmla="*/ 4 w 8"/>
                <a:gd name="T3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lnTo>
                    <a:pt x="4" y="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ŝ1íḓe">
              <a:extLst>
                <a:ext uri="{FF2B5EF4-FFF2-40B4-BE49-F238E27FC236}">
                  <a16:creationId xmlns:a16="http://schemas.microsoft.com/office/drawing/2014/main" id="{1FE32821-6AF0-4D85-BC21-A10A70438CF8}"/>
                </a:ext>
              </a:extLst>
            </p:cNvPr>
            <p:cNvSpPr/>
            <p:nvPr/>
          </p:nvSpPr>
          <p:spPr bwMode="auto">
            <a:xfrm>
              <a:off x="4284663" y="1658938"/>
              <a:ext cx="2789238" cy="2795588"/>
            </a:xfrm>
            <a:custGeom>
              <a:avLst/>
              <a:gdLst>
                <a:gd name="T0" fmla="*/ 250 w 475"/>
                <a:gd name="T1" fmla="*/ 477 h 477"/>
                <a:gd name="T2" fmla="*/ 273 w 475"/>
                <a:gd name="T3" fmla="*/ 476 h 477"/>
                <a:gd name="T4" fmla="*/ 228 w 475"/>
                <a:gd name="T5" fmla="*/ 467 h 477"/>
                <a:gd name="T6" fmla="*/ 202 w 475"/>
                <a:gd name="T7" fmla="*/ 467 h 477"/>
                <a:gd name="T8" fmla="*/ 183 w 475"/>
                <a:gd name="T9" fmla="*/ 465 h 477"/>
                <a:gd name="T10" fmla="*/ 183 w 475"/>
                <a:gd name="T11" fmla="*/ 465 h 477"/>
                <a:gd name="T12" fmla="*/ 166 w 475"/>
                <a:gd name="T13" fmla="*/ 456 h 477"/>
                <a:gd name="T14" fmla="*/ 143 w 475"/>
                <a:gd name="T15" fmla="*/ 442 h 477"/>
                <a:gd name="T16" fmla="*/ 119 w 475"/>
                <a:gd name="T17" fmla="*/ 432 h 477"/>
                <a:gd name="T18" fmla="*/ 101 w 475"/>
                <a:gd name="T19" fmla="*/ 424 h 477"/>
                <a:gd name="T20" fmla="*/ 101 w 475"/>
                <a:gd name="T21" fmla="*/ 424 h 477"/>
                <a:gd name="T22" fmla="*/ 86 w 475"/>
                <a:gd name="T23" fmla="*/ 410 h 477"/>
                <a:gd name="T24" fmla="*/ 73 w 475"/>
                <a:gd name="T25" fmla="*/ 388 h 477"/>
                <a:gd name="T26" fmla="*/ 53 w 475"/>
                <a:gd name="T27" fmla="*/ 370 h 477"/>
                <a:gd name="T28" fmla="*/ 40 w 475"/>
                <a:gd name="T29" fmla="*/ 356 h 477"/>
                <a:gd name="T30" fmla="*/ 40 w 475"/>
                <a:gd name="T31" fmla="*/ 356 h 477"/>
                <a:gd name="T32" fmla="*/ 32 w 475"/>
                <a:gd name="T33" fmla="*/ 338 h 477"/>
                <a:gd name="T34" fmla="*/ 24 w 475"/>
                <a:gd name="T35" fmla="*/ 317 h 477"/>
                <a:gd name="T36" fmla="*/ 19 w 475"/>
                <a:gd name="T37" fmla="*/ 292 h 477"/>
                <a:gd name="T38" fmla="*/ 8 w 475"/>
                <a:gd name="T39" fmla="*/ 267 h 477"/>
                <a:gd name="T40" fmla="*/ 2 w 475"/>
                <a:gd name="T41" fmla="*/ 249 h 477"/>
                <a:gd name="T42" fmla="*/ 2 w 475"/>
                <a:gd name="T43" fmla="*/ 249 h 477"/>
                <a:gd name="T44" fmla="*/ 4 w 475"/>
                <a:gd name="T45" fmla="*/ 230 h 477"/>
                <a:gd name="T46" fmla="*/ 8 w 475"/>
                <a:gd name="T47" fmla="*/ 204 h 477"/>
                <a:gd name="T48" fmla="*/ 8 w 475"/>
                <a:gd name="T49" fmla="*/ 177 h 477"/>
                <a:gd name="T50" fmla="*/ 9 w 475"/>
                <a:gd name="T51" fmla="*/ 158 h 477"/>
                <a:gd name="T52" fmla="*/ 18 w 475"/>
                <a:gd name="T53" fmla="*/ 141 h 477"/>
                <a:gd name="T54" fmla="*/ 20 w 475"/>
                <a:gd name="T55" fmla="*/ 141 h 477"/>
                <a:gd name="T56" fmla="*/ 32 w 475"/>
                <a:gd name="T57" fmla="*/ 118 h 477"/>
                <a:gd name="T58" fmla="*/ 42 w 475"/>
                <a:gd name="T59" fmla="*/ 94 h 477"/>
                <a:gd name="T60" fmla="*/ 50 w 475"/>
                <a:gd name="T61" fmla="*/ 76 h 477"/>
                <a:gd name="T62" fmla="*/ 470 w 475"/>
                <a:gd name="T63" fmla="*/ 78 h 477"/>
                <a:gd name="T64" fmla="*/ 471 w 475"/>
                <a:gd name="T65" fmla="*/ 78 h 477"/>
                <a:gd name="T66" fmla="*/ 452 w 475"/>
                <a:gd name="T67" fmla="*/ 71 h 477"/>
                <a:gd name="T68" fmla="*/ 428 w 475"/>
                <a:gd name="T69" fmla="*/ 60 h 477"/>
                <a:gd name="T70" fmla="*/ 65 w 475"/>
                <a:gd name="T71" fmla="*/ 59 h 477"/>
                <a:gd name="T72" fmla="*/ 404 w 475"/>
                <a:gd name="T73" fmla="*/ 61 h 477"/>
                <a:gd name="T74" fmla="*/ 404 w 475"/>
                <a:gd name="T75" fmla="*/ 61 h 477"/>
                <a:gd name="T76" fmla="*/ 384 w 475"/>
                <a:gd name="T77" fmla="*/ 53 h 477"/>
                <a:gd name="T78" fmla="*/ 87 w 475"/>
                <a:gd name="T79" fmla="*/ 49 h 477"/>
                <a:gd name="T80" fmla="*/ 364 w 475"/>
                <a:gd name="T81" fmla="*/ 38 h 477"/>
                <a:gd name="T82" fmla="*/ 338 w 475"/>
                <a:gd name="T83" fmla="*/ 33 h 477"/>
                <a:gd name="T84" fmla="*/ 99 w 475"/>
                <a:gd name="T85" fmla="*/ 35 h 477"/>
                <a:gd name="T86" fmla="*/ 99 w 475"/>
                <a:gd name="T87" fmla="*/ 35 h 477"/>
                <a:gd name="T88" fmla="*/ 320 w 475"/>
                <a:gd name="T89" fmla="*/ 30 h 477"/>
                <a:gd name="T90" fmla="*/ 124 w 475"/>
                <a:gd name="T91" fmla="*/ 25 h 477"/>
                <a:gd name="T92" fmla="*/ 300 w 475"/>
                <a:gd name="T93" fmla="*/ 16 h 477"/>
                <a:gd name="T94" fmla="*/ 273 w 475"/>
                <a:gd name="T95" fmla="*/ 13 h 477"/>
                <a:gd name="T96" fmla="*/ 139 w 475"/>
                <a:gd name="T97" fmla="*/ 14 h 477"/>
                <a:gd name="T98" fmla="*/ 139 w 475"/>
                <a:gd name="T99" fmla="*/ 14 h 477"/>
                <a:gd name="T100" fmla="*/ 255 w 475"/>
                <a:gd name="T101" fmla="*/ 12 h 477"/>
                <a:gd name="T102" fmla="*/ 165 w 475"/>
                <a:gd name="T103" fmla="*/ 11 h 477"/>
                <a:gd name="T104" fmla="*/ 233 w 475"/>
                <a:gd name="T105" fmla="*/ 1 h 477"/>
                <a:gd name="T106" fmla="*/ 187 w 475"/>
                <a:gd name="T107" fmla="*/ 0 h 477"/>
                <a:gd name="T108" fmla="*/ 183 w 475"/>
                <a:gd name="T109" fmla="*/ 4 h 477"/>
                <a:gd name="T110" fmla="*/ 210 w 475"/>
                <a:gd name="T111" fmla="*/ 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5" h="477">
                  <a:moveTo>
                    <a:pt x="250" y="477"/>
                  </a:moveTo>
                  <a:cubicBezTo>
                    <a:pt x="248" y="477"/>
                    <a:pt x="246" y="475"/>
                    <a:pt x="247" y="473"/>
                  </a:cubicBezTo>
                  <a:cubicBezTo>
                    <a:pt x="247" y="471"/>
                    <a:pt x="248" y="469"/>
                    <a:pt x="250" y="469"/>
                  </a:cubicBezTo>
                  <a:cubicBezTo>
                    <a:pt x="253" y="469"/>
                    <a:pt x="254" y="471"/>
                    <a:pt x="254" y="473"/>
                  </a:cubicBezTo>
                  <a:cubicBezTo>
                    <a:pt x="254" y="475"/>
                    <a:pt x="252" y="477"/>
                    <a:pt x="250" y="477"/>
                  </a:cubicBezTo>
                  <a:cubicBezTo>
                    <a:pt x="250" y="477"/>
                    <a:pt x="250" y="477"/>
                    <a:pt x="250" y="477"/>
                  </a:cubicBezTo>
                  <a:moveTo>
                    <a:pt x="269" y="473"/>
                  </a:moveTo>
                  <a:cubicBezTo>
                    <a:pt x="269" y="471"/>
                    <a:pt x="271" y="469"/>
                    <a:pt x="273" y="469"/>
                  </a:cubicBezTo>
                  <a:cubicBezTo>
                    <a:pt x="275" y="469"/>
                    <a:pt x="277" y="470"/>
                    <a:pt x="277" y="472"/>
                  </a:cubicBezTo>
                  <a:cubicBezTo>
                    <a:pt x="277" y="474"/>
                    <a:pt x="275" y="476"/>
                    <a:pt x="273" y="476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71" y="476"/>
                    <a:pt x="269" y="475"/>
                    <a:pt x="269" y="473"/>
                  </a:cubicBezTo>
                  <a:moveTo>
                    <a:pt x="227" y="475"/>
                  </a:moveTo>
                  <a:cubicBezTo>
                    <a:pt x="225" y="475"/>
                    <a:pt x="224" y="473"/>
                    <a:pt x="224" y="471"/>
                  </a:cubicBezTo>
                  <a:cubicBezTo>
                    <a:pt x="224" y="469"/>
                    <a:pt x="226" y="467"/>
                    <a:pt x="228" y="467"/>
                  </a:cubicBezTo>
                  <a:cubicBezTo>
                    <a:pt x="230" y="468"/>
                    <a:pt x="232" y="469"/>
                    <a:pt x="232" y="472"/>
                  </a:cubicBezTo>
                  <a:cubicBezTo>
                    <a:pt x="231" y="473"/>
                    <a:pt x="230" y="475"/>
                    <a:pt x="228" y="475"/>
                  </a:cubicBezTo>
                  <a:cubicBezTo>
                    <a:pt x="227" y="475"/>
                    <a:pt x="227" y="475"/>
                    <a:pt x="227" y="475"/>
                  </a:cubicBezTo>
                  <a:moveTo>
                    <a:pt x="205" y="471"/>
                  </a:moveTo>
                  <a:cubicBezTo>
                    <a:pt x="203" y="471"/>
                    <a:pt x="201" y="469"/>
                    <a:pt x="202" y="467"/>
                  </a:cubicBezTo>
                  <a:cubicBezTo>
                    <a:pt x="202" y="465"/>
                    <a:pt x="204" y="463"/>
                    <a:pt x="206" y="464"/>
                  </a:cubicBezTo>
                  <a:cubicBezTo>
                    <a:pt x="208" y="464"/>
                    <a:pt x="210" y="466"/>
                    <a:pt x="209" y="468"/>
                  </a:cubicBezTo>
                  <a:cubicBezTo>
                    <a:pt x="209" y="470"/>
                    <a:pt x="207" y="471"/>
                    <a:pt x="205" y="471"/>
                  </a:cubicBezTo>
                  <a:cubicBezTo>
                    <a:pt x="205" y="471"/>
                    <a:pt x="205" y="471"/>
                    <a:pt x="205" y="471"/>
                  </a:cubicBezTo>
                  <a:moveTo>
                    <a:pt x="183" y="465"/>
                  </a:moveTo>
                  <a:cubicBezTo>
                    <a:pt x="181" y="465"/>
                    <a:pt x="179" y="463"/>
                    <a:pt x="180" y="461"/>
                  </a:cubicBezTo>
                  <a:cubicBezTo>
                    <a:pt x="181" y="459"/>
                    <a:pt x="183" y="458"/>
                    <a:pt x="185" y="458"/>
                  </a:cubicBezTo>
                  <a:cubicBezTo>
                    <a:pt x="187" y="459"/>
                    <a:pt x="188" y="461"/>
                    <a:pt x="187" y="463"/>
                  </a:cubicBezTo>
                  <a:cubicBezTo>
                    <a:pt x="187" y="464"/>
                    <a:pt x="185" y="465"/>
                    <a:pt x="184" y="465"/>
                  </a:cubicBezTo>
                  <a:cubicBezTo>
                    <a:pt x="183" y="465"/>
                    <a:pt x="183" y="465"/>
                    <a:pt x="183" y="465"/>
                  </a:cubicBezTo>
                  <a:moveTo>
                    <a:pt x="161" y="458"/>
                  </a:moveTo>
                  <a:cubicBezTo>
                    <a:pt x="159" y="457"/>
                    <a:pt x="158" y="455"/>
                    <a:pt x="159" y="453"/>
                  </a:cubicBezTo>
                  <a:cubicBezTo>
                    <a:pt x="160" y="451"/>
                    <a:pt x="162" y="450"/>
                    <a:pt x="164" y="451"/>
                  </a:cubicBezTo>
                  <a:cubicBezTo>
                    <a:pt x="164" y="451"/>
                    <a:pt x="164" y="451"/>
                    <a:pt x="164" y="451"/>
                  </a:cubicBezTo>
                  <a:cubicBezTo>
                    <a:pt x="166" y="452"/>
                    <a:pt x="167" y="454"/>
                    <a:pt x="166" y="456"/>
                  </a:cubicBezTo>
                  <a:cubicBezTo>
                    <a:pt x="165" y="457"/>
                    <a:pt x="164" y="458"/>
                    <a:pt x="162" y="458"/>
                  </a:cubicBezTo>
                  <a:cubicBezTo>
                    <a:pt x="162" y="458"/>
                    <a:pt x="161" y="458"/>
                    <a:pt x="161" y="458"/>
                  </a:cubicBezTo>
                  <a:moveTo>
                    <a:pt x="140" y="448"/>
                  </a:moveTo>
                  <a:cubicBezTo>
                    <a:pt x="138" y="447"/>
                    <a:pt x="137" y="445"/>
                    <a:pt x="138" y="443"/>
                  </a:cubicBezTo>
                  <a:cubicBezTo>
                    <a:pt x="139" y="441"/>
                    <a:pt x="142" y="441"/>
                    <a:pt x="143" y="442"/>
                  </a:cubicBezTo>
                  <a:cubicBezTo>
                    <a:pt x="145" y="442"/>
                    <a:pt x="146" y="445"/>
                    <a:pt x="145" y="447"/>
                  </a:cubicBezTo>
                  <a:cubicBezTo>
                    <a:pt x="144" y="448"/>
                    <a:pt x="143" y="449"/>
                    <a:pt x="142" y="449"/>
                  </a:cubicBezTo>
                  <a:cubicBezTo>
                    <a:pt x="141" y="449"/>
                    <a:pt x="141" y="449"/>
                    <a:pt x="140" y="448"/>
                  </a:cubicBezTo>
                  <a:moveTo>
                    <a:pt x="120" y="437"/>
                  </a:moveTo>
                  <a:cubicBezTo>
                    <a:pt x="118" y="436"/>
                    <a:pt x="118" y="434"/>
                    <a:pt x="119" y="432"/>
                  </a:cubicBezTo>
                  <a:cubicBezTo>
                    <a:pt x="120" y="430"/>
                    <a:pt x="122" y="429"/>
                    <a:pt x="124" y="431"/>
                  </a:cubicBezTo>
                  <a:cubicBezTo>
                    <a:pt x="126" y="432"/>
                    <a:pt x="126" y="434"/>
                    <a:pt x="125" y="436"/>
                  </a:cubicBezTo>
                  <a:cubicBezTo>
                    <a:pt x="124" y="437"/>
                    <a:pt x="123" y="438"/>
                    <a:pt x="122" y="438"/>
                  </a:cubicBezTo>
                  <a:cubicBezTo>
                    <a:pt x="121" y="438"/>
                    <a:pt x="121" y="437"/>
                    <a:pt x="120" y="437"/>
                  </a:cubicBezTo>
                  <a:moveTo>
                    <a:pt x="101" y="424"/>
                  </a:moveTo>
                  <a:cubicBezTo>
                    <a:pt x="99" y="423"/>
                    <a:pt x="99" y="420"/>
                    <a:pt x="100" y="419"/>
                  </a:cubicBezTo>
                  <a:cubicBezTo>
                    <a:pt x="102" y="417"/>
                    <a:pt x="104" y="417"/>
                    <a:pt x="106" y="418"/>
                  </a:cubicBezTo>
                  <a:cubicBezTo>
                    <a:pt x="107" y="419"/>
                    <a:pt x="108" y="422"/>
                    <a:pt x="106" y="423"/>
                  </a:cubicBezTo>
                  <a:cubicBezTo>
                    <a:pt x="106" y="424"/>
                    <a:pt x="105" y="425"/>
                    <a:pt x="103" y="425"/>
                  </a:cubicBezTo>
                  <a:cubicBezTo>
                    <a:pt x="103" y="425"/>
                    <a:pt x="102" y="424"/>
                    <a:pt x="101" y="424"/>
                  </a:cubicBezTo>
                  <a:moveTo>
                    <a:pt x="84" y="409"/>
                  </a:moveTo>
                  <a:cubicBezTo>
                    <a:pt x="82" y="408"/>
                    <a:pt x="82" y="405"/>
                    <a:pt x="83" y="404"/>
                  </a:cubicBezTo>
                  <a:cubicBezTo>
                    <a:pt x="85" y="402"/>
                    <a:pt x="87" y="402"/>
                    <a:pt x="89" y="404"/>
                  </a:cubicBezTo>
                  <a:cubicBezTo>
                    <a:pt x="90" y="405"/>
                    <a:pt x="90" y="407"/>
                    <a:pt x="89" y="409"/>
                  </a:cubicBezTo>
                  <a:cubicBezTo>
                    <a:pt x="88" y="410"/>
                    <a:pt x="87" y="410"/>
                    <a:pt x="86" y="410"/>
                  </a:cubicBezTo>
                  <a:cubicBezTo>
                    <a:pt x="85" y="410"/>
                    <a:pt x="84" y="410"/>
                    <a:pt x="84" y="409"/>
                  </a:cubicBezTo>
                  <a:moveTo>
                    <a:pt x="67" y="393"/>
                  </a:moveTo>
                  <a:cubicBezTo>
                    <a:pt x="66" y="391"/>
                    <a:pt x="66" y="389"/>
                    <a:pt x="68" y="388"/>
                  </a:cubicBezTo>
                  <a:cubicBezTo>
                    <a:pt x="69" y="386"/>
                    <a:pt x="72" y="386"/>
                    <a:pt x="73" y="388"/>
                  </a:cubicBezTo>
                  <a:cubicBezTo>
                    <a:pt x="73" y="388"/>
                    <a:pt x="73" y="388"/>
                    <a:pt x="73" y="388"/>
                  </a:cubicBezTo>
                  <a:cubicBezTo>
                    <a:pt x="74" y="389"/>
                    <a:pt x="74" y="392"/>
                    <a:pt x="73" y="393"/>
                  </a:cubicBezTo>
                  <a:cubicBezTo>
                    <a:pt x="72" y="394"/>
                    <a:pt x="71" y="394"/>
                    <a:pt x="70" y="394"/>
                  </a:cubicBezTo>
                  <a:cubicBezTo>
                    <a:pt x="69" y="394"/>
                    <a:pt x="68" y="394"/>
                    <a:pt x="67" y="393"/>
                  </a:cubicBezTo>
                  <a:moveTo>
                    <a:pt x="53" y="375"/>
                  </a:moveTo>
                  <a:cubicBezTo>
                    <a:pt x="51" y="374"/>
                    <a:pt x="52" y="371"/>
                    <a:pt x="53" y="370"/>
                  </a:cubicBezTo>
                  <a:cubicBezTo>
                    <a:pt x="55" y="369"/>
                    <a:pt x="58" y="369"/>
                    <a:pt x="59" y="371"/>
                  </a:cubicBezTo>
                  <a:cubicBezTo>
                    <a:pt x="60" y="372"/>
                    <a:pt x="60" y="375"/>
                    <a:pt x="58" y="376"/>
                  </a:cubicBezTo>
                  <a:cubicBezTo>
                    <a:pt x="57" y="376"/>
                    <a:pt x="57" y="377"/>
                    <a:pt x="56" y="377"/>
                  </a:cubicBezTo>
                  <a:cubicBezTo>
                    <a:pt x="55" y="377"/>
                    <a:pt x="53" y="376"/>
                    <a:pt x="53" y="375"/>
                  </a:cubicBezTo>
                  <a:moveTo>
                    <a:pt x="40" y="356"/>
                  </a:moveTo>
                  <a:cubicBezTo>
                    <a:pt x="39" y="354"/>
                    <a:pt x="39" y="352"/>
                    <a:pt x="41" y="351"/>
                  </a:cubicBezTo>
                  <a:cubicBezTo>
                    <a:pt x="43" y="350"/>
                    <a:pt x="45" y="351"/>
                    <a:pt x="46" y="352"/>
                  </a:cubicBezTo>
                  <a:cubicBezTo>
                    <a:pt x="47" y="354"/>
                    <a:pt x="47" y="356"/>
                    <a:pt x="45" y="357"/>
                  </a:cubicBezTo>
                  <a:cubicBezTo>
                    <a:pt x="44" y="358"/>
                    <a:pt x="44" y="358"/>
                    <a:pt x="43" y="358"/>
                  </a:cubicBezTo>
                  <a:cubicBezTo>
                    <a:pt x="42" y="358"/>
                    <a:pt x="40" y="357"/>
                    <a:pt x="40" y="356"/>
                  </a:cubicBezTo>
                  <a:moveTo>
                    <a:pt x="28" y="336"/>
                  </a:moveTo>
                  <a:cubicBezTo>
                    <a:pt x="28" y="334"/>
                    <a:pt x="28" y="332"/>
                    <a:pt x="30" y="331"/>
                  </a:cubicBezTo>
                  <a:cubicBezTo>
                    <a:pt x="32" y="330"/>
                    <a:pt x="34" y="331"/>
                    <a:pt x="35" y="333"/>
                  </a:cubicBezTo>
                  <a:cubicBezTo>
                    <a:pt x="36" y="335"/>
                    <a:pt x="35" y="337"/>
                    <a:pt x="34" y="338"/>
                  </a:cubicBezTo>
                  <a:cubicBezTo>
                    <a:pt x="33" y="338"/>
                    <a:pt x="32" y="338"/>
                    <a:pt x="32" y="338"/>
                  </a:cubicBezTo>
                  <a:cubicBezTo>
                    <a:pt x="30" y="338"/>
                    <a:pt x="29" y="338"/>
                    <a:pt x="28" y="336"/>
                  </a:cubicBezTo>
                  <a:moveTo>
                    <a:pt x="19" y="315"/>
                  </a:moveTo>
                  <a:cubicBezTo>
                    <a:pt x="18" y="313"/>
                    <a:pt x="19" y="311"/>
                    <a:pt x="21" y="310"/>
                  </a:cubicBezTo>
                  <a:cubicBezTo>
                    <a:pt x="23" y="310"/>
                    <a:pt x="25" y="311"/>
                    <a:pt x="26" y="313"/>
                  </a:cubicBezTo>
                  <a:cubicBezTo>
                    <a:pt x="27" y="315"/>
                    <a:pt x="26" y="317"/>
                    <a:pt x="24" y="317"/>
                  </a:cubicBezTo>
                  <a:cubicBezTo>
                    <a:pt x="23" y="318"/>
                    <a:pt x="23" y="318"/>
                    <a:pt x="22" y="318"/>
                  </a:cubicBezTo>
                  <a:cubicBezTo>
                    <a:pt x="21" y="318"/>
                    <a:pt x="20" y="317"/>
                    <a:pt x="19" y="315"/>
                  </a:cubicBezTo>
                  <a:moveTo>
                    <a:pt x="11" y="294"/>
                  </a:moveTo>
                  <a:cubicBezTo>
                    <a:pt x="11" y="292"/>
                    <a:pt x="12" y="290"/>
                    <a:pt x="14" y="289"/>
                  </a:cubicBezTo>
                  <a:cubicBezTo>
                    <a:pt x="16" y="288"/>
                    <a:pt x="18" y="290"/>
                    <a:pt x="19" y="292"/>
                  </a:cubicBezTo>
                  <a:cubicBezTo>
                    <a:pt x="19" y="294"/>
                    <a:pt x="18" y="296"/>
                    <a:pt x="16" y="296"/>
                  </a:cubicBezTo>
                  <a:cubicBezTo>
                    <a:pt x="16" y="296"/>
                    <a:pt x="15" y="296"/>
                    <a:pt x="15" y="296"/>
                  </a:cubicBezTo>
                  <a:cubicBezTo>
                    <a:pt x="13" y="296"/>
                    <a:pt x="12" y="295"/>
                    <a:pt x="11" y="294"/>
                  </a:cubicBezTo>
                  <a:moveTo>
                    <a:pt x="6" y="272"/>
                  </a:moveTo>
                  <a:cubicBezTo>
                    <a:pt x="5" y="270"/>
                    <a:pt x="6" y="268"/>
                    <a:pt x="8" y="267"/>
                  </a:cubicBezTo>
                  <a:cubicBezTo>
                    <a:pt x="11" y="267"/>
                    <a:pt x="13" y="268"/>
                    <a:pt x="13" y="270"/>
                  </a:cubicBezTo>
                  <a:cubicBezTo>
                    <a:pt x="13" y="272"/>
                    <a:pt x="12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8" y="275"/>
                    <a:pt x="6" y="273"/>
                    <a:pt x="6" y="272"/>
                  </a:cubicBezTo>
                  <a:moveTo>
                    <a:pt x="2" y="249"/>
                  </a:moveTo>
                  <a:cubicBezTo>
                    <a:pt x="2" y="247"/>
                    <a:pt x="3" y="245"/>
                    <a:pt x="5" y="245"/>
                  </a:cubicBezTo>
                  <a:cubicBezTo>
                    <a:pt x="7" y="244"/>
                    <a:pt x="9" y="246"/>
                    <a:pt x="9" y="248"/>
                  </a:cubicBezTo>
                  <a:cubicBezTo>
                    <a:pt x="10" y="250"/>
                    <a:pt x="8" y="252"/>
                    <a:pt x="6" y="252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4" y="252"/>
                    <a:pt x="2" y="251"/>
                    <a:pt x="2" y="249"/>
                  </a:cubicBezTo>
                  <a:moveTo>
                    <a:pt x="0" y="226"/>
                  </a:moveTo>
                  <a:cubicBezTo>
                    <a:pt x="0" y="224"/>
                    <a:pt x="2" y="222"/>
                    <a:pt x="4" y="222"/>
                  </a:cubicBezTo>
                  <a:cubicBezTo>
                    <a:pt x="6" y="222"/>
                    <a:pt x="8" y="224"/>
                    <a:pt x="8" y="226"/>
                  </a:cubicBezTo>
                  <a:cubicBezTo>
                    <a:pt x="8" y="228"/>
                    <a:pt x="6" y="230"/>
                    <a:pt x="4" y="230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2" y="230"/>
                    <a:pt x="0" y="228"/>
                    <a:pt x="0" y="226"/>
                  </a:cubicBezTo>
                  <a:moveTo>
                    <a:pt x="4" y="207"/>
                  </a:moveTo>
                  <a:cubicBezTo>
                    <a:pt x="2" y="207"/>
                    <a:pt x="1" y="205"/>
                    <a:pt x="1" y="203"/>
                  </a:cubicBezTo>
                  <a:cubicBezTo>
                    <a:pt x="1" y="201"/>
                    <a:pt x="3" y="199"/>
                    <a:pt x="5" y="200"/>
                  </a:cubicBezTo>
                  <a:cubicBezTo>
                    <a:pt x="7" y="200"/>
                    <a:pt x="8" y="202"/>
                    <a:pt x="8" y="204"/>
                  </a:cubicBezTo>
                  <a:cubicBezTo>
                    <a:pt x="8" y="206"/>
                    <a:pt x="6" y="207"/>
                    <a:pt x="4" y="207"/>
                  </a:cubicBezTo>
                  <a:cubicBezTo>
                    <a:pt x="4" y="207"/>
                    <a:pt x="4" y="207"/>
                    <a:pt x="4" y="207"/>
                  </a:cubicBezTo>
                  <a:moveTo>
                    <a:pt x="7" y="185"/>
                  </a:moveTo>
                  <a:cubicBezTo>
                    <a:pt x="5" y="184"/>
                    <a:pt x="3" y="182"/>
                    <a:pt x="4" y="180"/>
                  </a:cubicBezTo>
                  <a:cubicBezTo>
                    <a:pt x="4" y="178"/>
                    <a:pt x="6" y="177"/>
                    <a:pt x="8" y="177"/>
                  </a:cubicBezTo>
                  <a:cubicBezTo>
                    <a:pt x="10" y="178"/>
                    <a:pt x="11" y="180"/>
                    <a:pt x="11" y="182"/>
                  </a:cubicBezTo>
                  <a:cubicBezTo>
                    <a:pt x="11" y="183"/>
                    <a:pt x="9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moveTo>
                    <a:pt x="11" y="163"/>
                  </a:moveTo>
                  <a:cubicBezTo>
                    <a:pt x="9" y="162"/>
                    <a:pt x="8" y="160"/>
                    <a:pt x="9" y="158"/>
                  </a:cubicBezTo>
                  <a:cubicBezTo>
                    <a:pt x="9" y="156"/>
                    <a:pt x="11" y="155"/>
                    <a:pt x="13" y="155"/>
                  </a:cubicBezTo>
                  <a:cubicBezTo>
                    <a:pt x="15" y="156"/>
                    <a:pt x="17" y="158"/>
                    <a:pt x="16" y="160"/>
                  </a:cubicBezTo>
                  <a:cubicBezTo>
                    <a:pt x="16" y="162"/>
                    <a:pt x="14" y="163"/>
                    <a:pt x="12" y="163"/>
                  </a:cubicBezTo>
                  <a:cubicBezTo>
                    <a:pt x="11" y="163"/>
                    <a:pt x="11" y="163"/>
                    <a:pt x="11" y="163"/>
                  </a:cubicBezTo>
                  <a:moveTo>
                    <a:pt x="18" y="141"/>
                  </a:moveTo>
                  <a:cubicBezTo>
                    <a:pt x="16" y="140"/>
                    <a:pt x="15" y="138"/>
                    <a:pt x="16" y="136"/>
                  </a:cubicBezTo>
                  <a:cubicBezTo>
                    <a:pt x="17" y="134"/>
                    <a:pt x="19" y="133"/>
                    <a:pt x="21" y="134"/>
                  </a:cubicBezTo>
                  <a:cubicBezTo>
                    <a:pt x="23" y="135"/>
                    <a:pt x="24" y="137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0"/>
                    <a:pt x="21" y="141"/>
                    <a:pt x="20" y="141"/>
                  </a:cubicBezTo>
                  <a:cubicBezTo>
                    <a:pt x="19" y="141"/>
                    <a:pt x="19" y="141"/>
                    <a:pt x="18" y="141"/>
                  </a:cubicBezTo>
                  <a:moveTo>
                    <a:pt x="27" y="120"/>
                  </a:moveTo>
                  <a:cubicBezTo>
                    <a:pt x="25" y="119"/>
                    <a:pt x="24" y="117"/>
                    <a:pt x="25" y="115"/>
                  </a:cubicBezTo>
                  <a:cubicBezTo>
                    <a:pt x="26" y="113"/>
                    <a:pt x="29" y="112"/>
                    <a:pt x="30" y="113"/>
                  </a:cubicBezTo>
                  <a:cubicBezTo>
                    <a:pt x="32" y="114"/>
                    <a:pt x="33" y="117"/>
                    <a:pt x="32" y="118"/>
                  </a:cubicBezTo>
                  <a:cubicBezTo>
                    <a:pt x="31" y="120"/>
                    <a:pt x="30" y="121"/>
                    <a:pt x="29" y="121"/>
                  </a:cubicBezTo>
                  <a:cubicBezTo>
                    <a:pt x="28" y="121"/>
                    <a:pt x="28" y="120"/>
                    <a:pt x="27" y="120"/>
                  </a:cubicBezTo>
                  <a:moveTo>
                    <a:pt x="38" y="100"/>
                  </a:moveTo>
                  <a:cubicBezTo>
                    <a:pt x="36" y="99"/>
                    <a:pt x="36" y="97"/>
                    <a:pt x="37" y="95"/>
                  </a:cubicBezTo>
                  <a:cubicBezTo>
                    <a:pt x="38" y="93"/>
                    <a:pt x="40" y="93"/>
                    <a:pt x="42" y="94"/>
                  </a:cubicBezTo>
                  <a:cubicBezTo>
                    <a:pt x="44" y="95"/>
                    <a:pt x="44" y="97"/>
                    <a:pt x="43" y="99"/>
                  </a:cubicBezTo>
                  <a:cubicBezTo>
                    <a:pt x="42" y="100"/>
                    <a:pt x="41" y="101"/>
                    <a:pt x="40" y="101"/>
                  </a:cubicBezTo>
                  <a:cubicBezTo>
                    <a:pt x="39" y="101"/>
                    <a:pt x="39" y="101"/>
                    <a:pt x="38" y="100"/>
                  </a:cubicBezTo>
                  <a:moveTo>
                    <a:pt x="51" y="82"/>
                  </a:moveTo>
                  <a:cubicBezTo>
                    <a:pt x="49" y="80"/>
                    <a:pt x="49" y="78"/>
                    <a:pt x="50" y="76"/>
                  </a:cubicBezTo>
                  <a:cubicBezTo>
                    <a:pt x="51" y="75"/>
                    <a:pt x="54" y="74"/>
                    <a:pt x="55" y="76"/>
                  </a:cubicBezTo>
                  <a:cubicBezTo>
                    <a:pt x="57" y="77"/>
                    <a:pt x="57" y="79"/>
                    <a:pt x="56" y="81"/>
                  </a:cubicBezTo>
                  <a:cubicBezTo>
                    <a:pt x="55" y="82"/>
                    <a:pt x="54" y="82"/>
                    <a:pt x="53" y="82"/>
                  </a:cubicBezTo>
                  <a:cubicBezTo>
                    <a:pt x="52" y="82"/>
                    <a:pt x="51" y="82"/>
                    <a:pt x="51" y="82"/>
                  </a:cubicBezTo>
                  <a:moveTo>
                    <a:pt x="470" y="78"/>
                  </a:moveTo>
                  <a:cubicBezTo>
                    <a:pt x="470" y="78"/>
                    <a:pt x="470" y="78"/>
                    <a:pt x="470" y="78"/>
                  </a:cubicBezTo>
                  <a:cubicBezTo>
                    <a:pt x="468" y="78"/>
                    <a:pt x="467" y="76"/>
                    <a:pt x="467" y="74"/>
                  </a:cubicBezTo>
                  <a:cubicBezTo>
                    <a:pt x="467" y="72"/>
                    <a:pt x="469" y="70"/>
                    <a:pt x="471" y="71"/>
                  </a:cubicBezTo>
                  <a:cubicBezTo>
                    <a:pt x="473" y="71"/>
                    <a:pt x="475" y="73"/>
                    <a:pt x="474" y="75"/>
                  </a:cubicBezTo>
                  <a:cubicBezTo>
                    <a:pt x="474" y="77"/>
                    <a:pt x="473" y="78"/>
                    <a:pt x="471" y="78"/>
                  </a:cubicBezTo>
                  <a:cubicBezTo>
                    <a:pt x="470" y="78"/>
                    <a:pt x="470" y="78"/>
                    <a:pt x="470" y="78"/>
                  </a:cubicBezTo>
                  <a:moveTo>
                    <a:pt x="448" y="73"/>
                  </a:moveTo>
                  <a:cubicBezTo>
                    <a:pt x="446" y="73"/>
                    <a:pt x="444" y="71"/>
                    <a:pt x="445" y="69"/>
                  </a:cubicBezTo>
                  <a:cubicBezTo>
                    <a:pt x="445" y="67"/>
                    <a:pt x="447" y="66"/>
                    <a:pt x="449" y="66"/>
                  </a:cubicBezTo>
                  <a:cubicBezTo>
                    <a:pt x="451" y="66"/>
                    <a:pt x="453" y="69"/>
                    <a:pt x="452" y="71"/>
                  </a:cubicBezTo>
                  <a:cubicBezTo>
                    <a:pt x="452" y="72"/>
                    <a:pt x="450" y="73"/>
                    <a:pt x="449" y="73"/>
                  </a:cubicBezTo>
                  <a:cubicBezTo>
                    <a:pt x="448" y="73"/>
                    <a:pt x="448" y="73"/>
                    <a:pt x="448" y="73"/>
                  </a:cubicBezTo>
                  <a:moveTo>
                    <a:pt x="426" y="67"/>
                  </a:moveTo>
                  <a:cubicBezTo>
                    <a:pt x="424" y="67"/>
                    <a:pt x="423" y="65"/>
                    <a:pt x="423" y="63"/>
                  </a:cubicBezTo>
                  <a:cubicBezTo>
                    <a:pt x="424" y="61"/>
                    <a:pt x="426" y="60"/>
                    <a:pt x="428" y="60"/>
                  </a:cubicBezTo>
                  <a:cubicBezTo>
                    <a:pt x="430" y="61"/>
                    <a:pt x="431" y="63"/>
                    <a:pt x="430" y="65"/>
                  </a:cubicBezTo>
                  <a:cubicBezTo>
                    <a:pt x="430" y="66"/>
                    <a:pt x="428" y="68"/>
                    <a:pt x="427" y="68"/>
                  </a:cubicBezTo>
                  <a:cubicBezTo>
                    <a:pt x="426" y="67"/>
                    <a:pt x="426" y="67"/>
                    <a:pt x="426" y="67"/>
                  </a:cubicBezTo>
                  <a:moveTo>
                    <a:pt x="65" y="64"/>
                  </a:moveTo>
                  <a:cubicBezTo>
                    <a:pt x="64" y="63"/>
                    <a:pt x="64" y="60"/>
                    <a:pt x="65" y="59"/>
                  </a:cubicBezTo>
                  <a:cubicBezTo>
                    <a:pt x="66" y="57"/>
                    <a:pt x="69" y="57"/>
                    <a:pt x="70" y="59"/>
                  </a:cubicBezTo>
                  <a:cubicBezTo>
                    <a:pt x="72" y="60"/>
                    <a:pt x="72" y="63"/>
                    <a:pt x="70" y="64"/>
                  </a:cubicBezTo>
                  <a:cubicBezTo>
                    <a:pt x="70" y="65"/>
                    <a:pt x="69" y="65"/>
                    <a:pt x="68" y="65"/>
                  </a:cubicBezTo>
                  <a:cubicBezTo>
                    <a:pt x="67" y="65"/>
                    <a:pt x="66" y="65"/>
                    <a:pt x="65" y="64"/>
                  </a:cubicBezTo>
                  <a:moveTo>
                    <a:pt x="404" y="61"/>
                  </a:moveTo>
                  <a:cubicBezTo>
                    <a:pt x="402" y="60"/>
                    <a:pt x="401" y="58"/>
                    <a:pt x="402" y="56"/>
                  </a:cubicBezTo>
                  <a:cubicBezTo>
                    <a:pt x="402" y="54"/>
                    <a:pt x="404" y="53"/>
                    <a:pt x="406" y="53"/>
                  </a:cubicBezTo>
                  <a:cubicBezTo>
                    <a:pt x="408" y="54"/>
                    <a:pt x="409" y="56"/>
                    <a:pt x="409" y="58"/>
                  </a:cubicBezTo>
                  <a:cubicBezTo>
                    <a:pt x="408" y="60"/>
                    <a:pt x="407" y="61"/>
                    <a:pt x="405" y="61"/>
                  </a:cubicBezTo>
                  <a:cubicBezTo>
                    <a:pt x="405" y="61"/>
                    <a:pt x="404" y="61"/>
                    <a:pt x="404" y="61"/>
                  </a:cubicBezTo>
                  <a:moveTo>
                    <a:pt x="383" y="53"/>
                  </a:moveTo>
                  <a:cubicBezTo>
                    <a:pt x="381" y="52"/>
                    <a:pt x="380" y="50"/>
                    <a:pt x="380" y="48"/>
                  </a:cubicBezTo>
                  <a:cubicBezTo>
                    <a:pt x="381" y="46"/>
                    <a:pt x="383" y="45"/>
                    <a:pt x="385" y="46"/>
                  </a:cubicBezTo>
                  <a:cubicBezTo>
                    <a:pt x="387" y="47"/>
                    <a:pt x="388" y="49"/>
                    <a:pt x="387" y="51"/>
                  </a:cubicBezTo>
                  <a:cubicBezTo>
                    <a:pt x="387" y="52"/>
                    <a:pt x="385" y="53"/>
                    <a:pt x="384" y="53"/>
                  </a:cubicBezTo>
                  <a:cubicBezTo>
                    <a:pt x="383" y="53"/>
                    <a:pt x="383" y="53"/>
                    <a:pt x="383" y="53"/>
                  </a:cubicBezTo>
                  <a:moveTo>
                    <a:pt x="81" y="49"/>
                  </a:moveTo>
                  <a:cubicBezTo>
                    <a:pt x="80" y="47"/>
                    <a:pt x="80" y="45"/>
                    <a:pt x="82" y="43"/>
                  </a:cubicBezTo>
                  <a:cubicBezTo>
                    <a:pt x="83" y="42"/>
                    <a:pt x="86" y="42"/>
                    <a:pt x="87" y="44"/>
                  </a:cubicBezTo>
                  <a:cubicBezTo>
                    <a:pt x="88" y="45"/>
                    <a:pt x="88" y="48"/>
                    <a:pt x="87" y="49"/>
                  </a:cubicBezTo>
                  <a:cubicBezTo>
                    <a:pt x="86" y="50"/>
                    <a:pt x="85" y="50"/>
                    <a:pt x="84" y="50"/>
                  </a:cubicBezTo>
                  <a:cubicBezTo>
                    <a:pt x="83" y="50"/>
                    <a:pt x="82" y="49"/>
                    <a:pt x="81" y="49"/>
                  </a:cubicBezTo>
                  <a:moveTo>
                    <a:pt x="361" y="45"/>
                  </a:moveTo>
                  <a:cubicBezTo>
                    <a:pt x="359" y="45"/>
                    <a:pt x="358" y="42"/>
                    <a:pt x="359" y="41"/>
                  </a:cubicBezTo>
                  <a:cubicBezTo>
                    <a:pt x="360" y="39"/>
                    <a:pt x="362" y="38"/>
                    <a:pt x="364" y="38"/>
                  </a:cubicBezTo>
                  <a:cubicBezTo>
                    <a:pt x="366" y="39"/>
                    <a:pt x="367" y="41"/>
                    <a:pt x="366" y="43"/>
                  </a:cubicBezTo>
                  <a:cubicBezTo>
                    <a:pt x="366" y="45"/>
                    <a:pt x="364" y="46"/>
                    <a:pt x="363" y="46"/>
                  </a:cubicBezTo>
                  <a:cubicBezTo>
                    <a:pt x="362" y="46"/>
                    <a:pt x="362" y="46"/>
                    <a:pt x="361" y="45"/>
                  </a:cubicBezTo>
                  <a:moveTo>
                    <a:pt x="340" y="38"/>
                  </a:moveTo>
                  <a:cubicBezTo>
                    <a:pt x="338" y="37"/>
                    <a:pt x="337" y="35"/>
                    <a:pt x="338" y="33"/>
                  </a:cubicBezTo>
                  <a:cubicBezTo>
                    <a:pt x="338" y="31"/>
                    <a:pt x="341" y="30"/>
                    <a:pt x="343" y="30"/>
                  </a:cubicBezTo>
                  <a:cubicBezTo>
                    <a:pt x="345" y="31"/>
                    <a:pt x="346" y="33"/>
                    <a:pt x="345" y="35"/>
                  </a:cubicBezTo>
                  <a:cubicBezTo>
                    <a:pt x="344" y="37"/>
                    <a:pt x="343" y="38"/>
                    <a:pt x="341" y="38"/>
                  </a:cubicBezTo>
                  <a:cubicBezTo>
                    <a:pt x="341" y="38"/>
                    <a:pt x="340" y="38"/>
                    <a:pt x="340" y="38"/>
                  </a:cubicBezTo>
                  <a:moveTo>
                    <a:pt x="99" y="35"/>
                  </a:moveTo>
                  <a:cubicBezTo>
                    <a:pt x="98" y="33"/>
                    <a:pt x="99" y="31"/>
                    <a:pt x="100" y="29"/>
                  </a:cubicBezTo>
                  <a:cubicBezTo>
                    <a:pt x="102" y="28"/>
                    <a:pt x="104" y="29"/>
                    <a:pt x="105" y="31"/>
                  </a:cubicBezTo>
                  <a:cubicBezTo>
                    <a:pt x="107" y="32"/>
                    <a:pt x="106" y="35"/>
                    <a:pt x="104" y="36"/>
                  </a:cubicBezTo>
                  <a:cubicBezTo>
                    <a:pt x="104" y="36"/>
                    <a:pt x="103" y="36"/>
                    <a:pt x="102" y="36"/>
                  </a:cubicBezTo>
                  <a:cubicBezTo>
                    <a:pt x="101" y="36"/>
                    <a:pt x="100" y="36"/>
                    <a:pt x="99" y="35"/>
                  </a:cubicBezTo>
                  <a:moveTo>
                    <a:pt x="319" y="30"/>
                  </a:moveTo>
                  <a:cubicBezTo>
                    <a:pt x="317" y="29"/>
                    <a:pt x="316" y="27"/>
                    <a:pt x="316" y="25"/>
                  </a:cubicBezTo>
                  <a:cubicBezTo>
                    <a:pt x="317" y="23"/>
                    <a:pt x="319" y="22"/>
                    <a:pt x="321" y="23"/>
                  </a:cubicBezTo>
                  <a:cubicBezTo>
                    <a:pt x="323" y="24"/>
                    <a:pt x="324" y="26"/>
                    <a:pt x="324" y="28"/>
                  </a:cubicBezTo>
                  <a:cubicBezTo>
                    <a:pt x="323" y="29"/>
                    <a:pt x="322" y="30"/>
                    <a:pt x="320" y="30"/>
                  </a:cubicBezTo>
                  <a:cubicBezTo>
                    <a:pt x="320" y="30"/>
                    <a:pt x="319" y="30"/>
                    <a:pt x="319" y="30"/>
                  </a:cubicBezTo>
                  <a:moveTo>
                    <a:pt x="119" y="23"/>
                  </a:moveTo>
                  <a:cubicBezTo>
                    <a:pt x="118" y="21"/>
                    <a:pt x="118" y="19"/>
                    <a:pt x="120" y="18"/>
                  </a:cubicBezTo>
                  <a:cubicBezTo>
                    <a:pt x="122" y="17"/>
                    <a:pt x="124" y="18"/>
                    <a:pt x="125" y="20"/>
                  </a:cubicBezTo>
                  <a:cubicBezTo>
                    <a:pt x="126" y="22"/>
                    <a:pt x="126" y="24"/>
                    <a:pt x="124" y="25"/>
                  </a:cubicBezTo>
                  <a:cubicBezTo>
                    <a:pt x="123" y="25"/>
                    <a:pt x="123" y="25"/>
                    <a:pt x="122" y="25"/>
                  </a:cubicBezTo>
                  <a:cubicBezTo>
                    <a:pt x="121" y="25"/>
                    <a:pt x="119" y="24"/>
                    <a:pt x="119" y="23"/>
                  </a:cubicBezTo>
                  <a:moveTo>
                    <a:pt x="297" y="23"/>
                  </a:moveTo>
                  <a:cubicBezTo>
                    <a:pt x="295" y="23"/>
                    <a:pt x="294" y="20"/>
                    <a:pt x="295" y="18"/>
                  </a:cubicBezTo>
                  <a:cubicBezTo>
                    <a:pt x="295" y="16"/>
                    <a:pt x="298" y="15"/>
                    <a:pt x="300" y="16"/>
                  </a:cubicBezTo>
                  <a:cubicBezTo>
                    <a:pt x="302" y="17"/>
                    <a:pt x="303" y="19"/>
                    <a:pt x="302" y="21"/>
                  </a:cubicBezTo>
                  <a:cubicBezTo>
                    <a:pt x="302" y="22"/>
                    <a:pt x="300" y="23"/>
                    <a:pt x="298" y="23"/>
                  </a:cubicBezTo>
                  <a:cubicBezTo>
                    <a:pt x="298" y="23"/>
                    <a:pt x="298" y="23"/>
                    <a:pt x="297" y="23"/>
                  </a:cubicBezTo>
                  <a:moveTo>
                    <a:pt x="276" y="17"/>
                  </a:moveTo>
                  <a:cubicBezTo>
                    <a:pt x="274" y="17"/>
                    <a:pt x="272" y="15"/>
                    <a:pt x="273" y="13"/>
                  </a:cubicBezTo>
                  <a:cubicBezTo>
                    <a:pt x="274" y="11"/>
                    <a:pt x="276" y="9"/>
                    <a:pt x="278" y="10"/>
                  </a:cubicBezTo>
                  <a:cubicBezTo>
                    <a:pt x="280" y="10"/>
                    <a:pt x="281" y="12"/>
                    <a:pt x="280" y="14"/>
                  </a:cubicBezTo>
                  <a:cubicBezTo>
                    <a:pt x="280" y="16"/>
                    <a:pt x="278" y="17"/>
                    <a:pt x="277" y="17"/>
                  </a:cubicBezTo>
                  <a:cubicBezTo>
                    <a:pt x="276" y="17"/>
                    <a:pt x="276" y="17"/>
                    <a:pt x="276" y="17"/>
                  </a:cubicBezTo>
                  <a:moveTo>
                    <a:pt x="139" y="14"/>
                  </a:moveTo>
                  <a:cubicBezTo>
                    <a:pt x="139" y="12"/>
                    <a:pt x="140" y="10"/>
                    <a:pt x="142" y="9"/>
                  </a:cubicBezTo>
                  <a:cubicBezTo>
                    <a:pt x="144" y="9"/>
                    <a:pt x="146" y="10"/>
                    <a:pt x="146" y="12"/>
                  </a:cubicBezTo>
                  <a:cubicBezTo>
                    <a:pt x="147" y="14"/>
                    <a:pt x="146" y="16"/>
                    <a:pt x="144" y="16"/>
                  </a:cubicBezTo>
                  <a:cubicBezTo>
                    <a:pt x="144" y="16"/>
                    <a:pt x="143" y="17"/>
                    <a:pt x="143" y="17"/>
                  </a:cubicBezTo>
                  <a:cubicBezTo>
                    <a:pt x="141" y="17"/>
                    <a:pt x="140" y="16"/>
                    <a:pt x="139" y="14"/>
                  </a:cubicBezTo>
                  <a:moveTo>
                    <a:pt x="254" y="12"/>
                  </a:moveTo>
                  <a:cubicBezTo>
                    <a:pt x="252" y="12"/>
                    <a:pt x="251" y="10"/>
                    <a:pt x="251" y="8"/>
                  </a:cubicBezTo>
                  <a:cubicBezTo>
                    <a:pt x="251" y="6"/>
                    <a:pt x="253" y="4"/>
                    <a:pt x="255" y="5"/>
                  </a:cubicBezTo>
                  <a:cubicBezTo>
                    <a:pt x="257" y="5"/>
                    <a:pt x="259" y="7"/>
                    <a:pt x="258" y="9"/>
                  </a:cubicBezTo>
                  <a:cubicBezTo>
                    <a:pt x="258" y="11"/>
                    <a:pt x="256" y="12"/>
                    <a:pt x="255" y="12"/>
                  </a:cubicBezTo>
                  <a:cubicBezTo>
                    <a:pt x="254" y="12"/>
                    <a:pt x="254" y="12"/>
                    <a:pt x="254" y="12"/>
                  </a:cubicBezTo>
                  <a:moveTo>
                    <a:pt x="161" y="8"/>
                  </a:moveTo>
                  <a:cubicBezTo>
                    <a:pt x="161" y="6"/>
                    <a:pt x="162" y="4"/>
                    <a:pt x="164" y="3"/>
                  </a:cubicBezTo>
                  <a:cubicBezTo>
                    <a:pt x="166" y="3"/>
                    <a:pt x="168" y="4"/>
                    <a:pt x="168" y="6"/>
                  </a:cubicBezTo>
                  <a:cubicBezTo>
                    <a:pt x="169" y="8"/>
                    <a:pt x="167" y="10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3" y="11"/>
                    <a:pt x="161" y="10"/>
                    <a:pt x="161" y="8"/>
                  </a:cubicBezTo>
                  <a:moveTo>
                    <a:pt x="232" y="9"/>
                  </a:moveTo>
                  <a:cubicBezTo>
                    <a:pt x="230" y="9"/>
                    <a:pt x="228" y="7"/>
                    <a:pt x="229" y="5"/>
                  </a:cubicBezTo>
                  <a:cubicBezTo>
                    <a:pt x="229" y="3"/>
                    <a:pt x="231" y="1"/>
                    <a:pt x="233" y="1"/>
                  </a:cubicBezTo>
                  <a:cubicBezTo>
                    <a:pt x="235" y="2"/>
                    <a:pt x="236" y="3"/>
                    <a:pt x="236" y="6"/>
                  </a:cubicBezTo>
                  <a:cubicBezTo>
                    <a:pt x="236" y="7"/>
                    <a:pt x="234" y="9"/>
                    <a:pt x="232" y="9"/>
                  </a:cubicBezTo>
                  <a:cubicBezTo>
                    <a:pt x="232" y="9"/>
                    <a:pt x="232" y="9"/>
                    <a:pt x="232" y="9"/>
                  </a:cubicBezTo>
                  <a:moveTo>
                    <a:pt x="183" y="4"/>
                  </a:moveTo>
                  <a:cubicBezTo>
                    <a:pt x="183" y="2"/>
                    <a:pt x="185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9" y="0"/>
                    <a:pt x="191" y="2"/>
                    <a:pt x="191" y="4"/>
                  </a:cubicBezTo>
                  <a:cubicBezTo>
                    <a:pt x="191" y="6"/>
                    <a:pt x="189" y="8"/>
                    <a:pt x="187" y="8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5" y="8"/>
                    <a:pt x="183" y="6"/>
                    <a:pt x="183" y="4"/>
                  </a:cubicBezTo>
                  <a:moveTo>
                    <a:pt x="210" y="7"/>
                  </a:moveTo>
                  <a:cubicBezTo>
                    <a:pt x="208" y="7"/>
                    <a:pt x="206" y="5"/>
                    <a:pt x="206" y="3"/>
                  </a:cubicBezTo>
                  <a:cubicBezTo>
                    <a:pt x="206" y="1"/>
                    <a:pt x="208" y="0"/>
                    <a:pt x="210" y="0"/>
                  </a:cubicBezTo>
                  <a:cubicBezTo>
                    <a:pt x="212" y="0"/>
                    <a:pt x="214" y="1"/>
                    <a:pt x="213" y="4"/>
                  </a:cubicBezTo>
                  <a:cubicBezTo>
                    <a:pt x="213" y="6"/>
                    <a:pt x="212" y="7"/>
                    <a:pt x="210" y="7"/>
                  </a:cubicBezTo>
                  <a:cubicBezTo>
                    <a:pt x="210" y="7"/>
                    <a:pt x="210" y="7"/>
                    <a:pt x="210" y="7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ŝ1îďê">
              <a:extLst>
                <a:ext uri="{FF2B5EF4-FFF2-40B4-BE49-F238E27FC236}">
                  <a16:creationId xmlns:a16="http://schemas.microsoft.com/office/drawing/2014/main" id="{92AF10A2-93E1-45CA-B03B-64D2FE98EDC6}"/>
                </a:ext>
              </a:extLst>
            </p:cNvPr>
            <p:cNvSpPr/>
            <p:nvPr/>
          </p:nvSpPr>
          <p:spPr bwMode="auto">
            <a:xfrm>
              <a:off x="3709988" y="5480051"/>
              <a:ext cx="1960563" cy="3159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ṧḻídê">
              <a:extLst>
                <a:ext uri="{FF2B5EF4-FFF2-40B4-BE49-F238E27FC236}">
                  <a16:creationId xmlns:a16="http://schemas.microsoft.com/office/drawing/2014/main" id="{327FF274-CBC2-4D45-9628-C249124BB437}"/>
                </a:ext>
              </a:extLst>
            </p:cNvPr>
            <p:cNvSpPr/>
            <p:nvPr/>
          </p:nvSpPr>
          <p:spPr bwMode="auto">
            <a:xfrm>
              <a:off x="4989513" y="5216526"/>
              <a:ext cx="3070225" cy="2984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$ľïḍé">
              <a:extLst>
                <a:ext uri="{FF2B5EF4-FFF2-40B4-BE49-F238E27FC236}">
                  <a16:creationId xmlns:a16="http://schemas.microsoft.com/office/drawing/2014/main" id="{3743C5C6-109E-4E7E-87BA-945AD594E422}"/>
                </a:ext>
              </a:extLst>
            </p:cNvPr>
            <p:cNvSpPr/>
            <p:nvPr/>
          </p:nvSpPr>
          <p:spPr bwMode="auto">
            <a:xfrm>
              <a:off x="5383213" y="1506538"/>
              <a:ext cx="2289175" cy="3862388"/>
            </a:xfrm>
            <a:custGeom>
              <a:avLst/>
              <a:gdLst>
                <a:gd name="T0" fmla="*/ 332 w 390"/>
                <a:gd name="T1" fmla="*/ 659 h 659"/>
                <a:gd name="T2" fmla="*/ 57 w 390"/>
                <a:gd name="T3" fmla="*/ 659 h 659"/>
                <a:gd name="T4" fmla="*/ 0 w 390"/>
                <a:gd name="T5" fmla="*/ 601 h 659"/>
                <a:gd name="T6" fmla="*/ 0 w 390"/>
                <a:gd name="T7" fmla="*/ 57 h 659"/>
                <a:gd name="T8" fmla="*/ 57 w 390"/>
                <a:gd name="T9" fmla="*/ 0 h 659"/>
                <a:gd name="T10" fmla="*/ 332 w 390"/>
                <a:gd name="T11" fmla="*/ 0 h 659"/>
                <a:gd name="T12" fmla="*/ 390 w 390"/>
                <a:gd name="T13" fmla="*/ 57 h 659"/>
                <a:gd name="T14" fmla="*/ 390 w 390"/>
                <a:gd name="T15" fmla="*/ 601 h 659"/>
                <a:gd name="T16" fmla="*/ 332 w 390"/>
                <a:gd name="T17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659">
                  <a:moveTo>
                    <a:pt x="332" y="659"/>
                  </a:moveTo>
                  <a:cubicBezTo>
                    <a:pt x="57" y="659"/>
                    <a:pt x="57" y="659"/>
                    <a:pt x="57" y="659"/>
                  </a:cubicBezTo>
                  <a:cubicBezTo>
                    <a:pt x="26" y="659"/>
                    <a:pt x="0" y="633"/>
                    <a:pt x="0" y="60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64" y="0"/>
                    <a:pt x="390" y="26"/>
                    <a:pt x="390" y="57"/>
                  </a:cubicBezTo>
                  <a:cubicBezTo>
                    <a:pt x="390" y="601"/>
                    <a:pt x="390" y="601"/>
                    <a:pt x="390" y="601"/>
                  </a:cubicBezTo>
                  <a:cubicBezTo>
                    <a:pt x="390" y="633"/>
                    <a:pt x="364" y="659"/>
                    <a:pt x="332" y="659"/>
                  </a:cubicBezTo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ṣlïďé">
              <a:extLst>
                <a:ext uri="{FF2B5EF4-FFF2-40B4-BE49-F238E27FC236}">
                  <a16:creationId xmlns:a16="http://schemas.microsoft.com/office/drawing/2014/main" id="{EAC04122-E113-491C-9D92-2DFD668F0B15}"/>
                </a:ext>
              </a:extLst>
            </p:cNvPr>
            <p:cNvSpPr/>
            <p:nvPr/>
          </p:nvSpPr>
          <p:spPr bwMode="auto">
            <a:xfrm>
              <a:off x="5494338" y="1619251"/>
              <a:ext cx="2066925" cy="3638550"/>
            </a:xfrm>
            <a:custGeom>
              <a:avLst/>
              <a:gdLst>
                <a:gd name="T0" fmla="*/ 313 w 352"/>
                <a:gd name="T1" fmla="*/ 0 h 621"/>
                <a:gd name="T2" fmla="*/ 257 w 352"/>
                <a:gd name="T3" fmla="*/ 0 h 621"/>
                <a:gd name="T4" fmla="*/ 244 w 352"/>
                <a:gd name="T5" fmla="*/ 12 h 621"/>
                <a:gd name="T6" fmla="*/ 232 w 352"/>
                <a:gd name="T7" fmla="*/ 25 h 621"/>
                <a:gd name="T8" fmla="*/ 122 w 352"/>
                <a:gd name="T9" fmla="*/ 25 h 621"/>
                <a:gd name="T10" fmla="*/ 109 w 352"/>
                <a:gd name="T11" fmla="*/ 12 h 621"/>
                <a:gd name="T12" fmla="*/ 97 w 352"/>
                <a:gd name="T13" fmla="*/ 0 h 621"/>
                <a:gd name="T14" fmla="*/ 38 w 352"/>
                <a:gd name="T15" fmla="*/ 0 h 621"/>
                <a:gd name="T16" fmla="*/ 0 w 352"/>
                <a:gd name="T17" fmla="*/ 38 h 621"/>
                <a:gd name="T18" fmla="*/ 0 w 352"/>
                <a:gd name="T19" fmla="*/ 582 h 621"/>
                <a:gd name="T20" fmla="*/ 38 w 352"/>
                <a:gd name="T21" fmla="*/ 621 h 621"/>
                <a:gd name="T22" fmla="*/ 313 w 352"/>
                <a:gd name="T23" fmla="*/ 621 h 621"/>
                <a:gd name="T24" fmla="*/ 352 w 352"/>
                <a:gd name="T25" fmla="*/ 582 h 621"/>
                <a:gd name="T26" fmla="*/ 352 w 352"/>
                <a:gd name="T27" fmla="*/ 38 h 621"/>
                <a:gd name="T28" fmla="*/ 313 w 352"/>
                <a:gd name="T2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621">
                  <a:moveTo>
                    <a:pt x="313" y="0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250" y="0"/>
                    <a:pt x="244" y="5"/>
                    <a:pt x="244" y="12"/>
                  </a:cubicBezTo>
                  <a:cubicBezTo>
                    <a:pt x="244" y="19"/>
                    <a:pt x="239" y="25"/>
                    <a:pt x="23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5" y="25"/>
                    <a:pt x="109" y="19"/>
                    <a:pt x="109" y="12"/>
                  </a:cubicBezTo>
                  <a:cubicBezTo>
                    <a:pt x="109" y="5"/>
                    <a:pt x="104" y="0"/>
                    <a:pt x="9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04"/>
                    <a:pt x="17" y="621"/>
                    <a:pt x="38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35" y="621"/>
                    <a:pt x="352" y="604"/>
                    <a:pt x="352" y="582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2" y="17"/>
                    <a:pt x="335" y="0"/>
                    <a:pt x="313" y="0"/>
                  </a:cubicBezTo>
                </a:path>
              </a:pathLst>
            </a:custGeom>
            <a:solidFill>
              <a:srgbClr val="FFC83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1ïďê">
              <a:extLst>
                <a:ext uri="{FF2B5EF4-FFF2-40B4-BE49-F238E27FC236}">
                  <a16:creationId xmlns:a16="http://schemas.microsoft.com/office/drawing/2014/main" id="{41E11532-0F03-4B0B-8E64-E550E1A9E089}"/>
                </a:ext>
              </a:extLst>
            </p:cNvPr>
            <p:cNvSpPr/>
            <p:nvPr/>
          </p:nvSpPr>
          <p:spPr bwMode="auto">
            <a:xfrm>
              <a:off x="5494338" y="1817688"/>
              <a:ext cx="2066925" cy="2619375"/>
            </a:xfrm>
            <a:custGeom>
              <a:avLst/>
              <a:gdLst>
                <a:gd name="T0" fmla="*/ 0 w 352"/>
                <a:gd name="T1" fmla="*/ 447 h 447"/>
                <a:gd name="T2" fmla="*/ 352 w 352"/>
                <a:gd name="T3" fmla="*/ 95 h 447"/>
                <a:gd name="T4" fmla="*/ 352 w 352"/>
                <a:gd name="T5" fmla="*/ 4 h 447"/>
                <a:gd name="T6" fmla="*/ 352 w 352"/>
                <a:gd name="T7" fmla="*/ 0 h 447"/>
                <a:gd name="T8" fmla="*/ 0 w 352"/>
                <a:gd name="T9" fmla="*/ 352 h 447"/>
                <a:gd name="T10" fmla="*/ 0 w 352"/>
                <a:gd name="T11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447">
                  <a:moveTo>
                    <a:pt x="0" y="447"/>
                  </a:moveTo>
                  <a:cubicBezTo>
                    <a:pt x="352" y="95"/>
                    <a:pt x="352" y="95"/>
                    <a:pt x="352" y="95"/>
                  </a:cubicBezTo>
                  <a:cubicBezTo>
                    <a:pt x="352" y="4"/>
                    <a:pt x="352" y="4"/>
                    <a:pt x="352" y="4"/>
                  </a:cubicBezTo>
                  <a:cubicBezTo>
                    <a:pt x="352" y="3"/>
                    <a:pt x="352" y="1"/>
                    <a:pt x="352" y="0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447"/>
                    <a:pt x="0" y="447"/>
                    <a:pt x="0" y="447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Sḷidê">
              <a:extLst>
                <a:ext uri="{FF2B5EF4-FFF2-40B4-BE49-F238E27FC236}">
                  <a16:creationId xmlns:a16="http://schemas.microsoft.com/office/drawing/2014/main" id="{FECD0BA2-A763-4C0D-9080-CE4E07C44EE6}"/>
                </a:ext>
              </a:extLst>
            </p:cNvPr>
            <p:cNvSpPr/>
            <p:nvPr/>
          </p:nvSpPr>
          <p:spPr bwMode="auto">
            <a:xfrm>
              <a:off x="5494338" y="2544763"/>
              <a:ext cx="2066925" cy="2343150"/>
            </a:xfrm>
            <a:custGeom>
              <a:avLst/>
              <a:gdLst>
                <a:gd name="T0" fmla="*/ 1302 w 1302"/>
                <a:gd name="T1" fmla="*/ 173 h 1476"/>
                <a:gd name="T2" fmla="*/ 1302 w 1302"/>
                <a:gd name="T3" fmla="*/ 0 h 1476"/>
                <a:gd name="T4" fmla="*/ 0 w 1302"/>
                <a:gd name="T5" fmla="*/ 1299 h 1476"/>
                <a:gd name="T6" fmla="*/ 0 w 1302"/>
                <a:gd name="T7" fmla="*/ 1476 h 1476"/>
                <a:gd name="T8" fmla="*/ 1302 w 1302"/>
                <a:gd name="T9" fmla="*/ 173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1476">
                  <a:moveTo>
                    <a:pt x="1302" y="173"/>
                  </a:moveTo>
                  <a:lnTo>
                    <a:pt x="1302" y="0"/>
                  </a:lnTo>
                  <a:lnTo>
                    <a:pt x="0" y="1299"/>
                  </a:lnTo>
                  <a:lnTo>
                    <a:pt x="0" y="1476"/>
                  </a:lnTo>
                  <a:lnTo>
                    <a:pt x="1302" y="173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ḷîḑe">
              <a:extLst>
                <a:ext uri="{FF2B5EF4-FFF2-40B4-BE49-F238E27FC236}">
                  <a16:creationId xmlns:a16="http://schemas.microsoft.com/office/drawing/2014/main" id="{1554B4ED-B65A-4C28-BEA0-C9EFC9BAA632}"/>
                </a:ext>
              </a:extLst>
            </p:cNvPr>
            <p:cNvSpPr/>
            <p:nvPr/>
          </p:nvSpPr>
          <p:spPr bwMode="auto">
            <a:xfrm>
              <a:off x="5494338" y="2544763"/>
              <a:ext cx="2066925" cy="2343150"/>
            </a:xfrm>
            <a:custGeom>
              <a:avLst/>
              <a:gdLst>
                <a:gd name="T0" fmla="*/ 1302 w 1302"/>
                <a:gd name="T1" fmla="*/ 173 h 1476"/>
                <a:gd name="T2" fmla="*/ 1302 w 1302"/>
                <a:gd name="T3" fmla="*/ 0 h 1476"/>
                <a:gd name="T4" fmla="*/ 0 w 1302"/>
                <a:gd name="T5" fmla="*/ 1299 h 1476"/>
                <a:gd name="T6" fmla="*/ 0 w 1302"/>
                <a:gd name="T7" fmla="*/ 1476 h 1476"/>
                <a:gd name="T8" fmla="*/ 1302 w 1302"/>
                <a:gd name="T9" fmla="*/ 173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1476">
                  <a:moveTo>
                    <a:pt x="1302" y="173"/>
                  </a:moveTo>
                  <a:lnTo>
                    <a:pt x="1302" y="0"/>
                  </a:lnTo>
                  <a:lnTo>
                    <a:pt x="0" y="1299"/>
                  </a:lnTo>
                  <a:lnTo>
                    <a:pt x="0" y="1476"/>
                  </a:lnTo>
                  <a:lnTo>
                    <a:pt x="1302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ṣ1iḋê">
              <a:extLst>
                <a:ext uri="{FF2B5EF4-FFF2-40B4-BE49-F238E27FC236}">
                  <a16:creationId xmlns:a16="http://schemas.microsoft.com/office/drawing/2014/main" id="{C46BA57B-ADD7-4F23-84F4-536529548D13}"/>
                </a:ext>
              </a:extLst>
            </p:cNvPr>
            <p:cNvSpPr/>
            <p:nvPr/>
          </p:nvSpPr>
          <p:spPr bwMode="auto">
            <a:xfrm>
              <a:off x="5494336" y="2827339"/>
              <a:ext cx="2066925" cy="2443163"/>
            </a:xfrm>
            <a:custGeom>
              <a:avLst/>
              <a:gdLst>
                <a:gd name="T0" fmla="*/ 352 w 352"/>
                <a:gd name="T1" fmla="*/ 378 h 417"/>
                <a:gd name="T2" fmla="*/ 352 w 352"/>
                <a:gd name="T3" fmla="*/ 137 h 417"/>
                <a:gd name="T4" fmla="*/ 289 w 352"/>
                <a:gd name="T5" fmla="*/ 172 h 417"/>
                <a:gd name="T6" fmla="*/ 256 w 352"/>
                <a:gd name="T7" fmla="*/ 148 h 417"/>
                <a:gd name="T8" fmla="*/ 224 w 352"/>
                <a:gd name="T9" fmla="*/ 58 h 417"/>
                <a:gd name="T10" fmla="*/ 152 w 352"/>
                <a:gd name="T11" fmla="*/ 7 h 417"/>
                <a:gd name="T12" fmla="*/ 102 w 352"/>
                <a:gd name="T13" fmla="*/ 47 h 417"/>
                <a:gd name="T14" fmla="*/ 47 w 352"/>
                <a:gd name="T15" fmla="*/ 74 h 417"/>
                <a:gd name="T16" fmla="*/ 0 w 352"/>
                <a:gd name="T17" fmla="*/ 30 h 417"/>
                <a:gd name="T18" fmla="*/ 0 w 352"/>
                <a:gd name="T19" fmla="*/ 378 h 417"/>
                <a:gd name="T20" fmla="*/ 38 w 352"/>
                <a:gd name="T21" fmla="*/ 417 h 417"/>
                <a:gd name="T22" fmla="*/ 313 w 352"/>
                <a:gd name="T23" fmla="*/ 417 h 417"/>
                <a:gd name="T24" fmla="*/ 352 w 352"/>
                <a:gd name="T25" fmla="*/ 37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17">
                  <a:moveTo>
                    <a:pt x="352" y="378"/>
                  </a:moveTo>
                  <a:cubicBezTo>
                    <a:pt x="352" y="137"/>
                    <a:pt x="352" y="137"/>
                    <a:pt x="352" y="137"/>
                  </a:cubicBezTo>
                  <a:cubicBezTo>
                    <a:pt x="331" y="152"/>
                    <a:pt x="313" y="176"/>
                    <a:pt x="289" y="172"/>
                  </a:cubicBezTo>
                  <a:cubicBezTo>
                    <a:pt x="275" y="170"/>
                    <a:pt x="264" y="160"/>
                    <a:pt x="256" y="148"/>
                  </a:cubicBezTo>
                  <a:cubicBezTo>
                    <a:pt x="239" y="121"/>
                    <a:pt x="236" y="87"/>
                    <a:pt x="224" y="58"/>
                  </a:cubicBezTo>
                  <a:cubicBezTo>
                    <a:pt x="212" y="28"/>
                    <a:pt x="183" y="0"/>
                    <a:pt x="152" y="7"/>
                  </a:cubicBezTo>
                  <a:cubicBezTo>
                    <a:pt x="131" y="12"/>
                    <a:pt x="117" y="30"/>
                    <a:pt x="102" y="47"/>
                  </a:cubicBezTo>
                  <a:cubicBezTo>
                    <a:pt x="88" y="63"/>
                    <a:pt x="68" y="78"/>
                    <a:pt x="47" y="74"/>
                  </a:cubicBezTo>
                  <a:cubicBezTo>
                    <a:pt x="26" y="69"/>
                    <a:pt x="15" y="46"/>
                    <a:pt x="0" y="30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400"/>
                    <a:pt x="17" y="417"/>
                    <a:pt x="38" y="417"/>
                  </a:cubicBezTo>
                  <a:cubicBezTo>
                    <a:pt x="313" y="417"/>
                    <a:pt x="313" y="417"/>
                    <a:pt x="313" y="417"/>
                  </a:cubicBezTo>
                  <a:cubicBezTo>
                    <a:pt x="335" y="417"/>
                    <a:pt x="352" y="400"/>
                    <a:pt x="352" y="378"/>
                  </a:cubicBezTo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Slíḋe">
              <a:extLst>
                <a:ext uri="{FF2B5EF4-FFF2-40B4-BE49-F238E27FC236}">
                  <a16:creationId xmlns:a16="http://schemas.microsoft.com/office/drawing/2014/main" id="{3D177B55-8D5B-4359-91CD-574BD64E1744}"/>
                </a:ext>
              </a:extLst>
            </p:cNvPr>
            <p:cNvSpPr/>
            <p:nvPr/>
          </p:nvSpPr>
          <p:spPr bwMode="auto">
            <a:xfrm>
              <a:off x="5494340" y="3104357"/>
              <a:ext cx="2066925" cy="2138363"/>
            </a:xfrm>
            <a:custGeom>
              <a:avLst/>
              <a:gdLst>
                <a:gd name="T0" fmla="*/ 348 w 352"/>
                <a:gd name="T1" fmla="*/ 219 h 365"/>
                <a:gd name="T2" fmla="*/ 270 w 352"/>
                <a:gd name="T3" fmla="*/ 224 h 365"/>
                <a:gd name="T4" fmla="*/ 214 w 352"/>
                <a:gd name="T5" fmla="*/ 143 h 365"/>
                <a:gd name="T6" fmla="*/ 204 w 352"/>
                <a:gd name="T7" fmla="*/ 41 h 365"/>
                <a:gd name="T8" fmla="*/ 174 w 352"/>
                <a:gd name="T9" fmla="*/ 1 h 365"/>
                <a:gd name="T10" fmla="*/ 141 w 352"/>
                <a:gd name="T11" fmla="*/ 22 h 365"/>
                <a:gd name="T12" fmla="*/ 60 w 352"/>
                <a:gd name="T13" fmla="*/ 122 h 365"/>
                <a:gd name="T14" fmla="*/ 20 w 352"/>
                <a:gd name="T15" fmla="*/ 152 h 365"/>
                <a:gd name="T16" fmla="*/ 0 w 352"/>
                <a:gd name="T17" fmla="*/ 149 h 365"/>
                <a:gd name="T18" fmla="*/ 0 w 352"/>
                <a:gd name="T19" fmla="*/ 326 h 365"/>
                <a:gd name="T20" fmla="*/ 38 w 352"/>
                <a:gd name="T21" fmla="*/ 365 h 365"/>
                <a:gd name="T22" fmla="*/ 313 w 352"/>
                <a:gd name="T23" fmla="*/ 365 h 365"/>
                <a:gd name="T24" fmla="*/ 352 w 352"/>
                <a:gd name="T25" fmla="*/ 326 h 365"/>
                <a:gd name="T26" fmla="*/ 352 w 352"/>
                <a:gd name="T27" fmla="*/ 217 h 365"/>
                <a:gd name="T28" fmla="*/ 348 w 352"/>
                <a:gd name="T29" fmla="*/ 21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365">
                  <a:moveTo>
                    <a:pt x="348" y="219"/>
                  </a:moveTo>
                  <a:cubicBezTo>
                    <a:pt x="323" y="230"/>
                    <a:pt x="294" y="234"/>
                    <a:pt x="270" y="224"/>
                  </a:cubicBezTo>
                  <a:cubicBezTo>
                    <a:pt x="238" y="210"/>
                    <a:pt x="221" y="176"/>
                    <a:pt x="214" y="143"/>
                  </a:cubicBezTo>
                  <a:cubicBezTo>
                    <a:pt x="207" y="109"/>
                    <a:pt x="209" y="75"/>
                    <a:pt x="204" y="41"/>
                  </a:cubicBezTo>
                  <a:cubicBezTo>
                    <a:pt x="201" y="23"/>
                    <a:pt x="192" y="2"/>
                    <a:pt x="174" y="1"/>
                  </a:cubicBezTo>
                  <a:cubicBezTo>
                    <a:pt x="160" y="0"/>
                    <a:pt x="150" y="12"/>
                    <a:pt x="141" y="22"/>
                  </a:cubicBezTo>
                  <a:cubicBezTo>
                    <a:pt x="114" y="55"/>
                    <a:pt x="87" y="89"/>
                    <a:pt x="60" y="122"/>
                  </a:cubicBezTo>
                  <a:cubicBezTo>
                    <a:pt x="49" y="135"/>
                    <a:pt x="37" y="149"/>
                    <a:pt x="20" y="152"/>
                  </a:cubicBezTo>
                  <a:cubicBezTo>
                    <a:pt x="13" y="153"/>
                    <a:pt x="6" y="152"/>
                    <a:pt x="0" y="14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7" y="365"/>
                    <a:pt x="38" y="365"/>
                  </a:cubicBezTo>
                  <a:cubicBezTo>
                    <a:pt x="313" y="365"/>
                    <a:pt x="313" y="365"/>
                    <a:pt x="313" y="365"/>
                  </a:cubicBezTo>
                  <a:cubicBezTo>
                    <a:pt x="335" y="365"/>
                    <a:pt x="352" y="348"/>
                    <a:pt x="352" y="326"/>
                  </a:cubicBezTo>
                  <a:cubicBezTo>
                    <a:pt x="352" y="217"/>
                    <a:pt x="352" y="217"/>
                    <a:pt x="352" y="217"/>
                  </a:cubicBezTo>
                  <a:cubicBezTo>
                    <a:pt x="350" y="218"/>
                    <a:pt x="349" y="218"/>
                    <a:pt x="348" y="219"/>
                  </a:cubicBezTo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$ḷíḍè">
              <a:extLst>
                <a:ext uri="{FF2B5EF4-FFF2-40B4-BE49-F238E27FC236}">
                  <a16:creationId xmlns:a16="http://schemas.microsoft.com/office/drawing/2014/main" id="{445665A6-C372-4F19-BFC8-2DC35A60F8DB}"/>
                </a:ext>
              </a:extLst>
            </p:cNvPr>
            <p:cNvSpPr/>
            <p:nvPr/>
          </p:nvSpPr>
          <p:spPr bwMode="auto">
            <a:xfrm>
              <a:off x="5235576" y="2022476"/>
              <a:ext cx="757238" cy="755650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7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7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4"/>
                    <a:pt x="0" y="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4"/>
                    <a:pt x="129" y="32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114"/>
                    <a:pt x="115" y="129"/>
                    <a:pt x="97" y="129"/>
                  </a:cubicBezTo>
                  <a:close/>
                </a:path>
              </a:pathLst>
            </a:custGeom>
            <a:solidFill>
              <a:srgbClr val="61458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ṡḻide">
              <a:extLst>
                <a:ext uri="{FF2B5EF4-FFF2-40B4-BE49-F238E27FC236}">
                  <a16:creationId xmlns:a16="http://schemas.microsoft.com/office/drawing/2014/main" id="{2E9410B8-E05C-4C2F-8D10-7CE2BA9BD621}"/>
                </a:ext>
              </a:extLst>
            </p:cNvPr>
            <p:cNvSpPr/>
            <p:nvPr/>
          </p:nvSpPr>
          <p:spPr bwMode="auto">
            <a:xfrm>
              <a:off x="5235576" y="1976438"/>
              <a:ext cx="757238" cy="755650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8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8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5"/>
                    <a:pt x="0" y="9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5"/>
                    <a:pt x="129" y="32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115"/>
                    <a:pt x="115" y="129"/>
                    <a:pt x="97" y="129"/>
                  </a:cubicBezTo>
                  <a:close/>
                </a:path>
              </a:pathLst>
            </a:custGeom>
            <a:gradFill>
              <a:gsLst>
                <a:gs pos="0">
                  <a:srgbClr val="BB79EF"/>
                </a:gs>
                <a:gs pos="100000">
                  <a:srgbClr val="5053D9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ṣ1íḑè">
              <a:extLst>
                <a:ext uri="{FF2B5EF4-FFF2-40B4-BE49-F238E27FC236}">
                  <a16:creationId xmlns:a16="http://schemas.microsoft.com/office/drawing/2014/main" id="{E2C0B793-A783-4EF3-B240-77BF41DC4209}"/>
                </a:ext>
              </a:extLst>
            </p:cNvPr>
            <p:cNvSpPr/>
            <p:nvPr/>
          </p:nvSpPr>
          <p:spPr bwMode="auto">
            <a:xfrm>
              <a:off x="5341938" y="2170113"/>
              <a:ext cx="550863" cy="374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1iḋè">
              <a:extLst>
                <a:ext uri="{FF2B5EF4-FFF2-40B4-BE49-F238E27FC236}">
                  <a16:creationId xmlns:a16="http://schemas.microsoft.com/office/drawing/2014/main" id="{2A412216-70D6-46E4-A03C-462D24B57F50}"/>
                </a:ext>
              </a:extLst>
            </p:cNvPr>
            <p:cNvSpPr/>
            <p:nvPr/>
          </p:nvSpPr>
          <p:spPr bwMode="auto">
            <a:xfrm>
              <a:off x="5341938" y="2292351"/>
              <a:ext cx="550863" cy="252413"/>
            </a:xfrm>
            <a:custGeom>
              <a:avLst/>
              <a:gdLst>
                <a:gd name="T0" fmla="*/ 174 w 347"/>
                <a:gd name="T1" fmla="*/ 41 h 159"/>
                <a:gd name="T2" fmla="*/ 111 w 347"/>
                <a:gd name="T3" fmla="*/ 0 h 159"/>
                <a:gd name="T4" fmla="*/ 0 w 347"/>
                <a:gd name="T5" fmla="*/ 159 h 159"/>
                <a:gd name="T6" fmla="*/ 347 w 347"/>
                <a:gd name="T7" fmla="*/ 159 h 159"/>
                <a:gd name="T8" fmla="*/ 237 w 347"/>
                <a:gd name="T9" fmla="*/ 0 h 159"/>
                <a:gd name="T10" fmla="*/ 174 w 347"/>
                <a:gd name="T11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159">
                  <a:moveTo>
                    <a:pt x="174" y="41"/>
                  </a:moveTo>
                  <a:lnTo>
                    <a:pt x="111" y="0"/>
                  </a:lnTo>
                  <a:lnTo>
                    <a:pt x="0" y="159"/>
                  </a:lnTo>
                  <a:lnTo>
                    <a:pt x="347" y="159"/>
                  </a:lnTo>
                  <a:lnTo>
                    <a:pt x="237" y="0"/>
                  </a:lnTo>
                  <a:lnTo>
                    <a:pt x="174" y="41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S1iḑê">
              <a:extLst>
                <a:ext uri="{FF2B5EF4-FFF2-40B4-BE49-F238E27FC236}">
                  <a16:creationId xmlns:a16="http://schemas.microsoft.com/office/drawing/2014/main" id="{069E1668-5754-48CE-83FC-471E9A4C5B69}"/>
                </a:ext>
              </a:extLst>
            </p:cNvPr>
            <p:cNvSpPr/>
            <p:nvPr/>
          </p:nvSpPr>
          <p:spPr bwMode="auto">
            <a:xfrm>
              <a:off x="5341938" y="2170113"/>
              <a:ext cx="550863" cy="274638"/>
            </a:xfrm>
            <a:custGeom>
              <a:avLst/>
              <a:gdLst>
                <a:gd name="T0" fmla="*/ 174 w 347"/>
                <a:gd name="T1" fmla="*/ 173 h 173"/>
                <a:gd name="T2" fmla="*/ 347 w 347"/>
                <a:gd name="T3" fmla="*/ 0 h 173"/>
                <a:gd name="T4" fmla="*/ 0 w 347"/>
                <a:gd name="T5" fmla="*/ 0 h 173"/>
                <a:gd name="T6" fmla="*/ 174 w 347"/>
                <a:gd name="T7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73">
                  <a:moveTo>
                    <a:pt x="174" y="173"/>
                  </a:moveTo>
                  <a:lnTo>
                    <a:pt x="347" y="0"/>
                  </a:lnTo>
                  <a:lnTo>
                    <a:pt x="0" y="0"/>
                  </a:lnTo>
                  <a:lnTo>
                    <a:pt x="174" y="17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ṧḷîḋê">
              <a:extLst>
                <a:ext uri="{FF2B5EF4-FFF2-40B4-BE49-F238E27FC236}">
                  <a16:creationId xmlns:a16="http://schemas.microsoft.com/office/drawing/2014/main" id="{13A3E217-0B38-4921-9332-6F23C4AD3B7A}"/>
                </a:ext>
              </a:extLst>
            </p:cNvPr>
            <p:cNvSpPr/>
            <p:nvPr/>
          </p:nvSpPr>
          <p:spPr bwMode="auto">
            <a:xfrm>
              <a:off x="5341938" y="2170113"/>
              <a:ext cx="550863" cy="187325"/>
            </a:xfrm>
            <a:custGeom>
              <a:avLst/>
              <a:gdLst>
                <a:gd name="T0" fmla="*/ 174 w 347"/>
                <a:gd name="T1" fmla="*/ 118 h 118"/>
                <a:gd name="T2" fmla="*/ 347 w 347"/>
                <a:gd name="T3" fmla="*/ 0 h 118"/>
                <a:gd name="T4" fmla="*/ 0 w 347"/>
                <a:gd name="T5" fmla="*/ 0 h 118"/>
                <a:gd name="T6" fmla="*/ 174 w 3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18">
                  <a:moveTo>
                    <a:pt x="174" y="118"/>
                  </a:moveTo>
                  <a:lnTo>
                    <a:pt x="347" y="0"/>
                  </a:lnTo>
                  <a:lnTo>
                    <a:pt x="0" y="0"/>
                  </a:lnTo>
                  <a:lnTo>
                    <a:pt x="174" y="118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šḷíḑe">
              <a:extLst>
                <a:ext uri="{FF2B5EF4-FFF2-40B4-BE49-F238E27FC236}">
                  <a16:creationId xmlns:a16="http://schemas.microsoft.com/office/drawing/2014/main" id="{5E972DE2-76BF-4DA4-99F5-8925A7E81A02}"/>
                </a:ext>
              </a:extLst>
            </p:cNvPr>
            <p:cNvSpPr/>
            <p:nvPr/>
          </p:nvSpPr>
          <p:spPr bwMode="auto">
            <a:xfrm>
              <a:off x="5348288" y="2087563"/>
              <a:ext cx="644525" cy="644525"/>
            </a:xfrm>
            <a:custGeom>
              <a:avLst/>
              <a:gdLst>
                <a:gd name="T0" fmla="*/ 110 w 110"/>
                <a:gd name="T1" fmla="*/ 13 h 110"/>
                <a:gd name="T2" fmla="*/ 107 w 110"/>
                <a:gd name="T3" fmla="*/ 0 h 110"/>
                <a:gd name="T4" fmla="*/ 0 w 110"/>
                <a:gd name="T5" fmla="*/ 107 h 110"/>
                <a:gd name="T6" fmla="*/ 13 w 110"/>
                <a:gd name="T7" fmla="*/ 110 h 110"/>
                <a:gd name="T8" fmla="*/ 16 w 110"/>
                <a:gd name="T9" fmla="*/ 110 h 110"/>
                <a:gd name="T10" fmla="*/ 110 w 110"/>
                <a:gd name="T11" fmla="*/ 17 h 110"/>
                <a:gd name="T12" fmla="*/ 110 w 110"/>
                <a:gd name="T13" fmla="*/ 1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0">
                  <a:moveTo>
                    <a:pt x="110" y="13"/>
                  </a:moveTo>
                  <a:cubicBezTo>
                    <a:pt x="110" y="9"/>
                    <a:pt x="109" y="4"/>
                    <a:pt x="107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4" y="109"/>
                    <a:pt x="8" y="110"/>
                    <a:pt x="13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10" y="17"/>
                    <a:pt x="110" y="17"/>
                    <a:pt x="110" y="17"/>
                  </a:cubicBezTo>
                  <a:lnTo>
                    <a:pt x="110" y="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ṥľidé">
              <a:extLst>
                <a:ext uri="{FF2B5EF4-FFF2-40B4-BE49-F238E27FC236}">
                  <a16:creationId xmlns:a16="http://schemas.microsoft.com/office/drawing/2014/main" id="{00AD9D67-16A6-4089-913E-0508A5910769}"/>
                </a:ext>
              </a:extLst>
            </p:cNvPr>
            <p:cNvSpPr/>
            <p:nvPr/>
          </p:nvSpPr>
          <p:spPr bwMode="auto">
            <a:xfrm>
              <a:off x="5235576" y="1976438"/>
              <a:ext cx="704850" cy="708025"/>
            </a:xfrm>
            <a:custGeom>
              <a:avLst/>
              <a:gdLst>
                <a:gd name="T0" fmla="*/ 97 w 120"/>
                <a:gd name="T1" fmla="*/ 0 h 121"/>
                <a:gd name="T2" fmla="*/ 91 w 120"/>
                <a:gd name="T3" fmla="*/ 0 h 121"/>
                <a:gd name="T4" fmla="*/ 0 w 120"/>
                <a:gd name="T5" fmla="*/ 91 h 121"/>
                <a:gd name="T6" fmla="*/ 0 w 120"/>
                <a:gd name="T7" fmla="*/ 98 h 121"/>
                <a:gd name="T8" fmla="*/ 10 w 120"/>
                <a:gd name="T9" fmla="*/ 121 h 121"/>
                <a:gd name="T10" fmla="*/ 120 w 120"/>
                <a:gd name="T11" fmla="*/ 10 h 121"/>
                <a:gd name="T12" fmla="*/ 97 w 120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97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7"/>
                    <a:pt x="4" y="115"/>
                    <a:pt x="10" y="121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5" y="4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ṧľïḍé">
              <a:extLst>
                <a:ext uri="{FF2B5EF4-FFF2-40B4-BE49-F238E27FC236}">
                  <a16:creationId xmlns:a16="http://schemas.microsoft.com/office/drawing/2014/main" id="{96A5341E-D6E0-4A42-95E1-56677630BAD7}"/>
                </a:ext>
              </a:extLst>
            </p:cNvPr>
            <p:cNvSpPr/>
            <p:nvPr/>
          </p:nvSpPr>
          <p:spPr bwMode="auto">
            <a:xfrm>
              <a:off x="7289801" y="1149351"/>
              <a:ext cx="757238" cy="755650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7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7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5"/>
                    <a:pt x="0" y="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4"/>
                    <a:pt x="129" y="32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115"/>
                    <a:pt x="115" y="129"/>
                    <a:pt x="97" y="129"/>
                  </a:cubicBezTo>
                  <a:close/>
                </a:path>
              </a:pathLst>
            </a:custGeom>
            <a:solidFill>
              <a:srgbClr val="61458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ŝḻídè">
              <a:extLst>
                <a:ext uri="{FF2B5EF4-FFF2-40B4-BE49-F238E27FC236}">
                  <a16:creationId xmlns:a16="http://schemas.microsoft.com/office/drawing/2014/main" id="{E10100A1-0FB2-4E6D-8DE5-5D32D5C9F392}"/>
                </a:ext>
              </a:extLst>
            </p:cNvPr>
            <p:cNvSpPr/>
            <p:nvPr/>
          </p:nvSpPr>
          <p:spPr bwMode="auto">
            <a:xfrm>
              <a:off x="7289801" y="1108076"/>
              <a:ext cx="757238" cy="757238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7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7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4"/>
                    <a:pt x="0" y="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4"/>
                    <a:pt x="129" y="32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114"/>
                    <a:pt x="115" y="129"/>
                    <a:pt x="97" y="129"/>
                  </a:cubicBezTo>
                  <a:close/>
                </a:path>
              </a:pathLst>
            </a:custGeom>
            <a:gradFill>
              <a:gsLst>
                <a:gs pos="0">
                  <a:srgbClr val="BB79EF"/>
                </a:gs>
                <a:gs pos="100000">
                  <a:srgbClr val="5053D9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ŝḻiḍè">
              <a:extLst>
                <a:ext uri="{FF2B5EF4-FFF2-40B4-BE49-F238E27FC236}">
                  <a16:creationId xmlns:a16="http://schemas.microsoft.com/office/drawing/2014/main" id="{246FCCF1-7DF6-4282-A2C2-28B5602D33FB}"/>
                </a:ext>
              </a:extLst>
            </p:cNvPr>
            <p:cNvSpPr/>
            <p:nvPr/>
          </p:nvSpPr>
          <p:spPr bwMode="auto">
            <a:xfrm>
              <a:off x="7378701" y="1255713"/>
              <a:ext cx="581025" cy="457200"/>
            </a:xfrm>
            <a:custGeom>
              <a:avLst/>
              <a:gdLst>
                <a:gd name="T0" fmla="*/ 85 w 99"/>
                <a:gd name="T1" fmla="*/ 18 h 78"/>
                <a:gd name="T2" fmla="*/ 49 w 99"/>
                <a:gd name="T3" fmla="*/ 15 h 78"/>
                <a:gd name="T4" fmla="*/ 14 w 99"/>
                <a:gd name="T5" fmla="*/ 18 h 78"/>
                <a:gd name="T6" fmla="*/ 49 w 99"/>
                <a:gd name="T7" fmla="*/ 78 h 78"/>
                <a:gd name="T8" fmla="*/ 85 w 99"/>
                <a:gd name="T9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8">
                  <a:moveTo>
                    <a:pt x="85" y="18"/>
                  </a:moveTo>
                  <a:cubicBezTo>
                    <a:pt x="73" y="0"/>
                    <a:pt x="57" y="10"/>
                    <a:pt x="49" y="15"/>
                  </a:cubicBezTo>
                  <a:cubicBezTo>
                    <a:pt x="42" y="10"/>
                    <a:pt x="26" y="0"/>
                    <a:pt x="14" y="18"/>
                  </a:cubicBezTo>
                  <a:cubicBezTo>
                    <a:pt x="0" y="39"/>
                    <a:pt x="33" y="71"/>
                    <a:pt x="49" y="78"/>
                  </a:cubicBezTo>
                  <a:cubicBezTo>
                    <a:pt x="66" y="71"/>
                    <a:pt x="99" y="39"/>
                    <a:pt x="8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ṩľíḋé">
              <a:extLst>
                <a:ext uri="{FF2B5EF4-FFF2-40B4-BE49-F238E27FC236}">
                  <a16:creationId xmlns:a16="http://schemas.microsoft.com/office/drawing/2014/main" id="{9A266510-3D63-48EA-9B28-311DCC00E7A5}"/>
                </a:ext>
              </a:extLst>
            </p:cNvPr>
            <p:cNvSpPr/>
            <p:nvPr/>
          </p:nvSpPr>
          <p:spPr bwMode="auto">
            <a:xfrm>
              <a:off x="7478713" y="1255713"/>
              <a:ext cx="450850" cy="374650"/>
            </a:xfrm>
            <a:custGeom>
              <a:avLst/>
              <a:gdLst>
                <a:gd name="T0" fmla="*/ 68 w 77"/>
                <a:gd name="T1" fmla="*/ 18 h 64"/>
                <a:gd name="T2" fmla="*/ 32 w 77"/>
                <a:gd name="T3" fmla="*/ 15 h 64"/>
                <a:gd name="T4" fmla="*/ 0 w 77"/>
                <a:gd name="T5" fmla="*/ 14 h 64"/>
                <a:gd name="T6" fmla="*/ 30 w 77"/>
                <a:gd name="T7" fmla="*/ 17 h 64"/>
                <a:gd name="T8" fmla="*/ 65 w 77"/>
                <a:gd name="T9" fmla="*/ 20 h 64"/>
                <a:gd name="T10" fmla="*/ 52 w 77"/>
                <a:gd name="T11" fmla="*/ 64 h 64"/>
                <a:gd name="T12" fmla="*/ 68 w 77"/>
                <a:gd name="T1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">
                  <a:moveTo>
                    <a:pt x="68" y="18"/>
                  </a:moveTo>
                  <a:cubicBezTo>
                    <a:pt x="56" y="0"/>
                    <a:pt x="40" y="10"/>
                    <a:pt x="32" y="15"/>
                  </a:cubicBezTo>
                  <a:cubicBezTo>
                    <a:pt x="26" y="10"/>
                    <a:pt x="11" y="1"/>
                    <a:pt x="0" y="14"/>
                  </a:cubicBezTo>
                  <a:cubicBezTo>
                    <a:pt x="11" y="5"/>
                    <a:pt x="24" y="13"/>
                    <a:pt x="30" y="17"/>
                  </a:cubicBezTo>
                  <a:cubicBezTo>
                    <a:pt x="37" y="12"/>
                    <a:pt x="54" y="3"/>
                    <a:pt x="65" y="20"/>
                  </a:cubicBezTo>
                  <a:cubicBezTo>
                    <a:pt x="74" y="34"/>
                    <a:pt x="64" y="51"/>
                    <a:pt x="52" y="64"/>
                  </a:cubicBezTo>
                  <a:cubicBezTo>
                    <a:pt x="65" y="51"/>
                    <a:pt x="77" y="32"/>
                    <a:pt x="68" y="1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ṧḻïďé">
              <a:extLst>
                <a:ext uri="{FF2B5EF4-FFF2-40B4-BE49-F238E27FC236}">
                  <a16:creationId xmlns:a16="http://schemas.microsoft.com/office/drawing/2014/main" id="{41D471CB-D8BB-4457-82E8-DB4F6342CC16}"/>
                </a:ext>
              </a:extLst>
            </p:cNvPr>
            <p:cNvSpPr/>
            <p:nvPr/>
          </p:nvSpPr>
          <p:spPr bwMode="auto">
            <a:xfrm>
              <a:off x="7402513" y="1214438"/>
              <a:ext cx="644525" cy="650875"/>
            </a:xfrm>
            <a:custGeom>
              <a:avLst/>
              <a:gdLst>
                <a:gd name="T0" fmla="*/ 110 w 110"/>
                <a:gd name="T1" fmla="*/ 14 h 111"/>
                <a:gd name="T2" fmla="*/ 107 w 110"/>
                <a:gd name="T3" fmla="*/ 0 h 111"/>
                <a:gd name="T4" fmla="*/ 0 w 110"/>
                <a:gd name="T5" fmla="*/ 108 h 111"/>
                <a:gd name="T6" fmla="*/ 13 w 110"/>
                <a:gd name="T7" fmla="*/ 111 h 111"/>
                <a:gd name="T8" fmla="*/ 16 w 110"/>
                <a:gd name="T9" fmla="*/ 111 h 111"/>
                <a:gd name="T10" fmla="*/ 110 w 110"/>
                <a:gd name="T11" fmla="*/ 17 h 111"/>
                <a:gd name="T12" fmla="*/ 110 w 110"/>
                <a:gd name="T13" fmla="*/ 1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1">
                  <a:moveTo>
                    <a:pt x="110" y="14"/>
                  </a:moveTo>
                  <a:cubicBezTo>
                    <a:pt x="110" y="9"/>
                    <a:pt x="109" y="4"/>
                    <a:pt x="107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" y="110"/>
                    <a:pt x="8" y="111"/>
                    <a:pt x="13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10" y="17"/>
                    <a:pt x="110" y="17"/>
                    <a:pt x="110" y="17"/>
                  </a:cubicBezTo>
                  <a:lnTo>
                    <a:pt x="110" y="1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ś1îḍê">
              <a:extLst>
                <a:ext uri="{FF2B5EF4-FFF2-40B4-BE49-F238E27FC236}">
                  <a16:creationId xmlns:a16="http://schemas.microsoft.com/office/drawing/2014/main" id="{596A572A-262A-416F-BE98-992C4E2D8AE3}"/>
                </a:ext>
              </a:extLst>
            </p:cNvPr>
            <p:cNvSpPr/>
            <p:nvPr/>
          </p:nvSpPr>
          <p:spPr bwMode="auto">
            <a:xfrm>
              <a:off x="7289801" y="1108076"/>
              <a:ext cx="704850" cy="703263"/>
            </a:xfrm>
            <a:custGeom>
              <a:avLst/>
              <a:gdLst>
                <a:gd name="T0" fmla="*/ 97 w 120"/>
                <a:gd name="T1" fmla="*/ 0 h 120"/>
                <a:gd name="T2" fmla="*/ 91 w 120"/>
                <a:gd name="T3" fmla="*/ 0 h 120"/>
                <a:gd name="T4" fmla="*/ 0 w 120"/>
                <a:gd name="T5" fmla="*/ 91 h 120"/>
                <a:gd name="T6" fmla="*/ 0 w 120"/>
                <a:gd name="T7" fmla="*/ 97 h 120"/>
                <a:gd name="T8" fmla="*/ 10 w 120"/>
                <a:gd name="T9" fmla="*/ 120 h 120"/>
                <a:gd name="T10" fmla="*/ 120 w 120"/>
                <a:gd name="T11" fmla="*/ 10 h 120"/>
                <a:gd name="T12" fmla="*/ 97 w 12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97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6"/>
                    <a:pt x="4" y="114"/>
                    <a:pt x="10" y="12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5" y="3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ŝľiḓé">
              <a:extLst>
                <a:ext uri="{FF2B5EF4-FFF2-40B4-BE49-F238E27FC236}">
                  <a16:creationId xmlns:a16="http://schemas.microsoft.com/office/drawing/2014/main" id="{7A074BB7-37F1-47E5-B805-34B1609EA76D}"/>
                </a:ext>
              </a:extLst>
            </p:cNvPr>
            <p:cNvSpPr/>
            <p:nvPr/>
          </p:nvSpPr>
          <p:spPr bwMode="auto">
            <a:xfrm>
              <a:off x="6862763" y="2181226"/>
              <a:ext cx="1612900" cy="1160463"/>
            </a:xfrm>
            <a:custGeom>
              <a:avLst/>
              <a:gdLst>
                <a:gd name="T0" fmla="*/ 254 w 275"/>
                <a:gd name="T1" fmla="*/ 198 h 198"/>
                <a:gd name="T2" fmla="*/ 22 w 275"/>
                <a:gd name="T3" fmla="*/ 198 h 198"/>
                <a:gd name="T4" fmla="*/ 0 w 275"/>
                <a:gd name="T5" fmla="*/ 177 h 198"/>
                <a:gd name="T6" fmla="*/ 0 w 275"/>
                <a:gd name="T7" fmla="*/ 21 h 198"/>
                <a:gd name="T8" fmla="*/ 22 w 275"/>
                <a:gd name="T9" fmla="*/ 0 h 198"/>
                <a:gd name="T10" fmla="*/ 254 w 275"/>
                <a:gd name="T11" fmla="*/ 0 h 198"/>
                <a:gd name="T12" fmla="*/ 275 w 275"/>
                <a:gd name="T13" fmla="*/ 21 h 198"/>
                <a:gd name="T14" fmla="*/ 275 w 275"/>
                <a:gd name="T15" fmla="*/ 177 h 198"/>
                <a:gd name="T16" fmla="*/ 254 w 275"/>
                <a:gd name="T1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8">
                  <a:moveTo>
                    <a:pt x="254" y="198"/>
                  </a:moveTo>
                  <a:cubicBezTo>
                    <a:pt x="22" y="198"/>
                    <a:pt x="22" y="198"/>
                    <a:pt x="22" y="198"/>
                  </a:cubicBezTo>
                  <a:cubicBezTo>
                    <a:pt x="10" y="198"/>
                    <a:pt x="0" y="189"/>
                    <a:pt x="0" y="17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5" y="9"/>
                    <a:pt x="275" y="21"/>
                  </a:cubicBezTo>
                  <a:cubicBezTo>
                    <a:pt x="275" y="177"/>
                    <a:pt x="275" y="177"/>
                    <a:pt x="275" y="177"/>
                  </a:cubicBezTo>
                  <a:cubicBezTo>
                    <a:pt x="275" y="189"/>
                    <a:pt x="266" y="198"/>
                    <a:pt x="254" y="198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ṧḻíďê">
              <a:extLst>
                <a:ext uri="{FF2B5EF4-FFF2-40B4-BE49-F238E27FC236}">
                  <a16:creationId xmlns:a16="http://schemas.microsoft.com/office/drawing/2014/main" id="{061D5C3B-04D8-4ACE-BE94-BFA1DA1B5749}"/>
                </a:ext>
              </a:extLst>
            </p:cNvPr>
            <p:cNvSpPr/>
            <p:nvPr/>
          </p:nvSpPr>
          <p:spPr bwMode="auto">
            <a:xfrm>
              <a:off x="6862763" y="2181226"/>
              <a:ext cx="1612900" cy="1160463"/>
            </a:xfrm>
            <a:custGeom>
              <a:avLst/>
              <a:gdLst>
                <a:gd name="T0" fmla="*/ 254 w 275"/>
                <a:gd name="T1" fmla="*/ 198 h 198"/>
                <a:gd name="T2" fmla="*/ 22 w 275"/>
                <a:gd name="T3" fmla="*/ 198 h 198"/>
                <a:gd name="T4" fmla="*/ 0 w 275"/>
                <a:gd name="T5" fmla="*/ 177 h 198"/>
                <a:gd name="T6" fmla="*/ 0 w 275"/>
                <a:gd name="T7" fmla="*/ 21 h 198"/>
                <a:gd name="T8" fmla="*/ 22 w 275"/>
                <a:gd name="T9" fmla="*/ 0 h 198"/>
                <a:gd name="T10" fmla="*/ 254 w 275"/>
                <a:gd name="T11" fmla="*/ 0 h 198"/>
                <a:gd name="T12" fmla="*/ 275 w 275"/>
                <a:gd name="T13" fmla="*/ 21 h 198"/>
                <a:gd name="T14" fmla="*/ 275 w 275"/>
                <a:gd name="T15" fmla="*/ 177 h 198"/>
                <a:gd name="T16" fmla="*/ 254 w 275"/>
                <a:gd name="T1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8">
                  <a:moveTo>
                    <a:pt x="254" y="198"/>
                  </a:moveTo>
                  <a:cubicBezTo>
                    <a:pt x="22" y="198"/>
                    <a:pt x="22" y="198"/>
                    <a:pt x="22" y="198"/>
                  </a:cubicBezTo>
                  <a:cubicBezTo>
                    <a:pt x="10" y="198"/>
                    <a:pt x="0" y="189"/>
                    <a:pt x="0" y="17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5" y="9"/>
                    <a:pt x="275" y="21"/>
                  </a:cubicBezTo>
                  <a:cubicBezTo>
                    <a:pt x="275" y="177"/>
                    <a:pt x="275" y="177"/>
                    <a:pt x="275" y="177"/>
                  </a:cubicBezTo>
                  <a:cubicBezTo>
                    <a:pt x="275" y="189"/>
                    <a:pt x="266" y="198"/>
                    <a:pt x="254" y="19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$1iďé">
              <a:extLst>
                <a:ext uri="{FF2B5EF4-FFF2-40B4-BE49-F238E27FC236}">
                  <a16:creationId xmlns:a16="http://schemas.microsoft.com/office/drawing/2014/main" id="{C3A3FFF5-4A15-4554-8C33-CF5A33A94F4F}"/>
                </a:ext>
              </a:extLst>
            </p:cNvPr>
            <p:cNvSpPr/>
            <p:nvPr/>
          </p:nvSpPr>
          <p:spPr bwMode="auto">
            <a:xfrm>
              <a:off x="6862763" y="2122488"/>
              <a:ext cx="1612900" cy="1166813"/>
            </a:xfrm>
            <a:custGeom>
              <a:avLst/>
              <a:gdLst>
                <a:gd name="T0" fmla="*/ 254 w 275"/>
                <a:gd name="T1" fmla="*/ 199 h 199"/>
                <a:gd name="T2" fmla="*/ 22 w 275"/>
                <a:gd name="T3" fmla="*/ 199 h 199"/>
                <a:gd name="T4" fmla="*/ 0 w 275"/>
                <a:gd name="T5" fmla="*/ 178 h 199"/>
                <a:gd name="T6" fmla="*/ 0 w 275"/>
                <a:gd name="T7" fmla="*/ 22 h 199"/>
                <a:gd name="T8" fmla="*/ 22 w 275"/>
                <a:gd name="T9" fmla="*/ 0 h 199"/>
                <a:gd name="T10" fmla="*/ 254 w 275"/>
                <a:gd name="T11" fmla="*/ 0 h 199"/>
                <a:gd name="T12" fmla="*/ 275 w 275"/>
                <a:gd name="T13" fmla="*/ 22 h 199"/>
                <a:gd name="T14" fmla="*/ 275 w 275"/>
                <a:gd name="T15" fmla="*/ 178 h 199"/>
                <a:gd name="T16" fmla="*/ 254 w 275"/>
                <a:gd name="T17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9">
                  <a:moveTo>
                    <a:pt x="254" y="199"/>
                  </a:move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0"/>
                    <a:pt x="0" y="17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5" y="10"/>
                    <a:pt x="275" y="22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90"/>
                    <a:pt x="266" y="199"/>
                    <a:pt x="254" y="199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ṡļïḋé">
              <a:extLst>
                <a:ext uri="{FF2B5EF4-FFF2-40B4-BE49-F238E27FC236}">
                  <a16:creationId xmlns:a16="http://schemas.microsoft.com/office/drawing/2014/main" id="{4E4B55D0-0D4A-4E4B-95B8-8BE677D76F33}"/>
                </a:ext>
              </a:extLst>
            </p:cNvPr>
            <p:cNvSpPr/>
            <p:nvPr/>
          </p:nvSpPr>
          <p:spPr bwMode="auto">
            <a:xfrm>
              <a:off x="6973888" y="2357438"/>
              <a:ext cx="604838" cy="3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sḻíḑê">
              <a:extLst>
                <a:ext uri="{FF2B5EF4-FFF2-40B4-BE49-F238E27FC236}">
                  <a16:creationId xmlns:a16="http://schemas.microsoft.com/office/drawing/2014/main" id="{9E894B3C-F523-4EA6-9F04-BF75EAA78DC8}"/>
                </a:ext>
              </a:extLst>
            </p:cNvPr>
            <p:cNvSpPr/>
            <p:nvPr/>
          </p:nvSpPr>
          <p:spPr bwMode="auto">
            <a:xfrm>
              <a:off x="6973888" y="2801938"/>
              <a:ext cx="604838" cy="369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ŝľiḑé">
              <a:extLst>
                <a:ext uri="{FF2B5EF4-FFF2-40B4-BE49-F238E27FC236}">
                  <a16:creationId xmlns:a16="http://schemas.microsoft.com/office/drawing/2014/main" id="{9542ACE9-63D6-4766-94D6-8F018453A983}"/>
                </a:ext>
              </a:extLst>
            </p:cNvPr>
            <p:cNvSpPr/>
            <p:nvPr/>
          </p:nvSpPr>
          <p:spPr bwMode="auto">
            <a:xfrm>
              <a:off x="7777163" y="2357438"/>
              <a:ext cx="604838" cy="3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$ḷïḍè">
              <a:extLst>
                <a:ext uri="{FF2B5EF4-FFF2-40B4-BE49-F238E27FC236}">
                  <a16:creationId xmlns:a16="http://schemas.microsoft.com/office/drawing/2014/main" id="{0C50741B-1153-4289-9E92-C4BBA1426351}"/>
                </a:ext>
              </a:extLst>
            </p:cNvPr>
            <p:cNvSpPr/>
            <p:nvPr/>
          </p:nvSpPr>
          <p:spPr bwMode="auto">
            <a:xfrm>
              <a:off x="7777163" y="2801938"/>
              <a:ext cx="604838" cy="369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śḻïḑé">
              <a:extLst>
                <a:ext uri="{FF2B5EF4-FFF2-40B4-BE49-F238E27FC236}">
                  <a16:creationId xmlns:a16="http://schemas.microsoft.com/office/drawing/2014/main" id="{008377E8-5827-4BE9-ACD0-2A0B7F578CD8}"/>
                </a:ext>
              </a:extLst>
            </p:cNvPr>
            <p:cNvSpPr/>
            <p:nvPr/>
          </p:nvSpPr>
          <p:spPr bwMode="auto">
            <a:xfrm>
              <a:off x="6862763" y="2274888"/>
              <a:ext cx="1612900" cy="128588"/>
            </a:xfrm>
            <a:custGeom>
              <a:avLst/>
              <a:gdLst>
                <a:gd name="T0" fmla="*/ 0 w 1016"/>
                <a:gd name="T1" fmla="*/ 81 h 81"/>
                <a:gd name="T2" fmla="*/ 1016 w 1016"/>
                <a:gd name="T3" fmla="*/ 0 h 81"/>
                <a:gd name="T4" fmla="*/ 0 w 1016"/>
                <a:gd name="T5" fmla="*/ 0 h 81"/>
                <a:gd name="T6" fmla="*/ 0 w 1016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81">
                  <a:moveTo>
                    <a:pt x="0" y="81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ṧľíḍe">
              <a:extLst>
                <a:ext uri="{FF2B5EF4-FFF2-40B4-BE49-F238E27FC236}">
                  <a16:creationId xmlns:a16="http://schemas.microsoft.com/office/drawing/2014/main" id="{37FABBA6-BD23-4926-B0AF-D27F70ECF5B6}"/>
                </a:ext>
              </a:extLst>
            </p:cNvPr>
            <p:cNvSpPr/>
            <p:nvPr/>
          </p:nvSpPr>
          <p:spPr bwMode="auto">
            <a:xfrm>
              <a:off x="6862763" y="2122488"/>
              <a:ext cx="1612900" cy="152400"/>
            </a:xfrm>
            <a:custGeom>
              <a:avLst/>
              <a:gdLst>
                <a:gd name="T0" fmla="*/ 275 w 275"/>
                <a:gd name="T1" fmla="*/ 26 h 26"/>
                <a:gd name="T2" fmla="*/ 275 w 275"/>
                <a:gd name="T3" fmla="*/ 22 h 26"/>
                <a:gd name="T4" fmla="*/ 254 w 275"/>
                <a:gd name="T5" fmla="*/ 0 h 26"/>
                <a:gd name="T6" fmla="*/ 22 w 275"/>
                <a:gd name="T7" fmla="*/ 0 h 26"/>
                <a:gd name="T8" fmla="*/ 0 w 275"/>
                <a:gd name="T9" fmla="*/ 22 h 26"/>
                <a:gd name="T10" fmla="*/ 0 w 275"/>
                <a:gd name="T11" fmla="*/ 26 h 26"/>
                <a:gd name="T12" fmla="*/ 275 w 275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6">
                  <a:moveTo>
                    <a:pt x="275" y="26"/>
                  </a:moveTo>
                  <a:cubicBezTo>
                    <a:pt x="275" y="22"/>
                    <a:pt x="275" y="22"/>
                    <a:pt x="275" y="22"/>
                  </a:cubicBezTo>
                  <a:cubicBezTo>
                    <a:pt x="275" y="10"/>
                    <a:pt x="266" y="0"/>
                    <a:pt x="25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75" y="26"/>
                    <a:pt x="275" y="26"/>
                    <a:pt x="275" y="26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ṣļïḋé">
              <a:extLst>
                <a:ext uri="{FF2B5EF4-FFF2-40B4-BE49-F238E27FC236}">
                  <a16:creationId xmlns:a16="http://schemas.microsoft.com/office/drawing/2014/main" id="{275FC3C6-A450-4A83-8080-8641AD266831}"/>
                </a:ext>
              </a:extLst>
            </p:cNvPr>
            <p:cNvSpPr/>
            <p:nvPr/>
          </p:nvSpPr>
          <p:spPr bwMode="auto">
            <a:xfrm>
              <a:off x="6973888" y="2181226"/>
              <a:ext cx="63500" cy="65088"/>
            </a:xfrm>
            <a:prstGeom prst="ellipse">
              <a:avLst/>
            </a:prstGeom>
            <a:solidFill>
              <a:srgbClr val="E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ṣliḋè">
              <a:extLst>
                <a:ext uri="{FF2B5EF4-FFF2-40B4-BE49-F238E27FC236}">
                  <a16:creationId xmlns:a16="http://schemas.microsoft.com/office/drawing/2014/main" id="{97EF3050-12B1-417B-B2F8-5B6F0803EEA7}"/>
                </a:ext>
              </a:extLst>
            </p:cNvPr>
            <p:cNvSpPr/>
            <p:nvPr/>
          </p:nvSpPr>
          <p:spPr bwMode="auto">
            <a:xfrm>
              <a:off x="7119938" y="2181226"/>
              <a:ext cx="65088" cy="65088"/>
            </a:xfrm>
            <a:prstGeom prst="ellipse">
              <a:avLst/>
            </a:prstGeom>
            <a:solidFill>
              <a:srgbClr val="EBC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$ļíḋé">
              <a:extLst>
                <a:ext uri="{FF2B5EF4-FFF2-40B4-BE49-F238E27FC236}">
                  <a16:creationId xmlns:a16="http://schemas.microsoft.com/office/drawing/2014/main" id="{F025B1F7-C6D9-4DC2-8B03-5948702B16DF}"/>
                </a:ext>
              </a:extLst>
            </p:cNvPr>
            <p:cNvSpPr/>
            <p:nvPr/>
          </p:nvSpPr>
          <p:spPr bwMode="auto">
            <a:xfrm>
              <a:off x="7267576" y="2181226"/>
              <a:ext cx="63500" cy="65088"/>
            </a:xfrm>
            <a:prstGeom prst="ellipse">
              <a:avLst/>
            </a:prstGeom>
            <a:solidFill>
              <a:srgbClr val="A8E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śḻiďê">
              <a:extLst>
                <a:ext uri="{FF2B5EF4-FFF2-40B4-BE49-F238E27FC236}">
                  <a16:creationId xmlns:a16="http://schemas.microsoft.com/office/drawing/2014/main" id="{7D5DAB15-428A-4701-AFBD-971C171DA472}"/>
                </a:ext>
              </a:extLst>
            </p:cNvPr>
            <p:cNvSpPr/>
            <p:nvPr/>
          </p:nvSpPr>
          <p:spPr bwMode="auto">
            <a:xfrm>
              <a:off x="6181726" y="1354138"/>
              <a:ext cx="204788" cy="211138"/>
            </a:xfrm>
            <a:custGeom>
              <a:avLst/>
              <a:gdLst>
                <a:gd name="T0" fmla="*/ 1 w 35"/>
                <a:gd name="T1" fmla="*/ 25 h 36"/>
                <a:gd name="T2" fmla="*/ 4 w 35"/>
                <a:gd name="T3" fmla="*/ 18 h 36"/>
                <a:gd name="T4" fmla="*/ 11 w 35"/>
                <a:gd name="T5" fmla="*/ 14 h 36"/>
                <a:gd name="T6" fmla="*/ 15 w 35"/>
                <a:gd name="T7" fmla="*/ 4 h 36"/>
                <a:gd name="T8" fmla="*/ 23 w 35"/>
                <a:gd name="T9" fmla="*/ 0 h 36"/>
                <a:gd name="T10" fmla="*/ 27 w 35"/>
                <a:gd name="T11" fmla="*/ 1 h 36"/>
                <a:gd name="T12" fmla="*/ 33 w 35"/>
                <a:gd name="T13" fmla="*/ 6 h 36"/>
                <a:gd name="T14" fmla="*/ 32 w 35"/>
                <a:gd name="T15" fmla="*/ 19 h 36"/>
                <a:gd name="T16" fmla="*/ 8 w 35"/>
                <a:gd name="T17" fmla="*/ 36 h 36"/>
                <a:gd name="T18" fmla="*/ 2 w 35"/>
                <a:gd name="T19" fmla="*/ 34 h 36"/>
                <a:gd name="T20" fmla="*/ 1 w 35"/>
                <a:gd name="T2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" y="25"/>
                  </a:moveTo>
                  <a:cubicBezTo>
                    <a:pt x="1" y="23"/>
                    <a:pt x="2" y="20"/>
                    <a:pt x="4" y="18"/>
                  </a:cubicBezTo>
                  <a:cubicBezTo>
                    <a:pt x="5" y="15"/>
                    <a:pt x="8" y="14"/>
                    <a:pt x="11" y="14"/>
                  </a:cubicBezTo>
                  <a:cubicBezTo>
                    <a:pt x="9" y="11"/>
                    <a:pt x="13" y="7"/>
                    <a:pt x="15" y="4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24" y="0"/>
                    <a:pt x="26" y="0"/>
                    <a:pt x="27" y="1"/>
                  </a:cubicBezTo>
                  <a:cubicBezTo>
                    <a:pt x="30" y="2"/>
                    <a:pt x="32" y="4"/>
                    <a:pt x="33" y="6"/>
                  </a:cubicBezTo>
                  <a:cubicBezTo>
                    <a:pt x="35" y="10"/>
                    <a:pt x="34" y="15"/>
                    <a:pt x="32" y="19"/>
                  </a:cubicBezTo>
                  <a:cubicBezTo>
                    <a:pt x="27" y="28"/>
                    <a:pt x="18" y="34"/>
                    <a:pt x="8" y="36"/>
                  </a:cubicBezTo>
                  <a:cubicBezTo>
                    <a:pt x="6" y="35"/>
                    <a:pt x="4" y="35"/>
                    <a:pt x="2" y="34"/>
                  </a:cubicBezTo>
                  <a:cubicBezTo>
                    <a:pt x="0" y="31"/>
                    <a:pt x="2" y="28"/>
                    <a:pt x="1" y="25"/>
                  </a:cubicBezTo>
                  <a:close/>
                </a:path>
              </a:pathLst>
            </a:custGeom>
            <a:solidFill>
              <a:srgbClr val="EDD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šļíḓê">
              <a:extLst>
                <a:ext uri="{FF2B5EF4-FFF2-40B4-BE49-F238E27FC236}">
                  <a16:creationId xmlns:a16="http://schemas.microsoft.com/office/drawing/2014/main" id="{C82A9B25-F806-4679-85B1-E2D51E5D147C}"/>
                </a:ext>
              </a:extLst>
            </p:cNvPr>
            <p:cNvSpPr/>
            <p:nvPr/>
          </p:nvSpPr>
          <p:spPr bwMode="auto">
            <a:xfrm>
              <a:off x="4173538" y="1173163"/>
              <a:ext cx="663575" cy="674688"/>
            </a:xfrm>
            <a:custGeom>
              <a:avLst/>
              <a:gdLst>
                <a:gd name="T0" fmla="*/ 66 w 113"/>
                <a:gd name="T1" fmla="*/ 109 h 115"/>
                <a:gd name="T2" fmla="*/ 52 w 113"/>
                <a:gd name="T3" fmla="*/ 105 h 115"/>
                <a:gd name="T4" fmla="*/ 37 w 113"/>
                <a:gd name="T5" fmla="*/ 93 h 115"/>
                <a:gd name="T6" fmla="*/ 25 w 113"/>
                <a:gd name="T7" fmla="*/ 63 h 115"/>
                <a:gd name="T8" fmla="*/ 4 w 113"/>
                <a:gd name="T9" fmla="*/ 43 h 115"/>
                <a:gd name="T10" fmla="*/ 7 w 113"/>
                <a:gd name="T11" fmla="*/ 15 h 115"/>
                <a:gd name="T12" fmla="*/ 19 w 113"/>
                <a:gd name="T13" fmla="*/ 8 h 115"/>
                <a:gd name="T14" fmla="*/ 86 w 113"/>
                <a:gd name="T15" fmla="*/ 25 h 115"/>
                <a:gd name="T16" fmla="*/ 92 w 113"/>
                <a:gd name="T17" fmla="*/ 31 h 115"/>
                <a:gd name="T18" fmla="*/ 107 w 113"/>
                <a:gd name="T19" fmla="*/ 37 h 115"/>
                <a:gd name="T20" fmla="*/ 111 w 113"/>
                <a:gd name="T21" fmla="*/ 56 h 115"/>
                <a:gd name="T22" fmla="*/ 100 w 113"/>
                <a:gd name="T23" fmla="*/ 75 h 115"/>
                <a:gd name="T24" fmla="*/ 94 w 113"/>
                <a:gd name="T25" fmla="*/ 94 h 115"/>
                <a:gd name="T26" fmla="*/ 83 w 113"/>
                <a:gd name="T27" fmla="*/ 111 h 115"/>
                <a:gd name="T28" fmla="*/ 66 w 113"/>
                <a:gd name="T29" fmla="*/ 10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5">
                  <a:moveTo>
                    <a:pt x="66" y="109"/>
                  </a:moveTo>
                  <a:cubicBezTo>
                    <a:pt x="61" y="110"/>
                    <a:pt x="56" y="108"/>
                    <a:pt x="52" y="105"/>
                  </a:cubicBezTo>
                  <a:cubicBezTo>
                    <a:pt x="47" y="102"/>
                    <a:pt x="41" y="98"/>
                    <a:pt x="37" y="93"/>
                  </a:cubicBezTo>
                  <a:cubicBezTo>
                    <a:pt x="30" y="85"/>
                    <a:pt x="26" y="74"/>
                    <a:pt x="25" y="63"/>
                  </a:cubicBezTo>
                  <a:cubicBezTo>
                    <a:pt x="16" y="58"/>
                    <a:pt x="8" y="52"/>
                    <a:pt x="4" y="43"/>
                  </a:cubicBezTo>
                  <a:cubicBezTo>
                    <a:pt x="0" y="34"/>
                    <a:pt x="0" y="22"/>
                    <a:pt x="7" y="15"/>
                  </a:cubicBezTo>
                  <a:cubicBezTo>
                    <a:pt x="10" y="12"/>
                    <a:pt x="15" y="10"/>
                    <a:pt x="19" y="8"/>
                  </a:cubicBezTo>
                  <a:cubicBezTo>
                    <a:pt x="42" y="0"/>
                    <a:pt x="70" y="7"/>
                    <a:pt x="86" y="25"/>
                  </a:cubicBezTo>
                  <a:cubicBezTo>
                    <a:pt x="88" y="27"/>
                    <a:pt x="90" y="30"/>
                    <a:pt x="92" y="31"/>
                  </a:cubicBezTo>
                  <a:cubicBezTo>
                    <a:pt x="98" y="29"/>
                    <a:pt x="103" y="32"/>
                    <a:pt x="107" y="37"/>
                  </a:cubicBezTo>
                  <a:cubicBezTo>
                    <a:pt x="111" y="42"/>
                    <a:pt x="113" y="50"/>
                    <a:pt x="111" y="56"/>
                  </a:cubicBezTo>
                  <a:cubicBezTo>
                    <a:pt x="109" y="63"/>
                    <a:pt x="103" y="69"/>
                    <a:pt x="100" y="75"/>
                  </a:cubicBezTo>
                  <a:cubicBezTo>
                    <a:pt x="97" y="81"/>
                    <a:pt x="96" y="88"/>
                    <a:pt x="94" y="94"/>
                  </a:cubicBezTo>
                  <a:cubicBezTo>
                    <a:pt x="92" y="101"/>
                    <a:pt x="89" y="108"/>
                    <a:pt x="83" y="111"/>
                  </a:cubicBezTo>
                  <a:cubicBezTo>
                    <a:pt x="77" y="114"/>
                    <a:pt x="68" y="115"/>
                    <a:pt x="66" y="109"/>
                  </a:cubicBezTo>
                </a:path>
              </a:pathLst>
            </a:custGeom>
            <a:solidFill>
              <a:srgbClr val="71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ŝľíḓe">
              <a:extLst>
                <a:ext uri="{FF2B5EF4-FFF2-40B4-BE49-F238E27FC236}">
                  <a16:creationId xmlns:a16="http://schemas.microsoft.com/office/drawing/2014/main" id="{BCAB16C8-6558-4885-8D16-D0C6DD2197AF}"/>
                </a:ext>
              </a:extLst>
            </p:cNvPr>
            <p:cNvSpPr/>
            <p:nvPr/>
          </p:nvSpPr>
          <p:spPr bwMode="auto">
            <a:xfrm>
              <a:off x="4162426" y="5562601"/>
              <a:ext cx="398463" cy="169863"/>
            </a:xfrm>
            <a:custGeom>
              <a:avLst/>
              <a:gdLst>
                <a:gd name="T0" fmla="*/ 46 w 68"/>
                <a:gd name="T1" fmla="*/ 0 h 29"/>
                <a:gd name="T2" fmla="*/ 46 w 68"/>
                <a:gd name="T3" fmla="*/ 0 h 29"/>
                <a:gd name="T4" fmla="*/ 7 w 68"/>
                <a:gd name="T5" fmla="*/ 22 h 29"/>
                <a:gd name="T6" fmla="*/ 23 w 68"/>
                <a:gd name="T7" fmla="*/ 26 h 29"/>
                <a:gd name="T8" fmla="*/ 66 w 68"/>
                <a:gd name="T9" fmla="*/ 23 h 29"/>
                <a:gd name="T10" fmla="*/ 65 w 68"/>
                <a:gd name="T11" fmla="*/ 2 h 29"/>
                <a:gd name="T12" fmla="*/ 46 w 68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0" y="28"/>
                    <a:pt x="23" y="26"/>
                  </a:cubicBezTo>
                  <a:cubicBezTo>
                    <a:pt x="46" y="25"/>
                    <a:pt x="64" y="29"/>
                    <a:pt x="66" y="23"/>
                  </a:cubicBezTo>
                  <a:cubicBezTo>
                    <a:pt x="68" y="17"/>
                    <a:pt x="65" y="2"/>
                    <a:pt x="65" y="2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98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šḻiḋê">
              <a:extLst>
                <a:ext uri="{FF2B5EF4-FFF2-40B4-BE49-F238E27FC236}">
                  <a16:creationId xmlns:a16="http://schemas.microsoft.com/office/drawing/2014/main" id="{C8443738-83E4-4371-9B2C-1F37A9B58D76}"/>
                </a:ext>
              </a:extLst>
            </p:cNvPr>
            <p:cNvSpPr/>
            <p:nvPr/>
          </p:nvSpPr>
          <p:spPr bwMode="auto">
            <a:xfrm>
              <a:off x="4132263" y="3294063"/>
              <a:ext cx="985838" cy="2303463"/>
            </a:xfrm>
            <a:custGeom>
              <a:avLst/>
              <a:gdLst>
                <a:gd name="T0" fmla="*/ 0 w 621"/>
                <a:gd name="T1" fmla="*/ 0 h 1451"/>
                <a:gd name="T2" fmla="*/ 181 w 621"/>
                <a:gd name="T3" fmla="*/ 1436 h 1451"/>
                <a:gd name="T4" fmla="*/ 259 w 621"/>
                <a:gd name="T5" fmla="*/ 1436 h 1451"/>
                <a:gd name="T6" fmla="*/ 326 w 621"/>
                <a:gd name="T7" fmla="*/ 214 h 1451"/>
                <a:gd name="T8" fmla="*/ 503 w 621"/>
                <a:gd name="T9" fmla="*/ 1451 h 1451"/>
                <a:gd name="T10" fmla="*/ 581 w 621"/>
                <a:gd name="T11" fmla="*/ 1451 h 1451"/>
                <a:gd name="T12" fmla="*/ 621 w 621"/>
                <a:gd name="T13" fmla="*/ 0 h 1451"/>
                <a:gd name="T14" fmla="*/ 0 w 621"/>
                <a:gd name="T15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1" h="1451">
                  <a:moveTo>
                    <a:pt x="0" y="0"/>
                  </a:moveTo>
                  <a:lnTo>
                    <a:pt x="181" y="1436"/>
                  </a:lnTo>
                  <a:lnTo>
                    <a:pt x="259" y="1436"/>
                  </a:lnTo>
                  <a:lnTo>
                    <a:pt x="326" y="214"/>
                  </a:lnTo>
                  <a:lnTo>
                    <a:pt x="503" y="1451"/>
                  </a:lnTo>
                  <a:lnTo>
                    <a:pt x="581" y="1451"/>
                  </a:lnTo>
                  <a:lnTo>
                    <a:pt x="621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B2E82"/>
                </a:gs>
                <a:gs pos="100000">
                  <a:srgbClr val="6F468E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ṧ1îḍè">
              <a:extLst>
                <a:ext uri="{FF2B5EF4-FFF2-40B4-BE49-F238E27FC236}">
                  <a16:creationId xmlns:a16="http://schemas.microsoft.com/office/drawing/2014/main" id="{9841B27A-93CB-4F71-BA36-0D2301753AE3}"/>
                </a:ext>
              </a:extLst>
            </p:cNvPr>
            <p:cNvSpPr/>
            <p:nvPr/>
          </p:nvSpPr>
          <p:spPr bwMode="auto">
            <a:xfrm>
              <a:off x="4419601" y="3376613"/>
              <a:ext cx="569913" cy="2220913"/>
            </a:xfrm>
            <a:custGeom>
              <a:avLst/>
              <a:gdLst>
                <a:gd name="T0" fmla="*/ 0 w 359"/>
                <a:gd name="T1" fmla="*/ 1384 h 1399"/>
                <a:gd name="T2" fmla="*/ 78 w 359"/>
                <a:gd name="T3" fmla="*/ 1384 h 1399"/>
                <a:gd name="T4" fmla="*/ 145 w 359"/>
                <a:gd name="T5" fmla="*/ 162 h 1399"/>
                <a:gd name="T6" fmla="*/ 322 w 359"/>
                <a:gd name="T7" fmla="*/ 1399 h 1399"/>
                <a:gd name="T8" fmla="*/ 344 w 359"/>
                <a:gd name="T9" fmla="*/ 1399 h 1399"/>
                <a:gd name="T10" fmla="*/ 359 w 359"/>
                <a:gd name="T11" fmla="*/ 1380 h 1399"/>
                <a:gd name="T12" fmla="*/ 204 w 359"/>
                <a:gd name="T13" fmla="*/ 203 h 1399"/>
                <a:gd name="T14" fmla="*/ 248 w 359"/>
                <a:gd name="T15" fmla="*/ 0 h 1399"/>
                <a:gd name="T16" fmla="*/ 122 w 359"/>
                <a:gd name="T17" fmla="*/ 92 h 1399"/>
                <a:gd name="T18" fmla="*/ 45 w 359"/>
                <a:gd name="T19" fmla="*/ 37 h 1399"/>
                <a:gd name="T20" fmla="*/ 89 w 359"/>
                <a:gd name="T21" fmla="*/ 155 h 1399"/>
                <a:gd name="T22" fmla="*/ 52 w 359"/>
                <a:gd name="T23" fmla="*/ 1307 h 1399"/>
                <a:gd name="T24" fmla="*/ 0 w 359"/>
                <a:gd name="T25" fmla="*/ 1384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9" h="1399">
                  <a:moveTo>
                    <a:pt x="0" y="1384"/>
                  </a:moveTo>
                  <a:lnTo>
                    <a:pt x="78" y="1384"/>
                  </a:lnTo>
                  <a:lnTo>
                    <a:pt x="145" y="162"/>
                  </a:lnTo>
                  <a:lnTo>
                    <a:pt x="322" y="1399"/>
                  </a:lnTo>
                  <a:lnTo>
                    <a:pt x="344" y="1399"/>
                  </a:lnTo>
                  <a:lnTo>
                    <a:pt x="359" y="1380"/>
                  </a:lnTo>
                  <a:lnTo>
                    <a:pt x="204" y="203"/>
                  </a:lnTo>
                  <a:lnTo>
                    <a:pt x="248" y="0"/>
                  </a:lnTo>
                  <a:lnTo>
                    <a:pt x="122" y="92"/>
                  </a:lnTo>
                  <a:lnTo>
                    <a:pt x="45" y="37"/>
                  </a:lnTo>
                  <a:lnTo>
                    <a:pt x="89" y="155"/>
                  </a:lnTo>
                  <a:lnTo>
                    <a:pt x="52" y="1307"/>
                  </a:lnTo>
                  <a:lnTo>
                    <a:pt x="0" y="138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sļîḑe">
              <a:extLst>
                <a:ext uri="{FF2B5EF4-FFF2-40B4-BE49-F238E27FC236}">
                  <a16:creationId xmlns:a16="http://schemas.microsoft.com/office/drawing/2014/main" id="{678006C5-422A-46CE-8D8F-0B4AAE95FE91}"/>
                </a:ext>
              </a:extLst>
            </p:cNvPr>
            <p:cNvSpPr/>
            <p:nvPr/>
          </p:nvSpPr>
          <p:spPr bwMode="auto">
            <a:xfrm>
              <a:off x="4913313" y="5562601"/>
              <a:ext cx="393700" cy="169863"/>
            </a:xfrm>
            <a:custGeom>
              <a:avLst/>
              <a:gdLst>
                <a:gd name="T0" fmla="*/ 22 w 67"/>
                <a:gd name="T1" fmla="*/ 0 h 29"/>
                <a:gd name="T2" fmla="*/ 22 w 67"/>
                <a:gd name="T3" fmla="*/ 0 h 29"/>
                <a:gd name="T4" fmla="*/ 61 w 67"/>
                <a:gd name="T5" fmla="*/ 22 h 29"/>
                <a:gd name="T6" fmla="*/ 44 w 67"/>
                <a:gd name="T7" fmla="*/ 26 h 29"/>
                <a:gd name="T8" fmla="*/ 2 w 67"/>
                <a:gd name="T9" fmla="*/ 23 h 29"/>
                <a:gd name="T10" fmla="*/ 2 w 67"/>
                <a:gd name="T11" fmla="*/ 2 h 29"/>
                <a:gd name="T12" fmla="*/ 22 w 67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9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7" y="28"/>
                    <a:pt x="44" y="26"/>
                  </a:cubicBezTo>
                  <a:cubicBezTo>
                    <a:pt x="21" y="25"/>
                    <a:pt x="3" y="29"/>
                    <a:pt x="2" y="23"/>
                  </a:cubicBezTo>
                  <a:cubicBezTo>
                    <a:pt x="0" y="17"/>
                    <a:pt x="2" y="2"/>
                    <a:pt x="2" y="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98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$ḷîḋè">
              <a:extLst>
                <a:ext uri="{FF2B5EF4-FFF2-40B4-BE49-F238E27FC236}">
                  <a16:creationId xmlns:a16="http://schemas.microsoft.com/office/drawing/2014/main" id="{5F70E253-89FB-4AEB-94CA-EE9C94D59336}"/>
                </a:ext>
              </a:extLst>
            </p:cNvPr>
            <p:cNvSpPr/>
            <p:nvPr/>
          </p:nvSpPr>
          <p:spPr bwMode="auto">
            <a:xfrm>
              <a:off x="3979863" y="1471613"/>
              <a:ext cx="2278063" cy="1839913"/>
            </a:xfrm>
            <a:custGeom>
              <a:avLst/>
              <a:gdLst>
                <a:gd name="T0" fmla="*/ 388 w 388"/>
                <a:gd name="T1" fmla="*/ 17 h 314"/>
                <a:gd name="T2" fmla="*/ 374 w 388"/>
                <a:gd name="T3" fmla="*/ 0 h 314"/>
                <a:gd name="T4" fmla="*/ 229 w 388"/>
                <a:gd name="T5" fmla="*/ 82 h 314"/>
                <a:gd name="T6" fmla="*/ 183 w 388"/>
                <a:gd name="T7" fmla="*/ 90 h 314"/>
                <a:gd name="T8" fmla="*/ 145 w 388"/>
                <a:gd name="T9" fmla="*/ 85 h 314"/>
                <a:gd name="T10" fmla="*/ 132 w 388"/>
                <a:gd name="T11" fmla="*/ 77 h 314"/>
                <a:gd name="T12" fmla="*/ 110 w 388"/>
                <a:gd name="T13" fmla="*/ 41 h 314"/>
                <a:gd name="T14" fmla="*/ 85 w 388"/>
                <a:gd name="T15" fmla="*/ 45 h 314"/>
                <a:gd name="T16" fmla="*/ 70 w 388"/>
                <a:gd name="T17" fmla="*/ 84 h 314"/>
                <a:gd name="T18" fmla="*/ 34 w 388"/>
                <a:gd name="T19" fmla="*/ 110 h 314"/>
                <a:gd name="T20" fmla="*/ 11 w 388"/>
                <a:gd name="T21" fmla="*/ 158 h 314"/>
                <a:gd name="T22" fmla="*/ 25 w 388"/>
                <a:gd name="T23" fmla="*/ 314 h 314"/>
                <a:gd name="T24" fmla="*/ 194 w 388"/>
                <a:gd name="T25" fmla="*/ 314 h 314"/>
                <a:gd name="T26" fmla="*/ 203 w 388"/>
                <a:gd name="T27" fmla="*/ 237 h 314"/>
                <a:gd name="T28" fmla="*/ 200 w 388"/>
                <a:gd name="T29" fmla="*/ 195 h 314"/>
                <a:gd name="T30" fmla="*/ 195 w 388"/>
                <a:gd name="T31" fmla="*/ 151 h 314"/>
                <a:gd name="T32" fmla="*/ 388 w 388"/>
                <a:gd name="T33" fmla="*/ 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8" h="314">
                  <a:moveTo>
                    <a:pt x="388" y="17"/>
                  </a:moveTo>
                  <a:cubicBezTo>
                    <a:pt x="385" y="12"/>
                    <a:pt x="380" y="4"/>
                    <a:pt x="374" y="0"/>
                  </a:cubicBezTo>
                  <a:cubicBezTo>
                    <a:pt x="334" y="40"/>
                    <a:pt x="283" y="65"/>
                    <a:pt x="229" y="82"/>
                  </a:cubicBezTo>
                  <a:cubicBezTo>
                    <a:pt x="214" y="86"/>
                    <a:pt x="199" y="90"/>
                    <a:pt x="183" y="90"/>
                  </a:cubicBezTo>
                  <a:cubicBezTo>
                    <a:pt x="170" y="90"/>
                    <a:pt x="157" y="88"/>
                    <a:pt x="145" y="85"/>
                  </a:cubicBezTo>
                  <a:cubicBezTo>
                    <a:pt x="141" y="82"/>
                    <a:pt x="136" y="80"/>
                    <a:pt x="132" y="77"/>
                  </a:cubicBezTo>
                  <a:cubicBezTo>
                    <a:pt x="120" y="68"/>
                    <a:pt x="109" y="55"/>
                    <a:pt x="110" y="41"/>
                  </a:cubicBezTo>
                  <a:cubicBezTo>
                    <a:pt x="101" y="35"/>
                    <a:pt x="93" y="39"/>
                    <a:pt x="85" y="45"/>
                  </a:cubicBezTo>
                  <a:cubicBezTo>
                    <a:pt x="90" y="59"/>
                    <a:pt x="81" y="75"/>
                    <a:pt x="70" y="84"/>
                  </a:cubicBezTo>
                  <a:cubicBezTo>
                    <a:pt x="58" y="94"/>
                    <a:pt x="44" y="100"/>
                    <a:pt x="34" y="110"/>
                  </a:cubicBezTo>
                  <a:cubicBezTo>
                    <a:pt x="21" y="123"/>
                    <a:pt x="15" y="141"/>
                    <a:pt x="11" y="158"/>
                  </a:cubicBezTo>
                  <a:cubicBezTo>
                    <a:pt x="0" y="210"/>
                    <a:pt x="5" y="265"/>
                    <a:pt x="25" y="314"/>
                  </a:cubicBezTo>
                  <a:cubicBezTo>
                    <a:pt x="194" y="314"/>
                    <a:pt x="194" y="314"/>
                    <a:pt x="194" y="314"/>
                  </a:cubicBezTo>
                  <a:cubicBezTo>
                    <a:pt x="208" y="291"/>
                    <a:pt x="204" y="264"/>
                    <a:pt x="203" y="237"/>
                  </a:cubicBezTo>
                  <a:cubicBezTo>
                    <a:pt x="202" y="223"/>
                    <a:pt x="201" y="209"/>
                    <a:pt x="200" y="195"/>
                  </a:cubicBezTo>
                  <a:cubicBezTo>
                    <a:pt x="199" y="181"/>
                    <a:pt x="198" y="166"/>
                    <a:pt x="195" y="151"/>
                  </a:cubicBezTo>
                  <a:cubicBezTo>
                    <a:pt x="269" y="124"/>
                    <a:pt x="336" y="77"/>
                    <a:pt x="388" y="17"/>
                  </a:cubicBezTo>
                </a:path>
              </a:pathLst>
            </a:custGeom>
            <a:solidFill>
              <a:srgbClr val="FF7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śḻíḓé">
              <a:extLst>
                <a:ext uri="{FF2B5EF4-FFF2-40B4-BE49-F238E27FC236}">
                  <a16:creationId xmlns:a16="http://schemas.microsoft.com/office/drawing/2014/main" id="{537C2281-9DC2-46B7-BA01-19F2BF613103}"/>
                </a:ext>
              </a:extLst>
            </p:cNvPr>
            <p:cNvSpPr/>
            <p:nvPr/>
          </p:nvSpPr>
          <p:spPr bwMode="auto">
            <a:xfrm>
              <a:off x="4843463" y="1519238"/>
              <a:ext cx="1414463" cy="1792288"/>
            </a:xfrm>
            <a:custGeom>
              <a:avLst/>
              <a:gdLst>
                <a:gd name="T0" fmla="*/ 241 w 241"/>
                <a:gd name="T1" fmla="*/ 9 h 306"/>
                <a:gd name="T2" fmla="*/ 235 w 241"/>
                <a:gd name="T3" fmla="*/ 0 h 306"/>
                <a:gd name="T4" fmla="*/ 13 w 241"/>
                <a:gd name="T5" fmla="*/ 135 h 306"/>
                <a:gd name="T6" fmla="*/ 26 w 241"/>
                <a:gd name="T7" fmla="*/ 146 h 306"/>
                <a:gd name="T8" fmla="*/ 11 w 241"/>
                <a:gd name="T9" fmla="*/ 150 h 306"/>
                <a:gd name="T10" fmla="*/ 34 w 241"/>
                <a:gd name="T11" fmla="*/ 164 h 306"/>
                <a:gd name="T12" fmla="*/ 28 w 241"/>
                <a:gd name="T13" fmla="*/ 251 h 306"/>
                <a:gd name="T14" fmla="*/ 23 w 241"/>
                <a:gd name="T15" fmla="*/ 274 h 306"/>
                <a:gd name="T16" fmla="*/ 0 w 241"/>
                <a:gd name="T17" fmla="*/ 306 h 306"/>
                <a:gd name="T18" fmla="*/ 47 w 241"/>
                <a:gd name="T19" fmla="*/ 306 h 306"/>
                <a:gd name="T20" fmla="*/ 56 w 241"/>
                <a:gd name="T21" fmla="*/ 229 h 306"/>
                <a:gd name="T22" fmla="*/ 53 w 241"/>
                <a:gd name="T23" fmla="*/ 187 h 306"/>
                <a:gd name="T24" fmla="*/ 48 w 241"/>
                <a:gd name="T25" fmla="*/ 143 h 306"/>
                <a:gd name="T26" fmla="*/ 241 w 241"/>
                <a:gd name="T27" fmla="*/ 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306">
                  <a:moveTo>
                    <a:pt x="241" y="9"/>
                  </a:moveTo>
                  <a:cubicBezTo>
                    <a:pt x="240" y="6"/>
                    <a:pt x="237" y="3"/>
                    <a:pt x="235" y="0"/>
                  </a:cubicBezTo>
                  <a:cubicBezTo>
                    <a:pt x="174" y="63"/>
                    <a:pt x="97" y="110"/>
                    <a:pt x="13" y="135"/>
                  </a:cubicBezTo>
                  <a:cubicBezTo>
                    <a:pt x="17" y="141"/>
                    <a:pt x="20" y="142"/>
                    <a:pt x="26" y="146"/>
                  </a:cubicBezTo>
                  <a:cubicBezTo>
                    <a:pt x="21" y="147"/>
                    <a:pt x="16" y="149"/>
                    <a:pt x="11" y="150"/>
                  </a:cubicBezTo>
                  <a:cubicBezTo>
                    <a:pt x="19" y="154"/>
                    <a:pt x="26" y="160"/>
                    <a:pt x="34" y="164"/>
                  </a:cubicBezTo>
                  <a:cubicBezTo>
                    <a:pt x="34" y="193"/>
                    <a:pt x="31" y="223"/>
                    <a:pt x="28" y="251"/>
                  </a:cubicBezTo>
                  <a:cubicBezTo>
                    <a:pt x="27" y="259"/>
                    <a:pt x="26" y="267"/>
                    <a:pt x="23" y="274"/>
                  </a:cubicBezTo>
                  <a:cubicBezTo>
                    <a:pt x="19" y="287"/>
                    <a:pt x="10" y="297"/>
                    <a:pt x="0" y="306"/>
                  </a:cubicBezTo>
                  <a:cubicBezTo>
                    <a:pt x="47" y="306"/>
                    <a:pt x="47" y="306"/>
                    <a:pt x="47" y="306"/>
                  </a:cubicBezTo>
                  <a:cubicBezTo>
                    <a:pt x="61" y="283"/>
                    <a:pt x="57" y="256"/>
                    <a:pt x="56" y="229"/>
                  </a:cubicBezTo>
                  <a:cubicBezTo>
                    <a:pt x="55" y="215"/>
                    <a:pt x="54" y="201"/>
                    <a:pt x="53" y="187"/>
                  </a:cubicBezTo>
                  <a:cubicBezTo>
                    <a:pt x="52" y="173"/>
                    <a:pt x="51" y="157"/>
                    <a:pt x="48" y="143"/>
                  </a:cubicBezTo>
                  <a:cubicBezTo>
                    <a:pt x="122" y="116"/>
                    <a:pt x="189" y="69"/>
                    <a:pt x="241" y="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śľíḋè">
              <a:extLst>
                <a:ext uri="{FF2B5EF4-FFF2-40B4-BE49-F238E27FC236}">
                  <a16:creationId xmlns:a16="http://schemas.microsoft.com/office/drawing/2014/main" id="{21F48C71-37F5-47E8-936F-47D54AA86CAE}"/>
                </a:ext>
              </a:extLst>
            </p:cNvPr>
            <p:cNvSpPr/>
            <p:nvPr/>
          </p:nvSpPr>
          <p:spPr bwMode="auto">
            <a:xfrm>
              <a:off x="4003676" y="2151063"/>
              <a:ext cx="827088" cy="985838"/>
            </a:xfrm>
            <a:custGeom>
              <a:avLst/>
              <a:gdLst>
                <a:gd name="T0" fmla="*/ 138 w 141"/>
                <a:gd name="T1" fmla="*/ 79 h 168"/>
                <a:gd name="T2" fmla="*/ 126 w 141"/>
                <a:gd name="T3" fmla="*/ 76 h 168"/>
                <a:gd name="T4" fmla="*/ 115 w 141"/>
                <a:gd name="T5" fmla="*/ 81 h 168"/>
                <a:gd name="T6" fmla="*/ 111 w 141"/>
                <a:gd name="T7" fmla="*/ 92 h 168"/>
                <a:gd name="T8" fmla="*/ 109 w 141"/>
                <a:gd name="T9" fmla="*/ 103 h 168"/>
                <a:gd name="T10" fmla="*/ 106 w 141"/>
                <a:gd name="T11" fmla="*/ 100 h 168"/>
                <a:gd name="T12" fmla="*/ 86 w 141"/>
                <a:gd name="T13" fmla="*/ 119 h 168"/>
                <a:gd name="T14" fmla="*/ 54 w 141"/>
                <a:gd name="T15" fmla="*/ 120 h 168"/>
                <a:gd name="T16" fmla="*/ 40 w 141"/>
                <a:gd name="T17" fmla="*/ 99 h 168"/>
                <a:gd name="T18" fmla="*/ 17 w 141"/>
                <a:gd name="T19" fmla="*/ 69 h 168"/>
                <a:gd name="T20" fmla="*/ 16 w 141"/>
                <a:gd name="T21" fmla="*/ 69 h 168"/>
                <a:gd name="T22" fmla="*/ 17 w 141"/>
                <a:gd name="T23" fmla="*/ 67 h 168"/>
                <a:gd name="T24" fmla="*/ 19 w 141"/>
                <a:gd name="T25" fmla="*/ 63 h 168"/>
                <a:gd name="T26" fmla="*/ 20 w 141"/>
                <a:gd name="T27" fmla="*/ 61 h 168"/>
                <a:gd name="T28" fmla="*/ 21 w 141"/>
                <a:gd name="T29" fmla="*/ 60 h 168"/>
                <a:gd name="T30" fmla="*/ 33 w 141"/>
                <a:gd name="T31" fmla="*/ 36 h 168"/>
                <a:gd name="T32" fmla="*/ 35 w 141"/>
                <a:gd name="T33" fmla="*/ 28 h 168"/>
                <a:gd name="T34" fmla="*/ 44 w 141"/>
                <a:gd name="T35" fmla="*/ 7 h 168"/>
                <a:gd name="T36" fmla="*/ 47 w 141"/>
                <a:gd name="T37" fmla="*/ 0 h 168"/>
                <a:gd name="T38" fmla="*/ 20 w 141"/>
                <a:gd name="T39" fmla="*/ 27 h 168"/>
                <a:gd name="T40" fmla="*/ 5 w 141"/>
                <a:gd name="T41" fmla="*/ 57 h 168"/>
                <a:gd name="T42" fmla="*/ 8 w 141"/>
                <a:gd name="T43" fmla="*/ 158 h 168"/>
                <a:gd name="T44" fmla="*/ 59 w 141"/>
                <a:gd name="T45" fmla="*/ 163 h 168"/>
                <a:gd name="T46" fmla="*/ 121 w 141"/>
                <a:gd name="T47" fmla="*/ 117 h 168"/>
                <a:gd name="T48" fmla="*/ 118 w 141"/>
                <a:gd name="T49" fmla="*/ 113 h 168"/>
                <a:gd name="T50" fmla="*/ 122 w 141"/>
                <a:gd name="T51" fmla="*/ 108 h 168"/>
                <a:gd name="T52" fmla="*/ 138 w 141"/>
                <a:gd name="T53" fmla="*/ 96 h 168"/>
                <a:gd name="T54" fmla="*/ 140 w 141"/>
                <a:gd name="T55" fmla="*/ 94 h 168"/>
                <a:gd name="T56" fmla="*/ 140 w 141"/>
                <a:gd name="T57" fmla="*/ 92 h 168"/>
                <a:gd name="T58" fmla="*/ 138 w 141"/>
                <a:gd name="T59" fmla="*/ 7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1" h="168">
                  <a:moveTo>
                    <a:pt x="138" y="79"/>
                  </a:moveTo>
                  <a:cubicBezTo>
                    <a:pt x="135" y="75"/>
                    <a:pt x="130" y="75"/>
                    <a:pt x="126" y="76"/>
                  </a:cubicBezTo>
                  <a:cubicBezTo>
                    <a:pt x="122" y="76"/>
                    <a:pt x="117" y="77"/>
                    <a:pt x="115" y="81"/>
                  </a:cubicBezTo>
                  <a:cubicBezTo>
                    <a:pt x="113" y="84"/>
                    <a:pt x="111" y="88"/>
                    <a:pt x="111" y="92"/>
                  </a:cubicBezTo>
                  <a:cubicBezTo>
                    <a:pt x="110" y="96"/>
                    <a:pt x="111" y="100"/>
                    <a:pt x="109" y="103"/>
                  </a:cubicBezTo>
                  <a:cubicBezTo>
                    <a:pt x="108" y="102"/>
                    <a:pt x="107" y="101"/>
                    <a:pt x="106" y="100"/>
                  </a:cubicBezTo>
                  <a:cubicBezTo>
                    <a:pt x="102" y="108"/>
                    <a:pt x="94" y="115"/>
                    <a:pt x="86" y="119"/>
                  </a:cubicBezTo>
                  <a:cubicBezTo>
                    <a:pt x="77" y="124"/>
                    <a:pt x="64" y="125"/>
                    <a:pt x="54" y="120"/>
                  </a:cubicBezTo>
                  <a:cubicBezTo>
                    <a:pt x="46" y="116"/>
                    <a:pt x="40" y="108"/>
                    <a:pt x="40" y="99"/>
                  </a:cubicBezTo>
                  <a:cubicBezTo>
                    <a:pt x="26" y="99"/>
                    <a:pt x="12" y="86"/>
                    <a:pt x="17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7" y="68"/>
                    <a:pt x="17" y="68"/>
                    <a:pt x="17" y="67"/>
                  </a:cubicBezTo>
                  <a:cubicBezTo>
                    <a:pt x="18" y="66"/>
                    <a:pt x="18" y="65"/>
                    <a:pt x="19" y="63"/>
                  </a:cubicBezTo>
                  <a:cubicBezTo>
                    <a:pt x="19" y="63"/>
                    <a:pt x="19" y="62"/>
                    <a:pt x="20" y="61"/>
                  </a:cubicBezTo>
                  <a:cubicBezTo>
                    <a:pt x="20" y="60"/>
                    <a:pt x="20" y="60"/>
                    <a:pt x="21" y="60"/>
                  </a:cubicBezTo>
                  <a:cubicBezTo>
                    <a:pt x="24" y="52"/>
                    <a:pt x="29" y="44"/>
                    <a:pt x="33" y="36"/>
                  </a:cubicBezTo>
                  <a:cubicBezTo>
                    <a:pt x="33" y="34"/>
                    <a:pt x="34" y="31"/>
                    <a:pt x="35" y="28"/>
                  </a:cubicBezTo>
                  <a:cubicBezTo>
                    <a:pt x="38" y="21"/>
                    <a:pt x="41" y="14"/>
                    <a:pt x="44" y="7"/>
                  </a:cubicBezTo>
                  <a:cubicBezTo>
                    <a:pt x="45" y="4"/>
                    <a:pt x="46" y="2"/>
                    <a:pt x="47" y="0"/>
                  </a:cubicBezTo>
                  <a:cubicBezTo>
                    <a:pt x="37" y="7"/>
                    <a:pt x="28" y="16"/>
                    <a:pt x="20" y="27"/>
                  </a:cubicBezTo>
                  <a:cubicBezTo>
                    <a:pt x="14" y="36"/>
                    <a:pt x="9" y="46"/>
                    <a:pt x="5" y="57"/>
                  </a:cubicBezTo>
                  <a:cubicBezTo>
                    <a:pt x="0" y="90"/>
                    <a:pt x="1" y="125"/>
                    <a:pt x="8" y="158"/>
                  </a:cubicBezTo>
                  <a:cubicBezTo>
                    <a:pt x="23" y="166"/>
                    <a:pt x="42" y="168"/>
                    <a:pt x="59" y="163"/>
                  </a:cubicBezTo>
                  <a:cubicBezTo>
                    <a:pt x="84" y="156"/>
                    <a:pt x="103" y="136"/>
                    <a:pt x="121" y="117"/>
                  </a:cubicBezTo>
                  <a:cubicBezTo>
                    <a:pt x="120" y="116"/>
                    <a:pt x="119" y="114"/>
                    <a:pt x="118" y="113"/>
                  </a:cubicBezTo>
                  <a:cubicBezTo>
                    <a:pt x="119" y="111"/>
                    <a:pt x="121" y="109"/>
                    <a:pt x="122" y="108"/>
                  </a:cubicBezTo>
                  <a:cubicBezTo>
                    <a:pt x="127" y="103"/>
                    <a:pt x="133" y="99"/>
                    <a:pt x="138" y="96"/>
                  </a:cubicBezTo>
                  <a:cubicBezTo>
                    <a:pt x="139" y="95"/>
                    <a:pt x="139" y="95"/>
                    <a:pt x="140" y="94"/>
                  </a:cubicBezTo>
                  <a:cubicBezTo>
                    <a:pt x="140" y="93"/>
                    <a:pt x="140" y="93"/>
                    <a:pt x="140" y="92"/>
                  </a:cubicBezTo>
                  <a:cubicBezTo>
                    <a:pt x="141" y="87"/>
                    <a:pt x="141" y="82"/>
                    <a:pt x="138" y="7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ṧḻiďe">
              <a:extLst>
                <a:ext uri="{FF2B5EF4-FFF2-40B4-BE49-F238E27FC236}">
                  <a16:creationId xmlns:a16="http://schemas.microsoft.com/office/drawing/2014/main" id="{FF024F65-3463-4F66-AE9F-3E7920BCE3E3}"/>
                </a:ext>
              </a:extLst>
            </p:cNvPr>
            <p:cNvSpPr/>
            <p:nvPr/>
          </p:nvSpPr>
          <p:spPr bwMode="auto">
            <a:xfrm>
              <a:off x="4402138" y="1676401"/>
              <a:ext cx="387350" cy="341313"/>
            </a:xfrm>
            <a:custGeom>
              <a:avLst/>
              <a:gdLst>
                <a:gd name="T0" fmla="*/ 0 w 66"/>
                <a:gd name="T1" fmla="*/ 47 h 58"/>
                <a:gd name="T2" fmla="*/ 35 w 66"/>
                <a:gd name="T3" fmla="*/ 57 h 58"/>
                <a:gd name="T4" fmla="*/ 66 w 66"/>
                <a:gd name="T5" fmla="*/ 46 h 58"/>
                <a:gd name="T6" fmla="*/ 60 w 66"/>
                <a:gd name="T7" fmla="*/ 42 h 58"/>
                <a:gd name="T8" fmla="*/ 38 w 66"/>
                <a:gd name="T9" fmla="*/ 6 h 58"/>
                <a:gd name="T10" fmla="*/ 13 w 66"/>
                <a:gd name="T11" fmla="*/ 10 h 58"/>
                <a:gd name="T12" fmla="*/ 0 w 66"/>
                <a:gd name="T13" fmla="*/ 4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8">
                  <a:moveTo>
                    <a:pt x="0" y="47"/>
                  </a:moveTo>
                  <a:cubicBezTo>
                    <a:pt x="10" y="54"/>
                    <a:pt x="23" y="58"/>
                    <a:pt x="35" y="57"/>
                  </a:cubicBezTo>
                  <a:cubicBezTo>
                    <a:pt x="46" y="57"/>
                    <a:pt x="57" y="53"/>
                    <a:pt x="66" y="46"/>
                  </a:cubicBezTo>
                  <a:cubicBezTo>
                    <a:pt x="64" y="44"/>
                    <a:pt x="62" y="43"/>
                    <a:pt x="60" y="42"/>
                  </a:cubicBezTo>
                  <a:cubicBezTo>
                    <a:pt x="48" y="33"/>
                    <a:pt x="37" y="20"/>
                    <a:pt x="38" y="6"/>
                  </a:cubicBezTo>
                  <a:cubicBezTo>
                    <a:pt x="29" y="0"/>
                    <a:pt x="21" y="4"/>
                    <a:pt x="13" y="10"/>
                  </a:cubicBezTo>
                  <a:cubicBezTo>
                    <a:pt x="18" y="23"/>
                    <a:pt x="10" y="38"/>
                    <a:pt x="0" y="47"/>
                  </a:cubicBezTo>
                </a:path>
              </a:pathLst>
            </a:custGeom>
            <a:solidFill>
              <a:srgbClr val="E6C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sľiḋé">
              <a:extLst>
                <a:ext uri="{FF2B5EF4-FFF2-40B4-BE49-F238E27FC236}">
                  <a16:creationId xmlns:a16="http://schemas.microsoft.com/office/drawing/2014/main" id="{840BF352-BC4C-461D-817C-014B6CEDAACB}"/>
                </a:ext>
              </a:extLst>
            </p:cNvPr>
            <p:cNvSpPr/>
            <p:nvPr/>
          </p:nvSpPr>
          <p:spPr bwMode="auto">
            <a:xfrm>
              <a:off x="4660901" y="1824038"/>
              <a:ext cx="69850" cy="80963"/>
            </a:xfrm>
            <a:custGeom>
              <a:avLst/>
              <a:gdLst>
                <a:gd name="T0" fmla="*/ 0 w 12"/>
                <a:gd name="T1" fmla="*/ 0 h 14"/>
                <a:gd name="T2" fmla="*/ 0 w 12"/>
                <a:gd name="T3" fmla="*/ 0 h 14"/>
                <a:gd name="T4" fmla="*/ 12 w 12"/>
                <a:gd name="T5" fmla="*/ 14 h 14"/>
                <a:gd name="T6" fmla="*/ 12 w 12"/>
                <a:gd name="T7" fmla="*/ 14 h 14"/>
                <a:gd name="T8" fmla="*/ 0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0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8" y="10"/>
                    <a:pt x="3" y="6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ṥ1íḋé">
              <a:extLst>
                <a:ext uri="{FF2B5EF4-FFF2-40B4-BE49-F238E27FC236}">
                  <a16:creationId xmlns:a16="http://schemas.microsoft.com/office/drawing/2014/main" id="{B93DC2F7-B210-43E7-A533-5935C6A70E91}"/>
                </a:ext>
              </a:extLst>
            </p:cNvPr>
            <p:cNvSpPr/>
            <p:nvPr/>
          </p:nvSpPr>
          <p:spPr bwMode="auto">
            <a:xfrm>
              <a:off x="4632326" y="1758951"/>
              <a:ext cx="28575" cy="65088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5 w 5"/>
                <a:gd name="T5" fmla="*/ 11 h 11"/>
                <a:gd name="T6" fmla="*/ 5 w 5"/>
                <a:gd name="T7" fmla="*/ 11 h 11"/>
                <a:gd name="T8" fmla="*/ 0 w 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8"/>
                    <a:pt x="1" y="4"/>
                    <a:pt x="0" y="0"/>
                  </a:cubicBezTo>
                </a:path>
              </a:pathLst>
            </a:custGeom>
            <a:solidFill>
              <a:srgbClr val="65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ṩļîďe">
              <a:extLst>
                <a:ext uri="{FF2B5EF4-FFF2-40B4-BE49-F238E27FC236}">
                  <a16:creationId xmlns:a16="http://schemas.microsoft.com/office/drawing/2014/main" id="{C737B69E-14CF-4448-A77A-443AA3A937DB}"/>
                </a:ext>
              </a:extLst>
            </p:cNvPr>
            <p:cNvSpPr/>
            <p:nvPr/>
          </p:nvSpPr>
          <p:spPr bwMode="auto">
            <a:xfrm>
              <a:off x="4473576" y="1793876"/>
              <a:ext cx="11113" cy="53975"/>
            </a:xfrm>
            <a:custGeom>
              <a:avLst/>
              <a:gdLst>
                <a:gd name="T0" fmla="*/ 2 w 2"/>
                <a:gd name="T1" fmla="*/ 0 h 9"/>
                <a:gd name="T2" fmla="*/ 0 w 2"/>
                <a:gd name="T3" fmla="*/ 9 h 9"/>
                <a:gd name="T4" fmla="*/ 0 w 2"/>
                <a:gd name="T5" fmla="*/ 9 h 9"/>
                <a:gd name="T6" fmla="*/ 2 w 2"/>
                <a:gd name="T7" fmla="*/ 0 h 9"/>
                <a:gd name="T8" fmla="*/ 2 w 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2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ŝ1íḓe">
              <a:extLst>
                <a:ext uri="{FF2B5EF4-FFF2-40B4-BE49-F238E27FC236}">
                  <a16:creationId xmlns:a16="http://schemas.microsoft.com/office/drawing/2014/main" id="{BEE20456-70FE-416C-908D-44A134C78B25}"/>
                </a:ext>
              </a:extLst>
            </p:cNvPr>
            <p:cNvSpPr/>
            <p:nvPr/>
          </p:nvSpPr>
          <p:spPr bwMode="auto">
            <a:xfrm>
              <a:off x="4484688" y="1758951"/>
              <a:ext cx="0" cy="34925"/>
            </a:xfrm>
            <a:custGeom>
              <a:avLst/>
              <a:gdLst>
                <a:gd name="T0" fmla="*/ 0 h 6"/>
                <a:gd name="T1" fmla="*/ 6 h 6"/>
                <a:gd name="T2" fmla="*/ 6 h 6"/>
                <a:gd name="T3" fmla="*/ 0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5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ṥḷiďê">
              <a:extLst>
                <a:ext uri="{FF2B5EF4-FFF2-40B4-BE49-F238E27FC236}">
                  <a16:creationId xmlns:a16="http://schemas.microsoft.com/office/drawing/2014/main" id="{E7F3646A-78B1-443F-843E-CAB89D9D9366}"/>
                </a:ext>
              </a:extLst>
            </p:cNvPr>
            <p:cNvSpPr/>
            <p:nvPr/>
          </p:nvSpPr>
          <p:spPr bwMode="auto">
            <a:xfrm>
              <a:off x="4473576" y="1758951"/>
              <a:ext cx="257175" cy="158750"/>
            </a:xfrm>
            <a:custGeom>
              <a:avLst/>
              <a:gdLst>
                <a:gd name="T0" fmla="*/ 27 w 44"/>
                <a:gd name="T1" fmla="*/ 0 h 27"/>
                <a:gd name="T2" fmla="*/ 13 w 44"/>
                <a:gd name="T3" fmla="*/ 7 h 27"/>
                <a:gd name="T4" fmla="*/ 2 w 44"/>
                <a:gd name="T5" fmla="*/ 0 h 27"/>
                <a:gd name="T6" fmla="*/ 2 w 44"/>
                <a:gd name="T7" fmla="*/ 6 h 27"/>
                <a:gd name="T8" fmla="*/ 0 w 44"/>
                <a:gd name="T9" fmla="*/ 15 h 27"/>
                <a:gd name="T10" fmla="*/ 20 w 44"/>
                <a:gd name="T11" fmla="*/ 26 h 27"/>
                <a:gd name="T12" fmla="*/ 31 w 44"/>
                <a:gd name="T13" fmla="*/ 27 h 27"/>
                <a:gd name="T14" fmla="*/ 44 w 44"/>
                <a:gd name="T15" fmla="*/ 25 h 27"/>
                <a:gd name="T16" fmla="*/ 32 w 44"/>
                <a:gd name="T17" fmla="*/ 11 h 27"/>
                <a:gd name="T18" fmla="*/ 27 w 4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7">
                  <a:moveTo>
                    <a:pt x="27" y="0"/>
                  </a:moveTo>
                  <a:cubicBezTo>
                    <a:pt x="23" y="4"/>
                    <a:pt x="18" y="6"/>
                    <a:pt x="13" y="7"/>
                  </a:cubicBezTo>
                  <a:cubicBezTo>
                    <a:pt x="9" y="5"/>
                    <a:pt x="5" y="3"/>
                    <a:pt x="2" y="0"/>
                  </a:cubicBezTo>
                  <a:cubicBezTo>
                    <a:pt x="2" y="2"/>
                    <a:pt x="2" y="4"/>
                    <a:pt x="2" y="6"/>
                  </a:cubicBezTo>
                  <a:cubicBezTo>
                    <a:pt x="2" y="9"/>
                    <a:pt x="2" y="12"/>
                    <a:pt x="0" y="15"/>
                  </a:cubicBezTo>
                  <a:cubicBezTo>
                    <a:pt x="6" y="20"/>
                    <a:pt x="13" y="24"/>
                    <a:pt x="20" y="26"/>
                  </a:cubicBezTo>
                  <a:cubicBezTo>
                    <a:pt x="24" y="26"/>
                    <a:pt x="28" y="27"/>
                    <a:pt x="31" y="27"/>
                  </a:cubicBezTo>
                  <a:cubicBezTo>
                    <a:pt x="36" y="27"/>
                    <a:pt x="40" y="26"/>
                    <a:pt x="44" y="25"/>
                  </a:cubicBezTo>
                  <a:cubicBezTo>
                    <a:pt x="40" y="21"/>
                    <a:pt x="35" y="17"/>
                    <a:pt x="32" y="11"/>
                  </a:cubicBezTo>
                  <a:cubicBezTo>
                    <a:pt x="29" y="8"/>
                    <a:pt x="28" y="4"/>
                    <a:pt x="27" y="0"/>
                  </a:cubicBezTo>
                </a:path>
              </a:pathLst>
            </a:custGeom>
            <a:solidFill>
              <a:srgbClr val="CFA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sľîḓe">
              <a:extLst>
                <a:ext uri="{FF2B5EF4-FFF2-40B4-BE49-F238E27FC236}">
                  <a16:creationId xmlns:a16="http://schemas.microsoft.com/office/drawing/2014/main" id="{39C67889-BDDE-4073-A591-85436A9866FE}"/>
                </a:ext>
              </a:extLst>
            </p:cNvPr>
            <p:cNvSpPr/>
            <p:nvPr/>
          </p:nvSpPr>
          <p:spPr bwMode="auto">
            <a:xfrm>
              <a:off x="4379913" y="1384301"/>
              <a:ext cx="333375" cy="415925"/>
            </a:xfrm>
            <a:custGeom>
              <a:avLst/>
              <a:gdLst>
                <a:gd name="T0" fmla="*/ 9 w 57"/>
                <a:gd name="T1" fmla="*/ 0 h 71"/>
                <a:gd name="T2" fmla="*/ 4 w 57"/>
                <a:gd name="T3" fmla="*/ 40 h 71"/>
                <a:gd name="T4" fmla="*/ 29 w 57"/>
                <a:gd name="T5" fmla="*/ 71 h 71"/>
                <a:gd name="T6" fmla="*/ 50 w 57"/>
                <a:gd name="T7" fmla="*/ 56 h 71"/>
                <a:gd name="T8" fmla="*/ 57 w 57"/>
                <a:gd name="T9" fmla="*/ 32 h 71"/>
                <a:gd name="T10" fmla="*/ 55 w 57"/>
                <a:gd name="T11" fmla="*/ 18 h 71"/>
                <a:gd name="T12" fmla="*/ 36 w 57"/>
                <a:gd name="T13" fmla="*/ 2 h 71"/>
                <a:gd name="T14" fmla="*/ 9 w 57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71">
                  <a:moveTo>
                    <a:pt x="9" y="0"/>
                  </a:moveTo>
                  <a:cubicBezTo>
                    <a:pt x="3" y="13"/>
                    <a:pt x="0" y="27"/>
                    <a:pt x="4" y="40"/>
                  </a:cubicBezTo>
                  <a:cubicBezTo>
                    <a:pt x="7" y="54"/>
                    <a:pt x="16" y="66"/>
                    <a:pt x="29" y="71"/>
                  </a:cubicBezTo>
                  <a:cubicBezTo>
                    <a:pt x="37" y="70"/>
                    <a:pt x="45" y="63"/>
                    <a:pt x="50" y="56"/>
                  </a:cubicBezTo>
                  <a:cubicBezTo>
                    <a:pt x="55" y="49"/>
                    <a:pt x="57" y="41"/>
                    <a:pt x="57" y="32"/>
                  </a:cubicBezTo>
                  <a:cubicBezTo>
                    <a:pt x="57" y="27"/>
                    <a:pt x="57" y="23"/>
                    <a:pt x="55" y="18"/>
                  </a:cubicBezTo>
                  <a:cubicBezTo>
                    <a:pt x="52" y="11"/>
                    <a:pt x="44" y="5"/>
                    <a:pt x="36" y="2"/>
                  </a:cubicBezTo>
                  <a:cubicBezTo>
                    <a:pt x="28" y="0"/>
                    <a:pt x="17" y="0"/>
                    <a:pt x="9" y="0"/>
                  </a:cubicBezTo>
                </a:path>
              </a:pathLst>
            </a:custGeom>
            <a:solidFill>
              <a:srgbClr val="FFD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ş1íḋe">
              <a:extLst>
                <a:ext uri="{FF2B5EF4-FFF2-40B4-BE49-F238E27FC236}">
                  <a16:creationId xmlns:a16="http://schemas.microsoft.com/office/drawing/2014/main" id="{CEE13CD1-17EA-4A22-91F3-B48FC9F425A3}"/>
                </a:ext>
              </a:extLst>
            </p:cNvPr>
            <p:cNvSpPr/>
            <p:nvPr/>
          </p:nvSpPr>
          <p:spPr bwMode="auto">
            <a:xfrm>
              <a:off x="4702176" y="14890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5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ṥ1ïdê">
              <a:extLst>
                <a:ext uri="{FF2B5EF4-FFF2-40B4-BE49-F238E27FC236}">
                  <a16:creationId xmlns:a16="http://schemas.microsoft.com/office/drawing/2014/main" id="{F843A4A8-089D-426A-8E37-499E35579020}"/>
                </a:ext>
              </a:extLst>
            </p:cNvPr>
            <p:cNvSpPr/>
            <p:nvPr/>
          </p:nvSpPr>
          <p:spPr bwMode="auto">
            <a:xfrm>
              <a:off x="4554538" y="1412876"/>
              <a:ext cx="158750" cy="387350"/>
            </a:xfrm>
            <a:custGeom>
              <a:avLst/>
              <a:gdLst>
                <a:gd name="T0" fmla="*/ 11 w 27"/>
                <a:gd name="T1" fmla="*/ 0 h 66"/>
                <a:gd name="T2" fmla="*/ 13 w 27"/>
                <a:gd name="T3" fmla="*/ 34 h 66"/>
                <a:gd name="T4" fmla="*/ 0 w 27"/>
                <a:gd name="T5" fmla="*/ 66 h 66"/>
                <a:gd name="T6" fmla="*/ 20 w 27"/>
                <a:gd name="T7" fmla="*/ 51 h 66"/>
                <a:gd name="T8" fmla="*/ 27 w 27"/>
                <a:gd name="T9" fmla="*/ 27 h 66"/>
                <a:gd name="T10" fmla="*/ 27 w 27"/>
                <a:gd name="T11" fmla="*/ 26 h 66"/>
                <a:gd name="T12" fmla="*/ 25 w 27"/>
                <a:gd name="T13" fmla="*/ 13 h 66"/>
                <a:gd name="T14" fmla="*/ 25 w 27"/>
                <a:gd name="T15" fmla="*/ 13 h 66"/>
                <a:gd name="T16" fmla="*/ 25 w 27"/>
                <a:gd name="T17" fmla="*/ 13 h 66"/>
                <a:gd name="T18" fmla="*/ 25 w 27"/>
                <a:gd name="T19" fmla="*/ 13 h 66"/>
                <a:gd name="T20" fmla="*/ 11 w 27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6">
                  <a:moveTo>
                    <a:pt x="11" y="0"/>
                  </a:moveTo>
                  <a:cubicBezTo>
                    <a:pt x="13" y="11"/>
                    <a:pt x="14" y="23"/>
                    <a:pt x="13" y="34"/>
                  </a:cubicBezTo>
                  <a:cubicBezTo>
                    <a:pt x="11" y="46"/>
                    <a:pt x="7" y="57"/>
                    <a:pt x="0" y="66"/>
                  </a:cubicBezTo>
                  <a:cubicBezTo>
                    <a:pt x="8" y="64"/>
                    <a:pt x="15" y="58"/>
                    <a:pt x="20" y="51"/>
                  </a:cubicBezTo>
                  <a:cubicBezTo>
                    <a:pt x="25" y="44"/>
                    <a:pt x="27" y="36"/>
                    <a:pt x="27" y="27"/>
                  </a:cubicBezTo>
                  <a:cubicBezTo>
                    <a:pt x="27" y="27"/>
                    <a:pt x="27" y="26"/>
                    <a:pt x="27" y="26"/>
                  </a:cubicBezTo>
                  <a:cubicBezTo>
                    <a:pt x="27" y="21"/>
                    <a:pt x="26" y="17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7"/>
                    <a:pt x="17" y="3"/>
                    <a:pt x="11" y="0"/>
                  </a:cubicBezTo>
                </a:path>
              </a:pathLst>
            </a:custGeom>
            <a:solidFill>
              <a:srgbClr val="E5B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$ḷïde">
              <a:extLst>
                <a:ext uri="{FF2B5EF4-FFF2-40B4-BE49-F238E27FC236}">
                  <a16:creationId xmlns:a16="http://schemas.microsoft.com/office/drawing/2014/main" id="{AE8C6112-281E-4037-B4BE-038E8ADB731F}"/>
                </a:ext>
              </a:extLst>
            </p:cNvPr>
            <p:cNvSpPr/>
            <p:nvPr/>
          </p:nvSpPr>
          <p:spPr bwMode="auto">
            <a:xfrm>
              <a:off x="4595813" y="2139951"/>
              <a:ext cx="288925" cy="474663"/>
            </a:xfrm>
            <a:custGeom>
              <a:avLst/>
              <a:gdLst>
                <a:gd name="T0" fmla="*/ 41 w 49"/>
                <a:gd name="T1" fmla="*/ 81 h 81"/>
                <a:gd name="T2" fmla="*/ 8 w 49"/>
                <a:gd name="T3" fmla="*/ 81 h 81"/>
                <a:gd name="T4" fmla="*/ 0 w 49"/>
                <a:gd name="T5" fmla="*/ 72 h 81"/>
                <a:gd name="T6" fmla="*/ 0 w 49"/>
                <a:gd name="T7" fmla="*/ 9 h 81"/>
                <a:gd name="T8" fmla="*/ 8 w 49"/>
                <a:gd name="T9" fmla="*/ 0 h 81"/>
                <a:gd name="T10" fmla="*/ 41 w 49"/>
                <a:gd name="T11" fmla="*/ 0 h 81"/>
                <a:gd name="T12" fmla="*/ 49 w 49"/>
                <a:gd name="T13" fmla="*/ 9 h 81"/>
                <a:gd name="T14" fmla="*/ 49 w 49"/>
                <a:gd name="T15" fmla="*/ 72 h 81"/>
                <a:gd name="T16" fmla="*/ 41 w 49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81">
                  <a:moveTo>
                    <a:pt x="41" y="8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49" y="4"/>
                    <a:pt x="49" y="9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7"/>
                    <a:pt x="46" y="81"/>
                    <a:pt x="41" y="8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ṡľíḋé">
              <a:extLst>
                <a:ext uri="{FF2B5EF4-FFF2-40B4-BE49-F238E27FC236}">
                  <a16:creationId xmlns:a16="http://schemas.microsoft.com/office/drawing/2014/main" id="{44C68899-AC51-4543-A3FC-FBC5DEA7E407}"/>
                </a:ext>
              </a:extLst>
            </p:cNvPr>
            <p:cNvSpPr/>
            <p:nvPr/>
          </p:nvSpPr>
          <p:spPr bwMode="auto">
            <a:xfrm>
              <a:off x="4613276" y="2473326"/>
              <a:ext cx="206375" cy="258763"/>
            </a:xfrm>
            <a:custGeom>
              <a:avLst/>
              <a:gdLst>
                <a:gd name="T0" fmla="*/ 1 w 35"/>
                <a:gd name="T1" fmla="*/ 32 h 44"/>
                <a:gd name="T2" fmla="*/ 4 w 35"/>
                <a:gd name="T3" fmla="*/ 18 h 44"/>
                <a:gd name="T4" fmla="*/ 8 w 35"/>
                <a:gd name="T5" fmla="*/ 7 h 44"/>
                <a:gd name="T6" fmla="*/ 20 w 35"/>
                <a:gd name="T7" fmla="*/ 1 h 44"/>
                <a:gd name="T8" fmla="*/ 32 w 35"/>
                <a:gd name="T9" fmla="*/ 4 h 44"/>
                <a:gd name="T10" fmla="*/ 34 w 35"/>
                <a:gd name="T11" fmla="*/ 18 h 44"/>
                <a:gd name="T12" fmla="*/ 33 w 35"/>
                <a:gd name="T13" fmla="*/ 20 h 44"/>
                <a:gd name="T14" fmla="*/ 32 w 35"/>
                <a:gd name="T15" fmla="*/ 21 h 44"/>
                <a:gd name="T16" fmla="*/ 16 w 35"/>
                <a:gd name="T17" fmla="*/ 34 h 44"/>
                <a:gd name="T18" fmla="*/ 8 w 35"/>
                <a:gd name="T19" fmla="*/ 44 h 44"/>
                <a:gd name="T20" fmla="*/ 1 w 35"/>
                <a:gd name="T2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4">
                  <a:moveTo>
                    <a:pt x="1" y="32"/>
                  </a:moveTo>
                  <a:cubicBezTo>
                    <a:pt x="4" y="29"/>
                    <a:pt x="4" y="23"/>
                    <a:pt x="4" y="18"/>
                  </a:cubicBezTo>
                  <a:cubicBezTo>
                    <a:pt x="5" y="14"/>
                    <a:pt x="6" y="10"/>
                    <a:pt x="8" y="7"/>
                  </a:cubicBezTo>
                  <a:cubicBezTo>
                    <a:pt x="10" y="3"/>
                    <a:pt x="15" y="2"/>
                    <a:pt x="20" y="1"/>
                  </a:cubicBezTo>
                  <a:cubicBezTo>
                    <a:pt x="24" y="0"/>
                    <a:pt x="29" y="1"/>
                    <a:pt x="32" y="4"/>
                  </a:cubicBezTo>
                  <a:cubicBezTo>
                    <a:pt x="35" y="8"/>
                    <a:pt x="35" y="13"/>
                    <a:pt x="34" y="18"/>
                  </a:cubicBezTo>
                  <a:cubicBezTo>
                    <a:pt x="34" y="19"/>
                    <a:pt x="34" y="19"/>
                    <a:pt x="33" y="20"/>
                  </a:cubicBezTo>
                  <a:cubicBezTo>
                    <a:pt x="33" y="21"/>
                    <a:pt x="32" y="21"/>
                    <a:pt x="32" y="21"/>
                  </a:cubicBezTo>
                  <a:cubicBezTo>
                    <a:pt x="26" y="25"/>
                    <a:pt x="20" y="29"/>
                    <a:pt x="16" y="34"/>
                  </a:cubicBezTo>
                  <a:cubicBezTo>
                    <a:pt x="13" y="37"/>
                    <a:pt x="11" y="40"/>
                    <a:pt x="8" y="44"/>
                  </a:cubicBezTo>
                  <a:cubicBezTo>
                    <a:pt x="4" y="41"/>
                    <a:pt x="0" y="37"/>
                    <a:pt x="1" y="32"/>
                  </a:cubicBezTo>
                  <a:close/>
                </a:path>
              </a:pathLst>
            </a:custGeom>
            <a:solidFill>
              <a:srgbClr val="EDD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ļíḋe">
              <a:extLst>
                <a:ext uri="{FF2B5EF4-FFF2-40B4-BE49-F238E27FC236}">
                  <a16:creationId xmlns:a16="http://schemas.microsoft.com/office/drawing/2014/main" id="{57D0D1E8-2938-4AB2-A1D0-41FC4CC70948}"/>
                </a:ext>
              </a:extLst>
            </p:cNvPr>
            <p:cNvSpPr/>
            <p:nvPr/>
          </p:nvSpPr>
          <p:spPr bwMode="auto">
            <a:xfrm>
              <a:off x="3892551" y="1981201"/>
              <a:ext cx="809625" cy="1062038"/>
            </a:xfrm>
            <a:custGeom>
              <a:avLst/>
              <a:gdLst>
                <a:gd name="T0" fmla="*/ 83 w 138"/>
                <a:gd name="T1" fmla="*/ 1 h 181"/>
                <a:gd name="T2" fmla="*/ 37 w 138"/>
                <a:gd name="T3" fmla="*/ 37 h 181"/>
                <a:gd name="T4" fmla="*/ 12 w 138"/>
                <a:gd name="T5" fmla="*/ 91 h 181"/>
                <a:gd name="T6" fmla="*/ 8 w 138"/>
                <a:gd name="T7" fmla="*/ 149 h 181"/>
                <a:gd name="T8" fmla="*/ 75 w 138"/>
                <a:gd name="T9" fmla="*/ 173 h 181"/>
                <a:gd name="T10" fmla="*/ 138 w 138"/>
                <a:gd name="T11" fmla="*/ 127 h 181"/>
                <a:gd name="T12" fmla="*/ 123 w 138"/>
                <a:gd name="T13" fmla="*/ 110 h 181"/>
                <a:gd name="T14" fmla="*/ 103 w 138"/>
                <a:gd name="T15" fmla="*/ 129 h 181"/>
                <a:gd name="T16" fmla="*/ 71 w 138"/>
                <a:gd name="T17" fmla="*/ 130 h 181"/>
                <a:gd name="T18" fmla="*/ 57 w 138"/>
                <a:gd name="T19" fmla="*/ 103 h 181"/>
                <a:gd name="T20" fmla="*/ 62 w 138"/>
                <a:gd name="T21" fmla="*/ 92 h 181"/>
                <a:gd name="T22" fmla="*/ 77 w 138"/>
                <a:gd name="T23" fmla="*/ 65 h 181"/>
                <a:gd name="T24" fmla="*/ 92 w 138"/>
                <a:gd name="T25" fmla="*/ 10 h 181"/>
                <a:gd name="T26" fmla="*/ 83 w 138"/>
                <a:gd name="T27" fmla="*/ 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81">
                  <a:moveTo>
                    <a:pt x="83" y="1"/>
                  </a:moveTo>
                  <a:cubicBezTo>
                    <a:pt x="64" y="6"/>
                    <a:pt x="48" y="20"/>
                    <a:pt x="37" y="37"/>
                  </a:cubicBezTo>
                  <a:cubicBezTo>
                    <a:pt x="26" y="53"/>
                    <a:pt x="19" y="72"/>
                    <a:pt x="12" y="91"/>
                  </a:cubicBezTo>
                  <a:cubicBezTo>
                    <a:pt x="6" y="110"/>
                    <a:pt x="0" y="131"/>
                    <a:pt x="8" y="149"/>
                  </a:cubicBezTo>
                  <a:cubicBezTo>
                    <a:pt x="19" y="173"/>
                    <a:pt x="50" y="181"/>
                    <a:pt x="75" y="173"/>
                  </a:cubicBezTo>
                  <a:cubicBezTo>
                    <a:pt x="100" y="166"/>
                    <a:pt x="120" y="146"/>
                    <a:pt x="138" y="127"/>
                  </a:cubicBezTo>
                  <a:cubicBezTo>
                    <a:pt x="134" y="121"/>
                    <a:pt x="129" y="115"/>
                    <a:pt x="123" y="110"/>
                  </a:cubicBezTo>
                  <a:cubicBezTo>
                    <a:pt x="119" y="118"/>
                    <a:pt x="111" y="125"/>
                    <a:pt x="103" y="129"/>
                  </a:cubicBezTo>
                  <a:cubicBezTo>
                    <a:pt x="93" y="134"/>
                    <a:pt x="81" y="135"/>
                    <a:pt x="71" y="130"/>
                  </a:cubicBezTo>
                  <a:cubicBezTo>
                    <a:pt x="61" y="125"/>
                    <a:pt x="54" y="114"/>
                    <a:pt x="57" y="103"/>
                  </a:cubicBezTo>
                  <a:cubicBezTo>
                    <a:pt x="58" y="99"/>
                    <a:pt x="60" y="95"/>
                    <a:pt x="62" y="92"/>
                  </a:cubicBezTo>
                  <a:cubicBezTo>
                    <a:pt x="67" y="83"/>
                    <a:pt x="72" y="74"/>
                    <a:pt x="77" y="65"/>
                  </a:cubicBezTo>
                  <a:cubicBezTo>
                    <a:pt x="86" y="48"/>
                    <a:pt x="96" y="29"/>
                    <a:pt x="92" y="10"/>
                  </a:cubicBezTo>
                  <a:cubicBezTo>
                    <a:pt x="91" y="6"/>
                    <a:pt x="87" y="0"/>
                    <a:pt x="83" y="1"/>
                  </a:cubicBezTo>
                  <a:close/>
                </a:path>
              </a:pathLst>
            </a:custGeom>
            <a:solidFill>
              <a:srgbClr val="FF7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šḷíḑe">
              <a:extLst>
                <a:ext uri="{FF2B5EF4-FFF2-40B4-BE49-F238E27FC236}">
                  <a16:creationId xmlns:a16="http://schemas.microsoft.com/office/drawing/2014/main" id="{AAFA6007-78B1-4FBF-B9C8-2FC8B721C392}"/>
                </a:ext>
              </a:extLst>
            </p:cNvPr>
            <p:cNvSpPr/>
            <p:nvPr/>
          </p:nvSpPr>
          <p:spPr bwMode="auto">
            <a:xfrm>
              <a:off x="4356101" y="1331913"/>
              <a:ext cx="387350" cy="233363"/>
            </a:xfrm>
            <a:custGeom>
              <a:avLst/>
              <a:gdLst>
                <a:gd name="T0" fmla="*/ 1 w 66"/>
                <a:gd name="T1" fmla="*/ 34 h 40"/>
                <a:gd name="T2" fmla="*/ 45 w 66"/>
                <a:gd name="T3" fmla="*/ 22 h 40"/>
                <a:gd name="T4" fmla="*/ 64 w 66"/>
                <a:gd name="T5" fmla="*/ 40 h 40"/>
                <a:gd name="T6" fmla="*/ 59 w 66"/>
                <a:gd name="T7" fmla="*/ 14 h 40"/>
                <a:gd name="T8" fmla="*/ 38 w 66"/>
                <a:gd name="T9" fmla="*/ 5 h 40"/>
                <a:gd name="T10" fmla="*/ 22 w 66"/>
                <a:gd name="T11" fmla="*/ 1 h 40"/>
                <a:gd name="T12" fmla="*/ 7 w 66"/>
                <a:gd name="T13" fmla="*/ 5 h 40"/>
                <a:gd name="T14" fmla="*/ 2 w 66"/>
                <a:gd name="T15" fmla="*/ 16 h 40"/>
                <a:gd name="T16" fmla="*/ 1 w 66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40">
                  <a:moveTo>
                    <a:pt x="1" y="34"/>
                  </a:moveTo>
                  <a:cubicBezTo>
                    <a:pt x="17" y="38"/>
                    <a:pt x="34" y="33"/>
                    <a:pt x="45" y="22"/>
                  </a:cubicBezTo>
                  <a:cubicBezTo>
                    <a:pt x="49" y="30"/>
                    <a:pt x="56" y="36"/>
                    <a:pt x="64" y="40"/>
                  </a:cubicBezTo>
                  <a:cubicBezTo>
                    <a:pt x="65" y="31"/>
                    <a:pt x="66" y="20"/>
                    <a:pt x="59" y="14"/>
                  </a:cubicBezTo>
                  <a:cubicBezTo>
                    <a:pt x="54" y="8"/>
                    <a:pt x="46" y="7"/>
                    <a:pt x="38" y="5"/>
                  </a:cubicBezTo>
                  <a:cubicBezTo>
                    <a:pt x="33" y="4"/>
                    <a:pt x="28" y="1"/>
                    <a:pt x="22" y="1"/>
                  </a:cubicBezTo>
                  <a:cubicBezTo>
                    <a:pt x="17" y="0"/>
                    <a:pt x="10" y="1"/>
                    <a:pt x="7" y="5"/>
                  </a:cubicBezTo>
                  <a:cubicBezTo>
                    <a:pt x="4" y="8"/>
                    <a:pt x="3" y="12"/>
                    <a:pt x="2" y="16"/>
                  </a:cubicBezTo>
                  <a:cubicBezTo>
                    <a:pt x="1" y="22"/>
                    <a:pt x="0" y="28"/>
                    <a:pt x="1" y="34"/>
                  </a:cubicBezTo>
                  <a:close/>
                </a:path>
              </a:pathLst>
            </a:custGeom>
            <a:solidFill>
              <a:srgbClr val="71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ṥľïde">
              <a:extLst>
                <a:ext uri="{FF2B5EF4-FFF2-40B4-BE49-F238E27FC236}">
                  <a16:creationId xmlns:a16="http://schemas.microsoft.com/office/drawing/2014/main" id="{E16A3BF6-34FC-4867-BB10-096AA9828CB3}"/>
                </a:ext>
              </a:extLst>
            </p:cNvPr>
            <p:cNvSpPr/>
            <p:nvPr/>
          </p:nvSpPr>
          <p:spPr bwMode="auto">
            <a:xfrm>
              <a:off x="4684713" y="2227263"/>
              <a:ext cx="111125" cy="11747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Sľïḍê">
              <a:extLst>
                <a:ext uri="{FF2B5EF4-FFF2-40B4-BE49-F238E27FC236}">
                  <a16:creationId xmlns:a16="http://schemas.microsoft.com/office/drawing/2014/main" id="{B7363DBC-CDD2-473D-A57A-0D646453C30F}"/>
                </a:ext>
              </a:extLst>
            </p:cNvPr>
            <p:cNvSpPr/>
            <p:nvPr/>
          </p:nvSpPr>
          <p:spPr bwMode="auto">
            <a:xfrm>
              <a:off x="5999163" y="4389438"/>
              <a:ext cx="41275" cy="47625"/>
            </a:xfrm>
            <a:custGeom>
              <a:avLst/>
              <a:gdLst>
                <a:gd name="T0" fmla="*/ 4 w 7"/>
                <a:gd name="T1" fmla="*/ 8 h 8"/>
                <a:gd name="T2" fmla="*/ 1 w 7"/>
                <a:gd name="T3" fmla="*/ 7 h 8"/>
                <a:gd name="T4" fmla="*/ 0 w 7"/>
                <a:gd name="T5" fmla="*/ 6 h 8"/>
                <a:gd name="T6" fmla="*/ 0 w 7"/>
                <a:gd name="T7" fmla="*/ 4 h 8"/>
                <a:gd name="T8" fmla="*/ 0 w 7"/>
                <a:gd name="T9" fmla="*/ 3 h 8"/>
                <a:gd name="T10" fmla="*/ 0 w 7"/>
                <a:gd name="T11" fmla="*/ 3 h 8"/>
                <a:gd name="T12" fmla="*/ 1 w 7"/>
                <a:gd name="T13" fmla="*/ 2 h 8"/>
                <a:gd name="T14" fmla="*/ 1 w 7"/>
                <a:gd name="T15" fmla="*/ 2 h 8"/>
                <a:gd name="T16" fmla="*/ 2 w 7"/>
                <a:gd name="T17" fmla="*/ 1 h 8"/>
                <a:gd name="T18" fmla="*/ 6 w 7"/>
                <a:gd name="T19" fmla="*/ 2 h 8"/>
                <a:gd name="T20" fmla="*/ 7 w 7"/>
                <a:gd name="T21" fmla="*/ 2 h 8"/>
                <a:gd name="T22" fmla="*/ 7 w 7"/>
                <a:gd name="T23" fmla="*/ 3 h 8"/>
                <a:gd name="T24" fmla="*/ 7 w 7"/>
                <a:gd name="T25" fmla="*/ 3 h 8"/>
                <a:gd name="T26" fmla="*/ 7 w 7"/>
                <a:gd name="T27" fmla="*/ 4 h 8"/>
                <a:gd name="T28" fmla="*/ 7 w 7"/>
                <a:gd name="T29" fmla="*/ 6 h 8"/>
                <a:gd name="T30" fmla="*/ 6 w 7"/>
                <a:gd name="T31" fmla="*/ 7 h 8"/>
                <a:gd name="T32" fmla="*/ 5 w 7"/>
                <a:gd name="T33" fmla="*/ 8 h 8"/>
                <a:gd name="T34" fmla="*/ 4 w 7"/>
                <a:gd name="T3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4" y="0"/>
                    <a:pt x="5" y="0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6"/>
                    <a:pt x="7" y="6"/>
                    <a:pt x="6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sḻiḍè">
              <a:extLst>
                <a:ext uri="{FF2B5EF4-FFF2-40B4-BE49-F238E27FC236}">
                  <a16:creationId xmlns:a16="http://schemas.microsoft.com/office/drawing/2014/main" id="{040F42A1-9537-4325-BA03-A5497313A8A8}"/>
                </a:ext>
              </a:extLst>
            </p:cNvPr>
            <p:cNvSpPr/>
            <p:nvPr/>
          </p:nvSpPr>
          <p:spPr bwMode="auto">
            <a:xfrm>
              <a:off x="5218113" y="3698876"/>
              <a:ext cx="1414463" cy="1042988"/>
            </a:xfrm>
            <a:custGeom>
              <a:avLst/>
              <a:gdLst>
                <a:gd name="T0" fmla="*/ 216 w 241"/>
                <a:gd name="T1" fmla="*/ 0 h 178"/>
                <a:gd name="T2" fmla="*/ 25 w 241"/>
                <a:gd name="T3" fmla="*/ 0 h 178"/>
                <a:gd name="T4" fmla="*/ 0 w 241"/>
                <a:gd name="T5" fmla="*/ 24 h 178"/>
                <a:gd name="T6" fmla="*/ 0 w 241"/>
                <a:gd name="T7" fmla="*/ 129 h 178"/>
                <a:gd name="T8" fmla="*/ 25 w 241"/>
                <a:gd name="T9" fmla="*/ 153 h 178"/>
                <a:gd name="T10" fmla="*/ 156 w 241"/>
                <a:gd name="T11" fmla="*/ 153 h 178"/>
                <a:gd name="T12" fmla="*/ 175 w 241"/>
                <a:gd name="T13" fmla="*/ 178 h 178"/>
                <a:gd name="T14" fmla="*/ 194 w 241"/>
                <a:gd name="T15" fmla="*/ 153 h 178"/>
                <a:gd name="T16" fmla="*/ 216 w 241"/>
                <a:gd name="T17" fmla="*/ 153 h 178"/>
                <a:gd name="T18" fmla="*/ 241 w 241"/>
                <a:gd name="T19" fmla="*/ 129 h 178"/>
                <a:gd name="T20" fmla="*/ 241 w 241"/>
                <a:gd name="T21" fmla="*/ 24 h 178"/>
                <a:gd name="T22" fmla="*/ 216 w 241"/>
                <a:gd name="T2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78">
                  <a:moveTo>
                    <a:pt x="21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3"/>
                    <a:pt x="11" y="153"/>
                    <a:pt x="25" y="153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216" y="153"/>
                    <a:pt x="216" y="153"/>
                    <a:pt x="216" y="153"/>
                  </a:cubicBezTo>
                  <a:cubicBezTo>
                    <a:pt x="230" y="153"/>
                    <a:pt x="241" y="143"/>
                    <a:pt x="241" y="129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41" y="11"/>
                    <a:pt x="230" y="0"/>
                    <a:pt x="216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ŝļíḑe">
              <a:extLst>
                <a:ext uri="{FF2B5EF4-FFF2-40B4-BE49-F238E27FC236}">
                  <a16:creationId xmlns:a16="http://schemas.microsoft.com/office/drawing/2014/main" id="{DE67DE37-0B8C-4270-A040-4937B4E16F8A}"/>
                </a:ext>
              </a:extLst>
            </p:cNvPr>
            <p:cNvSpPr/>
            <p:nvPr/>
          </p:nvSpPr>
          <p:spPr bwMode="auto">
            <a:xfrm>
              <a:off x="5218113" y="3698876"/>
              <a:ext cx="1414463" cy="1042988"/>
            </a:xfrm>
            <a:custGeom>
              <a:avLst/>
              <a:gdLst>
                <a:gd name="T0" fmla="*/ 216 w 241"/>
                <a:gd name="T1" fmla="*/ 0 h 178"/>
                <a:gd name="T2" fmla="*/ 25 w 241"/>
                <a:gd name="T3" fmla="*/ 0 h 178"/>
                <a:gd name="T4" fmla="*/ 0 w 241"/>
                <a:gd name="T5" fmla="*/ 24 h 178"/>
                <a:gd name="T6" fmla="*/ 0 w 241"/>
                <a:gd name="T7" fmla="*/ 129 h 178"/>
                <a:gd name="T8" fmla="*/ 25 w 241"/>
                <a:gd name="T9" fmla="*/ 153 h 178"/>
                <a:gd name="T10" fmla="*/ 156 w 241"/>
                <a:gd name="T11" fmla="*/ 153 h 178"/>
                <a:gd name="T12" fmla="*/ 175 w 241"/>
                <a:gd name="T13" fmla="*/ 178 h 178"/>
                <a:gd name="T14" fmla="*/ 194 w 241"/>
                <a:gd name="T15" fmla="*/ 153 h 178"/>
                <a:gd name="T16" fmla="*/ 216 w 241"/>
                <a:gd name="T17" fmla="*/ 153 h 178"/>
                <a:gd name="T18" fmla="*/ 241 w 241"/>
                <a:gd name="T19" fmla="*/ 129 h 178"/>
                <a:gd name="T20" fmla="*/ 241 w 241"/>
                <a:gd name="T21" fmla="*/ 24 h 178"/>
                <a:gd name="T22" fmla="*/ 216 w 241"/>
                <a:gd name="T2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78">
                  <a:moveTo>
                    <a:pt x="21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3"/>
                    <a:pt x="11" y="153"/>
                    <a:pt x="25" y="153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216" y="153"/>
                    <a:pt x="216" y="153"/>
                    <a:pt x="216" y="153"/>
                  </a:cubicBezTo>
                  <a:cubicBezTo>
                    <a:pt x="230" y="153"/>
                    <a:pt x="241" y="143"/>
                    <a:pt x="241" y="129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41" y="11"/>
                    <a:pt x="230" y="0"/>
                    <a:pt x="216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Sľïḑe">
              <a:extLst>
                <a:ext uri="{FF2B5EF4-FFF2-40B4-BE49-F238E27FC236}">
                  <a16:creationId xmlns:a16="http://schemas.microsoft.com/office/drawing/2014/main" id="{5D1C74F9-17F3-481A-AAF1-7DC7238E03D0}"/>
                </a:ext>
              </a:extLst>
            </p:cNvPr>
            <p:cNvSpPr/>
            <p:nvPr/>
          </p:nvSpPr>
          <p:spPr bwMode="auto">
            <a:xfrm>
              <a:off x="5218113" y="3633788"/>
              <a:ext cx="1414463" cy="1049338"/>
            </a:xfrm>
            <a:custGeom>
              <a:avLst/>
              <a:gdLst>
                <a:gd name="T0" fmla="*/ 216 w 241"/>
                <a:gd name="T1" fmla="*/ 0 h 179"/>
                <a:gd name="T2" fmla="*/ 25 w 241"/>
                <a:gd name="T3" fmla="*/ 0 h 179"/>
                <a:gd name="T4" fmla="*/ 0 w 241"/>
                <a:gd name="T5" fmla="*/ 25 h 179"/>
                <a:gd name="T6" fmla="*/ 0 w 241"/>
                <a:gd name="T7" fmla="*/ 130 h 179"/>
                <a:gd name="T8" fmla="*/ 25 w 241"/>
                <a:gd name="T9" fmla="*/ 154 h 179"/>
                <a:gd name="T10" fmla="*/ 156 w 241"/>
                <a:gd name="T11" fmla="*/ 154 h 179"/>
                <a:gd name="T12" fmla="*/ 175 w 241"/>
                <a:gd name="T13" fmla="*/ 179 h 179"/>
                <a:gd name="T14" fmla="*/ 194 w 241"/>
                <a:gd name="T15" fmla="*/ 154 h 179"/>
                <a:gd name="T16" fmla="*/ 216 w 241"/>
                <a:gd name="T17" fmla="*/ 154 h 179"/>
                <a:gd name="T18" fmla="*/ 241 w 241"/>
                <a:gd name="T19" fmla="*/ 130 h 179"/>
                <a:gd name="T20" fmla="*/ 241 w 241"/>
                <a:gd name="T21" fmla="*/ 25 h 179"/>
                <a:gd name="T22" fmla="*/ 216 w 241"/>
                <a:gd name="T2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79">
                  <a:moveTo>
                    <a:pt x="21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3"/>
                    <a:pt x="11" y="154"/>
                    <a:pt x="25" y="154"/>
                  </a:cubicBezTo>
                  <a:cubicBezTo>
                    <a:pt x="156" y="154"/>
                    <a:pt x="156" y="154"/>
                    <a:pt x="156" y="154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216" y="154"/>
                    <a:pt x="216" y="154"/>
                    <a:pt x="216" y="154"/>
                  </a:cubicBezTo>
                  <a:cubicBezTo>
                    <a:pt x="230" y="154"/>
                    <a:pt x="241" y="143"/>
                    <a:pt x="241" y="130"/>
                  </a:cubicBezTo>
                  <a:cubicBezTo>
                    <a:pt x="241" y="25"/>
                    <a:pt x="241" y="25"/>
                    <a:pt x="241" y="25"/>
                  </a:cubicBezTo>
                  <a:cubicBezTo>
                    <a:pt x="241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śḷîdé">
              <a:extLst>
                <a:ext uri="{FF2B5EF4-FFF2-40B4-BE49-F238E27FC236}">
                  <a16:creationId xmlns:a16="http://schemas.microsoft.com/office/drawing/2014/main" id="{5AED8E9D-9181-4D3F-9405-96A3DB926439}"/>
                </a:ext>
              </a:extLst>
            </p:cNvPr>
            <p:cNvSpPr/>
            <p:nvPr/>
          </p:nvSpPr>
          <p:spPr bwMode="auto">
            <a:xfrm>
              <a:off x="5383213" y="3798888"/>
              <a:ext cx="1073150" cy="80963"/>
            </a:xfrm>
            <a:custGeom>
              <a:avLst/>
              <a:gdLst>
                <a:gd name="T0" fmla="*/ 176 w 183"/>
                <a:gd name="T1" fmla="*/ 14 h 14"/>
                <a:gd name="T2" fmla="*/ 7 w 183"/>
                <a:gd name="T3" fmla="*/ 14 h 14"/>
                <a:gd name="T4" fmla="*/ 0 w 183"/>
                <a:gd name="T5" fmla="*/ 7 h 14"/>
                <a:gd name="T6" fmla="*/ 7 w 183"/>
                <a:gd name="T7" fmla="*/ 0 h 14"/>
                <a:gd name="T8" fmla="*/ 176 w 183"/>
                <a:gd name="T9" fmla="*/ 0 h 14"/>
                <a:gd name="T10" fmla="*/ 183 w 183"/>
                <a:gd name="T11" fmla="*/ 7 h 14"/>
                <a:gd name="T12" fmla="*/ 176 w 183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4">
                  <a:moveTo>
                    <a:pt x="176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3"/>
                    <a:pt x="183" y="7"/>
                  </a:cubicBezTo>
                  <a:cubicBezTo>
                    <a:pt x="183" y="11"/>
                    <a:pt x="180" y="14"/>
                    <a:pt x="176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śliḋe">
              <a:extLst>
                <a:ext uri="{FF2B5EF4-FFF2-40B4-BE49-F238E27FC236}">
                  <a16:creationId xmlns:a16="http://schemas.microsoft.com/office/drawing/2014/main" id="{87668615-8B4F-4E4C-9042-4F620D0C195F}"/>
                </a:ext>
              </a:extLst>
            </p:cNvPr>
            <p:cNvSpPr/>
            <p:nvPr/>
          </p:nvSpPr>
          <p:spPr bwMode="auto">
            <a:xfrm>
              <a:off x="5383213" y="4010026"/>
              <a:ext cx="1073150" cy="87313"/>
            </a:xfrm>
            <a:custGeom>
              <a:avLst/>
              <a:gdLst>
                <a:gd name="T0" fmla="*/ 176 w 183"/>
                <a:gd name="T1" fmla="*/ 15 h 15"/>
                <a:gd name="T2" fmla="*/ 7 w 183"/>
                <a:gd name="T3" fmla="*/ 15 h 15"/>
                <a:gd name="T4" fmla="*/ 0 w 183"/>
                <a:gd name="T5" fmla="*/ 7 h 15"/>
                <a:gd name="T6" fmla="*/ 7 w 183"/>
                <a:gd name="T7" fmla="*/ 0 h 15"/>
                <a:gd name="T8" fmla="*/ 176 w 183"/>
                <a:gd name="T9" fmla="*/ 0 h 15"/>
                <a:gd name="T10" fmla="*/ 183 w 183"/>
                <a:gd name="T11" fmla="*/ 7 h 15"/>
                <a:gd name="T12" fmla="*/ 176 w 18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5">
                  <a:moveTo>
                    <a:pt x="17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3"/>
                    <a:pt x="183" y="7"/>
                  </a:cubicBezTo>
                  <a:cubicBezTo>
                    <a:pt x="183" y="11"/>
                    <a:pt x="180" y="15"/>
                    <a:pt x="176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ṧḷïḍe">
              <a:extLst>
                <a:ext uri="{FF2B5EF4-FFF2-40B4-BE49-F238E27FC236}">
                  <a16:creationId xmlns:a16="http://schemas.microsoft.com/office/drawing/2014/main" id="{1DD7BB3C-D860-4773-BA6C-D71D3FD0F52B}"/>
                </a:ext>
              </a:extLst>
            </p:cNvPr>
            <p:cNvSpPr/>
            <p:nvPr/>
          </p:nvSpPr>
          <p:spPr bwMode="auto">
            <a:xfrm>
              <a:off x="5383213" y="4219576"/>
              <a:ext cx="1073150" cy="88900"/>
            </a:xfrm>
            <a:custGeom>
              <a:avLst/>
              <a:gdLst>
                <a:gd name="T0" fmla="*/ 176 w 183"/>
                <a:gd name="T1" fmla="*/ 15 h 15"/>
                <a:gd name="T2" fmla="*/ 7 w 183"/>
                <a:gd name="T3" fmla="*/ 15 h 15"/>
                <a:gd name="T4" fmla="*/ 0 w 183"/>
                <a:gd name="T5" fmla="*/ 8 h 15"/>
                <a:gd name="T6" fmla="*/ 7 w 183"/>
                <a:gd name="T7" fmla="*/ 0 h 15"/>
                <a:gd name="T8" fmla="*/ 176 w 183"/>
                <a:gd name="T9" fmla="*/ 0 h 15"/>
                <a:gd name="T10" fmla="*/ 183 w 183"/>
                <a:gd name="T11" fmla="*/ 8 h 15"/>
                <a:gd name="T12" fmla="*/ 176 w 18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5">
                  <a:moveTo>
                    <a:pt x="17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4"/>
                    <a:pt x="183" y="8"/>
                  </a:cubicBezTo>
                  <a:cubicBezTo>
                    <a:pt x="183" y="12"/>
                    <a:pt x="180" y="15"/>
                    <a:pt x="176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95" name="矩形 194">
            <a:extLst>
              <a:ext uri="{FF2B5EF4-FFF2-40B4-BE49-F238E27FC236}">
                <a16:creationId xmlns:a16="http://schemas.microsoft.com/office/drawing/2014/main" id="{F72341DE-55DB-4BFE-B66B-46D6BDA460EF}"/>
              </a:ext>
            </a:extLst>
          </p:cNvPr>
          <p:cNvSpPr/>
          <p:nvPr/>
        </p:nvSpPr>
        <p:spPr bwMode="auto">
          <a:xfrm>
            <a:off x="-24681" y="6277491"/>
            <a:ext cx="9442903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6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982363" y="2746593"/>
            <a:ext cx="10312365" cy="11463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197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930323" y="2682250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198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0981261" y="3568577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外部存储</a:t>
            </a:r>
          </a:p>
        </p:txBody>
      </p:sp>
      <p:sp>
        <p:nvSpPr>
          <p:cNvPr id="40" name="内容占位符 17"/>
          <p:cNvSpPr txBox="1">
            <a:spLocks/>
          </p:cNvSpPr>
          <p:nvPr/>
        </p:nvSpPr>
        <p:spPr>
          <a:xfrm>
            <a:off x="982363" y="1086110"/>
            <a:ext cx="10812190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FA30C"/>
                </a:solidFill>
              </a:rPr>
              <a:t>【</a:t>
            </a:r>
            <a:r>
              <a:rPr lang="zh-CN" altLang="en-US" dirty="0">
                <a:solidFill>
                  <a:srgbClr val="3FA30C"/>
                </a:solidFill>
              </a:rPr>
              <a:t>例</a:t>
            </a:r>
            <a:r>
              <a:rPr lang="en-US" altLang="zh-CN" dirty="0">
                <a:solidFill>
                  <a:srgbClr val="3FA30C"/>
                </a:solidFill>
              </a:rPr>
              <a:t>5-2】</a:t>
            </a:r>
            <a:r>
              <a:rPr lang="zh-CN" altLang="en-US" dirty="0"/>
              <a:t>读取与保存文件的应用程序示例。</a:t>
            </a:r>
            <a:endParaRPr lang="en-US" dirty="0"/>
          </a:p>
        </p:txBody>
      </p:sp>
      <p:sp>
        <p:nvSpPr>
          <p:cNvPr id="41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pic>
        <p:nvPicPr>
          <p:cNvPr id="4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6632" y="1718074"/>
            <a:ext cx="3441235" cy="3415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140649" y="5331815"/>
            <a:ext cx="303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卡读取与保存文件示例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2341DE-55DB-4BFE-B66B-46D6BDA460EF}"/>
              </a:ext>
            </a:extLst>
          </p:cNvPr>
          <p:cNvSpPr/>
          <p:nvPr/>
        </p:nvSpPr>
        <p:spPr bwMode="auto">
          <a:xfrm>
            <a:off x="-24681" y="6277491"/>
            <a:ext cx="12216681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152197" y="167168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881638" y="1797550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487707" y="269026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290645" y="2794177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数据格式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823217" y="370885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628270" y="3785553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轻量级存储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SharedPreferences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4158727" y="472743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935060" y="4806249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SQLite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571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JSON</a:t>
            </a:r>
            <a:r>
              <a:rPr lang="zh-CN" altLang="en-US" dirty="0"/>
              <a:t>数据介绍 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BE1939-4066-48DC-BB31-1B6A83E8AD7C}"/>
              </a:ext>
            </a:extLst>
          </p:cNvPr>
          <p:cNvSpPr/>
          <p:nvPr/>
        </p:nvSpPr>
        <p:spPr>
          <a:xfrm>
            <a:off x="1576418" y="2242792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D142B65-22AB-42E5-932E-02D243AA034B}"/>
              </a:ext>
            </a:extLst>
          </p:cNvPr>
          <p:cNvSpPr/>
          <p:nvPr/>
        </p:nvSpPr>
        <p:spPr>
          <a:xfrm>
            <a:off x="2627564" y="3265220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264470B-1CF4-4D5C-8FBA-D8B68A540B83}"/>
              </a:ext>
            </a:extLst>
          </p:cNvPr>
          <p:cNvSpPr/>
          <p:nvPr/>
        </p:nvSpPr>
        <p:spPr>
          <a:xfrm>
            <a:off x="1567369" y="4287648"/>
            <a:ext cx="946236" cy="946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5E93FF-9E1F-427D-9B13-8D78A645BD4C}"/>
              </a:ext>
            </a:extLst>
          </p:cNvPr>
          <p:cNvSpPr/>
          <p:nvPr/>
        </p:nvSpPr>
        <p:spPr>
          <a:xfrm>
            <a:off x="514429" y="2249615"/>
            <a:ext cx="946236" cy="9462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4573273" y="1563525"/>
            <a:ext cx="7036464" cy="3759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Object Notation)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是近几年才流行的一种新的数据格式，它与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非常相似，但相对于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来说，解析速度更快，占用空间更小。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是一种轻量级的数据交换格式，与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一样，也是基于纯文本的数据格式。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客户端和服务器的数据交换格式，往往通过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来进行交换。尤其是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开发。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正成为理想的数据交互语言，易于阅读和编写，同时也易于机器解析和生成。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51EDD8B0-DEBF-41BA-8A19-22AE3DA23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18" y="3262968"/>
            <a:ext cx="950740" cy="95074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2DFBDA9-8702-4570-A7F9-23B54BE89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09" y="4270172"/>
            <a:ext cx="950740" cy="95074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020F6F56-205B-45B9-8797-5E2E728B7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" y="3242927"/>
            <a:ext cx="950740" cy="950740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809E3E4C-06B1-4F1E-90F7-B5DBB63B823C}"/>
              </a:ext>
            </a:extLst>
          </p:cNvPr>
          <p:cNvGrpSpPr/>
          <p:nvPr/>
        </p:nvGrpSpPr>
        <p:grpSpPr>
          <a:xfrm>
            <a:off x="3898733" y="1686052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DED94103-F92F-41AF-8185-BE5FECD7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AE2CE23E-AA1C-4E90-9449-DF3599D7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8A1A15DB-CBAE-4A54-A9B8-674574B8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552BA85-BDFC-4626-B341-318CA45B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2838C00-EE6E-43F4-A0E0-A9694F4A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6B271CD-B438-4365-A5B0-5E2654A1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B10B25C-F0B6-4EF5-8A4B-EA4DE3A17ECD}"/>
              </a:ext>
            </a:extLst>
          </p:cNvPr>
          <p:cNvGrpSpPr/>
          <p:nvPr/>
        </p:nvGrpSpPr>
        <p:grpSpPr>
          <a:xfrm>
            <a:off x="3898733" y="2897492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E424B59-6C05-4D2F-A1B6-E513296D2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8BFCD11-C4B5-4D06-9C3A-C5B4114A3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E6A28954-B1A1-42AF-914C-BD7920E5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9F77D7CB-FE3E-46F8-BE2E-9776EF69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FB4304C-D1E4-4A1B-844E-C835EE91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7AB6F0CC-C441-46A6-A3D9-B2D2B3039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61CB220-C839-4DF5-BD8A-46103F893E77}"/>
              </a:ext>
            </a:extLst>
          </p:cNvPr>
          <p:cNvGrpSpPr/>
          <p:nvPr/>
        </p:nvGrpSpPr>
        <p:grpSpPr>
          <a:xfrm>
            <a:off x="3898733" y="4646379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01C4C179-7B4F-4E57-BAAF-02D6EFE3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51878A31-6AEB-45B0-8856-AE5BF11CA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61B94ECE-356E-4BF6-90B6-5F644BD7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12A8CC28-A81E-47C8-A72A-52AFCB5AB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7F13636E-6194-465E-B51B-ACBC3F7E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8D46089-A919-451E-94BB-E2467E1DE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AE46933-9369-4DC9-9197-BC02DB7A9DDE}"/>
              </a:ext>
            </a:extLst>
          </p:cNvPr>
          <p:cNvGrpSpPr/>
          <p:nvPr/>
        </p:nvGrpSpPr>
        <p:grpSpPr>
          <a:xfrm>
            <a:off x="3898733" y="3765661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EA1DC110-27AA-47F9-8633-9CD9E635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0E5FFAB3-2E58-4413-9DFA-5B06843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C5996B3D-F65F-4C6C-8192-80841EFEC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86E9536C-24AB-4345-AA0D-1C048EC8D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973071BF-290B-4F7A-BA9A-E2725A01E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17EBB203-08EC-4DA9-9253-7127028A0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36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9"/>
          <p:cNvSpPr txBox="1"/>
          <p:nvPr/>
        </p:nvSpPr>
        <p:spPr>
          <a:xfrm>
            <a:off x="356808" y="1024232"/>
            <a:ext cx="1036737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30000"/>
              </a:lnSpc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两种数据结构：对象结构</a:t>
            </a:r>
            <a:r>
              <a:rPr lang="en-US" altLang="zh-CN" dirty="0">
                <a:sym typeface="Arial" panose="020B0604020202020204" pitchFamily="34" charset="0"/>
              </a:rPr>
              <a:t>JSONObject</a:t>
            </a:r>
            <a:r>
              <a:rPr lang="zh-CN" altLang="en-US" dirty="0">
                <a:sym typeface="Arial" panose="020B0604020202020204" pitchFamily="34" charset="0"/>
              </a:rPr>
              <a:t>、数组结构</a:t>
            </a:r>
            <a:r>
              <a:rPr lang="en-US" altLang="zh-CN" dirty="0" err="1">
                <a:sym typeface="Arial" panose="020B0604020202020204" pitchFamily="34" charset="0"/>
              </a:rPr>
              <a:t>JSONArray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JSON </a:t>
            </a:r>
            <a:r>
              <a:rPr lang="zh-CN" altLang="en-US" dirty="0"/>
              <a:t>的数据结构</a:t>
            </a:r>
          </a:p>
        </p:txBody>
      </p:sp>
      <p:grpSp>
        <p:nvGrpSpPr>
          <p:cNvPr id="118" name="43cdbae4-b1ac-48dc-a282-a627b159b4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BA39C3-6355-4EF4-931B-26FCD1D514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06950" y="951109"/>
            <a:ext cx="2326261" cy="1837358"/>
            <a:chOff x="3187701" y="1303338"/>
            <a:chExt cx="5808663" cy="4587876"/>
          </a:xfrm>
        </p:grpSpPr>
        <p:sp>
          <p:nvSpPr>
            <p:cNvPr id="119" name="ïṧḷiďê">
              <a:extLst>
                <a:ext uri="{FF2B5EF4-FFF2-40B4-BE49-F238E27FC236}">
                  <a16:creationId xmlns:a16="http://schemas.microsoft.com/office/drawing/2014/main" id="{ECBD7680-397D-47AF-97FE-C826EADECE55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84225"/>
            </a:xfrm>
            <a:custGeom>
              <a:avLst/>
              <a:gdLst>
                <a:gd name="T0" fmla="*/ 718 w 790"/>
                <a:gd name="T1" fmla="*/ 119 h 195"/>
                <a:gd name="T2" fmla="*/ 658 w 790"/>
                <a:gd name="T3" fmla="*/ 151 h 195"/>
                <a:gd name="T4" fmla="*/ 554 w 790"/>
                <a:gd name="T5" fmla="*/ 78 h 195"/>
                <a:gd name="T6" fmla="*/ 478 w 790"/>
                <a:gd name="T7" fmla="*/ 108 h 195"/>
                <a:gd name="T8" fmla="*/ 309 w 790"/>
                <a:gd name="T9" fmla="*/ 0 h 195"/>
                <a:gd name="T10" fmla="*/ 136 w 790"/>
                <a:gd name="T11" fmla="*/ 119 h 195"/>
                <a:gd name="T12" fmla="*/ 87 w 790"/>
                <a:gd name="T13" fmla="*/ 103 h 195"/>
                <a:gd name="T14" fmla="*/ 0 w 790"/>
                <a:gd name="T15" fmla="*/ 190 h 195"/>
                <a:gd name="T16" fmla="*/ 0 w 790"/>
                <a:gd name="T17" fmla="*/ 195 h 195"/>
                <a:gd name="T18" fmla="*/ 124 w 790"/>
                <a:gd name="T19" fmla="*/ 195 h 195"/>
                <a:gd name="T20" fmla="*/ 174 w 790"/>
                <a:gd name="T21" fmla="*/ 195 h 195"/>
                <a:gd name="T22" fmla="*/ 443 w 790"/>
                <a:gd name="T23" fmla="*/ 195 h 195"/>
                <a:gd name="T24" fmla="*/ 494 w 790"/>
                <a:gd name="T25" fmla="*/ 195 h 195"/>
                <a:gd name="T26" fmla="*/ 646 w 790"/>
                <a:gd name="T27" fmla="*/ 195 h 195"/>
                <a:gd name="T28" fmla="*/ 665 w 790"/>
                <a:gd name="T29" fmla="*/ 195 h 195"/>
                <a:gd name="T30" fmla="*/ 790 w 790"/>
                <a:gd name="T31" fmla="*/ 195 h 195"/>
                <a:gd name="T32" fmla="*/ 790 w 790"/>
                <a:gd name="T33" fmla="*/ 191 h 195"/>
                <a:gd name="T34" fmla="*/ 718 w 790"/>
                <a:gd name="T35" fmla="*/ 11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0" h="195">
                  <a:moveTo>
                    <a:pt x="718" y="119"/>
                  </a:move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2"/>
                    <a:pt x="0" y="193"/>
                    <a:pt x="0" y="195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443" y="195"/>
                    <a:pt x="443" y="195"/>
                    <a:pt x="443" y="195"/>
                  </a:cubicBezTo>
                  <a:cubicBezTo>
                    <a:pt x="494" y="195"/>
                    <a:pt x="494" y="195"/>
                    <a:pt x="494" y="195"/>
                  </a:cubicBezTo>
                  <a:cubicBezTo>
                    <a:pt x="646" y="195"/>
                    <a:pt x="646" y="195"/>
                    <a:pt x="646" y="195"/>
                  </a:cubicBezTo>
                  <a:cubicBezTo>
                    <a:pt x="665" y="195"/>
                    <a:pt x="665" y="195"/>
                    <a:pt x="665" y="195"/>
                  </a:cubicBezTo>
                  <a:cubicBezTo>
                    <a:pt x="790" y="195"/>
                    <a:pt x="790" y="195"/>
                    <a:pt x="790" y="195"/>
                  </a:cubicBezTo>
                  <a:cubicBezTo>
                    <a:pt x="790" y="194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šľïdê">
              <a:extLst>
                <a:ext uri="{FF2B5EF4-FFF2-40B4-BE49-F238E27FC236}">
                  <a16:creationId xmlns:a16="http://schemas.microsoft.com/office/drawing/2014/main" id="{651EBBB7-044B-4B86-B14B-001C164CC7BA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76288"/>
            </a:xfrm>
            <a:custGeom>
              <a:avLst/>
              <a:gdLst>
                <a:gd name="T0" fmla="*/ 87 w 790"/>
                <a:gd name="T1" fmla="*/ 107 h 193"/>
                <a:gd name="T2" fmla="*/ 136 w 790"/>
                <a:gd name="T3" fmla="*/ 122 h 193"/>
                <a:gd name="T4" fmla="*/ 309 w 790"/>
                <a:gd name="T5" fmla="*/ 3 h 193"/>
                <a:gd name="T6" fmla="*/ 478 w 790"/>
                <a:gd name="T7" fmla="*/ 111 h 193"/>
                <a:gd name="T8" fmla="*/ 554 w 790"/>
                <a:gd name="T9" fmla="*/ 81 h 193"/>
                <a:gd name="T10" fmla="*/ 658 w 790"/>
                <a:gd name="T11" fmla="*/ 155 h 193"/>
                <a:gd name="T12" fmla="*/ 718 w 790"/>
                <a:gd name="T13" fmla="*/ 123 h 193"/>
                <a:gd name="T14" fmla="*/ 790 w 790"/>
                <a:gd name="T15" fmla="*/ 193 h 193"/>
                <a:gd name="T16" fmla="*/ 790 w 790"/>
                <a:gd name="T17" fmla="*/ 191 h 193"/>
                <a:gd name="T18" fmla="*/ 718 w 790"/>
                <a:gd name="T19" fmla="*/ 119 h 193"/>
                <a:gd name="T20" fmla="*/ 658 w 790"/>
                <a:gd name="T21" fmla="*/ 151 h 193"/>
                <a:gd name="T22" fmla="*/ 554 w 790"/>
                <a:gd name="T23" fmla="*/ 78 h 193"/>
                <a:gd name="T24" fmla="*/ 478 w 790"/>
                <a:gd name="T25" fmla="*/ 108 h 193"/>
                <a:gd name="T26" fmla="*/ 309 w 790"/>
                <a:gd name="T27" fmla="*/ 0 h 193"/>
                <a:gd name="T28" fmla="*/ 136 w 790"/>
                <a:gd name="T29" fmla="*/ 119 h 193"/>
                <a:gd name="T30" fmla="*/ 87 w 790"/>
                <a:gd name="T31" fmla="*/ 103 h 193"/>
                <a:gd name="T32" fmla="*/ 0 w 790"/>
                <a:gd name="T33" fmla="*/ 190 h 193"/>
                <a:gd name="T34" fmla="*/ 0 w 790"/>
                <a:gd name="T35" fmla="*/ 193 h 193"/>
                <a:gd name="T36" fmla="*/ 87 w 790"/>
                <a:gd name="T37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0" h="193">
                  <a:moveTo>
                    <a:pt x="87" y="107"/>
                  </a:moveTo>
                  <a:cubicBezTo>
                    <a:pt x="105" y="107"/>
                    <a:pt x="122" y="112"/>
                    <a:pt x="136" y="122"/>
                  </a:cubicBezTo>
                  <a:cubicBezTo>
                    <a:pt x="163" y="53"/>
                    <a:pt x="231" y="3"/>
                    <a:pt x="309" y="3"/>
                  </a:cubicBezTo>
                  <a:cubicBezTo>
                    <a:pt x="384" y="3"/>
                    <a:pt x="448" y="48"/>
                    <a:pt x="478" y="111"/>
                  </a:cubicBezTo>
                  <a:cubicBezTo>
                    <a:pt x="498" y="93"/>
                    <a:pt x="524" y="81"/>
                    <a:pt x="554" y="81"/>
                  </a:cubicBezTo>
                  <a:cubicBezTo>
                    <a:pt x="602" y="81"/>
                    <a:pt x="643" y="112"/>
                    <a:pt x="658" y="155"/>
                  </a:cubicBezTo>
                  <a:cubicBezTo>
                    <a:pt x="671" y="135"/>
                    <a:pt x="693" y="123"/>
                    <a:pt x="718" y="123"/>
                  </a:cubicBezTo>
                  <a:cubicBezTo>
                    <a:pt x="757" y="123"/>
                    <a:pt x="789" y="154"/>
                    <a:pt x="790" y="193"/>
                  </a:cubicBezTo>
                  <a:cubicBezTo>
                    <a:pt x="790" y="193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1"/>
                    <a:pt x="0" y="192"/>
                    <a:pt x="0" y="193"/>
                  </a:cubicBezTo>
                  <a:cubicBezTo>
                    <a:pt x="1" y="145"/>
                    <a:pt x="39" y="107"/>
                    <a:pt x="87" y="10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ṣḻiḓê">
              <a:extLst>
                <a:ext uri="{FF2B5EF4-FFF2-40B4-BE49-F238E27FC236}">
                  <a16:creationId xmlns:a16="http://schemas.microsoft.com/office/drawing/2014/main" id="{5E28DCC2-13E5-45D7-8559-AADD845E4DB6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9113"/>
            </a:xfrm>
            <a:custGeom>
              <a:avLst/>
              <a:gdLst>
                <a:gd name="T0" fmla="*/ 407 w 464"/>
                <a:gd name="T1" fmla="*/ 70 h 129"/>
                <a:gd name="T2" fmla="*/ 364 w 464"/>
                <a:gd name="T3" fmla="*/ 90 h 129"/>
                <a:gd name="T4" fmla="*/ 288 w 464"/>
                <a:gd name="T5" fmla="*/ 41 h 129"/>
                <a:gd name="T6" fmla="*/ 230 w 464"/>
                <a:gd name="T7" fmla="*/ 65 h 129"/>
                <a:gd name="T8" fmla="*/ 122 w 464"/>
                <a:gd name="T9" fmla="*/ 0 h 129"/>
                <a:gd name="T10" fmla="*/ 0 w 464"/>
                <a:gd name="T11" fmla="*/ 123 h 129"/>
                <a:gd name="T12" fmla="*/ 0 w 464"/>
                <a:gd name="T13" fmla="*/ 129 h 129"/>
                <a:gd name="T14" fmla="*/ 204 w 464"/>
                <a:gd name="T15" fmla="*/ 129 h 129"/>
                <a:gd name="T16" fmla="*/ 245 w 464"/>
                <a:gd name="T17" fmla="*/ 129 h 129"/>
                <a:gd name="T18" fmla="*/ 351 w 464"/>
                <a:gd name="T19" fmla="*/ 129 h 129"/>
                <a:gd name="T20" fmla="*/ 371 w 464"/>
                <a:gd name="T21" fmla="*/ 129 h 129"/>
                <a:gd name="T22" fmla="*/ 464 w 464"/>
                <a:gd name="T23" fmla="*/ 129 h 129"/>
                <a:gd name="T24" fmla="*/ 464 w 464"/>
                <a:gd name="T25" fmla="*/ 126 h 129"/>
                <a:gd name="T26" fmla="*/ 407 w 464"/>
                <a:gd name="T27" fmla="*/ 7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129">
                  <a:moveTo>
                    <a:pt x="407" y="70"/>
                  </a:move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5"/>
                    <a:pt x="0" y="127"/>
                    <a:pt x="0" y="129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351" y="129"/>
                    <a:pt x="351" y="129"/>
                    <a:pt x="351" y="129"/>
                  </a:cubicBezTo>
                  <a:cubicBezTo>
                    <a:pt x="371" y="129"/>
                    <a:pt x="371" y="129"/>
                    <a:pt x="371" y="129"/>
                  </a:cubicBezTo>
                  <a:cubicBezTo>
                    <a:pt x="464" y="129"/>
                    <a:pt x="464" y="129"/>
                    <a:pt x="464" y="129"/>
                  </a:cubicBezTo>
                  <a:cubicBezTo>
                    <a:pt x="464" y="128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Sľîḋê">
              <a:extLst>
                <a:ext uri="{FF2B5EF4-FFF2-40B4-BE49-F238E27FC236}">
                  <a16:creationId xmlns:a16="http://schemas.microsoft.com/office/drawing/2014/main" id="{3B2F0C93-1F3C-4E0A-8F42-61DF0F215513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5938"/>
            </a:xfrm>
            <a:custGeom>
              <a:avLst/>
              <a:gdLst>
                <a:gd name="T0" fmla="*/ 122 w 464"/>
                <a:gd name="T1" fmla="*/ 2 h 128"/>
                <a:gd name="T2" fmla="*/ 230 w 464"/>
                <a:gd name="T3" fmla="*/ 67 h 128"/>
                <a:gd name="T4" fmla="*/ 288 w 464"/>
                <a:gd name="T5" fmla="*/ 43 h 128"/>
                <a:gd name="T6" fmla="*/ 364 w 464"/>
                <a:gd name="T7" fmla="*/ 92 h 128"/>
                <a:gd name="T8" fmla="*/ 407 w 464"/>
                <a:gd name="T9" fmla="*/ 72 h 128"/>
                <a:gd name="T10" fmla="*/ 464 w 464"/>
                <a:gd name="T11" fmla="*/ 128 h 128"/>
                <a:gd name="T12" fmla="*/ 464 w 464"/>
                <a:gd name="T13" fmla="*/ 126 h 128"/>
                <a:gd name="T14" fmla="*/ 407 w 464"/>
                <a:gd name="T15" fmla="*/ 70 h 128"/>
                <a:gd name="T16" fmla="*/ 364 w 464"/>
                <a:gd name="T17" fmla="*/ 90 h 128"/>
                <a:gd name="T18" fmla="*/ 288 w 464"/>
                <a:gd name="T19" fmla="*/ 41 h 128"/>
                <a:gd name="T20" fmla="*/ 230 w 464"/>
                <a:gd name="T21" fmla="*/ 65 h 128"/>
                <a:gd name="T22" fmla="*/ 122 w 464"/>
                <a:gd name="T23" fmla="*/ 0 h 128"/>
                <a:gd name="T24" fmla="*/ 0 w 464"/>
                <a:gd name="T25" fmla="*/ 123 h 128"/>
                <a:gd name="T26" fmla="*/ 0 w 464"/>
                <a:gd name="T27" fmla="*/ 124 h 128"/>
                <a:gd name="T28" fmla="*/ 122 w 464"/>
                <a:gd name="T29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4" h="128">
                  <a:moveTo>
                    <a:pt x="122" y="2"/>
                  </a:moveTo>
                  <a:cubicBezTo>
                    <a:pt x="169" y="2"/>
                    <a:pt x="209" y="28"/>
                    <a:pt x="230" y="67"/>
                  </a:cubicBezTo>
                  <a:cubicBezTo>
                    <a:pt x="245" y="52"/>
                    <a:pt x="265" y="43"/>
                    <a:pt x="288" y="43"/>
                  </a:cubicBezTo>
                  <a:cubicBezTo>
                    <a:pt x="322" y="43"/>
                    <a:pt x="351" y="63"/>
                    <a:pt x="364" y="92"/>
                  </a:cubicBezTo>
                  <a:cubicBezTo>
                    <a:pt x="374" y="80"/>
                    <a:pt x="390" y="72"/>
                    <a:pt x="407" y="72"/>
                  </a:cubicBezTo>
                  <a:cubicBezTo>
                    <a:pt x="438" y="72"/>
                    <a:pt x="464" y="97"/>
                    <a:pt x="464" y="128"/>
                  </a:cubicBezTo>
                  <a:cubicBezTo>
                    <a:pt x="464" y="127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57"/>
                    <a:pt x="55" y="2"/>
                    <a:pt x="122" y="2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$ľîďé">
              <a:extLst>
                <a:ext uri="{FF2B5EF4-FFF2-40B4-BE49-F238E27FC236}">
                  <a16:creationId xmlns:a16="http://schemas.microsoft.com/office/drawing/2014/main" id="{CD4E747A-648B-42FD-B383-63F567EA4207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319 w 326"/>
                <a:gd name="T1" fmla="*/ 58 h 83"/>
                <a:gd name="T2" fmla="*/ 279 w 326"/>
                <a:gd name="T3" fmla="*/ 33 h 83"/>
                <a:gd name="T4" fmla="*/ 239 w 326"/>
                <a:gd name="T5" fmla="*/ 53 h 83"/>
                <a:gd name="T6" fmla="*/ 164 w 326"/>
                <a:gd name="T7" fmla="*/ 0 h 83"/>
                <a:gd name="T8" fmla="*/ 89 w 326"/>
                <a:gd name="T9" fmla="*/ 55 h 83"/>
                <a:gd name="T10" fmla="*/ 51 w 326"/>
                <a:gd name="T11" fmla="*/ 33 h 83"/>
                <a:gd name="T12" fmla="*/ 2 w 326"/>
                <a:gd name="T13" fmla="*/ 83 h 83"/>
                <a:gd name="T14" fmla="*/ 85 w 326"/>
                <a:gd name="T15" fmla="*/ 83 h 83"/>
                <a:gd name="T16" fmla="*/ 97 w 326"/>
                <a:gd name="T17" fmla="*/ 83 h 83"/>
                <a:gd name="T18" fmla="*/ 230 w 326"/>
                <a:gd name="T19" fmla="*/ 83 h 83"/>
                <a:gd name="T20" fmla="*/ 243 w 326"/>
                <a:gd name="T21" fmla="*/ 83 h 83"/>
                <a:gd name="T22" fmla="*/ 325 w 326"/>
                <a:gd name="T23" fmla="*/ 83 h 83"/>
                <a:gd name="T24" fmla="*/ 319 w 326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83">
                  <a:moveTo>
                    <a:pt x="319" y="58"/>
                  </a:move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30" y="83"/>
                    <a:pt x="230" y="83"/>
                    <a:pt x="230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ṧlíḓe">
              <a:extLst>
                <a:ext uri="{FF2B5EF4-FFF2-40B4-BE49-F238E27FC236}">
                  <a16:creationId xmlns:a16="http://schemas.microsoft.com/office/drawing/2014/main" id="{00A6A8AC-3BC6-45F5-AAB9-EF387D3DEFCF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51 w 326"/>
                <a:gd name="T1" fmla="*/ 37 h 83"/>
                <a:gd name="T2" fmla="*/ 89 w 326"/>
                <a:gd name="T3" fmla="*/ 58 h 83"/>
                <a:gd name="T4" fmla="*/ 164 w 326"/>
                <a:gd name="T5" fmla="*/ 3 h 83"/>
                <a:gd name="T6" fmla="*/ 239 w 326"/>
                <a:gd name="T7" fmla="*/ 56 h 83"/>
                <a:gd name="T8" fmla="*/ 279 w 326"/>
                <a:gd name="T9" fmla="*/ 37 h 83"/>
                <a:gd name="T10" fmla="*/ 319 w 326"/>
                <a:gd name="T11" fmla="*/ 62 h 83"/>
                <a:gd name="T12" fmla="*/ 325 w 326"/>
                <a:gd name="T13" fmla="*/ 83 h 83"/>
                <a:gd name="T14" fmla="*/ 319 w 326"/>
                <a:gd name="T15" fmla="*/ 58 h 83"/>
                <a:gd name="T16" fmla="*/ 279 w 326"/>
                <a:gd name="T17" fmla="*/ 33 h 83"/>
                <a:gd name="T18" fmla="*/ 239 w 326"/>
                <a:gd name="T19" fmla="*/ 53 h 83"/>
                <a:gd name="T20" fmla="*/ 164 w 326"/>
                <a:gd name="T21" fmla="*/ 0 h 83"/>
                <a:gd name="T22" fmla="*/ 89 w 326"/>
                <a:gd name="T23" fmla="*/ 55 h 83"/>
                <a:gd name="T24" fmla="*/ 51 w 326"/>
                <a:gd name="T25" fmla="*/ 33 h 83"/>
                <a:gd name="T26" fmla="*/ 2 w 326"/>
                <a:gd name="T27" fmla="*/ 83 h 83"/>
                <a:gd name="T28" fmla="*/ 2 w 326"/>
                <a:gd name="T29" fmla="*/ 83 h 83"/>
                <a:gd name="T30" fmla="*/ 51 w 326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83">
                  <a:moveTo>
                    <a:pt x="51" y="37"/>
                  </a:moveTo>
                  <a:cubicBezTo>
                    <a:pt x="66" y="37"/>
                    <a:pt x="80" y="46"/>
                    <a:pt x="89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9" y="3"/>
                    <a:pt x="228" y="26"/>
                    <a:pt x="239" y="56"/>
                  </a:cubicBezTo>
                  <a:cubicBezTo>
                    <a:pt x="248" y="44"/>
                    <a:pt x="263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57"/>
                    <a:pt x="24" y="36"/>
                    <a:pt x="51" y="3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ṣľîḍê">
              <a:extLst>
                <a:ext uri="{FF2B5EF4-FFF2-40B4-BE49-F238E27FC236}">
                  <a16:creationId xmlns:a16="http://schemas.microsoft.com/office/drawing/2014/main" id="{D8B71922-5B99-45BA-8F8D-224D51BC9216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263 w 269"/>
                <a:gd name="T1" fmla="*/ 48 h 68"/>
                <a:gd name="T2" fmla="*/ 231 w 269"/>
                <a:gd name="T3" fmla="*/ 27 h 68"/>
                <a:gd name="T4" fmla="*/ 197 w 269"/>
                <a:gd name="T5" fmla="*/ 43 h 68"/>
                <a:gd name="T6" fmla="*/ 136 w 269"/>
                <a:gd name="T7" fmla="*/ 0 h 68"/>
                <a:gd name="T8" fmla="*/ 73 w 269"/>
                <a:gd name="T9" fmla="*/ 45 h 68"/>
                <a:gd name="T10" fmla="*/ 42 w 269"/>
                <a:gd name="T11" fmla="*/ 27 h 68"/>
                <a:gd name="T12" fmla="*/ 2 w 269"/>
                <a:gd name="T13" fmla="*/ 68 h 68"/>
                <a:gd name="T14" fmla="*/ 70 w 269"/>
                <a:gd name="T15" fmla="*/ 68 h 68"/>
                <a:gd name="T16" fmla="*/ 80 w 269"/>
                <a:gd name="T17" fmla="*/ 68 h 68"/>
                <a:gd name="T18" fmla="*/ 190 w 269"/>
                <a:gd name="T19" fmla="*/ 68 h 68"/>
                <a:gd name="T20" fmla="*/ 201 w 269"/>
                <a:gd name="T21" fmla="*/ 68 h 68"/>
                <a:gd name="T22" fmla="*/ 268 w 269"/>
                <a:gd name="T23" fmla="*/ 68 h 68"/>
                <a:gd name="T24" fmla="*/ 263 w 269"/>
                <a:gd name="T2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68">
                  <a:moveTo>
                    <a:pt x="263" y="48"/>
                  </a:move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68" y="68"/>
                    <a:pt x="268" y="68"/>
                    <a:pt x="268" y="68"/>
                  </a:cubicBezTo>
                  <a:cubicBezTo>
                    <a:pt x="269" y="62"/>
                    <a:pt x="268" y="55"/>
                    <a:pt x="263" y="4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š1îďe">
              <a:extLst>
                <a:ext uri="{FF2B5EF4-FFF2-40B4-BE49-F238E27FC236}">
                  <a16:creationId xmlns:a16="http://schemas.microsoft.com/office/drawing/2014/main" id="{C0592A46-A570-43BB-8272-83B7900F02C0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42 w 269"/>
                <a:gd name="T1" fmla="*/ 30 h 68"/>
                <a:gd name="T2" fmla="*/ 73 w 269"/>
                <a:gd name="T3" fmla="*/ 48 h 68"/>
                <a:gd name="T4" fmla="*/ 136 w 269"/>
                <a:gd name="T5" fmla="*/ 3 h 68"/>
                <a:gd name="T6" fmla="*/ 197 w 269"/>
                <a:gd name="T7" fmla="*/ 46 h 68"/>
                <a:gd name="T8" fmla="*/ 231 w 269"/>
                <a:gd name="T9" fmla="*/ 30 h 68"/>
                <a:gd name="T10" fmla="*/ 263 w 269"/>
                <a:gd name="T11" fmla="*/ 51 h 68"/>
                <a:gd name="T12" fmla="*/ 268 w 269"/>
                <a:gd name="T13" fmla="*/ 68 h 68"/>
                <a:gd name="T14" fmla="*/ 263 w 269"/>
                <a:gd name="T15" fmla="*/ 48 h 68"/>
                <a:gd name="T16" fmla="*/ 231 w 269"/>
                <a:gd name="T17" fmla="*/ 27 h 68"/>
                <a:gd name="T18" fmla="*/ 197 w 269"/>
                <a:gd name="T19" fmla="*/ 43 h 68"/>
                <a:gd name="T20" fmla="*/ 136 w 269"/>
                <a:gd name="T21" fmla="*/ 0 h 68"/>
                <a:gd name="T22" fmla="*/ 73 w 269"/>
                <a:gd name="T23" fmla="*/ 45 h 68"/>
                <a:gd name="T24" fmla="*/ 42 w 269"/>
                <a:gd name="T25" fmla="*/ 27 h 68"/>
                <a:gd name="T26" fmla="*/ 2 w 269"/>
                <a:gd name="T27" fmla="*/ 68 h 68"/>
                <a:gd name="T28" fmla="*/ 2 w 269"/>
                <a:gd name="T29" fmla="*/ 68 h 68"/>
                <a:gd name="T30" fmla="*/ 42 w 269"/>
                <a:gd name="T31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68">
                  <a:moveTo>
                    <a:pt x="42" y="30"/>
                  </a:moveTo>
                  <a:cubicBezTo>
                    <a:pt x="55" y="30"/>
                    <a:pt x="66" y="37"/>
                    <a:pt x="73" y="48"/>
                  </a:cubicBezTo>
                  <a:cubicBezTo>
                    <a:pt x="82" y="22"/>
                    <a:pt x="107" y="3"/>
                    <a:pt x="136" y="3"/>
                  </a:cubicBezTo>
                  <a:cubicBezTo>
                    <a:pt x="164" y="3"/>
                    <a:pt x="188" y="21"/>
                    <a:pt x="197" y="46"/>
                  </a:cubicBezTo>
                  <a:cubicBezTo>
                    <a:pt x="205" y="36"/>
                    <a:pt x="217" y="29"/>
                    <a:pt x="231" y="30"/>
                  </a:cubicBezTo>
                  <a:cubicBezTo>
                    <a:pt x="244" y="30"/>
                    <a:pt x="257" y="39"/>
                    <a:pt x="263" y="51"/>
                  </a:cubicBezTo>
                  <a:cubicBezTo>
                    <a:pt x="267" y="57"/>
                    <a:pt x="268" y="62"/>
                    <a:pt x="268" y="68"/>
                  </a:cubicBezTo>
                  <a:cubicBezTo>
                    <a:pt x="269" y="61"/>
                    <a:pt x="267" y="55"/>
                    <a:pt x="263" y="48"/>
                  </a:cubicBez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46"/>
                    <a:pt x="20" y="29"/>
                    <a:pt x="42" y="30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$ľîďé">
              <a:extLst>
                <a:ext uri="{FF2B5EF4-FFF2-40B4-BE49-F238E27FC236}">
                  <a16:creationId xmlns:a16="http://schemas.microsoft.com/office/drawing/2014/main" id="{46F232E7-2C5D-40B7-9BD2-75B99DCF78DB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319 w 325"/>
                <a:gd name="T1" fmla="*/ 58 h 83"/>
                <a:gd name="T2" fmla="*/ 279 w 325"/>
                <a:gd name="T3" fmla="*/ 33 h 83"/>
                <a:gd name="T4" fmla="*/ 238 w 325"/>
                <a:gd name="T5" fmla="*/ 53 h 83"/>
                <a:gd name="T6" fmla="*/ 164 w 325"/>
                <a:gd name="T7" fmla="*/ 0 h 83"/>
                <a:gd name="T8" fmla="*/ 88 w 325"/>
                <a:gd name="T9" fmla="*/ 55 h 83"/>
                <a:gd name="T10" fmla="*/ 51 w 325"/>
                <a:gd name="T11" fmla="*/ 33 h 83"/>
                <a:gd name="T12" fmla="*/ 1 w 325"/>
                <a:gd name="T13" fmla="*/ 83 h 83"/>
                <a:gd name="T14" fmla="*/ 85 w 325"/>
                <a:gd name="T15" fmla="*/ 83 h 83"/>
                <a:gd name="T16" fmla="*/ 97 w 325"/>
                <a:gd name="T17" fmla="*/ 83 h 83"/>
                <a:gd name="T18" fmla="*/ 229 w 325"/>
                <a:gd name="T19" fmla="*/ 83 h 83"/>
                <a:gd name="T20" fmla="*/ 243 w 325"/>
                <a:gd name="T21" fmla="*/ 83 h 83"/>
                <a:gd name="T22" fmla="*/ 325 w 325"/>
                <a:gd name="T23" fmla="*/ 83 h 83"/>
                <a:gd name="T24" fmla="*/ 319 w 325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83">
                  <a:moveTo>
                    <a:pt x="319" y="58"/>
                  </a:move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29" y="83"/>
                    <a:pt x="229" y="83"/>
                    <a:pt x="229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sļïḍé">
              <a:extLst>
                <a:ext uri="{FF2B5EF4-FFF2-40B4-BE49-F238E27FC236}">
                  <a16:creationId xmlns:a16="http://schemas.microsoft.com/office/drawing/2014/main" id="{073ECA68-973E-414D-BE2B-FCA78AECC682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51 w 325"/>
                <a:gd name="T1" fmla="*/ 37 h 83"/>
                <a:gd name="T2" fmla="*/ 88 w 325"/>
                <a:gd name="T3" fmla="*/ 58 h 83"/>
                <a:gd name="T4" fmla="*/ 164 w 325"/>
                <a:gd name="T5" fmla="*/ 3 h 83"/>
                <a:gd name="T6" fmla="*/ 238 w 325"/>
                <a:gd name="T7" fmla="*/ 56 h 83"/>
                <a:gd name="T8" fmla="*/ 279 w 325"/>
                <a:gd name="T9" fmla="*/ 37 h 83"/>
                <a:gd name="T10" fmla="*/ 319 w 325"/>
                <a:gd name="T11" fmla="*/ 62 h 83"/>
                <a:gd name="T12" fmla="*/ 325 w 325"/>
                <a:gd name="T13" fmla="*/ 83 h 83"/>
                <a:gd name="T14" fmla="*/ 319 w 325"/>
                <a:gd name="T15" fmla="*/ 58 h 83"/>
                <a:gd name="T16" fmla="*/ 279 w 325"/>
                <a:gd name="T17" fmla="*/ 33 h 83"/>
                <a:gd name="T18" fmla="*/ 238 w 325"/>
                <a:gd name="T19" fmla="*/ 53 h 83"/>
                <a:gd name="T20" fmla="*/ 164 w 325"/>
                <a:gd name="T21" fmla="*/ 0 h 83"/>
                <a:gd name="T22" fmla="*/ 88 w 325"/>
                <a:gd name="T23" fmla="*/ 55 h 83"/>
                <a:gd name="T24" fmla="*/ 51 w 325"/>
                <a:gd name="T25" fmla="*/ 33 h 83"/>
                <a:gd name="T26" fmla="*/ 1 w 325"/>
                <a:gd name="T27" fmla="*/ 83 h 83"/>
                <a:gd name="T28" fmla="*/ 1 w 325"/>
                <a:gd name="T29" fmla="*/ 83 h 83"/>
                <a:gd name="T30" fmla="*/ 51 w 325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83">
                  <a:moveTo>
                    <a:pt x="51" y="37"/>
                  </a:moveTo>
                  <a:cubicBezTo>
                    <a:pt x="66" y="37"/>
                    <a:pt x="80" y="46"/>
                    <a:pt x="88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8" y="3"/>
                    <a:pt x="228" y="26"/>
                    <a:pt x="238" y="56"/>
                  </a:cubicBezTo>
                  <a:cubicBezTo>
                    <a:pt x="247" y="44"/>
                    <a:pt x="262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2" y="57"/>
                    <a:pt x="24" y="36"/>
                    <a:pt x="51" y="37"/>
                  </a:cubicBezTo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ṥḻîḓè">
              <a:extLst>
                <a:ext uri="{FF2B5EF4-FFF2-40B4-BE49-F238E27FC236}">
                  <a16:creationId xmlns:a16="http://schemas.microsoft.com/office/drawing/2014/main" id="{49F4CC4C-04C7-4E9B-B3B8-5F871CEB4BB4}"/>
                </a:ext>
              </a:extLst>
            </p:cNvPr>
            <p:cNvSpPr/>
            <p:nvPr/>
          </p:nvSpPr>
          <p:spPr bwMode="auto">
            <a:xfrm>
              <a:off x="3392489" y="5629276"/>
              <a:ext cx="3806825" cy="173038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śḻïde">
              <a:extLst>
                <a:ext uri="{FF2B5EF4-FFF2-40B4-BE49-F238E27FC236}">
                  <a16:creationId xmlns:a16="http://schemas.microsoft.com/office/drawing/2014/main" id="{3A23BF09-D8B2-476F-86C3-D20C0221E4EC}"/>
                </a:ext>
              </a:extLst>
            </p:cNvPr>
            <p:cNvSpPr/>
            <p:nvPr/>
          </p:nvSpPr>
          <p:spPr bwMode="auto">
            <a:xfrm>
              <a:off x="7662864" y="5649913"/>
              <a:ext cx="1084263" cy="133350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ṩḷîďè">
              <a:extLst>
                <a:ext uri="{FF2B5EF4-FFF2-40B4-BE49-F238E27FC236}">
                  <a16:creationId xmlns:a16="http://schemas.microsoft.com/office/drawing/2014/main" id="{C6F1E7AD-C427-4217-8F1B-6D7BB6B8AE4F}"/>
                </a:ext>
              </a:extLst>
            </p:cNvPr>
            <p:cNvSpPr/>
            <p:nvPr/>
          </p:nvSpPr>
          <p:spPr bwMode="auto">
            <a:xfrm>
              <a:off x="4537076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slídê">
              <a:extLst>
                <a:ext uri="{FF2B5EF4-FFF2-40B4-BE49-F238E27FC236}">
                  <a16:creationId xmlns:a16="http://schemas.microsoft.com/office/drawing/2014/main" id="{BA53AA4F-EAAA-4C85-BBBC-247E7EEAA54C}"/>
                </a:ext>
              </a:extLst>
            </p:cNvPr>
            <p:cNvSpPr/>
            <p:nvPr/>
          </p:nvSpPr>
          <p:spPr bwMode="auto">
            <a:xfrm>
              <a:off x="4762501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ṥḻîḍé">
              <a:extLst>
                <a:ext uri="{FF2B5EF4-FFF2-40B4-BE49-F238E27FC236}">
                  <a16:creationId xmlns:a16="http://schemas.microsoft.com/office/drawing/2014/main" id="{C2150EBC-D7A5-43EA-BEF9-2B85543EC938}"/>
                </a:ext>
              </a:extLst>
            </p:cNvPr>
            <p:cNvSpPr/>
            <p:nvPr/>
          </p:nvSpPr>
          <p:spPr bwMode="auto">
            <a:xfrm>
              <a:off x="6245226" y="2847976"/>
              <a:ext cx="84138" cy="398463"/>
            </a:xfrm>
            <a:custGeom>
              <a:avLst/>
              <a:gdLst>
                <a:gd name="T0" fmla="*/ 10 w 21"/>
                <a:gd name="T1" fmla="*/ 99 h 99"/>
                <a:gd name="T2" fmla="*/ 0 w 21"/>
                <a:gd name="T3" fmla="*/ 88 h 99"/>
                <a:gd name="T4" fmla="*/ 0 w 21"/>
                <a:gd name="T5" fmla="*/ 10 h 99"/>
                <a:gd name="T6" fmla="*/ 10 w 21"/>
                <a:gd name="T7" fmla="*/ 0 h 99"/>
                <a:gd name="T8" fmla="*/ 21 w 21"/>
                <a:gd name="T9" fmla="*/ 10 h 99"/>
                <a:gd name="T10" fmla="*/ 21 w 21"/>
                <a:gd name="T11" fmla="*/ 88 h 99"/>
                <a:gd name="T12" fmla="*/ 10 w 21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9">
                  <a:moveTo>
                    <a:pt x="10" y="99"/>
                  </a:moveTo>
                  <a:cubicBezTo>
                    <a:pt x="4" y="99"/>
                    <a:pt x="0" y="94"/>
                    <a:pt x="0" y="8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94"/>
                    <a:pt x="16" y="99"/>
                    <a:pt x="10" y="99"/>
                  </a:cubicBezTo>
                </a:path>
              </a:pathLst>
            </a:custGeom>
            <a:solidFill>
              <a:srgbClr val="080A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Slïḋê">
              <a:extLst>
                <a:ext uri="{FF2B5EF4-FFF2-40B4-BE49-F238E27FC236}">
                  <a16:creationId xmlns:a16="http://schemas.microsoft.com/office/drawing/2014/main" id="{066C88C6-B460-4D60-AA14-AFF851908B3F}"/>
                </a:ext>
              </a:extLst>
            </p:cNvPr>
            <p:cNvSpPr/>
            <p:nvPr/>
          </p:nvSpPr>
          <p:spPr bwMode="auto">
            <a:xfrm>
              <a:off x="4287839" y="2312988"/>
              <a:ext cx="1997075" cy="3405188"/>
            </a:xfrm>
            <a:custGeom>
              <a:avLst/>
              <a:gdLst>
                <a:gd name="T0" fmla="*/ 429 w 496"/>
                <a:gd name="T1" fmla="*/ 846 h 846"/>
                <a:gd name="T2" fmla="*/ 67 w 496"/>
                <a:gd name="T3" fmla="*/ 846 h 846"/>
                <a:gd name="T4" fmla="*/ 0 w 496"/>
                <a:gd name="T5" fmla="*/ 778 h 846"/>
                <a:gd name="T6" fmla="*/ 0 w 496"/>
                <a:gd name="T7" fmla="*/ 68 h 846"/>
                <a:gd name="T8" fmla="*/ 67 w 496"/>
                <a:gd name="T9" fmla="*/ 0 h 846"/>
                <a:gd name="T10" fmla="*/ 429 w 496"/>
                <a:gd name="T11" fmla="*/ 0 h 846"/>
                <a:gd name="T12" fmla="*/ 496 w 496"/>
                <a:gd name="T13" fmla="*/ 68 h 846"/>
                <a:gd name="T14" fmla="*/ 496 w 496"/>
                <a:gd name="T15" fmla="*/ 778 h 846"/>
                <a:gd name="T16" fmla="*/ 429 w 496"/>
                <a:gd name="T17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846">
                  <a:moveTo>
                    <a:pt x="429" y="846"/>
                  </a:moveTo>
                  <a:cubicBezTo>
                    <a:pt x="67" y="846"/>
                    <a:pt x="67" y="846"/>
                    <a:pt x="67" y="846"/>
                  </a:cubicBezTo>
                  <a:cubicBezTo>
                    <a:pt x="30" y="846"/>
                    <a:pt x="0" y="815"/>
                    <a:pt x="0" y="77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66" y="0"/>
                    <a:pt x="496" y="31"/>
                    <a:pt x="496" y="68"/>
                  </a:cubicBezTo>
                  <a:cubicBezTo>
                    <a:pt x="496" y="778"/>
                    <a:pt x="496" y="778"/>
                    <a:pt x="496" y="778"/>
                  </a:cubicBezTo>
                  <a:cubicBezTo>
                    <a:pt x="496" y="815"/>
                    <a:pt x="466" y="846"/>
                    <a:pt x="429" y="846"/>
                  </a:cubicBezTo>
                </a:path>
              </a:pathLst>
            </a:cu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şlïďé">
              <a:extLst>
                <a:ext uri="{FF2B5EF4-FFF2-40B4-BE49-F238E27FC236}">
                  <a16:creationId xmlns:a16="http://schemas.microsoft.com/office/drawing/2014/main" id="{18B98EB9-6F66-4C1A-95EF-D24702C147BB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ṥ1iďè">
              <a:extLst>
                <a:ext uri="{FF2B5EF4-FFF2-40B4-BE49-F238E27FC236}">
                  <a16:creationId xmlns:a16="http://schemas.microsoft.com/office/drawing/2014/main" id="{E465037C-25D5-40AC-A05C-7BE0F4824359}"/>
                </a:ext>
              </a:extLst>
            </p:cNvPr>
            <p:cNvSpPr/>
            <p:nvPr/>
          </p:nvSpPr>
          <p:spPr bwMode="auto">
            <a:xfrm>
              <a:off x="4376739" y="2417763"/>
              <a:ext cx="1816100" cy="3208338"/>
            </a:xfrm>
            <a:custGeom>
              <a:avLst/>
              <a:gdLst>
                <a:gd name="T0" fmla="*/ 403 w 451"/>
                <a:gd name="T1" fmla="*/ 795 h 797"/>
                <a:gd name="T2" fmla="*/ 403 w 451"/>
                <a:gd name="T3" fmla="*/ 793 h 797"/>
                <a:gd name="T4" fmla="*/ 49 w 451"/>
                <a:gd name="T5" fmla="*/ 793 h 797"/>
                <a:gd name="T6" fmla="*/ 17 w 451"/>
                <a:gd name="T7" fmla="*/ 780 h 797"/>
                <a:gd name="T8" fmla="*/ 4 w 451"/>
                <a:gd name="T9" fmla="*/ 748 h 797"/>
                <a:gd name="T10" fmla="*/ 4 w 451"/>
                <a:gd name="T11" fmla="*/ 49 h 797"/>
                <a:gd name="T12" fmla="*/ 17 w 451"/>
                <a:gd name="T13" fmla="*/ 17 h 797"/>
                <a:gd name="T14" fmla="*/ 49 w 451"/>
                <a:gd name="T15" fmla="*/ 4 h 797"/>
                <a:gd name="T16" fmla="*/ 403 w 451"/>
                <a:gd name="T17" fmla="*/ 4 h 797"/>
                <a:gd name="T18" fmla="*/ 434 w 451"/>
                <a:gd name="T19" fmla="*/ 17 h 797"/>
                <a:gd name="T20" fmla="*/ 447 w 451"/>
                <a:gd name="T21" fmla="*/ 49 h 797"/>
                <a:gd name="T22" fmla="*/ 447 w 451"/>
                <a:gd name="T23" fmla="*/ 748 h 797"/>
                <a:gd name="T24" fmla="*/ 434 w 451"/>
                <a:gd name="T25" fmla="*/ 780 h 797"/>
                <a:gd name="T26" fmla="*/ 403 w 451"/>
                <a:gd name="T27" fmla="*/ 793 h 797"/>
                <a:gd name="T28" fmla="*/ 403 w 451"/>
                <a:gd name="T29" fmla="*/ 795 h 797"/>
                <a:gd name="T30" fmla="*/ 403 w 451"/>
                <a:gd name="T31" fmla="*/ 797 h 797"/>
                <a:gd name="T32" fmla="*/ 451 w 451"/>
                <a:gd name="T33" fmla="*/ 748 h 797"/>
                <a:gd name="T34" fmla="*/ 451 w 451"/>
                <a:gd name="T35" fmla="*/ 49 h 797"/>
                <a:gd name="T36" fmla="*/ 403 w 451"/>
                <a:gd name="T37" fmla="*/ 0 h 797"/>
                <a:gd name="T38" fmla="*/ 49 w 451"/>
                <a:gd name="T39" fmla="*/ 0 h 797"/>
                <a:gd name="T40" fmla="*/ 0 w 451"/>
                <a:gd name="T41" fmla="*/ 49 h 797"/>
                <a:gd name="T42" fmla="*/ 0 w 451"/>
                <a:gd name="T43" fmla="*/ 748 h 797"/>
                <a:gd name="T44" fmla="*/ 49 w 451"/>
                <a:gd name="T45" fmla="*/ 797 h 797"/>
                <a:gd name="T46" fmla="*/ 403 w 451"/>
                <a:gd name="T47" fmla="*/ 797 h 797"/>
                <a:gd name="T48" fmla="*/ 403 w 451"/>
                <a:gd name="T49" fmla="*/ 795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1" h="797">
                  <a:moveTo>
                    <a:pt x="403" y="795"/>
                  </a:moveTo>
                  <a:cubicBezTo>
                    <a:pt x="403" y="793"/>
                    <a:pt x="403" y="793"/>
                    <a:pt x="403" y="793"/>
                  </a:cubicBezTo>
                  <a:cubicBezTo>
                    <a:pt x="49" y="793"/>
                    <a:pt x="49" y="793"/>
                    <a:pt x="49" y="793"/>
                  </a:cubicBezTo>
                  <a:cubicBezTo>
                    <a:pt x="37" y="793"/>
                    <a:pt x="26" y="788"/>
                    <a:pt x="17" y="780"/>
                  </a:cubicBezTo>
                  <a:cubicBezTo>
                    <a:pt x="9" y="772"/>
                    <a:pt x="4" y="761"/>
                    <a:pt x="4" y="74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37"/>
                    <a:pt x="9" y="26"/>
                    <a:pt x="17" y="17"/>
                  </a:cubicBezTo>
                  <a:cubicBezTo>
                    <a:pt x="26" y="9"/>
                    <a:pt x="37" y="4"/>
                    <a:pt x="49" y="4"/>
                  </a:cubicBezTo>
                  <a:cubicBezTo>
                    <a:pt x="403" y="4"/>
                    <a:pt x="403" y="4"/>
                    <a:pt x="403" y="4"/>
                  </a:cubicBezTo>
                  <a:cubicBezTo>
                    <a:pt x="415" y="4"/>
                    <a:pt x="426" y="9"/>
                    <a:pt x="434" y="17"/>
                  </a:cubicBezTo>
                  <a:cubicBezTo>
                    <a:pt x="442" y="26"/>
                    <a:pt x="447" y="37"/>
                    <a:pt x="447" y="49"/>
                  </a:cubicBezTo>
                  <a:cubicBezTo>
                    <a:pt x="447" y="748"/>
                    <a:pt x="447" y="748"/>
                    <a:pt x="447" y="748"/>
                  </a:cubicBezTo>
                  <a:cubicBezTo>
                    <a:pt x="447" y="761"/>
                    <a:pt x="442" y="772"/>
                    <a:pt x="434" y="780"/>
                  </a:cubicBezTo>
                  <a:cubicBezTo>
                    <a:pt x="426" y="788"/>
                    <a:pt x="415" y="793"/>
                    <a:pt x="403" y="793"/>
                  </a:cubicBezTo>
                  <a:cubicBezTo>
                    <a:pt x="403" y="795"/>
                    <a:pt x="403" y="795"/>
                    <a:pt x="403" y="795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29" y="797"/>
                    <a:pt x="451" y="775"/>
                    <a:pt x="451" y="748"/>
                  </a:cubicBezTo>
                  <a:cubicBezTo>
                    <a:pt x="451" y="49"/>
                    <a:pt x="451" y="49"/>
                    <a:pt x="451" y="49"/>
                  </a:cubicBezTo>
                  <a:cubicBezTo>
                    <a:pt x="451" y="22"/>
                    <a:pt x="429" y="0"/>
                    <a:pt x="40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0" y="775"/>
                    <a:pt x="22" y="797"/>
                    <a:pt x="49" y="797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03" y="795"/>
                    <a:pt x="403" y="795"/>
                    <a:pt x="403" y="795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ṡlide">
              <a:extLst>
                <a:ext uri="{FF2B5EF4-FFF2-40B4-BE49-F238E27FC236}">
                  <a16:creationId xmlns:a16="http://schemas.microsoft.com/office/drawing/2014/main" id="{A4C9CFBB-3BA3-4E31-B8F4-E89E44E74B13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07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$ľiḍe">
              <a:extLst>
                <a:ext uri="{FF2B5EF4-FFF2-40B4-BE49-F238E27FC236}">
                  <a16:creationId xmlns:a16="http://schemas.microsoft.com/office/drawing/2014/main" id="{1DDDAE5D-4822-4A74-9F99-F90286771939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2459038"/>
            </a:xfrm>
            <a:custGeom>
              <a:avLst/>
              <a:gdLst>
                <a:gd name="T0" fmla="*/ 406 w 447"/>
                <a:gd name="T1" fmla="*/ 0 h 611"/>
                <a:gd name="T2" fmla="*/ 42 w 447"/>
                <a:gd name="T3" fmla="*/ 0 h 611"/>
                <a:gd name="T4" fmla="*/ 0 w 447"/>
                <a:gd name="T5" fmla="*/ 42 h 611"/>
                <a:gd name="T6" fmla="*/ 0 w 447"/>
                <a:gd name="T7" fmla="*/ 611 h 611"/>
                <a:gd name="T8" fmla="*/ 247 w 447"/>
                <a:gd name="T9" fmla="*/ 611 h 611"/>
                <a:gd name="T10" fmla="*/ 247 w 447"/>
                <a:gd name="T11" fmla="*/ 470 h 611"/>
                <a:gd name="T12" fmla="*/ 407 w 447"/>
                <a:gd name="T13" fmla="*/ 470 h 611"/>
                <a:gd name="T14" fmla="*/ 407 w 447"/>
                <a:gd name="T15" fmla="*/ 430 h 611"/>
                <a:gd name="T16" fmla="*/ 447 w 447"/>
                <a:gd name="T17" fmla="*/ 430 h 611"/>
                <a:gd name="T18" fmla="*/ 447 w 447"/>
                <a:gd name="T19" fmla="*/ 42 h 611"/>
                <a:gd name="T20" fmla="*/ 406 w 447"/>
                <a:gd name="T21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" h="611">
                  <a:moveTo>
                    <a:pt x="40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247" y="611"/>
                    <a:pt x="247" y="611"/>
                    <a:pt x="247" y="611"/>
                  </a:cubicBezTo>
                  <a:cubicBezTo>
                    <a:pt x="247" y="470"/>
                    <a:pt x="247" y="470"/>
                    <a:pt x="247" y="470"/>
                  </a:cubicBezTo>
                  <a:cubicBezTo>
                    <a:pt x="407" y="470"/>
                    <a:pt x="407" y="470"/>
                    <a:pt x="407" y="470"/>
                  </a:cubicBezTo>
                  <a:cubicBezTo>
                    <a:pt x="407" y="430"/>
                    <a:pt x="407" y="430"/>
                    <a:pt x="407" y="430"/>
                  </a:cubicBezTo>
                  <a:cubicBezTo>
                    <a:pt x="447" y="430"/>
                    <a:pt x="447" y="430"/>
                    <a:pt x="447" y="430"/>
                  </a:cubicBezTo>
                  <a:cubicBezTo>
                    <a:pt x="447" y="42"/>
                    <a:pt x="447" y="42"/>
                    <a:pt x="447" y="42"/>
                  </a:cubicBezTo>
                  <a:cubicBezTo>
                    <a:pt x="447" y="19"/>
                    <a:pt x="429" y="0"/>
                    <a:pt x="406" y="0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$ḻíḍe">
              <a:extLst>
                <a:ext uri="{FF2B5EF4-FFF2-40B4-BE49-F238E27FC236}">
                  <a16:creationId xmlns:a16="http://schemas.microsoft.com/office/drawing/2014/main" id="{EC6C191A-1579-4151-97F1-EFCCF6E000D0}"/>
                </a:ext>
              </a:extLst>
            </p:cNvPr>
            <p:cNvSpPr/>
            <p:nvPr/>
          </p:nvSpPr>
          <p:spPr bwMode="auto">
            <a:xfrm>
              <a:off x="4589464" y="36449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0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0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0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šlïḑê">
              <a:extLst>
                <a:ext uri="{FF2B5EF4-FFF2-40B4-BE49-F238E27FC236}">
                  <a16:creationId xmlns:a16="http://schemas.microsoft.com/office/drawing/2014/main" id="{F38FF77E-CF6E-4AF2-867A-B474F10F562D}"/>
                </a:ext>
              </a:extLst>
            </p:cNvPr>
            <p:cNvSpPr/>
            <p:nvPr/>
          </p:nvSpPr>
          <p:spPr bwMode="auto">
            <a:xfrm>
              <a:off x="4602164" y="3657601"/>
              <a:ext cx="566738" cy="566738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1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şlîdé">
              <a:extLst>
                <a:ext uri="{FF2B5EF4-FFF2-40B4-BE49-F238E27FC236}">
                  <a16:creationId xmlns:a16="http://schemas.microsoft.com/office/drawing/2014/main" id="{522FB939-2077-419D-B9F6-6EDA4DB64FD6}"/>
                </a:ext>
              </a:extLst>
            </p:cNvPr>
            <p:cNvSpPr/>
            <p:nvPr/>
          </p:nvSpPr>
          <p:spPr bwMode="auto">
            <a:xfrm>
              <a:off x="4589464" y="29083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sļíḑe">
              <a:extLst>
                <a:ext uri="{FF2B5EF4-FFF2-40B4-BE49-F238E27FC236}">
                  <a16:creationId xmlns:a16="http://schemas.microsoft.com/office/drawing/2014/main" id="{6AB4BE11-6AE5-46E4-A6A5-F4231FAF077D}"/>
                </a:ext>
              </a:extLst>
            </p:cNvPr>
            <p:cNvSpPr/>
            <p:nvPr/>
          </p:nvSpPr>
          <p:spPr bwMode="auto">
            <a:xfrm>
              <a:off x="4602164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  <a:close/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ṩḻiḍe">
              <a:extLst>
                <a:ext uri="{FF2B5EF4-FFF2-40B4-BE49-F238E27FC236}">
                  <a16:creationId xmlns:a16="http://schemas.microsoft.com/office/drawing/2014/main" id="{EFC546EB-A1AF-4A78-862B-18442D5AACFD}"/>
                </a:ext>
              </a:extLst>
            </p:cNvPr>
            <p:cNvSpPr/>
            <p:nvPr/>
          </p:nvSpPr>
          <p:spPr bwMode="auto">
            <a:xfrm>
              <a:off x="4602164" y="3387726"/>
              <a:ext cx="566738" cy="101600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  <a:close/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šļiḍé">
              <a:extLst>
                <a:ext uri="{FF2B5EF4-FFF2-40B4-BE49-F238E27FC236}">
                  <a16:creationId xmlns:a16="http://schemas.microsoft.com/office/drawing/2014/main" id="{E7443A88-C460-4C29-88E3-F6604BB37912}"/>
                </a:ext>
              </a:extLst>
            </p:cNvPr>
            <p:cNvSpPr/>
            <p:nvPr/>
          </p:nvSpPr>
          <p:spPr bwMode="auto">
            <a:xfrm>
              <a:off x="5391151" y="2908301"/>
              <a:ext cx="592138" cy="592138"/>
            </a:xfrm>
            <a:custGeom>
              <a:avLst/>
              <a:gdLst>
                <a:gd name="T0" fmla="*/ 121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1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1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1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ş1ïḋe">
              <a:extLst>
                <a:ext uri="{FF2B5EF4-FFF2-40B4-BE49-F238E27FC236}">
                  <a16:creationId xmlns:a16="http://schemas.microsoft.com/office/drawing/2014/main" id="{82D63452-E21F-4F66-9EEE-76FE307C903F}"/>
                </a:ext>
              </a:extLst>
            </p:cNvPr>
            <p:cNvSpPr/>
            <p:nvPr/>
          </p:nvSpPr>
          <p:spPr bwMode="auto">
            <a:xfrm>
              <a:off x="5403851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2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sḻíďe">
              <a:extLst>
                <a:ext uri="{FF2B5EF4-FFF2-40B4-BE49-F238E27FC236}">
                  <a16:creationId xmlns:a16="http://schemas.microsoft.com/office/drawing/2014/main" id="{ABBC458B-EF4A-4553-91C4-DF02727D7B4A}"/>
                </a:ext>
              </a:extLst>
            </p:cNvPr>
            <p:cNvSpPr/>
            <p:nvPr/>
          </p:nvSpPr>
          <p:spPr bwMode="auto">
            <a:xfrm>
              <a:off x="5403851" y="3387726"/>
              <a:ext cx="566738" cy="101600"/>
            </a:xfrm>
            <a:custGeom>
              <a:avLst/>
              <a:gdLst>
                <a:gd name="T0" fmla="*/ 118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8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8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8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31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1" y="23"/>
                    <a:pt x="118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ṣ1ïḋe">
              <a:extLst>
                <a:ext uri="{FF2B5EF4-FFF2-40B4-BE49-F238E27FC236}">
                  <a16:creationId xmlns:a16="http://schemas.microsoft.com/office/drawing/2014/main" id="{BE433FFD-FAAB-4614-B211-242325296F45}"/>
                </a:ext>
              </a:extLst>
            </p:cNvPr>
            <p:cNvSpPr/>
            <p:nvPr/>
          </p:nvSpPr>
          <p:spPr bwMode="auto">
            <a:xfrm>
              <a:off x="4799014" y="3694113"/>
              <a:ext cx="173038" cy="173038"/>
            </a:xfrm>
            <a:custGeom>
              <a:avLst/>
              <a:gdLst>
                <a:gd name="T0" fmla="*/ 38 w 43"/>
                <a:gd name="T1" fmla="*/ 34 h 43"/>
                <a:gd name="T2" fmla="*/ 38 w 43"/>
                <a:gd name="T3" fmla="*/ 34 h 43"/>
                <a:gd name="T4" fmla="*/ 38 w 43"/>
                <a:gd name="T5" fmla="*/ 33 h 43"/>
                <a:gd name="T6" fmla="*/ 37 w 43"/>
                <a:gd name="T7" fmla="*/ 32 h 43"/>
                <a:gd name="T8" fmla="*/ 36 w 43"/>
                <a:gd name="T9" fmla="*/ 31 h 43"/>
                <a:gd name="T10" fmla="*/ 40 w 43"/>
                <a:gd name="T11" fmla="*/ 26 h 43"/>
                <a:gd name="T12" fmla="*/ 43 w 43"/>
                <a:gd name="T13" fmla="*/ 21 h 43"/>
                <a:gd name="T14" fmla="*/ 40 w 43"/>
                <a:gd name="T15" fmla="*/ 18 h 43"/>
                <a:gd name="T16" fmla="*/ 37 w 43"/>
                <a:gd name="T17" fmla="*/ 15 h 43"/>
                <a:gd name="T18" fmla="*/ 36 w 43"/>
                <a:gd name="T19" fmla="*/ 13 h 43"/>
                <a:gd name="T20" fmla="*/ 36 w 43"/>
                <a:gd name="T21" fmla="*/ 13 h 43"/>
                <a:gd name="T22" fmla="*/ 38 w 43"/>
                <a:gd name="T23" fmla="*/ 10 h 43"/>
                <a:gd name="T24" fmla="*/ 38 w 43"/>
                <a:gd name="T25" fmla="*/ 10 h 43"/>
                <a:gd name="T26" fmla="*/ 38 w 43"/>
                <a:gd name="T27" fmla="*/ 9 h 43"/>
                <a:gd name="T28" fmla="*/ 35 w 43"/>
                <a:gd name="T29" fmla="*/ 6 h 43"/>
                <a:gd name="T30" fmla="*/ 32 w 43"/>
                <a:gd name="T31" fmla="*/ 6 h 43"/>
                <a:gd name="T32" fmla="*/ 25 w 43"/>
                <a:gd name="T33" fmla="*/ 5 h 43"/>
                <a:gd name="T34" fmla="*/ 25 w 43"/>
                <a:gd name="T35" fmla="*/ 3 h 43"/>
                <a:gd name="T36" fmla="*/ 20 w 43"/>
                <a:gd name="T37" fmla="*/ 0 h 43"/>
                <a:gd name="T38" fmla="*/ 17 w 43"/>
                <a:gd name="T39" fmla="*/ 3 h 43"/>
                <a:gd name="T40" fmla="*/ 12 w 43"/>
                <a:gd name="T41" fmla="*/ 7 h 43"/>
                <a:gd name="T42" fmla="*/ 10 w 43"/>
                <a:gd name="T43" fmla="*/ 5 h 43"/>
                <a:gd name="T44" fmla="*/ 7 w 43"/>
                <a:gd name="T45" fmla="*/ 6 h 43"/>
                <a:gd name="T46" fmla="*/ 5 w 43"/>
                <a:gd name="T47" fmla="*/ 9 h 43"/>
                <a:gd name="T48" fmla="*/ 5 w 43"/>
                <a:gd name="T49" fmla="*/ 10 h 43"/>
                <a:gd name="T50" fmla="*/ 5 w 43"/>
                <a:gd name="T51" fmla="*/ 10 h 43"/>
                <a:gd name="T52" fmla="*/ 6 w 43"/>
                <a:gd name="T53" fmla="*/ 13 h 43"/>
                <a:gd name="T54" fmla="*/ 6 w 43"/>
                <a:gd name="T55" fmla="*/ 13 h 43"/>
                <a:gd name="T56" fmla="*/ 5 w 43"/>
                <a:gd name="T57" fmla="*/ 15 h 43"/>
                <a:gd name="T58" fmla="*/ 3 w 43"/>
                <a:gd name="T59" fmla="*/ 18 h 43"/>
                <a:gd name="T60" fmla="*/ 0 w 43"/>
                <a:gd name="T61" fmla="*/ 21 h 43"/>
                <a:gd name="T62" fmla="*/ 3 w 43"/>
                <a:gd name="T63" fmla="*/ 26 h 43"/>
                <a:gd name="T64" fmla="*/ 6 w 43"/>
                <a:gd name="T65" fmla="*/ 31 h 43"/>
                <a:gd name="T66" fmla="*/ 5 w 43"/>
                <a:gd name="T67" fmla="*/ 32 h 43"/>
                <a:gd name="T68" fmla="*/ 5 w 43"/>
                <a:gd name="T69" fmla="*/ 33 h 43"/>
                <a:gd name="T70" fmla="*/ 5 w 43"/>
                <a:gd name="T71" fmla="*/ 34 h 43"/>
                <a:gd name="T72" fmla="*/ 5 w 43"/>
                <a:gd name="T73" fmla="*/ 34 h 43"/>
                <a:gd name="T74" fmla="*/ 7 w 43"/>
                <a:gd name="T75" fmla="*/ 38 h 43"/>
                <a:gd name="T76" fmla="*/ 12 w 43"/>
                <a:gd name="T77" fmla="*/ 36 h 43"/>
                <a:gd name="T78" fmla="*/ 17 w 43"/>
                <a:gd name="T79" fmla="*/ 40 h 43"/>
                <a:gd name="T80" fmla="*/ 23 w 43"/>
                <a:gd name="T81" fmla="*/ 43 h 43"/>
                <a:gd name="T82" fmla="*/ 25 w 43"/>
                <a:gd name="T83" fmla="*/ 38 h 43"/>
                <a:gd name="T84" fmla="*/ 32 w 43"/>
                <a:gd name="T85" fmla="*/ 38 h 43"/>
                <a:gd name="T86" fmla="*/ 37 w 43"/>
                <a:gd name="T87" fmla="*/ 36 h 43"/>
                <a:gd name="T88" fmla="*/ 31 w 43"/>
                <a:gd name="T89" fmla="*/ 24 h 43"/>
                <a:gd name="T90" fmla="*/ 31 w 43"/>
                <a:gd name="T91" fmla="*/ 26 h 43"/>
                <a:gd name="T92" fmla="*/ 30 w 43"/>
                <a:gd name="T93" fmla="*/ 27 h 43"/>
                <a:gd name="T94" fmla="*/ 29 w 43"/>
                <a:gd name="T95" fmla="*/ 29 h 43"/>
                <a:gd name="T96" fmla="*/ 27 w 43"/>
                <a:gd name="T97" fmla="*/ 30 h 43"/>
                <a:gd name="T98" fmla="*/ 25 w 43"/>
                <a:gd name="T99" fmla="*/ 31 h 43"/>
                <a:gd name="T100" fmla="*/ 23 w 43"/>
                <a:gd name="T101" fmla="*/ 32 h 43"/>
                <a:gd name="T102" fmla="*/ 19 w 43"/>
                <a:gd name="T103" fmla="*/ 32 h 43"/>
                <a:gd name="T104" fmla="*/ 17 w 43"/>
                <a:gd name="T105" fmla="*/ 31 h 43"/>
                <a:gd name="T106" fmla="*/ 16 w 43"/>
                <a:gd name="T107" fmla="*/ 30 h 43"/>
                <a:gd name="T108" fmla="*/ 14 w 43"/>
                <a:gd name="T109" fmla="*/ 29 h 43"/>
                <a:gd name="T110" fmla="*/ 13 w 43"/>
                <a:gd name="T111" fmla="*/ 27 h 43"/>
                <a:gd name="T112" fmla="*/ 12 w 43"/>
                <a:gd name="T113" fmla="*/ 26 h 43"/>
                <a:gd name="T114" fmla="*/ 11 w 43"/>
                <a:gd name="T115" fmla="*/ 24 h 43"/>
                <a:gd name="T116" fmla="*/ 11 w 43"/>
                <a:gd name="T117" fmla="*/ 22 h 43"/>
                <a:gd name="T118" fmla="*/ 32 w 43"/>
                <a:gd name="T11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" h="43">
                  <a:moveTo>
                    <a:pt x="37" y="36"/>
                  </a:moveTo>
                  <a:cubicBezTo>
                    <a:pt x="38" y="35"/>
                    <a:pt x="38" y="35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29"/>
                    <a:pt x="38" y="28"/>
                    <a:pt x="38" y="26"/>
                  </a:cubicBezTo>
                  <a:cubicBezTo>
                    <a:pt x="39" y="26"/>
                    <a:pt x="39" y="26"/>
                    <a:pt x="40" y="26"/>
                  </a:cubicBezTo>
                  <a:cubicBezTo>
                    <a:pt x="41" y="26"/>
                    <a:pt x="43" y="25"/>
                    <a:pt x="43" y="24"/>
                  </a:cubicBezTo>
                  <a:cubicBezTo>
                    <a:pt x="43" y="23"/>
                    <a:pt x="43" y="22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19"/>
                    <a:pt x="41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cubicBezTo>
                    <a:pt x="38" y="17"/>
                    <a:pt x="38" y="16"/>
                    <a:pt x="37" y="15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7" y="12"/>
                    <a:pt x="37" y="12"/>
                  </a:cubicBezTo>
                  <a:cubicBezTo>
                    <a:pt x="38" y="11"/>
                    <a:pt x="38" y="11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6" y="7"/>
                    <a:pt x="35" y="6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3" y="5"/>
                    <a:pt x="32" y="5"/>
                    <a:pt x="32" y="6"/>
                  </a:cubicBezTo>
                  <a:cubicBezTo>
                    <a:pt x="31" y="6"/>
                    <a:pt x="31" y="7"/>
                    <a:pt x="30" y="7"/>
                  </a:cubicBezTo>
                  <a:cubicBezTo>
                    <a:pt x="29" y="6"/>
                    <a:pt x="27" y="5"/>
                    <a:pt x="25" y="5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5"/>
                  </a:cubicBezTo>
                  <a:cubicBezTo>
                    <a:pt x="15" y="5"/>
                    <a:pt x="14" y="6"/>
                    <a:pt x="12" y="7"/>
                  </a:cubicBezTo>
                  <a:cubicBezTo>
                    <a:pt x="12" y="7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5"/>
                  </a:cubicBezTo>
                  <a:cubicBezTo>
                    <a:pt x="5" y="16"/>
                    <a:pt x="5" y="17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1" y="18"/>
                    <a:pt x="0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3" y="26"/>
                    <a:pt x="4" y="26"/>
                    <a:pt x="4" y="26"/>
                  </a:cubicBezTo>
                  <a:cubicBezTo>
                    <a:pt x="5" y="28"/>
                    <a:pt x="6" y="29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6" y="37"/>
                    <a:pt x="7" y="37"/>
                    <a:pt x="7" y="38"/>
                  </a:cubicBezTo>
                  <a:cubicBezTo>
                    <a:pt x="8" y="39"/>
                    <a:pt x="10" y="39"/>
                    <a:pt x="11" y="38"/>
                  </a:cubicBezTo>
                  <a:cubicBezTo>
                    <a:pt x="11" y="37"/>
                    <a:pt x="12" y="37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39"/>
                    <a:pt x="17" y="40"/>
                    <a:pt x="17" y="40"/>
                  </a:cubicBezTo>
                  <a:cubicBezTo>
                    <a:pt x="17" y="42"/>
                    <a:pt x="18" y="43"/>
                    <a:pt x="20" y="43"/>
                  </a:cubicBezTo>
                  <a:cubicBezTo>
                    <a:pt x="21" y="43"/>
                    <a:pt x="22" y="43"/>
                    <a:pt x="23" y="43"/>
                  </a:cubicBezTo>
                  <a:cubicBezTo>
                    <a:pt x="24" y="43"/>
                    <a:pt x="25" y="42"/>
                    <a:pt x="25" y="40"/>
                  </a:cubicBezTo>
                  <a:cubicBezTo>
                    <a:pt x="25" y="40"/>
                    <a:pt x="25" y="39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3" y="39"/>
                    <a:pt x="34" y="39"/>
                    <a:pt x="35" y="38"/>
                  </a:cubicBezTo>
                  <a:cubicBezTo>
                    <a:pt x="36" y="37"/>
                    <a:pt x="37" y="37"/>
                    <a:pt x="37" y="36"/>
                  </a:cubicBezTo>
                  <a:moveTo>
                    <a:pt x="31" y="22"/>
                  </a:moveTo>
                  <a:cubicBezTo>
                    <a:pt x="31" y="23"/>
                    <a:pt x="31" y="23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9"/>
                    <a:pt x="29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1" y="32"/>
                  </a:cubicBezTo>
                  <a:cubicBezTo>
                    <a:pt x="21" y="32"/>
                    <a:pt x="20" y="32"/>
                    <a:pt x="19" y="3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1" y="25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16"/>
                    <a:pt x="16" y="11"/>
                    <a:pt x="21" y="11"/>
                  </a:cubicBezTo>
                  <a:cubicBezTo>
                    <a:pt x="27" y="11"/>
                    <a:pt x="32" y="16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Sļïďê">
              <a:extLst>
                <a:ext uri="{FF2B5EF4-FFF2-40B4-BE49-F238E27FC236}">
                  <a16:creationId xmlns:a16="http://schemas.microsoft.com/office/drawing/2014/main" id="{F43BD706-A441-4DCC-9152-3A53EBF023DB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šľiḍé">
              <a:extLst>
                <a:ext uri="{FF2B5EF4-FFF2-40B4-BE49-F238E27FC236}">
                  <a16:creationId xmlns:a16="http://schemas.microsoft.com/office/drawing/2014/main" id="{C6459108-A7E9-43A6-9FBA-A6EF3B1530CC}"/>
                </a:ext>
              </a:extLst>
            </p:cNvPr>
            <p:cNvSpPr/>
            <p:nvPr/>
          </p:nvSpPr>
          <p:spPr bwMode="auto">
            <a:xfrm>
              <a:off x="4633914" y="3887788"/>
              <a:ext cx="298450" cy="301625"/>
            </a:xfrm>
            <a:custGeom>
              <a:avLst/>
              <a:gdLst>
                <a:gd name="T0" fmla="*/ 67 w 74"/>
                <a:gd name="T1" fmla="*/ 29 h 75"/>
                <a:gd name="T2" fmla="*/ 64 w 74"/>
                <a:gd name="T3" fmla="*/ 23 h 75"/>
                <a:gd name="T4" fmla="*/ 63 w 74"/>
                <a:gd name="T5" fmla="*/ 21 h 75"/>
                <a:gd name="T6" fmla="*/ 65 w 74"/>
                <a:gd name="T7" fmla="*/ 19 h 75"/>
                <a:gd name="T8" fmla="*/ 66 w 74"/>
                <a:gd name="T9" fmla="*/ 15 h 75"/>
                <a:gd name="T10" fmla="*/ 66 w 74"/>
                <a:gd name="T11" fmla="*/ 14 h 75"/>
                <a:gd name="T12" fmla="*/ 65 w 74"/>
                <a:gd name="T13" fmla="*/ 12 h 75"/>
                <a:gd name="T14" fmla="*/ 58 w 74"/>
                <a:gd name="T15" fmla="*/ 7 h 75"/>
                <a:gd name="T16" fmla="*/ 53 w 74"/>
                <a:gd name="T17" fmla="*/ 11 h 75"/>
                <a:gd name="T18" fmla="*/ 44 w 74"/>
                <a:gd name="T19" fmla="*/ 5 h 75"/>
                <a:gd name="T20" fmla="*/ 40 w 74"/>
                <a:gd name="T21" fmla="*/ 0 h 75"/>
                <a:gd name="T22" fmla="*/ 30 w 74"/>
                <a:gd name="T23" fmla="*/ 5 h 75"/>
                <a:gd name="T24" fmla="*/ 30 w 74"/>
                <a:gd name="T25" fmla="*/ 8 h 75"/>
                <a:gd name="T26" fmla="*/ 19 w 74"/>
                <a:gd name="T27" fmla="*/ 11 h 75"/>
                <a:gd name="T28" fmla="*/ 16 w 74"/>
                <a:gd name="T29" fmla="*/ 10 h 75"/>
                <a:gd name="T30" fmla="*/ 9 w 74"/>
                <a:gd name="T31" fmla="*/ 16 h 75"/>
                <a:gd name="T32" fmla="*/ 8 w 74"/>
                <a:gd name="T33" fmla="*/ 18 h 75"/>
                <a:gd name="T34" fmla="*/ 8 w 74"/>
                <a:gd name="T35" fmla="*/ 19 h 75"/>
                <a:gd name="T36" fmla="*/ 9 w 74"/>
                <a:gd name="T37" fmla="*/ 22 h 75"/>
                <a:gd name="T38" fmla="*/ 11 w 74"/>
                <a:gd name="T39" fmla="*/ 24 h 75"/>
                <a:gd name="T40" fmla="*/ 10 w 74"/>
                <a:gd name="T41" fmla="*/ 26 h 75"/>
                <a:gd name="T42" fmla="*/ 8 w 74"/>
                <a:gd name="T43" fmla="*/ 33 h 75"/>
                <a:gd name="T44" fmla="*/ 3 w 74"/>
                <a:gd name="T45" fmla="*/ 34 h 75"/>
                <a:gd name="T46" fmla="*/ 0 w 74"/>
                <a:gd name="T47" fmla="*/ 39 h 75"/>
                <a:gd name="T48" fmla="*/ 0 w 74"/>
                <a:gd name="T49" fmla="*/ 44 h 75"/>
                <a:gd name="T50" fmla="*/ 8 w 74"/>
                <a:gd name="T51" fmla="*/ 47 h 75"/>
                <a:gd name="T52" fmla="*/ 11 w 74"/>
                <a:gd name="T53" fmla="*/ 56 h 75"/>
                <a:gd name="T54" fmla="*/ 9 w 74"/>
                <a:gd name="T55" fmla="*/ 58 h 75"/>
                <a:gd name="T56" fmla="*/ 8 w 74"/>
                <a:gd name="T57" fmla="*/ 60 h 75"/>
                <a:gd name="T58" fmla="*/ 8 w 74"/>
                <a:gd name="T59" fmla="*/ 61 h 75"/>
                <a:gd name="T60" fmla="*/ 9 w 74"/>
                <a:gd name="T61" fmla="*/ 64 h 75"/>
                <a:gd name="T62" fmla="*/ 19 w 74"/>
                <a:gd name="T63" fmla="*/ 67 h 75"/>
                <a:gd name="T64" fmla="*/ 30 w 74"/>
                <a:gd name="T65" fmla="*/ 67 h 75"/>
                <a:gd name="T66" fmla="*/ 35 w 74"/>
                <a:gd name="T67" fmla="*/ 74 h 75"/>
                <a:gd name="T68" fmla="*/ 44 w 74"/>
                <a:gd name="T69" fmla="*/ 69 h 75"/>
                <a:gd name="T70" fmla="*/ 53 w 74"/>
                <a:gd name="T71" fmla="*/ 62 h 75"/>
                <a:gd name="T72" fmla="*/ 62 w 74"/>
                <a:gd name="T73" fmla="*/ 64 h 75"/>
                <a:gd name="T74" fmla="*/ 66 w 74"/>
                <a:gd name="T75" fmla="*/ 58 h 75"/>
                <a:gd name="T76" fmla="*/ 66 w 74"/>
                <a:gd name="T77" fmla="*/ 58 h 75"/>
                <a:gd name="T78" fmla="*/ 66 w 74"/>
                <a:gd name="T79" fmla="*/ 56 h 75"/>
                <a:gd name="T80" fmla="*/ 65 w 74"/>
                <a:gd name="T81" fmla="*/ 54 h 75"/>
                <a:gd name="T82" fmla="*/ 63 w 74"/>
                <a:gd name="T83" fmla="*/ 52 h 75"/>
                <a:gd name="T84" fmla="*/ 69 w 74"/>
                <a:gd name="T85" fmla="*/ 44 h 75"/>
                <a:gd name="T86" fmla="*/ 74 w 74"/>
                <a:gd name="T87" fmla="*/ 35 h 75"/>
                <a:gd name="T88" fmla="*/ 69 w 74"/>
                <a:gd name="T89" fmla="*/ 29 h 75"/>
                <a:gd name="T90" fmla="*/ 55 w 74"/>
                <a:gd name="T91" fmla="*/ 40 h 75"/>
                <a:gd name="T92" fmla="*/ 54 w 74"/>
                <a:gd name="T93" fmla="*/ 44 h 75"/>
                <a:gd name="T94" fmla="*/ 52 w 74"/>
                <a:gd name="T95" fmla="*/ 47 h 75"/>
                <a:gd name="T96" fmla="*/ 50 w 74"/>
                <a:gd name="T97" fmla="*/ 49 h 75"/>
                <a:gd name="T98" fmla="*/ 47 w 74"/>
                <a:gd name="T99" fmla="*/ 52 h 75"/>
                <a:gd name="T100" fmla="*/ 44 w 74"/>
                <a:gd name="T101" fmla="*/ 53 h 75"/>
                <a:gd name="T102" fmla="*/ 41 w 74"/>
                <a:gd name="T103" fmla="*/ 55 h 75"/>
                <a:gd name="T104" fmla="*/ 34 w 74"/>
                <a:gd name="T105" fmla="*/ 55 h 75"/>
                <a:gd name="T106" fmla="*/ 30 w 74"/>
                <a:gd name="T107" fmla="*/ 54 h 75"/>
                <a:gd name="T108" fmla="*/ 27 w 74"/>
                <a:gd name="T109" fmla="*/ 53 h 75"/>
                <a:gd name="T110" fmla="*/ 25 w 74"/>
                <a:gd name="T111" fmla="*/ 51 h 75"/>
                <a:gd name="T112" fmla="*/ 22 w 74"/>
                <a:gd name="T113" fmla="*/ 49 h 75"/>
                <a:gd name="T114" fmla="*/ 21 w 74"/>
                <a:gd name="T115" fmla="*/ 46 h 75"/>
                <a:gd name="T116" fmla="*/ 20 w 74"/>
                <a:gd name="T117" fmla="*/ 42 h 75"/>
                <a:gd name="T118" fmla="*/ 19 w 74"/>
                <a:gd name="T119" fmla="*/ 39 h 75"/>
                <a:gd name="T120" fmla="*/ 55 w 74"/>
                <a:gd name="T12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" h="75">
                  <a:moveTo>
                    <a:pt x="69" y="29"/>
                  </a:moveTo>
                  <a:cubicBezTo>
                    <a:pt x="69" y="29"/>
                    <a:pt x="68" y="29"/>
                    <a:pt x="67" y="29"/>
                  </a:cubicBezTo>
                  <a:cubicBezTo>
                    <a:pt x="66" y="28"/>
                    <a:pt x="66" y="26"/>
                    <a:pt x="65" y="25"/>
                  </a:cubicBezTo>
                  <a:cubicBezTo>
                    <a:pt x="65" y="24"/>
                    <a:pt x="64" y="23"/>
                    <a:pt x="64" y="23"/>
                  </a:cubicBezTo>
                  <a:cubicBezTo>
                    <a:pt x="64" y="22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4" y="20"/>
                    <a:pt x="64" y="19"/>
                    <a:pt x="65" y="19"/>
                  </a:cubicBezTo>
                  <a:cubicBezTo>
                    <a:pt x="66" y="18"/>
                    <a:pt x="66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4"/>
                    <a:pt x="66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3"/>
                    <a:pt x="66" y="12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6" y="8"/>
                    <a:pt x="55" y="9"/>
                  </a:cubicBezTo>
                  <a:cubicBezTo>
                    <a:pt x="54" y="9"/>
                    <a:pt x="54" y="10"/>
                    <a:pt x="53" y="11"/>
                  </a:cubicBezTo>
                  <a:cubicBezTo>
                    <a:pt x="50" y="9"/>
                    <a:pt x="47" y="8"/>
                    <a:pt x="44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8" y="0"/>
                    <a:pt x="36" y="0"/>
                    <a:pt x="35" y="0"/>
                  </a:cubicBezTo>
                  <a:cubicBezTo>
                    <a:pt x="32" y="1"/>
                    <a:pt x="30" y="3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8"/>
                    <a:pt x="30" y="8"/>
                  </a:cubicBezTo>
                  <a:cubicBezTo>
                    <a:pt x="27" y="9"/>
                    <a:pt x="24" y="11"/>
                    <a:pt x="21" y="13"/>
                  </a:cubicBezTo>
                  <a:cubicBezTo>
                    <a:pt x="21" y="12"/>
                    <a:pt x="20" y="12"/>
                    <a:pt x="19" y="11"/>
                  </a:cubicBezTo>
                  <a:cubicBezTo>
                    <a:pt x="19" y="11"/>
                    <a:pt x="18" y="10"/>
                    <a:pt x="18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5" y="10"/>
                    <a:pt x="14" y="11"/>
                    <a:pt x="13" y="12"/>
                  </a:cubicBezTo>
                  <a:cubicBezTo>
                    <a:pt x="12" y="13"/>
                    <a:pt x="10" y="14"/>
                    <a:pt x="9" y="16"/>
                  </a:cubicBezTo>
                  <a:cubicBezTo>
                    <a:pt x="9" y="16"/>
                    <a:pt x="9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9" y="22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0" y="26"/>
                  </a:cubicBezTo>
                  <a:cubicBezTo>
                    <a:pt x="10" y="27"/>
                    <a:pt x="10" y="28"/>
                    <a:pt x="9" y="28"/>
                  </a:cubicBezTo>
                  <a:cubicBezTo>
                    <a:pt x="9" y="30"/>
                    <a:pt x="8" y="32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4" y="34"/>
                    <a:pt x="4" y="34"/>
                    <a:pt x="3" y="34"/>
                  </a:cubicBezTo>
                  <a:cubicBezTo>
                    <a:pt x="1" y="35"/>
                    <a:pt x="0" y="3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0" y="42"/>
                    <a:pt x="0" y="44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6" y="48"/>
                    <a:pt x="7" y="47"/>
                    <a:pt x="8" y="47"/>
                  </a:cubicBezTo>
                  <a:cubicBezTo>
                    <a:pt x="9" y="50"/>
                    <a:pt x="10" y="53"/>
                    <a:pt x="11" y="55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10" y="57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9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4"/>
                    <a:pt x="9" y="64"/>
                  </a:cubicBezTo>
                  <a:cubicBezTo>
                    <a:pt x="10" y="65"/>
                    <a:pt x="12" y="66"/>
                    <a:pt x="13" y="67"/>
                  </a:cubicBezTo>
                  <a:cubicBezTo>
                    <a:pt x="15" y="69"/>
                    <a:pt x="17" y="69"/>
                    <a:pt x="19" y="67"/>
                  </a:cubicBezTo>
                  <a:cubicBezTo>
                    <a:pt x="20" y="66"/>
                    <a:pt x="21" y="65"/>
                    <a:pt x="21" y="64"/>
                  </a:cubicBezTo>
                  <a:cubicBezTo>
                    <a:pt x="24" y="66"/>
                    <a:pt x="27" y="67"/>
                    <a:pt x="30" y="67"/>
                  </a:cubicBezTo>
                  <a:cubicBezTo>
                    <a:pt x="30" y="68"/>
                    <a:pt x="30" y="69"/>
                    <a:pt x="30" y="70"/>
                  </a:cubicBezTo>
                  <a:cubicBezTo>
                    <a:pt x="30" y="73"/>
                    <a:pt x="32" y="75"/>
                    <a:pt x="35" y="74"/>
                  </a:cubicBezTo>
                  <a:cubicBezTo>
                    <a:pt x="36" y="74"/>
                    <a:pt x="38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8"/>
                    <a:pt x="44" y="67"/>
                    <a:pt x="44" y="66"/>
                  </a:cubicBezTo>
                  <a:cubicBezTo>
                    <a:pt x="47" y="65"/>
                    <a:pt x="50" y="64"/>
                    <a:pt x="53" y="62"/>
                  </a:cubicBezTo>
                  <a:cubicBezTo>
                    <a:pt x="54" y="63"/>
                    <a:pt x="54" y="64"/>
                    <a:pt x="55" y="64"/>
                  </a:cubicBezTo>
                  <a:cubicBezTo>
                    <a:pt x="57" y="66"/>
                    <a:pt x="60" y="66"/>
                    <a:pt x="62" y="64"/>
                  </a:cubicBezTo>
                  <a:cubicBezTo>
                    <a:pt x="63" y="63"/>
                    <a:pt x="64" y="62"/>
                    <a:pt x="65" y="61"/>
                  </a:cubicBezTo>
                  <a:cubicBezTo>
                    <a:pt x="66" y="60"/>
                    <a:pt x="66" y="59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7"/>
                    <a:pt x="66" y="57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5"/>
                    <a:pt x="66" y="55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4" y="53"/>
                    <a:pt x="64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8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8"/>
                    <a:pt x="74" y="36"/>
                    <a:pt x="74" y="3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2"/>
                    <a:pt x="72" y="29"/>
                    <a:pt x="69" y="29"/>
                  </a:cubicBezTo>
                  <a:moveTo>
                    <a:pt x="55" y="38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2"/>
                    <a:pt x="54" y="43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5"/>
                    <a:pt x="52" y="46"/>
                    <a:pt x="52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1" y="48"/>
                    <a:pt x="50" y="49"/>
                    <a:pt x="50" y="49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1"/>
                    <a:pt x="48" y="51"/>
                    <a:pt x="47" y="52"/>
                  </a:cubicBezTo>
                  <a:cubicBezTo>
                    <a:pt x="47" y="52"/>
                    <a:pt x="46" y="52"/>
                    <a:pt x="46" y="52"/>
                  </a:cubicBezTo>
                  <a:cubicBezTo>
                    <a:pt x="45" y="53"/>
                    <a:pt x="45" y="53"/>
                    <a:pt x="44" y="53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1" y="54"/>
                    <a:pt x="41" y="55"/>
                  </a:cubicBezTo>
                  <a:cubicBezTo>
                    <a:pt x="40" y="55"/>
                    <a:pt x="38" y="55"/>
                    <a:pt x="37" y="55"/>
                  </a:cubicBezTo>
                  <a:cubicBezTo>
                    <a:pt x="36" y="55"/>
                    <a:pt x="35" y="55"/>
                    <a:pt x="34" y="55"/>
                  </a:cubicBezTo>
                  <a:cubicBezTo>
                    <a:pt x="33" y="55"/>
                    <a:pt x="33" y="55"/>
                    <a:pt x="32" y="55"/>
                  </a:cubicBezTo>
                  <a:cubicBezTo>
                    <a:pt x="32" y="55"/>
                    <a:pt x="31" y="54"/>
                    <a:pt x="30" y="54"/>
                  </a:cubicBezTo>
                  <a:cubicBezTo>
                    <a:pt x="30" y="54"/>
                    <a:pt x="29" y="54"/>
                    <a:pt x="29" y="53"/>
                  </a:cubicBezTo>
                  <a:cubicBezTo>
                    <a:pt x="28" y="53"/>
                    <a:pt x="28" y="53"/>
                    <a:pt x="27" y="53"/>
                  </a:cubicBezTo>
                  <a:cubicBezTo>
                    <a:pt x="27" y="52"/>
                    <a:pt x="26" y="52"/>
                    <a:pt x="25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0"/>
                    <a:pt x="23" y="50"/>
                    <a:pt x="2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5"/>
                    <a:pt x="20" y="44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1"/>
                    <a:pt x="19" y="40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29"/>
                    <a:pt x="27" y="20"/>
                    <a:pt x="37" y="19"/>
                  </a:cubicBezTo>
                  <a:cubicBezTo>
                    <a:pt x="47" y="19"/>
                    <a:pt x="55" y="27"/>
                    <a:pt x="55" y="36"/>
                  </a:cubicBezTo>
                  <a:cubicBezTo>
                    <a:pt x="55" y="37"/>
                    <a:pt x="55" y="37"/>
                    <a:pt x="55" y="3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$ļîde">
              <a:extLst>
                <a:ext uri="{FF2B5EF4-FFF2-40B4-BE49-F238E27FC236}">
                  <a16:creationId xmlns:a16="http://schemas.microsoft.com/office/drawing/2014/main" id="{5EE058BF-26D6-4D5C-9FCD-1D18F388D220}"/>
                </a:ext>
              </a:extLst>
            </p:cNvPr>
            <p:cNvSpPr/>
            <p:nvPr/>
          </p:nvSpPr>
          <p:spPr bwMode="auto">
            <a:xfrm>
              <a:off x="4746626" y="3998913"/>
              <a:ext cx="76200" cy="77788"/>
            </a:xfrm>
            <a:custGeom>
              <a:avLst/>
              <a:gdLst>
                <a:gd name="T0" fmla="*/ 9 w 19"/>
                <a:gd name="T1" fmla="*/ 0 h 19"/>
                <a:gd name="T2" fmla="*/ 0 w 19"/>
                <a:gd name="T3" fmla="*/ 10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" y="18"/>
                    <a:pt x="19" y="14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šḻídè">
              <a:extLst>
                <a:ext uri="{FF2B5EF4-FFF2-40B4-BE49-F238E27FC236}">
                  <a16:creationId xmlns:a16="http://schemas.microsoft.com/office/drawing/2014/main" id="{3A01CFD4-5B59-48EE-B727-9DC266E6EF2B}"/>
                </a:ext>
              </a:extLst>
            </p:cNvPr>
            <p:cNvSpPr/>
            <p:nvPr/>
          </p:nvSpPr>
          <p:spPr bwMode="auto">
            <a:xfrm>
              <a:off x="4935539" y="3830638"/>
              <a:ext cx="198438" cy="204788"/>
            </a:xfrm>
            <a:custGeom>
              <a:avLst/>
              <a:gdLst>
                <a:gd name="T0" fmla="*/ 44 w 49"/>
                <a:gd name="T1" fmla="*/ 23 h 51"/>
                <a:gd name="T2" fmla="*/ 42 w 49"/>
                <a:gd name="T3" fmla="*/ 18 h 51"/>
                <a:gd name="T4" fmla="*/ 42 w 49"/>
                <a:gd name="T5" fmla="*/ 17 h 51"/>
                <a:gd name="T6" fmla="*/ 43 w 49"/>
                <a:gd name="T7" fmla="*/ 16 h 51"/>
                <a:gd name="T8" fmla="*/ 44 w 49"/>
                <a:gd name="T9" fmla="*/ 14 h 51"/>
                <a:gd name="T10" fmla="*/ 44 w 49"/>
                <a:gd name="T11" fmla="*/ 13 h 51"/>
                <a:gd name="T12" fmla="*/ 43 w 49"/>
                <a:gd name="T13" fmla="*/ 11 h 51"/>
                <a:gd name="T14" fmla="*/ 39 w 49"/>
                <a:gd name="T15" fmla="*/ 8 h 51"/>
                <a:gd name="T16" fmla="*/ 36 w 49"/>
                <a:gd name="T17" fmla="*/ 8 h 51"/>
                <a:gd name="T18" fmla="*/ 29 w 49"/>
                <a:gd name="T19" fmla="*/ 6 h 51"/>
                <a:gd name="T20" fmla="*/ 29 w 49"/>
                <a:gd name="T21" fmla="*/ 4 h 51"/>
                <a:gd name="T22" fmla="*/ 23 w 49"/>
                <a:gd name="T23" fmla="*/ 1 h 51"/>
                <a:gd name="T24" fmla="*/ 20 w 49"/>
                <a:gd name="T25" fmla="*/ 4 h 51"/>
                <a:gd name="T26" fmla="*/ 14 w 49"/>
                <a:gd name="T27" fmla="*/ 7 h 51"/>
                <a:gd name="T28" fmla="*/ 12 w 49"/>
                <a:gd name="T29" fmla="*/ 5 h 51"/>
                <a:gd name="T30" fmla="*/ 9 w 49"/>
                <a:gd name="T31" fmla="*/ 5 h 51"/>
                <a:gd name="T32" fmla="*/ 6 w 49"/>
                <a:gd name="T33" fmla="*/ 8 h 51"/>
                <a:gd name="T34" fmla="*/ 5 w 49"/>
                <a:gd name="T35" fmla="*/ 9 h 51"/>
                <a:gd name="T36" fmla="*/ 5 w 49"/>
                <a:gd name="T37" fmla="*/ 10 h 51"/>
                <a:gd name="T38" fmla="*/ 6 w 49"/>
                <a:gd name="T39" fmla="*/ 12 h 51"/>
                <a:gd name="T40" fmla="*/ 7 w 49"/>
                <a:gd name="T41" fmla="*/ 14 h 51"/>
                <a:gd name="T42" fmla="*/ 7 w 49"/>
                <a:gd name="T43" fmla="*/ 15 h 51"/>
                <a:gd name="T44" fmla="*/ 5 w 49"/>
                <a:gd name="T45" fmla="*/ 20 h 51"/>
                <a:gd name="T46" fmla="*/ 0 w 49"/>
                <a:gd name="T47" fmla="*/ 22 h 51"/>
                <a:gd name="T48" fmla="*/ 0 w 49"/>
                <a:gd name="T49" fmla="*/ 23 h 51"/>
                <a:gd name="T50" fmla="*/ 3 w 49"/>
                <a:gd name="T51" fmla="*/ 29 h 51"/>
                <a:gd name="T52" fmla="*/ 7 w 49"/>
                <a:gd name="T53" fmla="*/ 35 h 51"/>
                <a:gd name="T54" fmla="*/ 6 w 49"/>
                <a:gd name="T55" fmla="*/ 36 h 51"/>
                <a:gd name="T56" fmla="*/ 5 w 49"/>
                <a:gd name="T57" fmla="*/ 37 h 51"/>
                <a:gd name="T58" fmla="*/ 5 w 49"/>
                <a:gd name="T59" fmla="*/ 39 h 51"/>
                <a:gd name="T60" fmla="*/ 5 w 49"/>
                <a:gd name="T61" fmla="*/ 39 h 51"/>
                <a:gd name="T62" fmla="*/ 8 w 49"/>
                <a:gd name="T63" fmla="*/ 43 h 51"/>
                <a:gd name="T64" fmla="*/ 14 w 49"/>
                <a:gd name="T65" fmla="*/ 42 h 51"/>
                <a:gd name="T66" fmla="*/ 20 w 49"/>
                <a:gd name="T67" fmla="*/ 47 h 51"/>
                <a:gd name="T68" fmla="*/ 26 w 49"/>
                <a:gd name="T69" fmla="*/ 51 h 51"/>
                <a:gd name="T70" fmla="*/ 29 w 49"/>
                <a:gd name="T71" fmla="*/ 46 h 51"/>
                <a:gd name="T72" fmla="*/ 36 w 49"/>
                <a:gd name="T73" fmla="*/ 46 h 51"/>
                <a:gd name="T74" fmla="*/ 43 w 49"/>
                <a:gd name="T75" fmla="*/ 44 h 51"/>
                <a:gd name="T76" fmla="*/ 44 w 49"/>
                <a:gd name="T77" fmla="*/ 42 h 51"/>
                <a:gd name="T78" fmla="*/ 44 w 49"/>
                <a:gd name="T79" fmla="*/ 41 h 51"/>
                <a:gd name="T80" fmla="*/ 43 w 49"/>
                <a:gd name="T81" fmla="*/ 40 h 51"/>
                <a:gd name="T82" fmla="*/ 42 w 49"/>
                <a:gd name="T83" fmla="*/ 38 h 51"/>
                <a:gd name="T84" fmla="*/ 44 w 49"/>
                <a:gd name="T85" fmla="*/ 33 h 51"/>
                <a:gd name="T86" fmla="*/ 49 w 49"/>
                <a:gd name="T87" fmla="*/ 30 h 51"/>
                <a:gd name="T88" fmla="*/ 49 w 49"/>
                <a:gd name="T89" fmla="*/ 27 h 51"/>
                <a:gd name="T90" fmla="*/ 36 w 49"/>
                <a:gd name="T91" fmla="*/ 28 h 51"/>
                <a:gd name="T92" fmla="*/ 36 w 49"/>
                <a:gd name="T93" fmla="*/ 30 h 51"/>
                <a:gd name="T94" fmla="*/ 35 w 49"/>
                <a:gd name="T95" fmla="*/ 32 h 51"/>
                <a:gd name="T96" fmla="*/ 34 w 49"/>
                <a:gd name="T97" fmla="*/ 34 h 51"/>
                <a:gd name="T98" fmla="*/ 32 w 49"/>
                <a:gd name="T99" fmla="*/ 35 h 51"/>
                <a:gd name="T100" fmla="*/ 30 w 49"/>
                <a:gd name="T101" fmla="*/ 37 h 51"/>
                <a:gd name="T102" fmla="*/ 28 w 49"/>
                <a:gd name="T103" fmla="*/ 37 h 51"/>
                <a:gd name="T104" fmla="*/ 25 w 49"/>
                <a:gd name="T105" fmla="*/ 38 h 51"/>
                <a:gd name="T106" fmla="*/ 21 w 49"/>
                <a:gd name="T107" fmla="*/ 37 h 51"/>
                <a:gd name="T108" fmla="*/ 19 w 49"/>
                <a:gd name="T109" fmla="*/ 36 h 51"/>
                <a:gd name="T110" fmla="*/ 17 w 49"/>
                <a:gd name="T111" fmla="*/ 34 h 51"/>
                <a:gd name="T112" fmla="*/ 15 w 49"/>
                <a:gd name="T113" fmla="*/ 32 h 51"/>
                <a:gd name="T114" fmla="*/ 14 w 49"/>
                <a:gd name="T115" fmla="*/ 30 h 51"/>
                <a:gd name="T116" fmla="*/ 13 w 49"/>
                <a:gd name="T117" fmla="*/ 28 h 51"/>
                <a:gd name="T118" fmla="*/ 13 w 49"/>
                <a:gd name="T119" fmla="*/ 25 h 51"/>
                <a:gd name="T120" fmla="*/ 25 w 49"/>
                <a:gd name="T121" fmla="*/ 14 h 51"/>
                <a:gd name="T122" fmla="*/ 36 w 49"/>
                <a:gd name="T123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46" y="24"/>
                  </a:moveTo>
                  <a:cubicBezTo>
                    <a:pt x="46" y="23"/>
                    <a:pt x="45" y="23"/>
                    <a:pt x="44" y="23"/>
                  </a:cubicBezTo>
                  <a:cubicBezTo>
                    <a:pt x="44" y="22"/>
                    <a:pt x="44" y="21"/>
                    <a:pt x="43" y="20"/>
                  </a:cubicBezTo>
                  <a:cubicBezTo>
                    <a:pt x="43" y="20"/>
                    <a:pt x="43" y="19"/>
                    <a:pt x="42" y="18"/>
                  </a:cubicBezTo>
                  <a:cubicBezTo>
                    <a:pt x="42" y="18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3" y="16"/>
                    <a:pt x="43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4" y="12"/>
                    <a:pt x="43" y="11"/>
                  </a:cubicBezTo>
                  <a:cubicBezTo>
                    <a:pt x="42" y="11"/>
                    <a:pt x="42" y="10"/>
                    <a:pt x="41" y="9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3" y="8"/>
                    <a:pt x="31" y="7"/>
                    <a:pt x="29" y="6"/>
                  </a:cubicBezTo>
                  <a:cubicBezTo>
                    <a:pt x="29" y="6"/>
                    <a:pt x="29" y="5"/>
                    <a:pt x="29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8" y="1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1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18" y="6"/>
                    <a:pt x="16" y="7"/>
                    <a:pt x="14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5" y="18"/>
                    <a:pt x="5" y="18"/>
                    <a:pt x="5" y="20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6" y="41"/>
                  </a:cubicBezTo>
                  <a:cubicBezTo>
                    <a:pt x="7" y="42"/>
                    <a:pt x="7" y="42"/>
                    <a:pt x="8" y="43"/>
                  </a:cubicBezTo>
                  <a:cubicBezTo>
                    <a:pt x="9" y="44"/>
                    <a:pt x="11" y="45"/>
                    <a:pt x="13" y="43"/>
                  </a:cubicBezTo>
                  <a:cubicBezTo>
                    <a:pt x="13" y="43"/>
                    <a:pt x="13" y="43"/>
                    <a:pt x="14" y="42"/>
                  </a:cubicBezTo>
                  <a:cubicBezTo>
                    <a:pt x="16" y="43"/>
                    <a:pt x="18" y="44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20" y="49"/>
                    <a:pt x="21" y="50"/>
                    <a:pt x="23" y="50"/>
                  </a:cubicBezTo>
                  <a:cubicBezTo>
                    <a:pt x="24" y="50"/>
                    <a:pt x="25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31" y="46"/>
                    <a:pt x="33" y="45"/>
                    <a:pt x="35" y="44"/>
                  </a:cubicBezTo>
                  <a:cubicBezTo>
                    <a:pt x="36" y="45"/>
                    <a:pt x="36" y="45"/>
                    <a:pt x="36" y="46"/>
                  </a:cubicBezTo>
                  <a:cubicBezTo>
                    <a:pt x="38" y="47"/>
                    <a:pt x="40" y="47"/>
                    <a:pt x="41" y="46"/>
                  </a:cubicBezTo>
                  <a:cubicBezTo>
                    <a:pt x="42" y="46"/>
                    <a:pt x="42" y="45"/>
                    <a:pt x="43" y="44"/>
                  </a:cubicBezTo>
                  <a:cubicBezTo>
                    <a:pt x="44" y="44"/>
                    <a:pt x="44" y="43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9"/>
                    <a:pt x="42" y="39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4" y="35"/>
                    <a:pt x="44" y="33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8" y="33"/>
                    <a:pt x="49" y="32"/>
                    <a:pt x="49" y="30"/>
                  </a:cubicBezTo>
                  <a:cubicBezTo>
                    <a:pt x="49" y="29"/>
                    <a:pt x="49" y="28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5"/>
                    <a:pt x="48" y="24"/>
                    <a:pt x="46" y="24"/>
                  </a:cubicBezTo>
                  <a:moveTo>
                    <a:pt x="36" y="28"/>
                  </a:moveTo>
                  <a:cubicBezTo>
                    <a:pt x="36" y="28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6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24" y="38"/>
                    <a:pt x="23" y="37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0" y="37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1"/>
                    <a:pt x="14" y="31"/>
                    <a:pt x="14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6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8"/>
                    <a:pt x="18" y="13"/>
                    <a:pt x="25" y="14"/>
                  </a:cubicBezTo>
                  <a:cubicBezTo>
                    <a:pt x="31" y="14"/>
                    <a:pt x="37" y="20"/>
                    <a:pt x="37" y="27"/>
                  </a:cubicBezTo>
                  <a:cubicBezTo>
                    <a:pt x="36" y="28"/>
                    <a:pt x="36" y="28"/>
                    <a:pt x="36" y="2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Sļïdê">
              <a:extLst>
                <a:ext uri="{FF2B5EF4-FFF2-40B4-BE49-F238E27FC236}">
                  <a16:creationId xmlns:a16="http://schemas.microsoft.com/office/drawing/2014/main" id="{4C93FCBB-43E5-41BB-846B-0DCFDC349738}"/>
                </a:ext>
              </a:extLst>
            </p:cNvPr>
            <p:cNvSpPr/>
            <p:nvPr/>
          </p:nvSpPr>
          <p:spPr bwMode="auto">
            <a:xfrm>
              <a:off x="5008564" y="3906838"/>
              <a:ext cx="52388" cy="52388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6 h 13"/>
                <a:gd name="T4" fmla="*/ 7 w 13"/>
                <a:gd name="T5" fmla="*/ 13 h 13"/>
                <a:gd name="T6" fmla="*/ 13 w 13"/>
                <a:gd name="T7" fmla="*/ 7 h 13"/>
                <a:gd name="T8" fmla="*/ 7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1"/>
                    <a:pt x="13" y="7"/>
                  </a:cubicBezTo>
                  <a:cubicBezTo>
                    <a:pt x="13" y="4"/>
                    <a:pt x="10" y="1"/>
                    <a:pt x="7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ṥļíḍè">
              <a:extLst>
                <a:ext uri="{FF2B5EF4-FFF2-40B4-BE49-F238E27FC236}">
                  <a16:creationId xmlns:a16="http://schemas.microsoft.com/office/drawing/2014/main" id="{EB6799EB-AE05-4E35-90AB-28ABEF7AAE42}"/>
                </a:ext>
              </a:extLst>
            </p:cNvPr>
            <p:cNvSpPr/>
            <p:nvPr/>
          </p:nvSpPr>
          <p:spPr bwMode="auto">
            <a:xfrm>
              <a:off x="4799014" y="3694113"/>
              <a:ext cx="169863" cy="168275"/>
            </a:xfrm>
            <a:custGeom>
              <a:avLst/>
              <a:gdLst>
                <a:gd name="T0" fmla="*/ 40 w 42"/>
                <a:gd name="T1" fmla="*/ 17 h 42"/>
                <a:gd name="T2" fmla="*/ 38 w 42"/>
                <a:gd name="T3" fmla="*/ 17 h 42"/>
                <a:gd name="T4" fmla="*/ 36 w 42"/>
                <a:gd name="T5" fmla="*/ 12 h 42"/>
                <a:gd name="T6" fmla="*/ 37 w 42"/>
                <a:gd name="T7" fmla="*/ 11 h 42"/>
                <a:gd name="T8" fmla="*/ 37 w 42"/>
                <a:gd name="T9" fmla="*/ 7 h 42"/>
                <a:gd name="T10" fmla="*/ 35 w 42"/>
                <a:gd name="T11" fmla="*/ 5 h 42"/>
                <a:gd name="T12" fmla="*/ 31 w 42"/>
                <a:gd name="T13" fmla="*/ 5 h 42"/>
                <a:gd name="T14" fmla="*/ 30 w 42"/>
                <a:gd name="T15" fmla="*/ 6 h 42"/>
                <a:gd name="T16" fmla="*/ 25 w 42"/>
                <a:gd name="T17" fmla="*/ 4 h 42"/>
                <a:gd name="T18" fmla="*/ 25 w 42"/>
                <a:gd name="T19" fmla="*/ 3 h 42"/>
                <a:gd name="T20" fmla="*/ 23 w 42"/>
                <a:gd name="T21" fmla="*/ 0 h 42"/>
                <a:gd name="T22" fmla="*/ 20 w 42"/>
                <a:gd name="T23" fmla="*/ 0 h 42"/>
                <a:gd name="T24" fmla="*/ 17 w 42"/>
                <a:gd name="T25" fmla="*/ 3 h 42"/>
                <a:gd name="T26" fmla="*/ 17 w 42"/>
                <a:gd name="T27" fmla="*/ 4 h 42"/>
                <a:gd name="T28" fmla="*/ 12 w 42"/>
                <a:gd name="T29" fmla="*/ 6 h 42"/>
                <a:gd name="T30" fmla="*/ 11 w 42"/>
                <a:gd name="T31" fmla="*/ 5 h 42"/>
                <a:gd name="T32" fmla="*/ 7 w 42"/>
                <a:gd name="T33" fmla="*/ 5 h 42"/>
                <a:gd name="T34" fmla="*/ 5 w 42"/>
                <a:gd name="T35" fmla="*/ 7 h 42"/>
                <a:gd name="T36" fmla="*/ 5 w 42"/>
                <a:gd name="T37" fmla="*/ 11 h 42"/>
                <a:gd name="T38" fmla="*/ 7 w 42"/>
                <a:gd name="T39" fmla="*/ 12 h 42"/>
                <a:gd name="T40" fmla="*/ 4 w 42"/>
                <a:gd name="T41" fmla="*/ 17 h 42"/>
                <a:gd name="T42" fmla="*/ 3 w 42"/>
                <a:gd name="T43" fmla="*/ 17 h 42"/>
                <a:gd name="T44" fmla="*/ 0 w 42"/>
                <a:gd name="T45" fmla="*/ 20 h 42"/>
                <a:gd name="T46" fmla="*/ 0 w 42"/>
                <a:gd name="T47" fmla="*/ 22 h 42"/>
                <a:gd name="T48" fmla="*/ 3 w 42"/>
                <a:gd name="T49" fmla="*/ 25 h 42"/>
                <a:gd name="T50" fmla="*/ 4 w 42"/>
                <a:gd name="T51" fmla="*/ 25 h 42"/>
                <a:gd name="T52" fmla="*/ 7 w 42"/>
                <a:gd name="T53" fmla="*/ 30 h 42"/>
                <a:gd name="T54" fmla="*/ 5 w 42"/>
                <a:gd name="T55" fmla="*/ 31 h 42"/>
                <a:gd name="T56" fmla="*/ 5 w 42"/>
                <a:gd name="T57" fmla="*/ 35 h 42"/>
                <a:gd name="T58" fmla="*/ 7 w 42"/>
                <a:gd name="T59" fmla="*/ 37 h 42"/>
                <a:gd name="T60" fmla="*/ 11 w 42"/>
                <a:gd name="T61" fmla="*/ 37 h 42"/>
                <a:gd name="T62" fmla="*/ 12 w 42"/>
                <a:gd name="T63" fmla="*/ 36 h 42"/>
                <a:gd name="T64" fmla="*/ 17 w 42"/>
                <a:gd name="T65" fmla="*/ 38 h 42"/>
                <a:gd name="T66" fmla="*/ 17 w 42"/>
                <a:gd name="T67" fmla="*/ 40 h 42"/>
                <a:gd name="T68" fmla="*/ 20 w 42"/>
                <a:gd name="T69" fmla="*/ 42 h 42"/>
                <a:gd name="T70" fmla="*/ 23 w 42"/>
                <a:gd name="T71" fmla="*/ 42 h 42"/>
                <a:gd name="T72" fmla="*/ 25 w 42"/>
                <a:gd name="T73" fmla="*/ 40 h 42"/>
                <a:gd name="T74" fmla="*/ 25 w 42"/>
                <a:gd name="T75" fmla="*/ 38 h 42"/>
                <a:gd name="T76" fmla="*/ 30 w 42"/>
                <a:gd name="T77" fmla="*/ 36 h 42"/>
                <a:gd name="T78" fmla="*/ 31 w 42"/>
                <a:gd name="T79" fmla="*/ 37 h 42"/>
                <a:gd name="T80" fmla="*/ 35 w 42"/>
                <a:gd name="T81" fmla="*/ 37 h 42"/>
                <a:gd name="T82" fmla="*/ 37 w 42"/>
                <a:gd name="T83" fmla="*/ 35 h 42"/>
                <a:gd name="T84" fmla="*/ 37 w 42"/>
                <a:gd name="T85" fmla="*/ 31 h 42"/>
                <a:gd name="T86" fmla="*/ 36 w 42"/>
                <a:gd name="T87" fmla="*/ 30 h 42"/>
                <a:gd name="T88" fmla="*/ 38 w 42"/>
                <a:gd name="T89" fmla="*/ 25 h 42"/>
                <a:gd name="T90" fmla="*/ 40 w 42"/>
                <a:gd name="T91" fmla="*/ 25 h 42"/>
                <a:gd name="T92" fmla="*/ 42 w 42"/>
                <a:gd name="T93" fmla="*/ 22 h 42"/>
                <a:gd name="T94" fmla="*/ 42 w 42"/>
                <a:gd name="T95" fmla="*/ 20 h 42"/>
                <a:gd name="T96" fmla="*/ 40 w 42"/>
                <a:gd name="T97" fmla="*/ 17 h 42"/>
                <a:gd name="T98" fmla="*/ 21 w 42"/>
                <a:gd name="T99" fmla="*/ 31 h 42"/>
                <a:gd name="T100" fmla="*/ 11 w 42"/>
                <a:gd name="T101" fmla="*/ 21 h 42"/>
                <a:gd name="T102" fmla="*/ 21 w 42"/>
                <a:gd name="T103" fmla="*/ 11 h 42"/>
                <a:gd name="T104" fmla="*/ 32 w 42"/>
                <a:gd name="T105" fmla="*/ 21 h 42"/>
                <a:gd name="T106" fmla="*/ 21 w 42"/>
                <a:gd name="T10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40" y="17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8" y="15"/>
                    <a:pt x="37" y="14"/>
                    <a:pt x="36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0"/>
                    <a:pt x="38" y="8"/>
                    <a:pt x="37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1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5"/>
                    <a:pt x="27" y="5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1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5"/>
                    <a:pt x="14" y="5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8"/>
                    <a:pt x="0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7"/>
                    <a:pt x="6" y="29"/>
                    <a:pt x="7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4"/>
                    <a:pt x="5" y="35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10" y="38"/>
                    <a:pt x="11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8" y="42"/>
                    <a:pt x="20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3" y="38"/>
                    <a:pt x="34" y="38"/>
                    <a:pt x="35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4"/>
                    <a:pt x="38" y="32"/>
                    <a:pt x="37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8" y="27"/>
                    <a:pt x="38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2" y="24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1" y="17"/>
                    <a:pt x="40" y="17"/>
                  </a:cubicBezTo>
                  <a:moveTo>
                    <a:pt x="21" y="31"/>
                  </a:moveTo>
                  <a:cubicBezTo>
                    <a:pt x="16" y="31"/>
                    <a:pt x="11" y="27"/>
                    <a:pt x="11" y="21"/>
                  </a:cubicBezTo>
                  <a:cubicBezTo>
                    <a:pt x="11" y="15"/>
                    <a:pt x="16" y="11"/>
                    <a:pt x="21" y="11"/>
                  </a:cubicBezTo>
                  <a:cubicBezTo>
                    <a:pt x="27" y="11"/>
                    <a:pt x="32" y="15"/>
                    <a:pt x="32" y="21"/>
                  </a:cubicBezTo>
                  <a:cubicBezTo>
                    <a:pt x="32" y="27"/>
                    <a:pt x="27" y="31"/>
                    <a:pt x="21" y="31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ṧ1iḓè">
              <a:extLst>
                <a:ext uri="{FF2B5EF4-FFF2-40B4-BE49-F238E27FC236}">
                  <a16:creationId xmlns:a16="http://schemas.microsoft.com/office/drawing/2014/main" id="{AF087820-E765-4C1E-AEEE-8FCFDD8A2240}"/>
                </a:ext>
              </a:extLst>
            </p:cNvPr>
            <p:cNvSpPr/>
            <p:nvPr/>
          </p:nvSpPr>
          <p:spPr bwMode="auto">
            <a:xfrm>
              <a:off x="4843464" y="3778251"/>
              <a:ext cx="84138" cy="44450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0 h 11"/>
                <a:gd name="T4" fmla="*/ 10 w 21"/>
                <a:gd name="T5" fmla="*/ 10 h 11"/>
                <a:gd name="T6" fmla="*/ 0 w 21"/>
                <a:gd name="T7" fmla="*/ 0 h 11"/>
                <a:gd name="T8" fmla="*/ 0 w 21"/>
                <a:gd name="T9" fmla="*/ 0 h 11"/>
                <a:gd name="T10" fmla="*/ 10 w 21"/>
                <a:gd name="T11" fmla="*/ 11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6"/>
                    <a:pt x="16" y="10"/>
                    <a:pt x="10" y="10"/>
                  </a:cubicBezTo>
                  <a:cubicBezTo>
                    <a:pt x="5" y="10"/>
                    <a:pt x="0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0" y="11"/>
                  </a:cubicBezTo>
                  <a:cubicBezTo>
                    <a:pt x="16" y="11"/>
                    <a:pt x="21" y="6"/>
                    <a:pt x="21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sḷídé">
              <a:extLst>
                <a:ext uri="{FF2B5EF4-FFF2-40B4-BE49-F238E27FC236}">
                  <a16:creationId xmlns:a16="http://schemas.microsoft.com/office/drawing/2014/main" id="{7BFF905E-CA94-4490-B9BC-4C615EC221EA}"/>
                </a:ext>
              </a:extLst>
            </p:cNvPr>
            <p:cNvSpPr/>
            <p:nvPr/>
          </p:nvSpPr>
          <p:spPr bwMode="auto">
            <a:xfrm>
              <a:off x="4899026" y="3709988"/>
              <a:ext cx="52388" cy="20638"/>
            </a:xfrm>
            <a:custGeom>
              <a:avLst/>
              <a:gdLst>
                <a:gd name="T0" fmla="*/ 0 w 13"/>
                <a:gd name="T1" fmla="*/ 0 h 5"/>
                <a:gd name="T2" fmla="*/ 5 w 13"/>
                <a:gd name="T3" fmla="*/ 3 h 5"/>
                <a:gd name="T4" fmla="*/ 6 w 13"/>
                <a:gd name="T5" fmla="*/ 1 h 5"/>
                <a:gd name="T6" fmla="*/ 10 w 13"/>
                <a:gd name="T7" fmla="*/ 1 h 5"/>
                <a:gd name="T8" fmla="*/ 12 w 13"/>
                <a:gd name="T9" fmla="*/ 3 h 5"/>
                <a:gd name="T10" fmla="*/ 13 w 13"/>
                <a:gd name="T11" fmla="*/ 5 h 5"/>
                <a:gd name="T12" fmla="*/ 12 w 13"/>
                <a:gd name="T13" fmla="*/ 3 h 5"/>
                <a:gd name="T14" fmla="*/ 10 w 13"/>
                <a:gd name="T15" fmla="*/ 1 h 5"/>
                <a:gd name="T16" fmla="*/ 6 w 13"/>
                <a:gd name="T17" fmla="*/ 1 h 5"/>
                <a:gd name="T18" fmla="*/ 5 w 13"/>
                <a:gd name="T19" fmla="*/ 2 h 5"/>
                <a:gd name="T20" fmla="*/ 0 w 13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cubicBezTo>
                    <a:pt x="2" y="1"/>
                    <a:pt x="4" y="2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4"/>
                    <a:pt x="13" y="4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ṩļiḍè">
              <a:extLst>
                <a:ext uri="{FF2B5EF4-FFF2-40B4-BE49-F238E27FC236}">
                  <a16:creationId xmlns:a16="http://schemas.microsoft.com/office/drawing/2014/main" id="{6184DA32-5A9D-4677-9A64-0472DEFAC8B8}"/>
                </a:ext>
              </a:extLst>
            </p:cNvPr>
            <p:cNvSpPr/>
            <p:nvPr/>
          </p:nvSpPr>
          <p:spPr bwMode="auto">
            <a:xfrm>
              <a:off x="4819651" y="3814763"/>
              <a:ext cx="7938" cy="11113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0 w 2"/>
                <a:gd name="T9" fmla="*/ 2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śḻíḓê">
              <a:extLst>
                <a:ext uri="{FF2B5EF4-FFF2-40B4-BE49-F238E27FC236}">
                  <a16:creationId xmlns:a16="http://schemas.microsoft.com/office/drawing/2014/main" id="{B75FF472-9DE1-4BD1-A153-ECCD561E87FA}"/>
                </a:ext>
              </a:extLst>
            </p:cNvPr>
            <p:cNvSpPr/>
            <p:nvPr/>
          </p:nvSpPr>
          <p:spPr bwMode="auto">
            <a:xfrm>
              <a:off x="4867276" y="3694113"/>
              <a:ext cx="31750" cy="11113"/>
            </a:xfrm>
            <a:custGeom>
              <a:avLst/>
              <a:gdLst>
                <a:gd name="T0" fmla="*/ 3 w 8"/>
                <a:gd name="T1" fmla="*/ 0 h 3"/>
                <a:gd name="T2" fmla="*/ 6 w 8"/>
                <a:gd name="T3" fmla="*/ 0 h 3"/>
                <a:gd name="T4" fmla="*/ 8 w 8"/>
                <a:gd name="T5" fmla="*/ 3 h 3"/>
                <a:gd name="T6" fmla="*/ 8 w 8"/>
                <a:gd name="T7" fmla="*/ 3 h 3"/>
                <a:gd name="T8" fmla="*/ 6 w 8"/>
                <a:gd name="T9" fmla="*/ 0 h 3"/>
                <a:gd name="T10" fmla="*/ 3 w 8"/>
                <a:gd name="T11" fmla="*/ 0 h 3"/>
                <a:gd name="T12" fmla="*/ 0 w 8"/>
                <a:gd name="T13" fmla="*/ 3 h 3"/>
                <a:gd name="T14" fmla="*/ 0 w 8"/>
                <a:gd name="T15" fmla="*/ 3 h 3"/>
                <a:gd name="T16" fmla="*/ 3 w 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ṡḻîḋê">
              <a:extLst>
                <a:ext uri="{FF2B5EF4-FFF2-40B4-BE49-F238E27FC236}">
                  <a16:creationId xmlns:a16="http://schemas.microsoft.com/office/drawing/2014/main" id="{17083001-90DC-4462-A2D3-9510C3969601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šḻíḑè">
              <a:extLst>
                <a:ext uri="{FF2B5EF4-FFF2-40B4-BE49-F238E27FC236}">
                  <a16:creationId xmlns:a16="http://schemas.microsoft.com/office/drawing/2014/main" id="{88F34B51-E23D-45AC-B7B7-64B4DCB018EE}"/>
                </a:ext>
              </a:extLst>
            </p:cNvPr>
            <p:cNvSpPr/>
            <p:nvPr/>
          </p:nvSpPr>
          <p:spPr bwMode="auto">
            <a:xfrm>
              <a:off x="4943476" y="3741738"/>
              <a:ext cx="25400" cy="33338"/>
            </a:xfrm>
            <a:custGeom>
              <a:avLst/>
              <a:gdLst>
                <a:gd name="T0" fmla="*/ 4 w 6"/>
                <a:gd name="T1" fmla="*/ 5 h 8"/>
                <a:gd name="T2" fmla="*/ 2 w 6"/>
                <a:gd name="T3" fmla="*/ 5 h 8"/>
                <a:gd name="T4" fmla="*/ 0 w 6"/>
                <a:gd name="T5" fmla="*/ 0 h 8"/>
                <a:gd name="T6" fmla="*/ 0 w 6"/>
                <a:gd name="T7" fmla="*/ 0 h 8"/>
                <a:gd name="T8" fmla="*/ 2 w 6"/>
                <a:gd name="T9" fmla="*/ 5 h 8"/>
                <a:gd name="T10" fmla="*/ 4 w 6"/>
                <a:gd name="T11" fmla="*/ 5 h 8"/>
                <a:gd name="T12" fmla="*/ 6 w 6"/>
                <a:gd name="T13" fmla="*/ 8 h 8"/>
                <a:gd name="T14" fmla="*/ 6 w 6"/>
                <a:gd name="T15" fmla="*/ 8 h 8"/>
                <a:gd name="T16" fmla="*/ 4 w 6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4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6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5" y="5"/>
                    <a:pt x="4" y="5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$líḑê">
              <a:extLst>
                <a:ext uri="{FF2B5EF4-FFF2-40B4-BE49-F238E27FC236}">
                  <a16:creationId xmlns:a16="http://schemas.microsoft.com/office/drawing/2014/main" id="{13F1F39E-CB63-4FDD-BF57-F522FE37E495}"/>
                </a:ext>
              </a:extLst>
            </p:cNvPr>
            <p:cNvSpPr/>
            <p:nvPr/>
          </p:nvSpPr>
          <p:spPr bwMode="auto">
            <a:xfrm>
              <a:off x="4819651" y="3709988"/>
              <a:ext cx="47625" cy="20638"/>
            </a:xfrm>
            <a:custGeom>
              <a:avLst/>
              <a:gdLst>
                <a:gd name="T0" fmla="*/ 0 w 12"/>
                <a:gd name="T1" fmla="*/ 3 h 5"/>
                <a:gd name="T2" fmla="*/ 2 w 12"/>
                <a:gd name="T3" fmla="*/ 1 h 5"/>
                <a:gd name="T4" fmla="*/ 6 w 12"/>
                <a:gd name="T5" fmla="*/ 1 h 5"/>
                <a:gd name="T6" fmla="*/ 7 w 12"/>
                <a:gd name="T7" fmla="*/ 3 h 5"/>
                <a:gd name="T8" fmla="*/ 12 w 12"/>
                <a:gd name="T9" fmla="*/ 0 h 5"/>
                <a:gd name="T10" fmla="*/ 12 w 12"/>
                <a:gd name="T11" fmla="*/ 0 h 5"/>
                <a:gd name="T12" fmla="*/ 7 w 12"/>
                <a:gd name="T13" fmla="*/ 2 h 5"/>
                <a:gd name="T14" fmla="*/ 6 w 12"/>
                <a:gd name="T15" fmla="*/ 1 h 5"/>
                <a:gd name="T16" fmla="*/ 2 w 12"/>
                <a:gd name="T17" fmla="*/ 1 h 5"/>
                <a:gd name="T18" fmla="*/ 0 w 12"/>
                <a:gd name="T19" fmla="*/ 3 h 5"/>
                <a:gd name="T20" fmla="*/ 0 w 12"/>
                <a:gd name="T21" fmla="*/ 5 h 5"/>
                <a:gd name="T22" fmla="*/ 0 w 12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0" y="3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2"/>
                    <a:pt x="10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ṧ1ïḍé">
              <a:extLst>
                <a:ext uri="{FF2B5EF4-FFF2-40B4-BE49-F238E27FC236}">
                  <a16:creationId xmlns:a16="http://schemas.microsoft.com/office/drawing/2014/main" id="{8F291EAF-E15A-4F77-96C0-B3DD501C8DD1}"/>
                </a:ext>
              </a:extLst>
            </p:cNvPr>
            <p:cNvSpPr/>
            <p:nvPr/>
          </p:nvSpPr>
          <p:spPr bwMode="auto">
            <a:xfrm>
              <a:off x="4799014" y="3741738"/>
              <a:ext cx="28575" cy="33338"/>
            </a:xfrm>
            <a:custGeom>
              <a:avLst/>
              <a:gdLst>
                <a:gd name="T0" fmla="*/ 3 w 7"/>
                <a:gd name="T1" fmla="*/ 5 h 8"/>
                <a:gd name="T2" fmla="*/ 4 w 7"/>
                <a:gd name="T3" fmla="*/ 5 h 8"/>
                <a:gd name="T4" fmla="*/ 7 w 7"/>
                <a:gd name="T5" fmla="*/ 0 h 8"/>
                <a:gd name="T6" fmla="*/ 6 w 7"/>
                <a:gd name="T7" fmla="*/ 0 h 8"/>
                <a:gd name="T8" fmla="*/ 4 w 7"/>
                <a:gd name="T9" fmla="*/ 5 h 8"/>
                <a:gd name="T10" fmla="*/ 3 w 7"/>
                <a:gd name="T11" fmla="*/ 5 h 8"/>
                <a:gd name="T12" fmla="*/ 0 w 7"/>
                <a:gd name="T13" fmla="*/ 8 h 8"/>
                <a:gd name="T14" fmla="*/ 0 w 7"/>
                <a:gd name="T15" fmla="*/ 8 h 8"/>
                <a:gd name="T16" fmla="*/ 3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š1ide">
              <a:extLst>
                <a:ext uri="{FF2B5EF4-FFF2-40B4-BE49-F238E27FC236}">
                  <a16:creationId xmlns:a16="http://schemas.microsoft.com/office/drawing/2014/main" id="{834F101B-3D29-40CE-8693-AD44B4F7E927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ṧ1iďè">
              <a:extLst>
                <a:ext uri="{FF2B5EF4-FFF2-40B4-BE49-F238E27FC236}">
                  <a16:creationId xmlns:a16="http://schemas.microsoft.com/office/drawing/2014/main" id="{0A3FA8E6-6905-4056-8891-6981482F1001}"/>
                </a:ext>
              </a:extLst>
            </p:cNvPr>
            <p:cNvSpPr/>
            <p:nvPr/>
          </p:nvSpPr>
          <p:spPr bwMode="auto">
            <a:xfrm>
              <a:off x="4633914" y="3883026"/>
              <a:ext cx="298450" cy="298450"/>
            </a:xfrm>
            <a:custGeom>
              <a:avLst/>
              <a:gdLst>
                <a:gd name="T0" fmla="*/ 69 w 74"/>
                <a:gd name="T1" fmla="*/ 30 h 74"/>
                <a:gd name="T2" fmla="*/ 67 w 74"/>
                <a:gd name="T3" fmla="*/ 30 h 74"/>
                <a:gd name="T4" fmla="*/ 63 w 74"/>
                <a:gd name="T5" fmla="*/ 21 h 74"/>
                <a:gd name="T6" fmla="*/ 65 w 74"/>
                <a:gd name="T7" fmla="*/ 19 h 74"/>
                <a:gd name="T8" fmla="*/ 65 w 74"/>
                <a:gd name="T9" fmla="*/ 12 h 74"/>
                <a:gd name="T10" fmla="*/ 62 w 74"/>
                <a:gd name="T11" fmla="*/ 9 h 74"/>
                <a:gd name="T12" fmla="*/ 55 w 74"/>
                <a:gd name="T13" fmla="*/ 9 h 74"/>
                <a:gd name="T14" fmla="*/ 53 w 74"/>
                <a:gd name="T15" fmla="*/ 11 h 74"/>
                <a:gd name="T16" fmla="*/ 44 w 74"/>
                <a:gd name="T17" fmla="*/ 8 h 74"/>
                <a:gd name="T18" fmla="*/ 44 w 74"/>
                <a:gd name="T19" fmla="*/ 5 h 74"/>
                <a:gd name="T20" fmla="*/ 40 w 74"/>
                <a:gd name="T21" fmla="*/ 0 h 74"/>
                <a:gd name="T22" fmla="*/ 35 w 74"/>
                <a:gd name="T23" fmla="*/ 0 h 74"/>
                <a:gd name="T24" fmla="*/ 30 w 74"/>
                <a:gd name="T25" fmla="*/ 5 h 74"/>
                <a:gd name="T26" fmla="*/ 30 w 74"/>
                <a:gd name="T27" fmla="*/ 8 h 74"/>
                <a:gd name="T28" fmla="*/ 21 w 74"/>
                <a:gd name="T29" fmla="*/ 11 h 74"/>
                <a:gd name="T30" fmla="*/ 19 w 74"/>
                <a:gd name="T31" fmla="*/ 9 h 74"/>
                <a:gd name="T32" fmla="*/ 13 w 74"/>
                <a:gd name="T33" fmla="*/ 9 h 74"/>
                <a:gd name="T34" fmla="*/ 9 w 74"/>
                <a:gd name="T35" fmla="*/ 12 h 74"/>
                <a:gd name="T36" fmla="*/ 9 w 74"/>
                <a:gd name="T37" fmla="*/ 19 h 74"/>
                <a:gd name="T38" fmla="*/ 11 w 74"/>
                <a:gd name="T39" fmla="*/ 21 h 74"/>
                <a:gd name="T40" fmla="*/ 8 w 74"/>
                <a:gd name="T41" fmla="*/ 30 h 74"/>
                <a:gd name="T42" fmla="*/ 5 w 74"/>
                <a:gd name="T43" fmla="*/ 30 h 74"/>
                <a:gd name="T44" fmla="*/ 0 w 74"/>
                <a:gd name="T45" fmla="*/ 35 h 74"/>
                <a:gd name="T46" fmla="*/ 0 w 74"/>
                <a:gd name="T47" fmla="*/ 39 h 74"/>
                <a:gd name="T48" fmla="*/ 5 w 74"/>
                <a:gd name="T49" fmla="*/ 44 h 74"/>
                <a:gd name="T50" fmla="*/ 8 w 74"/>
                <a:gd name="T51" fmla="*/ 44 h 74"/>
                <a:gd name="T52" fmla="*/ 11 w 74"/>
                <a:gd name="T53" fmla="*/ 53 h 74"/>
                <a:gd name="T54" fmla="*/ 9 w 74"/>
                <a:gd name="T55" fmla="*/ 55 h 74"/>
                <a:gd name="T56" fmla="*/ 9 w 74"/>
                <a:gd name="T57" fmla="*/ 61 h 74"/>
                <a:gd name="T58" fmla="*/ 13 w 74"/>
                <a:gd name="T59" fmla="*/ 65 h 74"/>
                <a:gd name="T60" fmla="*/ 19 w 74"/>
                <a:gd name="T61" fmla="*/ 65 h 74"/>
                <a:gd name="T62" fmla="*/ 21 w 74"/>
                <a:gd name="T63" fmla="*/ 63 h 74"/>
                <a:gd name="T64" fmla="*/ 30 w 74"/>
                <a:gd name="T65" fmla="*/ 66 h 74"/>
                <a:gd name="T66" fmla="*/ 30 w 74"/>
                <a:gd name="T67" fmla="*/ 69 h 74"/>
                <a:gd name="T68" fmla="*/ 35 w 74"/>
                <a:gd name="T69" fmla="*/ 74 h 74"/>
                <a:gd name="T70" fmla="*/ 40 w 74"/>
                <a:gd name="T71" fmla="*/ 74 h 74"/>
                <a:gd name="T72" fmla="*/ 44 w 74"/>
                <a:gd name="T73" fmla="*/ 69 h 74"/>
                <a:gd name="T74" fmla="*/ 44 w 74"/>
                <a:gd name="T75" fmla="*/ 66 h 74"/>
                <a:gd name="T76" fmla="*/ 53 w 74"/>
                <a:gd name="T77" fmla="*/ 63 h 74"/>
                <a:gd name="T78" fmla="*/ 55 w 74"/>
                <a:gd name="T79" fmla="*/ 65 h 74"/>
                <a:gd name="T80" fmla="*/ 62 w 74"/>
                <a:gd name="T81" fmla="*/ 65 h 74"/>
                <a:gd name="T82" fmla="*/ 65 w 74"/>
                <a:gd name="T83" fmla="*/ 61 h 74"/>
                <a:gd name="T84" fmla="*/ 65 w 74"/>
                <a:gd name="T85" fmla="*/ 55 h 74"/>
                <a:gd name="T86" fmla="*/ 63 w 74"/>
                <a:gd name="T87" fmla="*/ 53 h 74"/>
                <a:gd name="T88" fmla="*/ 67 w 74"/>
                <a:gd name="T89" fmla="*/ 44 h 74"/>
                <a:gd name="T90" fmla="*/ 69 w 74"/>
                <a:gd name="T91" fmla="*/ 44 h 74"/>
                <a:gd name="T92" fmla="*/ 74 w 74"/>
                <a:gd name="T93" fmla="*/ 39 h 74"/>
                <a:gd name="T94" fmla="*/ 74 w 74"/>
                <a:gd name="T95" fmla="*/ 35 h 74"/>
                <a:gd name="T96" fmla="*/ 69 w 74"/>
                <a:gd name="T97" fmla="*/ 30 h 74"/>
                <a:gd name="T98" fmla="*/ 37 w 74"/>
                <a:gd name="T99" fmla="*/ 55 h 74"/>
                <a:gd name="T100" fmla="*/ 19 w 74"/>
                <a:gd name="T101" fmla="*/ 37 h 74"/>
                <a:gd name="T102" fmla="*/ 37 w 74"/>
                <a:gd name="T103" fmla="*/ 19 h 74"/>
                <a:gd name="T104" fmla="*/ 55 w 74"/>
                <a:gd name="T105" fmla="*/ 37 h 74"/>
                <a:gd name="T106" fmla="*/ 37 w 74"/>
                <a:gd name="T10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74">
                  <a:moveTo>
                    <a:pt x="69" y="30"/>
                  </a:moveTo>
                  <a:cubicBezTo>
                    <a:pt x="67" y="30"/>
                    <a:pt x="67" y="30"/>
                    <a:pt x="67" y="30"/>
                  </a:cubicBezTo>
                  <a:cubicBezTo>
                    <a:pt x="66" y="27"/>
                    <a:pt x="65" y="24"/>
                    <a:pt x="63" y="21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7" y="17"/>
                    <a:pt x="67" y="14"/>
                    <a:pt x="65" y="1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0" y="7"/>
                    <a:pt x="57" y="7"/>
                    <a:pt x="55" y="9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0" y="10"/>
                    <a:pt x="47" y="8"/>
                    <a:pt x="44" y="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30" y="2"/>
                    <a:pt x="30" y="5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8"/>
                    <a:pt x="24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7"/>
                    <a:pt x="15" y="7"/>
                    <a:pt x="13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4"/>
                    <a:pt x="8" y="17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4"/>
                    <a:pt x="9" y="27"/>
                    <a:pt x="8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0"/>
                    <a:pt x="0" y="32"/>
                    <a:pt x="0" y="3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4"/>
                    <a:pt x="5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7"/>
                    <a:pt x="10" y="50"/>
                    <a:pt x="11" y="5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7"/>
                    <a:pt x="8" y="60"/>
                    <a:pt x="9" y="61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7"/>
                    <a:pt x="18" y="67"/>
                    <a:pt x="19" y="65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4" y="64"/>
                    <a:pt x="27" y="66"/>
                    <a:pt x="30" y="66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2"/>
                    <a:pt x="32" y="74"/>
                    <a:pt x="35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7" y="66"/>
                    <a:pt x="50" y="64"/>
                    <a:pt x="53" y="63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7" y="67"/>
                    <a:pt x="60" y="67"/>
                    <a:pt x="62" y="65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7" y="60"/>
                    <a:pt x="67" y="57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2"/>
                    <a:pt x="72" y="30"/>
                    <a:pt x="69" y="30"/>
                  </a:cubicBezTo>
                  <a:moveTo>
                    <a:pt x="37" y="55"/>
                  </a:moveTo>
                  <a:cubicBezTo>
                    <a:pt x="27" y="55"/>
                    <a:pt x="19" y="47"/>
                    <a:pt x="19" y="37"/>
                  </a:cubicBezTo>
                  <a:cubicBezTo>
                    <a:pt x="19" y="27"/>
                    <a:pt x="27" y="19"/>
                    <a:pt x="37" y="19"/>
                  </a:cubicBezTo>
                  <a:cubicBezTo>
                    <a:pt x="47" y="19"/>
                    <a:pt x="55" y="27"/>
                    <a:pt x="55" y="37"/>
                  </a:cubicBezTo>
                  <a:cubicBezTo>
                    <a:pt x="55" y="47"/>
                    <a:pt x="47" y="55"/>
                    <a:pt x="37" y="55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$ḻïḋe">
              <a:extLst>
                <a:ext uri="{FF2B5EF4-FFF2-40B4-BE49-F238E27FC236}">
                  <a16:creationId xmlns:a16="http://schemas.microsoft.com/office/drawing/2014/main" id="{9C1DFC09-D93E-4EF7-89AC-1A226E6C2F0C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36 w 36"/>
                <a:gd name="T1" fmla="*/ 0 h 18"/>
                <a:gd name="T2" fmla="*/ 36 w 36"/>
                <a:gd name="T3" fmla="*/ 0 h 18"/>
                <a:gd name="T4" fmla="*/ 18 w 36"/>
                <a:gd name="T5" fmla="*/ 18 h 18"/>
                <a:gd name="T6" fmla="*/ 0 w 36"/>
                <a:gd name="T7" fmla="*/ 0 h 18"/>
                <a:gd name="T8" fmla="*/ 0 w 36"/>
                <a:gd name="T9" fmla="*/ 0 h 18"/>
                <a:gd name="T10" fmla="*/ 18 w 36"/>
                <a:gd name="T11" fmla="*/ 18 h 18"/>
                <a:gd name="T12" fmla="*/ 36 w 3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28" y="18"/>
                    <a:pt x="18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$ḻíde">
              <a:extLst>
                <a:ext uri="{FF2B5EF4-FFF2-40B4-BE49-F238E27FC236}">
                  <a16:creationId xmlns:a16="http://schemas.microsoft.com/office/drawing/2014/main" id="{4D62FA2C-8D87-4526-8D8F-46838202E5A3}"/>
                </a:ext>
              </a:extLst>
            </p:cNvPr>
            <p:cNvSpPr/>
            <p:nvPr/>
          </p:nvSpPr>
          <p:spPr bwMode="auto">
            <a:xfrm>
              <a:off x="4811714" y="3911601"/>
              <a:ext cx="87313" cy="36513"/>
            </a:xfrm>
            <a:custGeom>
              <a:avLst/>
              <a:gdLst>
                <a:gd name="T0" fmla="*/ 0 w 22"/>
                <a:gd name="T1" fmla="*/ 1 h 9"/>
                <a:gd name="T2" fmla="*/ 9 w 22"/>
                <a:gd name="T3" fmla="*/ 5 h 9"/>
                <a:gd name="T4" fmla="*/ 11 w 22"/>
                <a:gd name="T5" fmla="*/ 2 h 9"/>
                <a:gd name="T6" fmla="*/ 18 w 22"/>
                <a:gd name="T7" fmla="*/ 2 h 9"/>
                <a:gd name="T8" fmla="*/ 21 w 22"/>
                <a:gd name="T9" fmla="*/ 6 h 9"/>
                <a:gd name="T10" fmla="*/ 22 w 22"/>
                <a:gd name="T11" fmla="*/ 9 h 9"/>
                <a:gd name="T12" fmla="*/ 21 w 22"/>
                <a:gd name="T13" fmla="*/ 5 h 9"/>
                <a:gd name="T14" fmla="*/ 18 w 22"/>
                <a:gd name="T15" fmla="*/ 2 h 9"/>
                <a:gd name="T16" fmla="*/ 11 w 22"/>
                <a:gd name="T17" fmla="*/ 2 h 9"/>
                <a:gd name="T18" fmla="*/ 9 w 22"/>
                <a:gd name="T19" fmla="*/ 4 h 9"/>
                <a:gd name="T20" fmla="*/ 0 w 22"/>
                <a:gd name="T21" fmla="*/ 1 h 9"/>
                <a:gd name="T22" fmla="*/ 0 w 22"/>
                <a:gd name="T2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0" y="1"/>
                  </a:moveTo>
                  <a:cubicBezTo>
                    <a:pt x="3" y="2"/>
                    <a:pt x="6" y="3"/>
                    <a:pt x="9" y="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1"/>
                    <a:pt x="16" y="1"/>
                    <a:pt x="18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8"/>
                    <a:pt x="22" y="9"/>
                  </a:cubicBezTo>
                  <a:cubicBezTo>
                    <a:pt x="22" y="8"/>
                    <a:pt x="22" y="6"/>
                    <a:pt x="21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0"/>
                    <a:pt x="13" y="0"/>
                    <a:pt x="11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šļïḑê">
              <a:extLst>
                <a:ext uri="{FF2B5EF4-FFF2-40B4-BE49-F238E27FC236}">
                  <a16:creationId xmlns:a16="http://schemas.microsoft.com/office/drawing/2014/main" id="{CA5C9730-5647-4B96-924E-1B5CCBA4BB61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1 w 3"/>
                <a:gd name="T9" fmla="*/ 2 h 5"/>
                <a:gd name="T10" fmla="*/ 3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ṡ1íḋè">
              <a:extLst>
                <a:ext uri="{FF2B5EF4-FFF2-40B4-BE49-F238E27FC236}">
                  <a16:creationId xmlns:a16="http://schemas.microsoft.com/office/drawing/2014/main" id="{1BC3E31D-D9DB-4651-BDAE-9A969B5541C5}"/>
                </a:ext>
              </a:extLst>
            </p:cNvPr>
            <p:cNvSpPr/>
            <p:nvPr/>
          </p:nvSpPr>
          <p:spPr bwMode="auto">
            <a:xfrm>
              <a:off x="4754564" y="3883026"/>
              <a:ext cx="57150" cy="20638"/>
            </a:xfrm>
            <a:custGeom>
              <a:avLst/>
              <a:gdLst>
                <a:gd name="T0" fmla="*/ 5 w 14"/>
                <a:gd name="T1" fmla="*/ 0 h 5"/>
                <a:gd name="T2" fmla="*/ 10 w 14"/>
                <a:gd name="T3" fmla="*/ 0 h 5"/>
                <a:gd name="T4" fmla="*/ 14 w 14"/>
                <a:gd name="T5" fmla="*/ 5 h 5"/>
                <a:gd name="T6" fmla="*/ 14 w 14"/>
                <a:gd name="T7" fmla="*/ 5 h 5"/>
                <a:gd name="T8" fmla="*/ 10 w 14"/>
                <a:gd name="T9" fmla="*/ 0 h 5"/>
                <a:gd name="T10" fmla="*/ 5 w 14"/>
                <a:gd name="T11" fmla="*/ 0 h 5"/>
                <a:gd name="T12" fmla="*/ 0 w 14"/>
                <a:gd name="T13" fmla="*/ 5 h 5"/>
                <a:gd name="T14" fmla="*/ 0 w 14"/>
                <a:gd name="T15" fmla="*/ 5 h 5"/>
                <a:gd name="T16" fmla="*/ 5 w 1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">
                  <a:moveTo>
                    <a:pt x="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šḻïḓê">
              <a:extLst>
                <a:ext uri="{FF2B5EF4-FFF2-40B4-BE49-F238E27FC236}">
                  <a16:creationId xmlns:a16="http://schemas.microsoft.com/office/drawing/2014/main" id="{FC136F36-CE19-4748-A7A8-2CE0D289DF0D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2 w 3"/>
                <a:gd name="T5" fmla="*/ 2 h 5"/>
                <a:gd name="T6" fmla="*/ 3 w 3"/>
                <a:gd name="T7" fmla="*/ 5 h 5"/>
                <a:gd name="T8" fmla="*/ 2 w 3"/>
                <a:gd name="T9" fmla="*/ 2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şľïdè">
              <a:extLst>
                <a:ext uri="{FF2B5EF4-FFF2-40B4-BE49-F238E27FC236}">
                  <a16:creationId xmlns:a16="http://schemas.microsoft.com/office/drawing/2014/main" id="{960394BD-2509-4C53-A75D-E39FD271485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6 w 11"/>
                <a:gd name="T1" fmla="*/ 9 h 14"/>
                <a:gd name="T2" fmla="*/ 4 w 11"/>
                <a:gd name="T3" fmla="*/ 9 h 14"/>
                <a:gd name="T4" fmla="*/ 0 w 11"/>
                <a:gd name="T5" fmla="*/ 0 h 14"/>
                <a:gd name="T6" fmla="*/ 0 w 11"/>
                <a:gd name="T7" fmla="*/ 1 h 14"/>
                <a:gd name="T8" fmla="*/ 4 w 11"/>
                <a:gd name="T9" fmla="*/ 9 h 14"/>
                <a:gd name="T10" fmla="*/ 6 w 11"/>
                <a:gd name="T11" fmla="*/ 9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6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ṧļïḋe">
              <a:extLst>
                <a:ext uri="{FF2B5EF4-FFF2-40B4-BE49-F238E27FC236}">
                  <a16:creationId xmlns:a16="http://schemas.microsoft.com/office/drawing/2014/main" id="{76B6F5E6-153D-4A70-8377-C04B519A37B6}"/>
                </a:ext>
              </a:extLst>
            </p:cNvPr>
            <p:cNvSpPr/>
            <p:nvPr/>
          </p:nvSpPr>
          <p:spPr bwMode="auto">
            <a:xfrm>
              <a:off x="4665664" y="3911601"/>
              <a:ext cx="88900" cy="36513"/>
            </a:xfrm>
            <a:custGeom>
              <a:avLst/>
              <a:gdLst>
                <a:gd name="T0" fmla="*/ 1 w 22"/>
                <a:gd name="T1" fmla="*/ 6 h 9"/>
                <a:gd name="T2" fmla="*/ 5 w 22"/>
                <a:gd name="T3" fmla="*/ 2 h 9"/>
                <a:gd name="T4" fmla="*/ 11 w 22"/>
                <a:gd name="T5" fmla="*/ 2 h 9"/>
                <a:gd name="T6" fmla="*/ 13 w 22"/>
                <a:gd name="T7" fmla="*/ 5 h 9"/>
                <a:gd name="T8" fmla="*/ 22 w 22"/>
                <a:gd name="T9" fmla="*/ 1 h 9"/>
                <a:gd name="T10" fmla="*/ 22 w 22"/>
                <a:gd name="T11" fmla="*/ 1 h 9"/>
                <a:gd name="T12" fmla="*/ 13 w 22"/>
                <a:gd name="T13" fmla="*/ 4 h 9"/>
                <a:gd name="T14" fmla="*/ 11 w 22"/>
                <a:gd name="T15" fmla="*/ 2 h 9"/>
                <a:gd name="T16" fmla="*/ 5 w 22"/>
                <a:gd name="T17" fmla="*/ 2 h 9"/>
                <a:gd name="T18" fmla="*/ 1 w 22"/>
                <a:gd name="T19" fmla="*/ 5 h 9"/>
                <a:gd name="T20" fmla="*/ 0 w 22"/>
                <a:gd name="T21" fmla="*/ 9 h 9"/>
                <a:gd name="T22" fmla="*/ 1 w 22"/>
                <a:gd name="T2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1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10" y="1"/>
                    <a:pt x="11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6" y="3"/>
                    <a:pt x="19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6" y="3"/>
                    <a:pt x="13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Sḷïďe">
              <a:extLst>
                <a:ext uri="{FF2B5EF4-FFF2-40B4-BE49-F238E27FC236}">
                  <a16:creationId xmlns:a16="http://schemas.microsoft.com/office/drawing/2014/main" id="{00709545-371A-41E9-9C9D-65C1327E9C1D}"/>
                </a:ext>
              </a:extLst>
            </p:cNvPr>
            <p:cNvSpPr/>
            <p:nvPr/>
          </p:nvSpPr>
          <p:spPr bwMode="auto">
            <a:xfrm>
              <a:off x="4633914" y="3967163"/>
              <a:ext cx="44450" cy="57150"/>
            </a:xfrm>
            <a:custGeom>
              <a:avLst/>
              <a:gdLst>
                <a:gd name="T0" fmla="*/ 5 w 11"/>
                <a:gd name="T1" fmla="*/ 9 h 14"/>
                <a:gd name="T2" fmla="*/ 8 w 11"/>
                <a:gd name="T3" fmla="*/ 9 h 14"/>
                <a:gd name="T4" fmla="*/ 11 w 11"/>
                <a:gd name="T5" fmla="*/ 1 h 14"/>
                <a:gd name="T6" fmla="*/ 11 w 11"/>
                <a:gd name="T7" fmla="*/ 0 h 14"/>
                <a:gd name="T8" fmla="*/ 8 w 11"/>
                <a:gd name="T9" fmla="*/ 9 h 14"/>
                <a:gd name="T10" fmla="*/ 5 w 11"/>
                <a:gd name="T11" fmla="*/ 9 h 14"/>
                <a:gd name="T12" fmla="*/ 0 w 11"/>
                <a:gd name="T13" fmla="*/ 14 h 14"/>
                <a:gd name="T14" fmla="*/ 0 w 11"/>
                <a:gd name="T15" fmla="*/ 14 h 14"/>
                <a:gd name="T16" fmla="*/ 5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5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6"/>
                    <a:pt x="10" y="3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9" y="6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1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ṣlidè">
              <a:extLst>
                <a:ext uri="{FF2B5EF4-FFF2-40B4-BE49-F238E27FC236}">
                  <a16:creationId xmlns:a16="http://schemas.microsoft.com/office/drawing/2014/main" id="{C13F35DA-0D18-4F9C-B01E-E4F5C771B8CA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ḻîdè">
              <a:extLst>
                <a:ext uri="{FF2B5EF4-FFF2-40B4-BE49-F238E27FC236}">
                  <a16:creationId xmlns:a16="http://schemas.microsoft.com/office/drawing/2014/main" id="{0A91CAEF-91D3-4AB2-91F6-B45F856FFB72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46 w 49"/>
                <a:gd name="T1" fmla="*/ 20 h 49"/>
                <a:gd name="T2" fmla="*/ 44 w 49"/>
                <a:gd name="T3" fmla="*/ 20 h 49"/>
                <a:gd name="T4" fmla="*/ 42 w 49"/>
                <a:gd name="T5" fmla="*/ 14 h 49"/>
                <a:gd name="T6" fmla="*/ 43 w 49"/>
                <a:gd name="T7" fmla="*/ 12 h 49"/>
                <a:gd name="T8" fmla="*/ 43 w 49"/>
                <a:gd name="T9" fmla="*/ 8 h 49"/>
                <a:gd name="T10" fmla="*/ 41 w 49"/>
                <a:gd name="T11" fmla="*/ 6 h 49"/>
                <a:gd name="T12" fmla="*/ 36 w 49"/>
                <a:gd name="T13" fmla="*/ 6 h 49"/>
                <a:gd name="T14" fmla="*/ 35 w 49"/>
                <a:gd name="T15" fmla="*/ 7 h 49"/>
                <a:gd name="T16" fmla="*/ 29 w 49"/>
                <a:gd name="T17" fmla="*/ 5 h 49"/>
                <a:gd name="T18" fmla="*/ 29 w 49"/>
                <a:gd name="T19" fmla="*/ 3 h 49"/>
                <a:gd name="T20" fmla="*/ 26 w 49"/>
                <a:gd name="T21" fmla="*/ 0 h 49"/>
                <a:gd name="T22" fmla="*/ 23 w 49"/>
                <a:gd name="T23" fmla="*/ 0 h 49"/>
                <a:gd name="T24" fmla="*/ 20 w 49"/>
                <a:gd name="T25" fmla="*/ 3 h 49"/>
                <a:gd name="T26" fmla="*/ 20 w 49"/>
                <a:gd name="T27" fmla="*/ 5 h 49"/>
                <a:gd name="T28" fmla="*/ 14 w 49"/>
                <a:gd name="T29" fmla="*/ 7 h 49"/>
                <a:gd name="T30" fmla="*/ 12 w 49"/>
                <a:gd name="T31" fmla="*/ 6 h 49"/>
                <a:gd name="T32" fmla="*/ 8 w 49"/>
                <a:gd name="T33" fmla="*/ 6 h 49"/>
                <a:gd name="T34" fmla="*/ 6 w 49"/>
                <a:gd name="T35" fmla="*/ 8 h 49"/>
                <a:gd name="T36" fmla="*/ 6 w 49"/>
                <a:gd name="T37" fmla="*/ 12 h 49"/>
                <a:gd name="T38" fmla="*/ 7 w 49"/>
                <a:gd name="T39" fmla="*/ 14 h 49"/>
                <a:gd name="T40" fmla="*/ 5 w 49"/>
                <a:gd name="T41" fmla="*/ 20 h 49"/>
                <a:gd name="T42" fmla="*/ 3 w 49"/>
                <a:gd name="T43" fmla="*/ 20 h 49"/>
                <a:gd name="T44" fmla="*/ 0 w 49"/>
                <a:gd name="T45" fmla="*/ 23 h 49"/>
                <a:gd name="T46" fmla="*/ 0 w 49"/>
                <a:gd name="T47" fmla="*/ 26 h 49"/>
                <a:gd name="T48" fmla="*/ 3 w 49"/>
                <a:gd name="T49" fmla="*/ 29 h 49"/>
                <a:gd name="T50" fmla="*/ 5 w 49"/>
                <a:gd name="T51" fmla="*/ 29 h 49"/>
                <a:gd name="T52" fmla="*/ 7 w 49"/>
                <a:gd name="T53" fmla="*/ 35 h 49"/>
                <a:gd name="T54" fmla="*/ 6 w 49"/>
                <a:gd name="T55" fmla="*/ 36 h 49"/>
                <a:gd name="T56" fmla="*/ 6 w 49"/>
                <a:gd name="T57" fmla="*/ 41 h 49"/>
                <a:gd name="T58" fmla="*/ 8 w 49"/>
                <a:gd name="T59" fmla="*/ 43 h 49"/>
                <a:gd name="T60" fmla="*/ 12 w 49"/>
                <a:gd name="T61" fmla="*/ 43 h 49"/>
                <a:gd name="T62" fmla="*/ 14 w 49"/>
                <a:gd name="T63" fmla="*/ 42 h 49"/>
                <a:gd name="T64" fmla="*/ 20 w 49"/>
                <a:gd name="T65" fmla="*/ 44 h 49"/>
                <a:gd name="T66" fmla="*/ 20 w 49"/>
                <a:gd name="T67" fmla="*/ 46 h 49"/>
                <a:gd name="T68" fmla="*/ 23 w 49"/>
                <a:gd name="T69" fmla="*/ 49 h 49"/>
                <a:gd name="T70" fmla="*/ 26 w 49"/>
                <a:gd name="T71" fmla="*/ 49 h 49"/>
                <a:gd name="T72" fmla="*/ 29 w 49"/>
                <a:gd name="T73" fmla="*/ 46 h 49"/>
                <a:gd name="T74" fmla="*/ 29 w 49"/>
                <a:gd name="T75" fmla="*/ 44 h 49"/>
                <a:gd name="T76" fmla="*/ 35 w 49"/>
                <a:gd name="T77" fmla="*/ 42 h 49"/>
                <a:gd name="T78" fmla="*/ 36 w 49"/>
                <a:gd name="T79" fmla="*/ 43 h 49"/>
                <a:gd name="T80" fmla="*/ 41 w 49"/>
                <a:gd name="T81" fmla="*/ 43 h 49"/>
                <a:gd name="T82" fmla="*/ 43 w 49"/>
                <a:gd name="T83" fmla="*/ 41 h 49"/>
                <a:gd name="T84" fmla="*/ 43 w 49"/>
                <a:gd name="T85" fmla="*/ 36 h 49"/>
                <a:gd name="T86" fmla="*/ 42 w 49"/>
                <a:gd name="T87" fmla="*/ 35 h 49"/>
                <a:gd name="T88" fmla="*/ 44 w 49"/>
                <a:gd name="T89" fmla="*/ 29 h 49"/>
                <a:gd name="T90" fmla="*/ 46 w 49"/>
                <a:gd name="T91" fmla="*/ 29 h 49"/>
                <a:gd name="T92" fmla="*/ 49 w 49"/>
                <a:gd name="T93" fmla="*/ 26 h 49"/>
                <a:gd name="T94" fmla="*/ 49 w 49"/>
                <a:gd name="T95" fmla="*/ 23 h 49"/>
                <a:gd name="T96" fmla="*/ 46 w 49"/>
                <a:gd name="T97" fmla="*/ 20 h 49"/>
                <a:gd name="T98" fmla="*/ 24 w 49"/>
                <a:gd name="T99" fmla="*/ 36 h 49"/>
                <a:gd name="T100" fmla="*/ 12 w 49"/>
                <a:gd name="T101" fmla="*/ 24 h 49"/>
                <a:gd name="T102" fmla="*/ 24 w 49"/>
                <a:gd name="T103" fmla="*/ 12 h 49"/>
                <a:gd name="T104" fmla="*/ 36 w 49"/>
                <a:gd name="T105" fmla="*/ 24 h 49"/>
                <a:gd name="T106" fmla="*/ 24 w 49"/>
                <a:gd name="T10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" h="49">
                  <a:moveTo>
                    <a:pt x="46" y="20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8" y="4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1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8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11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moveTo>
                    <a:pt x="24" y="36"/>
                  </a:moveTo>
                  <a:cubicBezTo>
                    <a:pt x="18" y="36"/>
                    <a:pt x="12" y="31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31"/>
                    <a:pt x="31" y="36"/>
                    <a:pt x="24" y="36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Sľide">
              <a:extLst>
                <a:ext uri="{FF2B5EF4-FFF2-40B4-BE49-F238E27FC236}">
                  <a16:creationId xmlns:a16="http://schemas.microsoft.com/office/drawing/2014/main" id="{B5BB0529-3E10-4003-9119-7D4CCED72D6B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24 w 24"/>
                <a:gd name="T1" fmla="*/ 1 h 13"/>
                <a:gd name="T2" fmla="*/ 24 w 24"/>
                <a:gd name="T3" fmla="*/ 0 h 13"/>
                <a:gd name="T4" fmla="*/ 12 w 24"/>
                <a:gd name="T5" fmla="*/ 12 h 13"/>
                <a:gd name="T6" fmla="*/ 0 w 24"/>
                <a:gd name="T7" fmla="*/ 0 h 13"/>
                <a:gd name="T8" fmla="*/ 0 w 24"/>
                <a:gd name="T9" fmla="*/ 1 h 13"/>
                <a:gd name="T10" fmla="*/ 12 w 24"/>
                <a:gd name="T11" fmla="*/ 13 h 13"/>
                <a:gd name="T12" fmla="*/ 24 w 24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4" y="1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19" y="12"/>
                    <a:pt x="12" y="12"/>
                  </a:cubicBezTo>
                  <a:cubicBezTo>
                    <a:pt x="6" y="12"/>
                    <a:pt x="1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ṩḻiďê">
              <a:extLst>
                <a:ext uri="{FF2B5EF4-FFF2-40B4-BE49-F238E27FC236}">
                  <a16:creationId xmlns:a16="http://schemas.microsoft.com/office/drawing/2014/main" id="{1F42C45B-C91C-42D0-84C8-DAF6EC6136B0}"/>
                </a:ext>
              </a:extLst>
            </p:cNvPr>
            <p:cNvSpPr/>
            <p:nvPr/>
          </p:nvSpPr>
          <p:spPr bwMode="auto">
            <a:xfrm>
              <a:off x="5053014" y="3843338"/>
              <a:ext cx="60325" cy="23813"/>
            </a:xfrm>
            <a:custGeom>
              <a:avLst/>
              <a:gdLst>
                <a:gd name="T0" fmla="*/ 0 w 15"/>
                <a:gd name="T1" fmla="*/ 1 h 6"/>
                <a:gd name="T2" fmla="*/ 6 w 15"/>
                <a:gd name="T3" fmla="*/ 3 h 6"/>
                <a:gd name="T4" fmla="*/ 7 w 15"/>
                <a:gd name="T5" fmla="*/ 2 h 6"/>
                <a:gd name="T6" fmla="*/ 12 w 15"/>
                <a:gd name="T7" fmla="*/ 2 h 6"/>
                <a:gd name="T8" fmla="*/ 14 w 15"/>
                <a:gd name="T9" fmla="*/ 4 h 6"/>
                <a:gd name="T10" fmla="*/ 15 w 15"/>
                <a:gd name="T11" fmla="*/ 6 h 6"/>
                <a:gd name="T12" fmla="*/ 14 w 15"/>
                <a:gd name="T13" fmla="*/ 4 h 6"/>
                <a:gd name="T14" fmla="*/ 12 w 15"/>
                <a:gd name="T15" fmla="*/ 2 h 6"/>
                <a:gd name="T16" fmla="*/ 7 w 15"/>
                <a:gd name="T17" fmla="*/ 2 h 6"/>
                <a:gd name="T18" fmla="*/ 6 w 15"/>
                <a:gd name="T19" fmla="*/ 3 h 6"/>
                <a:gd name="T20" fmla="*/ 0 w 15"/>
                <a:gd name="T21" fmla="*/ 1 h 6"/>
                <a:gd name="T22" fmla="*/ 0 w 15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0" y="1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"/>
                    <a:pt x="11" y="1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Slïḑe">
              <a:extLst>
                <a:ext uri="{FF2B5EF4-FFF2-40B4-BE49-F238E27FC236}">
                  <a16:creationId xmlns:a16="http://schemas.microsoft.com/office/drawing/2014/main" id="{766BAAFC-CE45-445B-A690-20D86E59BEE0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4 h 4"/>
                <a:gd name="T8" fmla="*/ 1 w 2"/>
                <a:gd name="T9" fmla="*/ 2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š1îḋe">
              <a:extLst>
                <a:ext uri="{FF2B5EF4-FFF2-40B4-BE49-F238E27FC236}">
                  <a16:creationId xmlns:a16="http://schemas.microsoft.com/office/drawing/2014/main" id="{562719BC-88E5-4202-A8D7-2BB536D58699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3 w 9"/>
                <a:gd name="T1" fmla="*/ 0 h 3"/>
                <a:gd name="T2" fmla="*/ 6 w 9"/>
                <a:gd name="T3" fmla="*/ 0 h 3"/>
                <a:gd name="T4" fmla="*/ 9 w 9"/>
                <a:gd name="T5" fmla="*/ 3 h 3"/>
                <a:gd name="T6" fmla="*/ 9 w 9"/>
                <a:gd name="T7" fmla="*/ 3 h 3"/>
                <a:gd name="T8" fmla="*/ 6 w 9"/>
                <a:gd name="T9" fmla="*/ 0 h 3"/>
                <a:gd name="T10" fmla="*/ 3 w 9"/>
                <a:gd name="T11" fmla="*/ 0 h 3"/>
                <a:gd name="T12" fmla="*/ 0 w 9"/>
                <a:gd name="T13" fmla="*/ 3 h 3"/>
                <a:gd name="T14" fmla="*/ 0 w 9"/>
                <a:gd name="T15" fmla="*/ 3 h 3"/>
                <a:gd name="T16" fmla="*/ 3 w 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$ḻïḑê">
              <a:extLst>
                <a:ext uri="{FF2B5EF4-FFF2-40B4-BE49-F238E27FC236}">
                  <a16:creationId xmlns:a16="http://schemas.microsoft.com/office/drawing/2014/main" id="{DDA43EE8-3BDF-4951-87C0-BA7F9C49ADCF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1 w 2"/>
                <a:gd name="T9" fmla="*/ 1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ṡḷiḑe">
              <a:extLst>
                <a:ext uri="{FF2B5EF4-FFF2-40B4-BE49-F238E27FC236}">
                  <a16:creationId xmlns:a16="http://schemas.microsoft.com/office/drawing/2014/main" id="{889EA661-EC6B-424F-A296-19F872FEC919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4 w 7"/>
                <a:gd name="T1" fmla="*/ 6 h 9"/>
                <a:gd name="T2" fmla="*/ 2 w 7"/>
                <a:gd name="T3" fmla="*/ 6 h 9"/>
                <a:gd name="T4" fmla="*/ 0 w 7"/>
                <a:gd name="T5" fmla="*/ 0 h 9"/>
                <a:gd name="T6" fmla="*/ 0 w 7"/>
                <a:gd name="T7" fmla="*/ 0 h 9"/>
                <a:gd name="T8" fmla="*/ 2 w 7"/>
                <a:gd name="T9" fmla="*/ 6 h 9"/>
                <a:gd name="T10" fmla="*/ 4 w 7"/>
                <a:gd name="T11" fmla="*/ 6 h 9"/>
                <a:gd name="T12" fmla="*/ 7 w 7"/>
                <a:gd name="T13" fmla="*/ 9 h 9"/>
                <a:gd name="T14" fmla="*/ 7 w 7"/>
                <a:gd name="T15" fmla="*/ 9 h 9"/>
                <a:gd name="T16" fmla="*/ 4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4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ṣ1ïďè">
              <a:extLst>
                <a:ext uri="{FF2B5EF4-FFF2-40B4-BE49-F238E27FC236}">
                  <a16:creationId xmlns:a16="http://schemas.microsoft.com/office/drawing/2014/main" id="{71775669-3424-43D5-A488-C670C01AD114}"/>
                </a:ext>
              </a:extLst>
            </p:cNvPr>
            <p:cNvSpPr/>
            <p:nvPr/>
          </p:nvSpPr>
          <p:spPr bwMode="auto">
            <a:xfrm>
              <a:off x="4956176" y="3843338"/>
              <a:ext cx="60325" cy="23813"/>
            </a:xfrm>
            <a:custGeom>
              <a:avLst/>
              <a:gdLst>
                <a:gd name="T0" fmla="*/ 1 w 15"/>
                <a:gd name="T1" fmla="*/ 4 h 6"/>
                <a:gd name="T2" fmla="*/ 3 w 15"/>
                <a:gd name="T3" fmla="*/ 2 h 6"/>
                <a:gd name="T4" fmla="*/ 7 w 15"/>
                <a:gd name="T5" fmla="*/ 2 h 6"/>
                <a:gd name="T6" fmla="*/ 9 w 15"/>
                <a:gd name="T7" fmla="*/ 3 h 6"/>
                <a:gd name="T8" fmla="*/ 15 w 15"/>
                <a:gd name="T9" fmla="*/ 1 h 6"/>
                <a:gd name="T10" fmla="*/ 15 w 15"/>
                <a:gd name="T11" fmla="*/ 1 h 6"/>
                <a:gd name="T12" fmla="*/ 9 w 15"/>
                <a:gd name="T13" fmla="*/ 3 h 6"/>
                <a:gd name="T14" fmla="*/ 7 w 15"/>
                <a:gd name="T15" fmla="*/ 2 h 6"/>
                <a:gd name="T16" fmla="*/ 3 w 15"/>
                <a:gd name="T17" fmla="*/ 2 h 6"/>
                <a:gd name="T18" fmla="*/ 1 w 15"/>
                <a:gd name="T19" fmla="*/ 4 h 6"/>
                <a:gd name="T20" fmla="*/ 0 w 15"/>
                <a:gd name="T21" fmla="*/ 6 h 6"/>
                <a:gd name="T22" fmla="*/ 1 w 15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1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2"/>
                    <a:pt x="13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1"/>
                    <a:pt x="11" y="2"/>
                    <a:pt x="9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5"/>
                    <a:pt x="1" y="4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śḷíḑe">
              <a:extLst>
                <a:ext uri="{FF2B5EF4-FFF2-40B4-BE49-F238E27FC236}">
                  <a16:creationId xmlns:a16="http://schemas.microsoft.com/office/drawing/2014/main" id="{E7E5FAF6-665E-464D-B133-0879130766E8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3 w 7"/>
                <a:gd name="T1" fmla="*/ 6 h 9"/>
                <a:gd name="T2" fmla="*/ 5 w 7"/>
                <a:gd name="T3" fmla="*/ 6 h 9"/>
                <a:gd name="T4" fmla="*/ 7 w 7"/>
                <a:gd name="T5" fmla="*/ 0 h 9"/>
                <a:gd name="T6" fmla="*/ 7 w 7"/>
                <a:gd name="T7" fmla="*/ 0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3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ṥļîde">
              <a:extLst>
                <a:ext uri="{FF2B5EF4-FFF2-40B4-BE49-F238E27FC236}">
                  <a16:creationId xmlns:a16="http://schemas.microsoft.com/office/drawing/2014/main" id="{3B55F1C6-84B6-4DA2-8EFE-5CB13C196240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ṥḷiḍê">
              <a:extLst>
                <a:ext uri="{FF2B5EF4-FFF2-40B4-BE49-F238E27FC236}">
                  <a16:creationId xmlns:a16="http://schemas.microsoft.com/office/drawing/2014/main" id="{3F2920E4-AE3F-4A3C-9F52-4B37F25970F4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1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1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şḻiḑè">
              <a:extLst>
                <a:ext uri="{FF2B5EF4-FFF2-40B4-BE49-F238E27FC236}">
                  <a16:creationId xmlns:a16="http://schemas.microsoft.com/office/drawing/2014/main" id="{0A0262CA-DE2F-44CE-ABD7-3D759C52B9E3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close/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śľidê">
              <a:extLst>
                <a:ext uri="{FF2B5EF4-FFF2-40B4-BE49-F238E27FC236}">
                  <a16:creationId xmlns:a16="http://schemas.microsoft.com/office/drawing/2014/main" id="{E3732A43-6F3A-46C3-8D11-54FE5BDDD351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ŝḻîḍe">
              <a:extLst>
                <a:ext uri="{FF2B5EF4-FFF2-40B4-BE49-F238E27FC236}">
                  <a16:creationId xmlns:a16="http://schemas.microsoft.com/office/drawing/2014/main" id="{88806BBF-1C0D-47DE-988C-0158F7FB054C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close/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$ļîḑe">
              <a:extLst>
                <a:ext uri="{FF2B5EF4-FFF2-40B4-BE49-F238E27FC236}">
                  <a16:creationId xmlns:a16="http://schemas.microsoft.com/office/drawing/2014/main" id="{F35503D9-92AF-49E0-B454-F65E7734ED99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ṧlíḓe">
              <a:extLst>
                <a:ext uri="{FF2B5EF4-FFF2-40B4-BE49-F238E27FC236}">
                  <a16:creationId xmlns:a16="http://schemas.microsoft.com/office/drawing/2014/main" id="{D0668B8E-4EA4-4A21-AA49-8CC55E93442D}"/>
                </a:ext>
              </a:extLst>
            </p:cNvPr>
            <p:cNvSpPr/>
            <p:nvPr/>
          </p:nvSpPr>
          <p:spPr bwMode="auto">
            <a:xfrm>
              <a:off x="4476751" y="5214938"/>
              <a:ext cx="403225" cy="346075"/>
            </a:xfrm>
            <a:custGeom>
              <a:avLst/>
              <a:gdLst>
                <a:gd name="T0" fmla="*/ 86 w 100"/>
                <a:gd name="T1" fmla="*/ 64 h 86"/>
                <a:gd name="T2" fmla="*/ 63 w 100"/>
                <a:gd name="T3" fmla="*/ 64 h 86"/>
                <a:gd name="T4" fmla="*/ 63 w 100"/>
                <a:gd name="T5" fmla="*/ 86 h 86"/>
                <a:gd name="T6" fmla="*/ 64 w 100"/>
                <a:gd name="T7" fmla="*/ 86 h 86"/>
                <a:gd name="T8" fmla="*/ 86 w 100"/>
                <a:gd name="T9" fmla="*/ 64 h 86"/>
                <a:gd name="T10" fmla="*/ 44 w 100"/>
                <a:gd name="T11" fmla="*/ 32 h 86"/>
                <a:gd name="T12" fmla="*/ 0 w 100"/>
                <a:gd name="T13" fmla="*/ 76 h 86"/>
                <a:gd name="T14" fmla="*/ 21 w 100"/>
                <a:gd name="T15" fmla="*/ 86 h 86"/>
                <a:gd name="T16" fmla="*/ 44 w 100"/>
                <a:gd name="T17" fmla="*/ 86 h 86"/>
                <a:gd name="T18" fmla="*/ 44 w 100"/>
                <a:gd name="T19" fmla="*/ 32 h 86"/>
                <a:gd name="T20" fmla="*/ 100 w 100"/>
                <a:gd name="T21" fmla="*/ 28 h 86"/>
                <a:gd name="T22" fmla="*/ 63 w 100"/>
                <a:gd name="T23" fmla="*/ 28 h 86"/>
                <a:gd name="T24" fmla="*/ 63 w 100"/>
                <a:gd name="T25" fmla="*/ 60 h 86"/>
                <a:gd name="T26" fmla="*/ 91 w 100"/>
                <a:gd name="T27" fmla="*/ 60 h 86"/>
                <a:gd name="T28" fmla="*/ 100 w 100"/>
                <a:gd name="T29" fmla="*/ 50 h 86"/>
                <a:gd name="T30" fmla="*/ 100 w 100"/>
                <a:gd name="T31" fmla="*/ 28 h 86"/>
                <a:gd name="T32" fmla="*/ 100 w 100"/>
                <a:gd name="T33" fmla="*/ 0 h 86"/>
                <a:gd name="T34" fmla="*/ 76 w 100"/>
                <a:gd name="T35" fmla="*/ 0 h 86"/>
                <a:gd name="T36" fmla="*/ 63 w 100"/>
                <a:gd name="T37" fmla="*/ 13 h 86"/>
                <a:gd name="T38" fmla="*/ 63 w 100"/>
                <a:gd name="T39" fmla="*/ 24 h 86"/>
                <a:gd name="T40" fmla="*/ 100 w 100"/>
                <a:gd name="T41" fmla="*/ 24 h 86"/>
                <a:gd name="T42" fmla="*/ 100 w 100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" h="86">
                  <a:moveTo>
                    <a:pt x="86" y="64"/>
                  </a:moveTo>
                  <a:cubicBezTo>
                    <a:pt x="63" y="64"/>
                    <a:pt x="63" y="64"/>
                    <a:pt x="63" y="64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86" y="64"/>
                    <a:pt x="86" y="64"/>
                    <a:pt x="86" y="64"/>
                  </a:cubicBezTo>
                  <a:moveTo>
                    <a:pt x="44" y="32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4" y="82"/>
                    <a:pt x="13" y="86"/>
                    <a:pt x="21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32"/>
                    <a:pt x="44" y="32"/>
                    <a:pt x="44" y="32"/>
                  </a:cubicBezTo>
                  <a:moveTo>
                    <a:pt x="100" y="28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28"/>
                    <a:pt x="100" y="28"/>
                    <a:pt x="100" y="28"/>
                  </a:cubicBezTo>
                  <a:moveTo>
                    <a:pt x="10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ṣ1íḑê">
              <a:extLst>
                <a:ext uri="{FF2B5EF4-FFF2-40B4-BE49-F238E27FC236}">
                  <a16:creationId xmlns:a16="http://schemas.microsoft.com/office/drawing/2014/main" id="{AFBF752D-6CC4-4F30-81B9-DAEBC26E033B}"/>
                </a:ext>
              </a:extLst>
            </p:cNvPr>
            <p:cNvSpPr/>
            <p:nvPr/>
          </p:nvSpPr>
          <p:spPr bwMode="auto">
            <a:xfrm>
              <a:off x="5540376" y="2643188"/>
              <a:ext cx="592138" cy="1255713"/>
            </a:xfrm>
            <a:custGeom>
              <a:avLst/>
              <a:gdLst>
                <a:gd name="T0" fmla="*/ 75 w 147"/>
                <a:gd name="T1" fmla="*/ 213 h 312"/>
                <a:gd name="T2" fmla="*/ 0 w 147"/>
                <a:gd name="T3" fmla="*/ 213 h 312"/>
                <a:gd name="T4" fmla="*/ 0 w 147"/>
                <a:gd name="T5" fmla="*/ 276 h 312"/>
                <a:gd name="T6" fmla="*/ 3 w 147"/>
                <a:gd name="T7" fmla="*/ 282 h 312"/>
                <a:gd name="T8" fmla="*/ 3 w 147"/>
                <a:gd name="T9" fmla="*/ 296 h 312"/>
                <a:gd name="T10" fmla="*/ 15 w 147"/>
                <a:gd name="T11" fmla="*/ 312 h 312"/>
                <a:gd name="T12" fmla="*/ 37 w 147"/>
                <a:gd name="T13" fmla="*/ 312 h 312"/>
                <a:gd name="T14" fmla="*/ 75 w 147"/>
                <a:gd name="T15" fmla="*/ 275 h 312"/>
                <a:gd name="T16" fmla="*/ 75 w 147"/>
                <a:gd name="T17" fmla="*/ 260 h 312"/>
                <a:gd name="T18" fmla="*/ 75 w 147"/>
                <a:gd name="T19" fmla="*/ 213 h 312"/>
                <a:gd name="T20" fmla="*/ 143 w 147"/>
                <a:gd name="T21" fmla="*/ 0 h 312"/>
                <a:gd name="T22" fmla="*/ 142 w 147"/>
                <a:gd name="T23" fmla="*/ 0 h 312"/>
                <a:gd name="T24" fmla="*/ 76 w 147"/>
                <a:gd name="T25" fmla="*/ 66 h 312"/>
                <a:gd name="T26" fmla="*/ 84 w 147"/>
                <a:gd name="T27" fmla="*/ 66 h 312"/>
                <a:gd name="T28" fmla="*/ 110 w 147"/>
                <a:gd name="T29" fmla="*/ 92 h 312"/>
                <a:gd name="T30" fmla="*/ 110 w 147"/>
                <a:gd name="T31" fmla="*/ 140 h 312"/>
                <a:gd name="T32" fmla="*/ 122 w 147"/>
                <a:gd name="T33" fmla="*/ 140 h 312"/>
                <a:gd name="T34" fmla="*/ 122 w 147"/>
                <a:gd name="T35" fmla="*/ 128 h 312"/>
                <a:gd name="T36" fmla="*/ 147 w 147"/>
                <a:gd name="T37" fmla="*/ 128 h 312"/>
                <a:gd name="T38" fmla="*/ 147 w 147"/>
                <a:gd name="T39" fmla="*/ 13 h 312"/>
                <a:gd name="T40" fmla="*/ 143 w 147"/>
                <a:gd name="T4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312">
                  <a:moveTo>
                    <a:pt x="75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" y="278"/>
                    <a:pt x="3" y="280"/>
                    <a:pt x="3" y="282"/>
                  </a:cubicBezTo>
                  <a:cubicBezTo>
                    <a:pt x="3" y="296"/>
                    <a:pt x="3" y="296"/>
                    <a:pt x="3" y="296"/>
                  </a:cubicBezTo>
                  <a:cubicBezTo>
                    <a:pt x="9" y="299"/>
                    <a:pt x="14" y="305"/>
                    <a:pt x="15" y="312"/>
                  </a:cubicBezTo>
                  <a:cubicBezTo>
                    <a:pt x="37" y="312"/>
                    <a:pt x="37" y="312"/>
                    <a:pt x="37" y="312"/>
                  </a:cubicBezTo>
                  <a:cubicBezTo>
                    <a:pt x="75" y="275"/>
                    <a:pt x="75" y="275"/>
                    <a:pt x="75" y="275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13"/>
                    <a:pt x="75" y="213"/>
                    <a:pt x="75" y="213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98" y="66"/>
                    <a:pt x="110" y="78"/>
                    <a:pt x="110" y="92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47" y="128"/>
                    <a:pt x="147" y="128"/>
                    <a:pt x="147" y="128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9"/>
                    <a:pt x="144" y="4"/>
                    <a:pt x="143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$ļíḋè">
              <a:extLst>
                <a:ext uri="{FF2B5EF4-FFF2-40B4-BE49-F238E27FC236}">
                  <a16:creationId xmlns:a16="http://schemas.microsoft.com/office/drawing/2014/main" id="{63F33A80-5B56-41EA-93A7-93E8055128EC}"/>
                </a:ext>
              </a:extLst>
            </p:cNvPr>
            <p:cNvSpPr/>
            <p:nvPr/>
          </p:nvSpPr>
          <p:spPr bwMode="auto">
            <a:xfrm>
              <a:off x="5540376" y="2908301"/>
              <a:ext cx="442913" cy="592138"/>
            </a:xfrm>
            <a:custGeom>
              <a:avLst/>
              <a:gdLst>
                <a:gd name="T0" fmla="*/ 75 w 110"/>
                <a:gd name="T1" fmla="*/ 144 h 147"/>
                <a:gd name="T2" fmla="*/ 0 w 110"/>
                <a:gd name="T3" fmla="*/ 144 h 147"/>
                <a:gd name="T4" fmla="*/ 0 w 110"/>
                <a:gd name="T5" fmla="*/ 147 h 147"/>
                <a:gd name="T6" fmla="*/ 75 w 110"/>
                <a:gd name="T7" fmla="*/ 147 h 147"/>
                <a:gd name="T8" fmla="*/ 75 w 110"/>
                <a:gd name="T9" fmla="*/ 144 h 147"/>
                <a:gd name="T10" fmla="*/ 84 w 110"/>
                <a:gd name="T11" fmla="*/ 0 h 147"/>
                <a:gd name="T12" fmla="*/ 76 w 110"/>
                <a:gd name="T13" fmla="*/ 0 h 147"/>
                <a:gd name="T14" fmla="*/ 73 w 110"/>
                <a:gd name="T15" fmla="*/ 3 h 147"/>
                <a:gd name="T16" fmla="*/ 81 w 110"/>
                <a:gd name="T17" fmla="*/ 3 h 147"/>
                <a:gd name="T18" fmla="*/ 107 w 110"/>
                <a:gd name="T19" fmla="*/ 29 h 147"/>
                <a:gd name="T20" fmla="*/ 107 w 110"/>
                <a:gd name="T21" fmla="*/ 81 h 147"/>
                <a:gd name="T22" fmla="*/ 109 w 110"/>
                <a:gd name="T23" fmla="*/ 81 h 147"/>
                <a:gd name="T24" fmla="*/ 109 w 110"/>
                <a:gd name="T25" fmla="*/ 74 h 147"/>
                <a:gd name="T26" fmla="*/ 110 w 110"/>
                <a:gd name="T27" fmla="*/ 74 h 147"/>
                <a:gd name="T28" fmla="*/ 110 w 110"/>
                <a:gd name="T29" fmla="*/ 26 h 147"/>
                <a:gd name="T30" fmla="*/ 84 w 110"/>
                <a:gd name="T3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47">
                  <a:moveTo>
                    <a:pt x="75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44"/>
                    <a:pt x="75" y="144"/>
                    <a:pt x="75" y="144"/>
                  </a:cubicBezTo>
                  <a:moveTo>
                    <a:pt x="8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95" y="3"/>
                    <a:pt x="107" y="15"/>
                    <a:pt x="107" y="29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12"/>
                    <a:pt x="98" y="0"/>
                    <a:pt x="84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$ļîḑè">
              <a:extLst>
                <a:ext uri="{FF2B5EF4-FFF2-40B4-BE49-F238E27FC236}">
                  <a16:creationId xmlns:a16="http://schemas.microsoft.com/office/drawing/2014/main" id="{A9F74C38-2B0E-49B3-B253-BD1E5E64F726}"/>
                </a:ext>
              </a:extLst>
            </p:cNvPr>
            <p:cNvSpPr/>
            <p:nvPr/>
          </p:nvSpPr>
          <p:spPr bwMode="auto">
            <a:xfrm>
              <a:off x="5540376" y="2921001"/>
              <a:ext cx="430213" cy="558800"/>
            </a:xfrm>
            <a:custGeom>
              <a:avLst/>
              <a:gdLst>
                <a:gd name="T0" fmla="*/ 81 w 107"/>
                <a:gd name="T1" fmla="*/ 0 h 139"/>
                <a:gd name="T2" fmla="*/ 73 w 107"/>
                <a:gd name="T3" fmla="*/ 0 h 139"/>
                <a:gd name="T4" fmla="*/ 15 w 107"/>
                <a:gd name="T5" fmla="*/ 58 h 139"/>
                <a:gd name="T6" fmla="*/ 15 w 107"/>
                <a:gd name="T7" fmla="*/ 59 h 139"/>
                <a:gd name="T8" fmla="*/ 0 w 107"/>
                <a:gd name="T9" fmla="*/ 80 h 139"/>
                <a:gd name="T10" fmla="*/ 0 w 107"/>
                <a:gd name="T11" fmla="*/ 139 h 139"/>
                <a:gd name="T12" fmla="*/ 75 w 107"/>
                <a:gd name="T13" fmla="*/ 139 h 139"/>
                <a:gd name="T14" fmla="*/ 75 w 107"/>
                <a:gd name="T15" fmla="*/ 101 h 139"/>
                <a:gd name="T16" fmla="*/ 75 w 107"/>
                <a:gd name="T17" fmla="*/ 91 h 139"/>
                <a:gd name="T18" fmla="*/ 75 w 107"/>
                <a:gd name="T19" fmla="*/ 90 h 139"/>
                <a:gd name="T20" fmla="*/ 75 w 107"/>
                <a:gd name="T21" fmla="*/ 87 h 139"/>
                <a:gd name="T22" fmla="*/ 77 w 107"/>
                <a:gd name="T23" fmla="*/ 83 h 139"/>
                <a:gd name="T24" fmla="*/ 87 w 107"/>
                <a:gd name="T25" fmla="*/ 78 h 139"/>
                <a:gd name="T26" fmla="*/ 107 w 107"/>
                <a:gd name="T27" fmla="*/ 78 h 139"/>
                <a:gd name="T28" fmla="*/ 107 w 107"/>
                <a:gd name="T29" fmla="*/ 26 h 139"/>
                <a:gd name="T30" fmla="*/ 81 w 107"/>
                <a:gd name="T3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39">
                  <a:moveTo>
                    <a:pt x="8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9"/>
                    <a:pt x="15" y="59"/>
                  </a:cubicBezTo>
                  <a:cubicBezTo>
                    <a:pt x="15" y="69"/>
                    <a:pt x="9" y="77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89"/>
                    <a:pt x="75" y="88"/>
                    <a:pt x="75" y="87"/>
                  </a:cubicBezTo>
                  <a:cubicBezTo>
                    <a:pt x="75" y="86"/>
                    <a:pt x="76" y="84"/>
                    <a:pt x="77" y="83"/>
                  </a:cubicBezTo>
                  <a:cubicBezTo>
                    <a:pt x="79" y="80"/>
                    <a:pt x="83" y="78"/>
                    <a:pt x="87" y="7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12"/>
                    <a:pt x="95" y="0"/>
                    <a:pt x="8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š1îḓe">
              <a:extLst>
                <a:ext uri="{FF2B5EF4-FFF2-40B4-BE49-F238E27FC236}">
                  <a16:creationId xmlns:a16="http://schemas.microsoft.com/office/drawing/2014/main" id="{16AE98D1-0BA8-4A93-8E44-CCCB500E1B5E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ṩľïďê">
              <a:extLst>
                <a:ext uri="{FF2B5EF4-FFF2-40B4-BE49-F238E27FC236}">
                  <a16:creationId xmlns:a16="http://schemas.microsoft.com/office/drawing/2014/main" id="{69A390A0-9051-4B9F-A4EE-A41734867AAD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ŝļíḑè">
              <a:extLst>
                <a:ext uri="{FF2B5EF4-FFF2-40B4-BE49-F238E27FC236}">
                  <a16:creationId xmlns:a16="http://schemas.microsoft.com/office/drawing/2014/main" id="{5A294D92-9D01-4513-BE9E-6E031EDC2DAD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š1ïdè">
              <a:extLst>
                <a:ext uri="{FF2B5EF4-FFF2-40B4-BE49-F238E27FC236}">
                  <a16:creationId xmlns:a16="http://schemas.microsoft.com/office/drawing/2014/main" id="{0C90BD7F-F84B-4022-BB5D-EBFFE0345183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$ḻidè">
              <a:extLst>
                <a:ext uri="{FF2B5EF4-FFF2-40B4-BE49-F238E27FC236}">
                  <a16:creationId xmlns:a16="http://schemas.microsoft.com/office/drawing/2014/main" id="{4AEF39B0-FEC7-4ADB-8D74-2E81A9B3414B}"/>
                </a:ext>
              </a:extLst>
            </p:cNvPr>
            <p:cNvSpPr/>
            <p:nvPr/>
          </p:nvSpPr>
          <p:spPr bwMode="auto">
            <a:xfrm>
              <a:off x="4440239" y="3363913"/>
              <a:ext cx="1136650" cy="1520825"/>
            </a:xfrm>
            <a:custGeom>
              <a:avLst/>
              <a:gdLst>
                <a:gd name="T0" fmla="*/ 236 w 282"/>
                <a:gd name="T1" fmla="*/ 0 h 378"/>
                <a:gd name="T2" fmla="*/ 165 w 282"/>
                <a:gd name="T3" fmla="*/ 71 h 378"/>
                <a:gd name="T4" fmla="*/ 184 w 282"/>
                <a:gd name="T5" fmla="*/ 96 h 378"/>
                <a:gd name="T6" fmla="*/ 184 w 282"/>
                <a:gd name="T7" fmla="*/ 190 h 378"/>
                <a:gd name="T8" fmla="*/ 157 w 282"/>
                <a:gd name="T9" fmla="*/ 217 h 378"/>
                <a:gd name="T10" fmla="*/ 63 w 282"/>
                <a:gd name="T11" fmla="*/ 217 h 378"/>
                <a:gd name="T12" fmla="*/ 38 w 282"/>
                <a:gd name="T13" fmla="*/ 198 h 378"/>
                <a:gd name="T14" fmla="*/ 0 w 282"/>
                <a:gd name="T15" fmla="*/ 236 h 378"/>
                <a:gd name="T16" fmla="*/ 0 w 282"/>
                <a:gd name="T17" fmla="*/ 378 h 378"/>
                <a:gd name="T18" fmla="*/ 28 w 282"/>
                <a:gd name="T19" fmla="*/ 378 h 378"/>
                <a:gd name="T20" fmla="*/ 53 w 282"/>
                <a:gd name="T21" fmla="*/ 378 h 378"/>
                <a:gd name="T22" fmla="*/ 53 w 282"/>
                <a:gd name="T23" fmla="*/ 253 h 378"/>
                <a:gd name="T24" fmla="*/ 63 w 282"/>
                <a:gd name="T25" fmla="*/ 243 h 378"/>
                <a:gd name="T26" fmla="*/ 72 w 282"/>
                <a:gd name="T27" fmla="*/ 253 h 378"/>
                <a:gd name="T28" fmla="*/ 72 w 282"/>
                <a:gd name="T29" fmla="*/ 271 h 378"/>
                <a:gd name="T30" fmla="*/ 109 w 282"/>
                <a:gd name="T31" fmla="*/ 271 h 378"/>
                <a:gd name="T32" fmla="*/ 109 w 282"/>
                <a:gd name="T33" fmla="*/ 253 h 378"/>
                <a:gd name="T34" fmla="*/ 119 w 282"/>
                <a:gd name="T35" fmla="*/ 243 h 378"/>
                <a:gd name="T36" fmla="*/ 129 w 282"/>
                <a:gd name="T37" fmla="*/ 253 h 378"/>
                <a:gd name="T38" fmla="*/ 129 w 282"/>
                <a:gd name="T39" fmla="*/ 296 h 378"/>
                <a:gd name="T40" fmla="*/ 148 w 282"/>
                <a:gd name="T41" fmla="*/ 296 h 378"/>
                <a:gd name="T42" fmla="*/ 282 w 282"/>
                <a:gd name="T43" fmla="*/ 161 h 378"/>
                <a:gd name="T44" fmla="*/ 278 w 282"/>
                <a:gd name="T45" fmla="*/ 155 h 378"/>
                <a:gd name="T46" fmla="*/ 267 w 282"/>
                <a:gd name="T47" fmla="*/ 158 h 378"/>
                <a:gd name="T48" fmla="*/ 246 w 282"/>
                <a:gd name="T49" fmla="*/ 137 h 378"/>
                <a:gd name="T50" fmla="*/ 259 w 282"/>
                <a:gd name="T51" fmla="*/ 117 h 378"/>
                <a:gd name="T52" fmla="*/ 259 w 282"/>
                <a:gd name="T53" fmla="*/ 103 h 378"/>
                <a:gd name="T54" fmla="*/ 262 w 282"/>
                <a:gd name="T55" fmla="*/ 97 h 378"/>
                <a:gd name="T56" fmla="*/ 262 w 282"/>
                <a:gd name="T57" fmla="*/ 34 h 378"/>
                <a:gd name="T58" fmla="*/ 236 w 282"/>
                <a:gd name="T59" fmla="*/ 8 h 378"/>
                <a:gd name="T60" fmla="*/ 236 w 282"/>
                <a:gd name="T6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78">
                  <a:moveTo>
                    <a:pt x="236" y="0"/>
                  </a:moveTo>
                  <a:cubicBezTo>
                    <a:pt x="165" y="71"/>
                    <a:pt x="165" y="71"/>
                    <a:pt x="165" y="71"/>
                  </a:cubicBezTo>
                  <a:cubicBezTo>
                    <a:pt x="176" y="74"/>
                    <a:pt x="184" y="84"/>
                    <a:pt x="184" y="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84" y="205"/>
                    <a:pt x="172" y="217"/>
                    <a:pt x="157" y="217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51" y="217"/>
                    <a:pt x="41" y="209"/>
                    <a:pt x="38" y="19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3" y="253"/>
                    <a:pt x="53" y="253"/>
                    <a:pt x="53" y="253"/>
                  </a:cubicBezTo>
                  <a:cubicBezTo>
                    <a:pt x="53" y="247"/>
                    <a:pt x="58" y="243"/>
                    <a:pt x="63" y="243"/>
                  </a:cubicBezTo>
                  <a:cubicBezTo>
                    <a:pt x="68" y="243"/>
                    <a:pt x="72" y="247"/>
                    <a:pt x="72" y="253"/>
                  </a:cubicBezTo>
                  <a:cubicBezTo>
                    <a:pt x="72" y="271"/>
                    <a:pt x="72" y="271"/>
                    <a:pt x="72" y="271"/>
                  </a:cubicBezTo>
                  <a:cubicBezTo>
                    <a:pt x="109" y="271"/>
                    <a:pt x="109" y="271"/>
                    <a:pt x="109" y="271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09" y="247"/>
                    <a:pt x="114" y="243"/>
                    <a:pt x="119" y="243"/>
                  </a:cubicBezTo>
                  <a:cubicBezTo>
                    <a:pt x="124" y="243"/>
                    <a:pt x="129" y="247"/>
                    <a:pt x="129" y="253"/>
                  </a:cubicBezTo>
                  <a:cubicBezTo>
                    <a:pt x="129" y="296"/>
                    <a:pt x="129" y="296"/>
                    <a:pt x="129" y="296"/>
                  </a:cubicBezTo>
                  <a:cubicBezTo>
                    <a:pt x="148" y="296"/>
                    <a:pt x="148" y="296"/>
                    <a:pt x="148" y="296"/>
                  </a:cubicBezTo>
                  <a:cubicBezTo>
                    <a:pt x="282" y="161"/>
                    <a:pt x="282" y="161"/>
                    <a:pt x="282" y="161"/>
                  </a:cubicBezTo>
                  <a:cubicBezTo>
                    <a:pt x="281" y="159"/>
                    <a:pt x="279" y="157"/>
                    <a:pt x="278" y="155"/>
                  </a:cubicBezTo>
                  <a:cubicBezTo>
                    <a:pt x="275" y="157"/>
                    <a:pt x="271" y="158"/>
                    <a:pt x="267" y="158"/>
                  </a:cubicBezTo>
                  <a:cubicBezTo>
                    <a:pt x="256" y="158"/>
                    <a:pt x="246" y="149"/>
                    <a:pt x="246" y="137"/>
                  </a:cubicBezTo>
                  <a:cubicBezTo>
                    <a:pt x="246" y="128"/>
                    <a:pt x="251" y="120"/>
                    <a:pt x="259" y="117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59" y="101"/>
                    <a:pt x="260" y="99"/>
                    <a:pt x="262" y="97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48" y="34"/>
                    <a:pt x="236" y="22"/>
                    <a:pt x="236" y="8"/>
                  </a:cubicBezTo>
                  <a:cubicBezTo>
                    <a:pt x="236" y="0"/>
                    <a:pt x="236" y="0"/>
                    <a:pt x="23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ṥlïdê">
              <a:extLst>
                <a:ext uri="{FF2B5EF4-FFF2-40B4-BE49-F238E27FC236}">
                  <a16:creationId xmlns:a16="http://schemas.microsoft.com/office/drawing/2014/main" id="{05BA15A7-7A8E-4476-A064-C930136FAD2D}"/>
                </a:ext>
              </a:extLst>
            </p:cNvPr>
            <p:cNvSpPr/>
            <p:nvPr/>
          </p:nvSpPr>
          <p:spPr bwMode="auto">
            <a:xfrm>
              <a:off x="4594226" y="3649663"/>
              <a:ext cx="587375" cy="587375"/>
            </a:xfrm>
            <a:custGeom>
              <a:avLst/>
              <a:gdLst>
                <a:gd name="T0" fmla="*/ 3 w 146"/>
                <a:gd name="T1" fmla="*/ 124 h 146"/>
                <a:gd name="T2" fmla="*/ 3 w 146"/>
                <a:gd name="T3" fmla="*/ 124 h 146"/>
                <a:gd name="T4" fmla="*/ 8 w 146"/>
                <a:gd name="T5" fmla="*/ 134 h 146"/>
                <a:gd name="T6" fmla="*/ 3 w 146"/>
                <a:gd name="T7" fmla="*/ 124 h 146"/>
                <a:gd name="T8" fmla="*/ 127 w 146"/>
                <a:gd name="T9" fmla="*/ 0 h 146"/>
                <a:gd name="T10" fmla="*/ 124 w 146"/>
                <a:gd name="T11" fmla="*/ 3 h 146"/>
                <a:gd name="T12" fmla="*/ 143 w 146"/>
                <a:gd name="T13" fmla="*/ 28 h 146"/>
                <a:gd name="T14" fmla="*/ 143 w 146"/>
                <a:gd name="T15" fmla="*/ 117 h 146"/>
                <a:gd name="T16" fmla="*/ 136 w 146"/>
                <a:gd name="T17" fmla="*/ 134 h 146"/>
                <a:gd name="T18" fmla="*/ 143 w 146"/>
                <a:gd name="T19" fmla="*/ 118 h 146"/>
                <a:gd name="T20" fmla="*/ 143 w 146"/>
                <a:gd name="T21" fmla="*/ 119 h 146"/>
                <a:gd name="T22" fmla="*/ 119 w 146"/>
                <a:gd name="T23" fmla="*/ 143 h 146"/>
                <a:gd name="T24" fmla="*/ 117 w 146"/>
                <a:gd name="T25" fmla="*/ 143 h 146"/>
                <a:gd name="T26" fmla="*/ 117 w 146"/>
                <a:gd name="T27" fmla="*/ 143 h 146"/>
                <a:gd name="T28" fmla="*/ 28 w 146"/>
                <a:gd name="T29" fmla="*/ 143 h 146"/>
                <a:gd name="T30" fmla="*/ 28 w 146"/>
                <a:gd name="T31" fmla="*/ 143 h 146"/>
                <a:gd name="T32" fmla="*/ 25 w 146"/>
                <a:gd name="T33" fmla="*/ 143 h 146"/>
                <a:gd name="T34" fmla="*/ 2 w 146"/>
                <a:gd name="T35" fmla="*/ 125 h 146"/>
                <a:gd name="T36" fmla="*/ 0 w 146"/>
                <a:gd name="T37" fmla="*/ 127 h 146"/>
                <a:gd name="T38" fmla="*/ 25 w 146"/>
                <a:gd name="T39" fmla="*/ 146 h 146"/>
                <a:gd name="T40" fmla="*/ 119 w 146"/>
                <a:gd name="T41" fmla="*/ 146 h 146"/>
                <a:gd name="T42" fmla="*/ 146 w 146"/>
                <a:gd name="T43" fmla="*/ 119 h 146"/>
                <a:gd name="T44" fmla="*/ 146 w 146"/>
                <a:gd name="T45" fmla="*/ 25 h 146"/>
                <a:gd name="T46" fmla="*/ 127 w 146"/>
                <a:gd name="T4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46">
                  <a:moveTo>
                    <a:pt x="3" y="124"/>
                  </a:moveTo>
                  <a:cubicBezTo>
                    <a:pt x="3" y="124"/>
                    <a:pt x="3" y="124"/>
                    <a:pt x="3" y="124"/>
                  </a:cubicBezTo>
                  <a:cubicBezTo>
                    <a:pt x="4" y="128"/>
                    <a:pt x="6" y="131"/>
                    <a:pt x="8" y="134"/>
                  </a:cubicBezTo>
                  <a:cubicBezTo>
                    <a:pt x="6" y="131"/>
                    <a:pt x="4" y="128"/>
                    <a:pt x="3" y="124"/>
                  </a:cubicBezTo>
                  <a:moveTo>
                    <a:pt x="127" y="0"/>
                  </a:moveTo>
                  <a:cubicBezTo>
                    <a:pt x="124" y="3"/>
                    <a:pt x="124" y="3"/>
                    <a:pt x="124" y="3"/>
                  </a:cubicBezTo>
                  <a:cubicBezTo>
                    <a:pt x="135" y="6"/>
                    <a:pt x="143" y="16"/>
                    <a:pt x="143" y="2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23"/>
                    <a:pt x="140" y="129"/>
                    <a:pt x="136" y="134"/>
                  </a:cubicBezTo>
                  <a:cubicBezTo>
                    <a:pt x="140" y="130"/>
                    <a:pt x="143" y="124"/>
                    <a:pt x="143" y="118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3" y="133"/>
                    <a:pt x="132" y="143"/>
                    <a:pt x="119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14" y="143"/>
                    <a:pt x="5" y="135"/>
                    <a:pt x="2" y="12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" y="138"/>
                    <a:pt x="13" y="146"/>
                    <a:pt x="25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34" y="146"/>
                    <a:pt x="146" y="134"/>
                    <a:pt x="146" y="119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46" y="13"/>
                    <a:pt x="138" y="3"/>
                    <a:pt x="127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šḻïde">
              <a:extLst>
                <a:ext uri="{FF2B5EF4-FFF2-40B4-BE49-F238E27FC236}">
                  <a16:creationId xmlns:a16="http://schemas.microsoft.com/office/drawing/2014/main" id="{20E333D1-FB10-4E9E-BFAE-EB9D8E31BED3}"/>
                </a:ext>
              </a:extLst>
            </p:cNvPr>
            <p:cNvSpPr/>
            <p:nvPr/>
          </p:nvSpPr>
          <p:spPr bwMode="auto">
            <a:xfrm>
              <a:off x="4605339" y="3662363"/>
              <a:ext cx="563563" cy="554038"/>
            </a:xfrm>
            <a:custGeom>
              <a:avLst/>
              <a:gdLst>
                <a:gd name="T0" fmla="*/ 35 w 140"/>
                <a:gd name="T1" fmla="*/ 93 h 138"/>
                <a:gd name="T2" fmla="*/ 42 w 140"/>
                <a:gd name="T3" fmla="*/ 110 h 138"/>
                <a:gd name="T4" fmla="*/ 42 w 140"/>
                <a:gd name="T5" fmla="*/ 110 h 138"/>
                <a:gd name="T6" fmla="*/ 42 w 140"/>
                <a:gd name="T7" fmla="*/ 110 h 138"/>
                <a:gd name="T8" fmla="*/ 43 w 140"/>
                <a:gd name="T9" fmla="*/ 110 h 138"/>
                <a:gd name="T10" fmla="*/ 43 w 140"/>
                <a:gd name="T11" fmla="*/ 110 h 138"/>
                <a:gd name="T12" fmla="*/ 43 w 140"/>
                <a:gd name="T13" fmla="*/ 110 h 138"/>
                <a:gd name="T14" fmla="*/ 43 w 140"/>
                <a:gd name="T15" fmla="*/ 110 h 138"/>
                <a:gd name="T16" fmla="*/ 44 w 140"/>
                <a:gd name="T17" fmla="*/ 110 h 138"/>
                <a:gd name="T18" fmla="*/ 44 w 140"/>
                <a:gd name="T19" fmla="*/ 110 h 138"/>
                <a:gd name="T20" fmla="*/ 45 w 140"/>
                <a:gd name="T21" fmla="*/ 110 h 138"/>
                <a:gd name="T22" fmla="*/ 45 w 140"/>
                <a:gd name="T23" fmla="*/ 110 h 138"/>
                <a:gd name="T24" fmla="*/ 45 w 140"/>
                <a:gd name="T25" fmla="*/ 110 h 138"/>
                <a:gd name="T26" fmla="*/ 45 w 140"/>
                <a:gd name="T27" fmla="*/ 110 h 138"/>
                <a:gd name="T28" fmla="*/ 46 w 140"/>
                <a:gd name="T29" fmla="*/ 110 h 138"/>
                <a:gd name="T30" fmla="*/ 46 w 140"/>
                <a:gd name="T31" fmla="*/ 110 h 138"/>
                <a:gd name="T32" fmla="*/ 46 w 140"/>
                <a:gd name="T33" fmla="*/ 110 h 138"/>
                <a:gd name="T34" fmla="*/ 46 w 140"/>
                <a:gd name="T35" fmla="*/ 110 h 138"/>
                <a:gd name="T36" fmla="*/ 100 w 140"/>
                <a:gd name="T37" fmla="*/ 66 h 138"/>
                <a:gd name="T38" fmla="*/ 100 w 140"/>
                <a:gd name="T39" fmla="*/ 66 h 138"/>
                <a:gd name="T40" fmla="*/ 106 w 140"/>
                <a:gd name="T41" fmla="*/ 77 h 138"/>
                <a:gd name="T42" fmla="*/ 107 w 140"/>
                <a:gd name="T43" fmla="*/ 77 h 138"/>
                <a:gd name="T44" fmla="*/ 107 w 140"/>
                <a:gd name="T45" fmla="*/ 77 h 138"/>
                <a:gd name="T46" fmla="*/ 107 w 140"/>
                <a:gd name="T47" fmla="*/ 77 h 138"/>
                <a:gd name="T48" fmla="*/ 107 w 140"/>
                <a:gd name="T49" fmla="*/ 77 h 138"/>
                <a:gd name="T50" fmla="*/ 107 w 140"/>
                <a:gd name="T51" fmla="*/ 77 h 138"/>
                <a:gd name="T52" fmla="*/ 107 w 140"/>
                <a:gd name="T53" fmla="*/ 77 h 138"/>
                <a:gd name="T54" fmla="*/ 108 w 140"/>
                <a:gd name="T55" fmla="*/ 77 h 138"/>
                <a:gd name="T56" fmla="*/ 108 w 140"/>
                <a:gd name="T57" fmla="*/ 77 h 138"/>
                <a:gd name="T58" fmla="*/ 108 w 140"/>
                <a:gd name="T59" fmla="*/ 77 h 138"/>
                <a:gd name="T60" fmla="*/ 108 w 140"/>
                <a:gd name="T61" fmla="*/ 77 h 138"/>
                <a:gd name="T62" fmla="*/ 108 w 140"/>
                <a:gd name="T63" fmla="*/ 77 h 138"/>
                <a:gd name="T64" fmla="*/ 108 w 140"/>
                <a:gd name="T65" fmla="*/ 77 h 138"/>
                <a:gd name="T66" fmla="*/ 109 w 140"/>
                <a:gd name="T67" fmla="*/ 77 h 138"/>
                <a:gd name="T68" fmla="*/ 109 w 140"/>
                <a:gd name="T69" fmla="*/ 77 h 138"/>
                <a:gd name="T70" fmla="*/ 102 w 140"/>
                <a:gd name="T71" fmla="*/ 44 h 138"/>
                <a:gd name="T72" fmla="*/ 118 w 140"/>
                <a:gd name="T73" fmla="*/ 47 h 138"/>
                <a:gd name="T74" fmla="*/ 126 w 140"/>
                <a:gd name="T75" fmla="*/ 56 h 138"/>
                <a:gd name="T76" fmla="*/ 131 w 140"/>
                <a:gd name="T77" fmla="*/ 64 h 138"/>
                <a:gd name="T78" fmla="*/ 128 w 140"/>
                <a:gd name="T79" fmla="*/ 75 h 138"/>
                <a:gd name="T80" fmla="*/ 126 w 140"/>
                <a:gd name="T81" fmla="*/ 84 h 138"/>
                <a:gd name="T82" fmla="*/ 111 w 140"/>
                <a:gd name="T83" fmla="*/ 90 h 138"/>
                <a:gd name="T84" fmla="*/ 95 w 140"/>
                <a:gd name="T85" fmla="*/ 85 h 138"/>
                <a:gd name="T86" fmla="*/ 88 w 140"/>
                <a:gd name="T87" fmla="*/ 77 h 138"/>
                <a:gd name="T88" fmla="*/ 82 w 140"/>
                <a:gd name="T89" fmla="*/ 64 h 138"/>
                <a:gd name="T90" fmla="*/ 87 w 140"/>
                <a:gd name="T91" fmla="*/ 52 h 138"/>
                <a:gd name="T92" fmla="*/ 92 w 140"/>
                <a:gd name="T93" fmla="*/ 46 h 138"/>
                <a:gd name="T94" fmla="*/ 91 w 140"/>
                <a:gd name="T95" fmla="*/ 32 h 138"/>
                <a:gd name="T96" fmla="*/ 85 w 140"/>
                <a:gd name="T97" fmla="*/ 39 h 138"/>
                <a:gd name="T98" fmla="*/ 80 w 140"/>
                <a:gd name="T99" fmla="*/ 46 h 138"/>
                <a:gd name="T100" fmla="*/ 60 w 140"/>
                <a:gd name="T101" fmla="*/ 66 h 138"/>
                <a:gd name="T102" fmla="*/ 72 w 140"/>
                <a:gd name="T103" fmla="*/ 68 h 138"/>
                <a:gd name="T104" fmla="*/ 74 w 140"/>
                <a:gd name="T105" fmla="*/ 85 h 138"/>
                <a:gd name="T106" fmla="*/ 76 w 140"/>
                <a:gd name="T107" fmla="*/ 100 h 138"/>
                <a:gd name="T108" fmla="*/ 73 w 140"/>
                <a:gd name="T109" fmla="*/ 113 h 138"/>
                <a:gd name="T110" fmla="*/ 51 w 140"/>
                <a:gd name="T111" fmla="*/ 122 h 138"/>
                <a:gd name="T112" fmla="*/ 28 w 140"/>
                <a:gd name="T113" fmla="*/ 120 h 138"/>
                <a:gd name="T114" fmla="*/ 15 w 140"/>
                <a:gd name="T115" fmla="*/ 116 h 138"/>
                <a:gd name="T116" fmla="*/ 116 w 140"/>
                <a:gd name="T1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38">
                  <a:moveTo>
                    <a:pt x="35" y="93"/>
                  </a:moveTo>
                  <a:cubicBezTo>
                    <a:pt x="35" y="92"/>
                    <a:pt x="35" y="92"/>
                    <a:pt x="35" y="92"/>
                  </a:cubicBezTo>
                  <a:cubicBezTo>
                    <a:pt x="35" y="87"/>
                    <a:pt x="39" y="83"/>
                    <a:pt x="44" y="83"/>
                  </a:cubicBezTo>
                  <a:cubicBezTo>
                    <a:pt x="49" y="83"/>
                    <a:pt x="54" y="87"/>
                    <a:pt x="54" y="92"/>
                  </a:cubicBezTo>
                  <a:cubicBezTo>
                    <a:pt x="54" y="92"/>
                    <a:pt x="54" y="93"/>
                    <a:pt x="54" y="93"/>
                  </a:cubicBezTo>
                  <a:cubicBezTo>
                    <a:pt x="53" y="98"/>
                    <a:pt x="49" y="102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39" y="103"/>
                    <a:pt x="35" y="99"/>
                    <a:pt x="35" y="94"/>
                  </a:cubicBezTo>
                  <a:cubicBezTo>
                    <a:pt x="35" y="93"/>
                    <a:pt x="35" y="93"/>
                    <a:pt x="35" y="93"/>
                  </a:cubicBezTo>
                  <a:moveTo>
                    <a:pt x="46" y="75"/>
                  </a:moveTo>
                  <a:cubicBezTo>
                    <a:pt x="26" y="94"/>
                    <a:pt x="26" y="94"/>
                    <a:pt x="26" y="94"/>
                  </a:cubicBezTo>
                  <a:cubicBezTo>
                    <a:pt x="28" y="102"/>
                    <a:pt x="34" y="109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54" y="109"/>
                    <a:pt x="61" y="102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2" y="93"/>
                    <a:pt x="62" y="92"/>
                  </a:cubicBezTo>
                  <a:cubicBezTo>
                    <a:pt x="62" y="83"/>
                    <a:pt x="55" y="76"/>
                    <a:pt x="46" y="75"/>
                  </a:cubicBezTo>
                  <a:moveTo>
                    <a:pt x="100" y="66"/>
                  </a:moveTo>
                  <a:cubicBezTo>
                    <a:pt x="100" y="66"/>
                    <a:pt x="100" y="66"/>
                    <a:pt x="100" y="65"/>
                  </a:cubicBezTo>
                  <a:cubicBezTo>
                    <a:pt x="100" y="62"/>
                    <a:pt x="103" y="59"/>
                    <a:pt x="106" y="59"/>
                  </a:cubicBezTo>
                  <a:cubicBezTo>
                    <a:pt x="110" y="59"/>
                    <a:pt x="113" y="62"/>
                    <a:pt x="113" y="65"/>
                  </a:cubicBezTo>
                  <a:cubicBezTo>
                    <a:pt x="113" y="66"/>
                    <a:pt x="113" y="66"/>
                    <a:pt x="113" y="67"/>
                  </a:cubicBezTo>
                  <a:cubicBezTo>
                    <a:pt x="113" y="67"/>
                    <a:pt x="113" y="68"/>
                    <a:pt x="113" y="68"/>
                  </a:cubicBezTo>
                  <a:cubicBezTo>
                    <a:pt x="113" y="72"/>
                    <a:pt x="110" y="74"/>
                    <a:pt x="107" y="74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3" y="74"/>
                    <a:pt x="100" y="71"/>
                    <a:pt x="100" y="67"/>
                  </a:cubicBezTo>
                  <a:cubicBezTo>
                    <a:pt x="100" y="67"/>
                    <a:pt x="100" y="67"/>
                    <a:pt x="100" y="66"/>
                  </a:cubicBezTo>
                  <a:moveTo>
                    <a:pt x="105" y="56"/>
                  </a:moveTo>
                  <a:cubicBezTo>
                    <a:pt x="99" y="56"/>
                    <a:pt x="95" y="60"/>
                    <a:pt x="95" y="67"/>
                  </a:cubicBezTo>
                  <a:cubicBezTo>
                    <a:pt x="95" y="73"/>
                    <a:pt x="100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14" y="76"/>
                    <a:pt x="118" y="72"/>
                    <a:pt x="118" y="67"/>
                  </a:cubicBezTo>
                  <a:cubicBezTo>
                    <a:pt x="117" y="61"/>
                    <a:pt x="113" y="56"/>
                    <a:pt x="107" y="56"/>
                  </a:cubicBezTo>
                  <a:cubicBezTo>
                    <a:pt x="106" y="56"/>
                    <a:pt x="106" y="56"/>
                    <a:pt x="105" y="56"/>
                  </a:cubicBezTo>
                  <a:moveTo>
                    <a:pt x="102" y="44"/>
                  </a:moveTo>
                  <a:cubicBezTo>
                    <a:pt x="102" y="44"/>
                    <a:pt x="102" y="44"/>
                    <a:pt x="102" y="44"/>
                  </a:cubicBezTo>
                  <a:cubicBezTo>
                    <a:pt x="102" y="42"/>
                    <a:pt x="103" y="41"/>
                    <a:pt x="105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10" y="41"/>
                    <a:pt x="111" y="42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3" y="46"/>
                    <a:pt x="115" y="47"/>
                    <a:pt x="117" y="48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6"/>
                    <a:pt x="120" y="46"/>
                    <a:pt x="121" y="46"/>
                  </a:cubicBezTo>
                  <a:cubicBezTo>
                    <a:pt x="121" y="46"/>
                    <a:pt x="122" y="46"/>
                    <a:pt x="123" y="47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50"/>
                    <a:pt x="126" y="52"/>
                    <a:pt x="125" y="5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7"/>
                    <a:pt x="126" y="57"/>
                    <a:pt x="125" y="58"/>
                  </a:cubicBezTo>
                  <a:cubicBezTo>
                    <a:pt x="126" y="59"/>
                    <a:pt x="126" y="59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30" y="61"/>
                    <a:pt x="131" y="62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8"/>
                    <a:pt x="131" y="68"/>
                  </a:cubicBezTo>
                  <a:cubicBezTo>
                    <a:pt x="131" y="68"/>
                    <a:pt x="131" y="69"/>
                    <a:pt x="13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70"/>
                    <a:pt x="131" y="71"/>
                    <a:pt x="131" y="72"/>
                  </a:cubicBezTo>
                  <a:cubicBezTo>
                    <a:pt x="131" y="74"/>
                    <a:pt x="130" y="75"/>
                    <a:pt x="129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8" y="75"/>
                    <a:pt x="127" y="75"/>
                    <a:pt x="126" y="75"/>
                  </a:cubicBezTo>
                  <a:cubicBezTo>
                    <a:pt x="126" y="76"/>
                    <a:pt x="126" y="77"/>
                    <a:pt x="125" y="77"/>
                  </a:cubicBezTo>
                  <a:cubicBezTo>
                    <a:pt x="125" y="78"/>
                    <a:pt x="126" y="78"/>
                    <a:pt x="126" y="78"/>
                  </a:cubicBezTo>
                  <a:cubicBezTo>
                    <a:pt x="126" y="79"/>
                    <a:pt x="126" y="81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6" y="82"/>
                    <a:pt x="126" y="83"/>
                    <a:pt x="126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5"/>
                    <a:pt x="126" y="86"/>
                    <a:pt x="125" y="86"/>
                  </a:cubicBezTo>
                  <a:cubicBezTo>
                    <a:pt x="124" y="87"/>
                    <a:pt x="124" y="88"/>
                    <a:pt x="123" y="88"/>
                  </a:cubicBezTo>
                  <a:cubicBezTo>
                    <a:pt x="122" y="89"/>
                    <a:pt x="122" y="89"/>
                    <a:pt x="121" y="89"/>
                  </a:cubicBezTo>
                  <a:cubicBezTo>
                    <a:pt x="120" y="89"/>
                    <a:pt x="119" y="88"/>
                    <a:pt x="118" y="88"/>
                  </a:cubicBezTo>
                  <a:cubicBezTo>
                    <a:pt x="118" y="87"/>
                    <a:pt x="118" y="87"/>
                    <a:pt x="117" y="86"/>
                  </a:cubicBezTo>
                  <a:cubicBezTo>
                    <a:pt x="115" y="87"/>
                    <a:pt x="113" y="88"/>
                    <a:pt x="111" y="88"/>
                  </a:cubicBezTo>
                  <a:cubicBezTo>
                    <a:pt x="111" y="88"/>
                    <a:pt x="111" y="89"/>
                    <a:pt x="111" y="90"/>
                  </a:cubicBezTo>
                  <a:cubicBezTo>
                    <a:pt x="111" y="91"/>
                    <a:pt x="110" y="93"/>
                    <a:pt x="108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7" y="93"/>
                    <a:pt x="106" y="92"/>
                    <a:pt x="105" y="92"/>
                  </a:cubicBezTo>
                  <a:cubicBezTo>
                    <a:pt x="103" y="92"/>
                    <a:pt x="102" y="91"/>
                    <a:pt x="102" y="89"/>
                  </a:cubicBezTo>
                  <a:cubicBezTo>
                    <a:pt x="102" y="89"/>
                    <a:pt x="102" y="88"/>
                    <a:pt x="102" y="88"/>
                  </a:cubicBezTo>
                  <a:cubicBezTo>
                    <a:pt x="102" y="88"/>
                    <a:pt x="102" y="87"/>
                    <a:pt x="102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0" y="86"/>
                    <a:pt x="98" y="85"/>
                    <a:pt x="96" y="84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4" y="86"/>
                    <a:pt x="93" y="86"/>
                    <a:pt x="93" y="86"/>
                  </a:cubicBezTo>
                  <a:cubicBezTo>
                    <a:pt x="92" y="86"/>
                    <a:pt x="91" y="86"/>
                    <a:pt x="90" y="85"/>
                  </a:cubicBezTo>
                  <a:cubicBezTo>
                    <a:pt x="89" y="84"/>
                    <a:pt x="89" y="84"/>
                    <a:pt x="88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79"/>
                    <a:pt x="87" y="78"/>
                  </a:cubicBezTo>
                  <a:cubicBezTo>
                    <a:pt x="87" y="78"/>
                    <a:pt x="88" y="78"/>
                    <a:pt x="88" y="77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8" y="75"/>
                    <a:pt x="87" y="73"/>
                    <a:pt x="87" y="71"/>
                  </a:cubicBezTo>
                  <a:cubicBezTo>
                    <a:pt x="86" y="71"/>
                    <a:pt x="85" y="71"/>
                    <a:pt x="85" y="71"/>
                  </a:cubicBezTo>
                  <a:cubicBezTo>
                    <a:pt x="83" y="71"/>
                    <a:pt x="82" y="69"/>
                    <a:pt x="82" y="68"/>
                  </a:cubicBezTo>
                  <a:cubicBezTo>
                    <a:pt x="82" y="68"/>
                    <a:pt x="82" y="68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2"/>
                    <a:pt x="83" y="61"/>
                    <a:pt x="85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8"/>
                    <a:pt x="88" y="57"/>
                    <a:pt x="89" y="55"/>
                  </a:cubicBezTo>
                  <a:cubicBezTo>
                    <a:pt x="88" y="55"/>
                    <a:pt x="88" y="55"/>
                    <a:pt x="88" y="54"/>
                  </a:cubicBezTo>
                  <a:cubicBezTo>
                    <a:pt x="87" y="54"/>
                    <a:pt x="87" y="53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4" y="46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8" y="47"/>
                    <a:pt x="100" y="46"/>
                    <a:pt x="102" y="46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moveTo>
                    <a:pt x="121" y="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1" y="31"/>
                    <a:pt x="91" y="31"/>
                    <a:pt x="91" y="32"/>
                  </a:cubicBezTo>
                  <a:cubicBezTo>
                    <a:pt x="91" y="33"/>
                    <a:pt x="89" y="34"/>
                    <a:pt x="88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5" y="36"/>
                    <a:pt x="85" y="37"/>
                    <a:pt x="84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6" y="40"/>
                    <a:pt x="86" y="41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3"/>
                    <a:pt x="86" y="43"/>
                    <a:pt x="85" y="44"/>
                  </a:cubicBezTo>
                  <a:cubicBezTo>
                    <a:pt x="85" y="45"/>
                    <a:pt x="84" y="45"/>
                    <a:pt x="83" y="46"/>
                  </a:cubicBezTo>
                  <a:cubicBezTo>
                    <a:pt x="83" y="46"/>
                    <a:pt x="82" y="47"/>
                    <a:pt x="82" y="47"/>
                  </a:cubicBezTo>
                  <a:cubicBezTo>
                    <a:pt x="81" y="47"/>
                    <a:pt x="80" y="46"/>
                    <a:pt x="80" y="46"/>
                  </a:cubicBezTo>
                  <a:cubicBezTo>
                    <a:pt x="79" y="45"/>
                    <a:pt x="79" y="45"/>
                    <a:pt x="78" y="44"/>
                  </a:cubicBezTo>
                  <a:cubicBezTo>
                    <a:pt x="77" y="45"/>
                    <a:pt x="76" y="46"/>
                    <a:pt x="75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50"/>
                    <a:pt x="72" y="51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5"/>
                    <a:pt x="59" y="66"/>
                    <a:pt x="60" y="66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3"/>
                    <a:pt x="64" y="63"/>
                    <a:pt x="65" y="63"/>
                  </a:cubicBezTo>
                  <a:cubicBezTo>
                    <a:pt x="67" y="63"/>
                    <a:pt x="68" y="63"/>
                    <a:pt x="69" y="64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3" y="69"/>
                    <a:pt x="73" y="70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3"/>
                    <a:pt x="73" y="74"/>
                    <a:pt x="72" y="75"/>
                  </a:cubicBezTo>
                  <a:cubicBezTo>
                    <a:pt x="71" y="75"/>
                    <a:pt x="71" y="76"/>
                    <a:pt x="70" y="77"/>
                  </a:cubicBezTo>
                  <a:cubicBezTo>
                    <a:pt x="72" y="79"/>
                    <a:pt x="73" y="82"/>
                    <a:pt x="74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9" y="85"/>
                    <a:pt x="81" y="87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1" y="94"/>
                    <a:pt x="81" y="95"/>
                  </a:cubicBezTo>
                  <a:cubicBezTo>
                    <a:pt x="81" y="98"/>
                    <a:pt x="79" y="100"/>
                    <a:pt x="77" y="100"/>
                  </a:cubicBezTo>
                  <a:cubicBezTo>
                    <a:pt x="77" y="100"/>
                    <a:pt x="77" y="100"/>
                    <a:pt x="76" y="100"/>
                  </a:cubicBezTo>
                  <a:cubicBezTo>
                    <a:pt x="76" y="100"/>
                    <a:pt x="75" y="100"/>
                    <a:pt x="74" y="100"/>
                  </a:cubicBezTo>
                  <a:cubicBezTo>
                    <a:pt x="73" y="103"/>
                    <a:pt x="72" y="105"/>
                    <a:pt x="70" y="108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3" y="111"/>
                    <a:pt x="73" y="112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5"/>
                    <a:pt x="73" y="116"/>
                    <a:pt x="72" y="117"/>
                  </a:cubicBezTo>
                  <a:cubicBezTo>
                    <a:pt x="71" y="118"/>
                    <a:pt x="70" y="119"/>
                    <a:pt x="69" y="120"/>
                  </a:cubicBezTo>
                  <a:cubicBezTo>
                    <a:pt x="68" y="121"/>
                    <a:pt x="66" y="122"/>
                    <a:pt x="65" y="122"/>
                  </a:cubicBezTo>
                  <a:cubicBezTo>
                    <a:pt x="64" y="122"/>
                    <a:pt x="63" y="121"/>
                    <a:pt x="62" y="120"/>
                  </a:cubicBezTo>
                  <a:cubicBezTo>
                    <a:pt x="61" y="120"/>
                    <a:pt x="61" y="119"/>
                    <a:pt x="60" y="118"/>
                  </a:cubicBezTo>
                  <a:cubicBezTo>
                    <a:pt x="57" y="120"/>
                    <a:pt x="54" y="121"/>
                    <a:pt x="51" y="122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4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8"/>
                    <a:pt x="49" y="130"/>
                    <a:pt x="47" y="130"/>
                  </a:cubicBezTo>
                  <a:cubicBezTo>
                    <a:pt x="45" y="130"/>
                    <a:pt x="43" y="130"/>
                    <a:pt x="42" y="130"/>
                  </a:cubicBezTo>
                  <a:cubicBezTo>
                    <a:pt x="42" y="130"/>
                    <a:pt x="42" y="130"/>
                    <a:pt x="41" y="130"/>
                  </a:cubicBezTo>
                  <a:cubicBezTo>
                    <a:pt x="39" y="130"/>
                    <a:pt x="37" y="129"/>
                    <a:pt x="37" y="126"/>
                  </a:cubicBezTo>
                  <a:cubicBezTo>
                    <a:pt x="37" y="125"/>
                    <a:pt x="37" y="124"/>
                    <a:pt x="37" y="123"/>
                  </a:cubicBezTo>
                  <a:cubicBezTo>
                    <a:pt x="34" y="123"/>
                    <a:pt x="31" y="122"/>
                    <a:pt x="28" y="120"/>
                  </a:cubicBezTo>
                  <a:cubicBezTo>
                    <a:pt x="28" y="121"/>
                    <a:pt x="27" y="122"/>
                    <a:pt x="26" y="123"/>
                  </a:cubicBezTo>
                  <a:cubicBezTo>
                    <a:pt x="25" y="124"/>
                    <a:pt x="24" y="124"/>
                    <a:pt x="22" y="124"/>
                  </a:cubicBezTo>
                  <a:cubicBezTo>
                    <a:pt x="21" y="124"/>
                    <a:pt x="20" y="124"/>
                    <a:pt x="20" y="123"/>
                  </a:cubicBezTo>
                  <a:cubicBezTo>
                    <a:pt x="19" y="122"/>
                    <a:pt x="17" y="121"/>
                    <a:pt x="16" y="120"/>
                  </a:cubicBezTo>
                  <a:cubicBezTo>
                    <a:pt x="15" y="120"/>
                    <a:pt x="15" y="119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6"/>
                    <a:pt x="15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3"/>
                    <a:pt x="15" y="111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16" y="108"/>
                    <a:pt x="16" y="107"/>
                    <a:pt x="15" y="10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5"/>
                    <a:pt x="3" y="128"/>
                    <a:pt x="5" y="131"/>
                  </a:cubicBezTo>
                  <a:cubicBezTo>
                    <a:pt x="9" y="136"/>
                    <a:pt x="15" y="138"/>
                    <a:pt x="22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23" y="138"/>
                    <a:pt x="129" y="136"/>
                    <a:pt x="133" y="131"/>
                  </a:cubicBezTo>
                  <a:cubicBezTo>
                    <a:pt x="137" y="126"/>
                    <a:pt x="140" y="120"/>
                    <a:pt x="140" y="114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13"/>
                    <a:pt x="132" y="3"/>
                    <a:pt x="12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ṣľïdé">
              <a:extLst>
                <a:ext uri="{FF2B5EF4-FFF2-40B4-BE49-F238E27FC236}">
                  <a16:creationId xmlns:a16="http://schemas.microsoft.com/office/drawing/2014/main" id="{8FB6AAAE-A4C9-4EE2-80C8-720BD809DE70}"/>
                </a:ext>
              </a:extLst>
            </p:cNvPr>
            <p:cNvSpPr/>
            <p:nvPr/>
          </p:nvSpPr>
          <p:spPr bwMode="auto">
            <a:xfrm>
              <a:off x="5391151" y="3351213"/>
              <a:ext cx="104775" cy="149225"/>
            </a:xfrm>
            <a:custGeom>
              <a:avLst/>
              <a:gdLst>
                <a:gd name="T0" fmla="*/ 3 w 26"/>
                <a:gd name="T1" fmla="*/ 0 h 37"/>
                <a:gd name="T2" fmla="*/ 0 w 26"/>
                <a:gd name="T3" fmla="*/ 3 h 37"/>
                <a:gd name="T4" fmla="*/ 0 w 26"/>
                <a:gd name="T5" fmla="*/ 11 h 37"/>
                <a:gd name="T6" fmla="*/ 26 w 26"/>
                <a:gd name="T7" fmla="*/ 37 h 37"/>
                <a:gd name="T8" fmla="*/ 26 w 26"/>
                <a:gd name="T9" fmla="*/ 34 h 37"/>
                <a:gd name="T10" fmla="*/ 3 w 26"/>
                <a:gd name="T11" fmla="*/ 11 h 37"/>
                <a:gd name="T12" fmla="*/ 3 w 26"/>
                <a:gd name="T13" fmla="*/ 9 h 37"/>
                <a:gd name="T14" fmla="*/ 9 w 26"/>
                <a:gd name="T15" fmla="*/ 25 h 37"/>
                <a:gd name="T16" fmla="*/ 3 w 26"/>
                <a:gd name="T17" fmla="*/ 8 h 37"/>
                <a:gd name="T18" fmla="*/ 3 w 26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7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5"/>
                    <a:pt x="12" y="37"/>
                    <a:pt x="26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3" y="34"/>
                    <a:pt x="3" y="23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5"/>
                    <a:pt x="5" y="21"/>
                    <a:pt x="9" y="25"/>
                  </a:cubicBezTo>
                  <a:cubicBezTo>
                    <a:pt x="5" y="20"/>
                    <a:pt x="3" y="14"/>
                    <a:pt x="3" y="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$ḷiďé">
              <a:extLst>
                <a:ext uri="{FF2B5EF4-FFF2-40B4-BE49-F238E27FC236}">
                  <a16:creationId xmlns:a16="http://schemas.microsoft.com/office/drawing/2014/main" id="{32C7C9F2-EA82-47BD-BD19-3758905F554B}"/>
                </a:ext>
              </a:extLst>
            </p:cNvPr>
            <p:cNvSpPr/>
            <p:nvPr/>
          </p:nvSpPr>
          <p:spPr bwMode="auto">
            <a:xfrm>
              <a:off x="5403851" y="3259138"/>
              <a:ext cx="92075" cy="220663"/>
            </a:xfrm>
            <a:custGeom>
              <a:avLst/>
              <a:gdLst>
                <a:gd name="T0" fmla="*/ 23 w 23"/>
                <a:gd name="T1" fmla="*/ 0 h 55"/>
                <a:gd name="T2" fmla="*/ 0 w 23"/>
                <a:gd name="T3" fmla="*/ 23 h 55"/>
                <a:gd name="T4" fmla="*/ 0 w 23"/>
                <a:gd name="T5" fmla="*/ 31 h 55"/>
                <a:gd name="T6" fmla="*/ 6 w 23"/>
                <a:gd name="T7" fmla="*/ 48 h 55"/>
                <a:gd name="T8" fmla="*/ 23 w 23"/>
                <a:gd name="T9" fmla="*/ 55 h 55"/>
                <a:gd name="T10" fmla="*/ 23 w 2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5">
                  <a:moveTo>
                    <a:pt x="2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7"/>
                    <a:pt x="2" y="43"/>
                    <a:pt x="6" y="48"/>
                  </a:cubicBezTo>
                  <a:cubicBezTo>
                    <a:pt x="11" y="53"/>
                    <a:pt x="16" y="55"/>
                    <a:pt x="23" y="5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ṡḷïdè">
              <a:extLst>
                <a:ext uri="{FF2B5EF4-FFF2-40B4-BE49-F238E27FC236}">
                  <a16:creationId xmlns:a16="http://schemas.microsoft.com/office/drawing/2014/main" id="{BBA6A887-9405-4B4C-A731-D4F7E81D7F1C}"/>
                </a:ext>
              </a:extLst>
            </p:cNvPr>
            <p:cNvSpPr/>
            <p:nvPr/>
          </p:nvSpPr>
          <p:spPr bwMode="auto">
            <a:xfrm>
              <a:off x="5403851" y="3387726"/>
              <a:ext cx="92075" cy="101600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2 h 25"/>
                <a:gd name="T4" fmla="*/ 23 w 23"/>
                <a:gd name="T5" fmla="*/ 25 h 25"/>
                <a:gd name="T6" fmla="*/ 23 w 23"/>
                <a:gd name="T7" fmla="*/ 23 h 25"/>
                <a:gd name="T8" fmla="*/ 6 w 23"/>
                <a:gd name="T9" fmla="*/ 16 h 25"/>
                <a:gd name="T10" fmla="*/ 0 w 2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4"/>
                    <a:pt x="10" y="25"/>
                    <a:pt x="23" y="2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1" y="21"/>
                    <a:pt x="6" y="16"/>
                  </a:cubicBezTo>
                  <a:cubicBezTo>
                    <a:pt x="2" y="12"/>
                    <a:pt x="0" y="6"/>
                    <a:pt x="0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Sľïḍè">
              <a:extLst>
                <a:ext uri="{FF2B5EF4-FFF2-40B4-BE49-F238E27FC236}">
                  <a16:creationId xmlns:a16="http://schemas.microsoft.com/office/drawing/2014/main" id="{63F4A0B9-D3B6-4844-A922-86A1958123CE}"/>
                </a:ext>
              </a:extLst>
            </p:cNvPr>
            <p:cNvSpPr/>
            <p:nvPr/>
          </p:nvSpPr>
          <p:spPr bwMode="auto">
            <a:xfrm>
              <a:off x="4887914" y="3783013"/>
              <a:ext cx="84138" cy="84138"/>
            </a:xfrm>
            <a:custGeom>
              <a:avLst/>
              <a:gdLst>
                <a:gd name="T0" fmla="*/ 3 w 21"/>
                <a:gd name="T1" fmla="*/ 18 h 21"/>
                <a:gd name="T2" fmla="*/ 3 w 21"/>
                <a:gd name="T3" fmla="*/ 18 h 21"/>
                <a:gd name="T4" fmla="*/ 3 w 21"/>
                <a:gd name="T5" fmla="*/ 18 h 21"/>
                <a:gd name="T6" fmla="*/ 1 w 21"/>
                <a:gd name="T7" fmla="*/ 20 h 21"/>
                <a:gd name="T8" fmla="*/ 1 w 21"/>
                <a:gd name="T9" fmla="*/ 20 h 21"/>
                <a:gd name="T10" fmla="*/ 0 w 21"/>
                <a:gd name="T11" fmla="*/ 21 h 21"/>
                <a:gd name="T12" fmla="*/ 1 w 21"/>
                <a:gd name="T13" fmla="*/ 21 h 21"/>
                <a:gd name="T14" fmla="*/ 1 w 21"/>
                <a:gd name="T15" fmla="*/ 21 h 21"/>
                <a:gd name="T16" fmla="*/ 3 w 21"/>
                <a:gd name="T17" fmla="*/ 18 h 21"/>
                <a:gd name="T18" fmla="*/ 3 w 21"/>
                <a:gd name="T19" fmla="*/ 18 h 21"/>
                <a:gd name="T20" fmla="*/ 16 w 21"/>
                <a:gd name="T21" fmla="*/ 12 h 21"/>
                <a:gd name="T22" fmla="*/ 16 w 21"/>
                <a:gd name="T23" fmla="*/ 12 h 21"/>
                <a:gd name="T24" fmla="*/ 16 w 21"/>
                <a:gd name="T25" fmla="*/ 12 h 21"/>
                <a:gd name="T26" fmla="*/ 16 w 21"/>
                <a:gd name="T27" fmla="*/ 12 h 21"/>
                <a:gd name="T28" fmla="*/ 16 w 21"/>
                <a:gd name="T29" fmla="*/ 12 h 21"/>
                <a:gd name="T30" fmla="*/ 16 w 21"/>
                <a:gd name="T31" fmla="*/ 12 h 21"/>
                <a:gd name="T32" fmla="*/ 15 w 21"/>
                <a:gd name="T33" fmla="*/ 13 h 21"/>
                <a:gd name="T34" fmla="*/ 13 w 21"/>
                <a:gd name="T35" fmla="*/ 15 h 21"/>
                <a:gd name="T36" fmla="*/ 11 w 21"/>
                <a:gd name="T37" fmla="*/ 16 h 21"/>
                <a:gd name="T38" fmla="*/ 9 w 21"/>
                <a:gd name="T39" fmla="*/ 15 h 21"/>
                <a:gd name="T40" fmla="*/ 8 w 21"/>
                <a:gd name="T41" fmla="*/ 14 h 21"/>
                <a:gd name="T42" fmla="*/ 6 w 21"/>
                <a:gd name="T43" fmla="*/ 15 h 21"/>
                <a:gd name="T44" fmla="*/ 5 w 21"/>
                <a:gd name="T45" fmla="*/ 16 h 21"/>
                <a:gd name="T46" fmla="*/ 8 w 21"/>
                <a:gd name="T47" fmla="*/ 14 h 21"/>
                <a:gd name="T48" fmla="*/ 10 w 21"/>
                <a:gd name="T49" fmla="*/ 16 h 21"/>
                <a:gd name="T50" fmla="*/ 12 w 21"/>
                <a:gd name="T51" fmla="*/ 17 h 21"/>
                <a:gd name="T52" fmla="*/ 13 w 21"/>
                <a:gd name="T53" fmla="*/ 16 h 21"/>
                <a:gd name="T54" fmla="*/ 15 w 21"/>
                <a:gd name="T55" fmla="*/ 14 h 21"/>
                <a:gd name="T56" fmla="*/ 16 w 21"/>
                <a:gd name="T57" fmla="*/ 12 h 21"/>
                <a:gd name="T58" fmla="*/ 16 w 21"/>
                <a:gd name="T59" fmla="*/ 12 h 21"/>
                <a:gd name="T60" fmla="*/ 16 w 21"/>
                <a:gd name="T61" fmla="*/ 5 h 21"/>
                <a:gd name="T62" fmla="*/ 15 w 21"/>
                <a:gd name="T63" fmla="*/ 6 h 21"/>
                <a:gd name="T64" fmla="*/ 14 w 21"/>
                <a:gd name="T65" fmla="*/ 8 h 21"/>
                <a:gd name="T66" fmla="*/ 14 w 21"/>
                <a:gd name="T67" fmla="*/ 8 h 21"/>
                <a:gd name="T68" fmla="*/ 16 w 21"/>
                <a:gd name="T69" fmla="*/ 5 h 21"/>
                <a:gd name="T70" fmla="*/ 21 w 21"/>
                <a:gd name="T71" fmla="*/ 0 h 21"/>
                <a:gd name="T72" fmla="*/ 20 w 21"/>
                <a:gd name="T73" fmla="*/ 0 h 21"/>
                <a:gd name="T74" fmla="*/ 20 w 21"/>
                <a:gd name="T75" fmla="*/ 0 h 21"/>
                <a:gd name="T76" fmla="*/ 18 w 21"/>
                <a:gd name="T77" fmla="*/ 3 h 21"/>
                <a:gd name="T78" fmla="*/ 18 w 21"/>
                <a:gd name="T79" fmla="*/ 3 h 21"/>
                <a:gd name="T80" fmla="*/ 17 w 21"/>
                <a:gd name="T81" fmla="*/ 4 h 21"/>
                <a:gd name="T82" fmla="*/ 18 w 21"/>
                <a:gd name="T83" fmla="*/ 4 h 21"/>
                <a:gd name="T84" fmla="*/ 18 w 21"/>
                <a:gd name="T85" fmla="*/ 4 h 21"/>
                <a:gd name="T86" fmla="*/ 21 w 21"/>
                <a:gd name="T87" fmla="*/ 2 h 21"/>
                <a:gd name="T88" fmla="*/ 21 w 21"/>
                <a:gd name="T8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" h="21"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3" y="20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3"/>
                    <a:pt x="15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2" y="16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6"/>
                    <a:pt x="7" y="15"/>
                    <a:pt x="8" y="14"/>
                  </a:cubicBezTo>
                  <a:cubicBezTo>
                    <a:pt x="9" y="15"/>
                    <a:pt x="9" y="15"/>
                    <a:pt x="10" y="16"/>
                  </a:cubicBezTo>
                  <a:cubicBezTo>
                    <a:pt x="10" y="16"/>
                    <a:pt x="11" y="17"/>
                    <a:pt x="12" y="17"/>
                  </a:cubicBezTo>
                  <a:cubicBezTo>
                    <a:pt x="12" y="17"/>
                    <a:pt x="13" y="16"/>
                    <a:pt x="13" y="16"/>
                  </a:cubicBezTo>
                  <a:cubicBezTo>
                    <a:pt x="14" y="15"/>
                    <a:pt x="15" y="15"/>
                    <a:pt x="15" y="14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5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7"/>
                    <a:pt x="15" y="6"/>
                    <a:pt x="16" y="5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1" y="3"/>
                    <a:pt x="21" y="2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$ļîḑé">
              <a:extLst>
                <a:ext uri="{FF2B5EF4-FFF2-40B4-BE49-F238E27FC236}">
                  <a16:creationId xmlns:a16="http://schemas.microsoft.com/office/drawing/2014/main" id="{9CAC3C91-F7EB-45FE-83B2-248FB70D5944}"/>
                </a:ext>
              </a:extLst>
            </p:cNvPr>
            <p:cNvSpPr/>
            <p:nvPr/>
          </p:nvSpPr>
          <p:spPr bwMode="auto">
            <a:xfrm>
              <a:off x="4665664" y="3948113"/>
              <a:ext cx="266700" cy="236538"/>
            </a:xfrm>
            <a:custGeom>
              <a:avLst/>
              <a:gdLst>
                <a:gd name="T0" fmla="*/ 0 w 66"/>
                <a:gd name="T1" fmla="*/ 45 h 59"/>
                <a:gd name="T2" fmla="*/ 0 w 66"/>
                <a:gd name="T3" fmla="*/ 46 h 59"/>
                <a:gd name="T4" fmla="*/ 0 w 66"/>
                <a:gd name="T5" fmla="*/ 46 h 59"/>
                <a:gd name="T6" fmla="*/ 5 w 66"/>
                <a:gd name="T7" fmla="*/ 52 h 59"/>
                <a:gd name="T8" fmla="*/ 11 w 66"/>
                <a:gd name="T9" fmla="*/ 52 h 59"/>
                <a:gd name="T10" fmla="*/ 22 w 66"/>
                <a:gd name="T11" fmla="*/ 52 h 59"/>
                <a:gd name="T12" fmla="*/ 26 w 66"/>
                <a:gd name="T13" fmla="*/ 59 h 59"/>
                <a:gd name="T14" fmla="*/ 32 w 66"/>
                <a:gd name="T15" fmla="*/ 59 h 59"/>
                <a:gd name="T16" fmla="*/ 36 w 66"/>
                <a:gd name="T17" fmla="*/ 54 h 59"/>
                <a:gd name="T18" fmla="*/ 27 w 66"/>
                <a:gd name="T19" fmla="*/ 58 h 59"/>
                <a:gd name="T20" fmla="*/ 22 w 66"/>
                <a:gd name="T21" fmla="*/ 50 h 59"/>
                <a:gd name="T22" fmla="*/ 11 w 66"/>
                <a:gd name="T23" fmla="*/ 49 h 59"/>
                <a:gd name="T24" fmla="*/ 5 w 66"/>
                <a:gd name="T25" fmla="*/ 49 h 59"/>
                <a:gd name="T26" fmla="*/ 0 w 66"/>
                <a:gd name="T27" fmla="*/ 44 h 59"/>
                <a:gd name="T28" fmla="*/ 57 w 66"/>
                <a:gd name="T29" fmla="*/ 45 h 59"/>
                <a:gd name="T30" fmla="*/ 50 w 66"/>
                <a:gd name="T31" fmla="*/ 50 h 59"/>
                <a:gd name="T32" fmla="*/ 45 w 66"/>
                <a:gd name="T33" fmla="*/ 47 h 59"/>
                <a:gd name="T34" fmla="*/ 36 w 66"/>
                <a:gd name="T35" fmla="*/ 51 h 59"/>
                <a:gd name="T36" fmla="*/ 47 w 66"/>
                <a:gd name="T37" fmla="*/ 49 h 59"/>
                <a:gd name="T38" fmla="*/ 54 w 66"/>
                <a:gd name="T39" fmla="*/ 49 h 59"/>
                <a:gd name="T40" fmla="*/ 58 w 66"/>
                <a:gd name="T41" fmla="*/ 43 h 59"/>
                <a:gd name="T42" fmla="*/ 58 w 66"/>
                <a:gd name="T43" fmla="*/ 43 h 59"/>
                <a:gd name="T44" fmla="*/ 2 w 66"/>
                <a:gd name="T45" fmla="*/ 33 h 59"/>
                <a:gd name="T46" fmla="*/ 2 w 66"/>
                <a:gd name="T47" fmla="*/ 38 h 59"/>
                <a:gd name="T48" fmla="*/ 3 w 66"/>
                <a:gd name="T49" fmla="*/ 37 h 59"/>
                <a:gd name="T50" fmla="*/ 2 w 66"/>
                <a:gd name="T51" fmla="*/ 33 h 59"/>
                <a:gd name="T52" fmla="*/ 66 w 66"/>
                <a:gd name="T53" fmla="*/ 19 h 59"/>
                <a:gd name="T54" fmla="*/ 66 w 66"/>
                <a:gd name="T55" fmla="*/ 23 h 59"/>
                <a:gd name="T56" fmla="*/ 59 w 66"/>
                <a:gd name="T57" fmla="*/ 28 h 59"/>
                <a:gd name="T58" fmla="*/ 55 w 66"/>
                <a:gd name="T59" fmla="*/ 37 h 59"/>
                <a:gd name="T60" fmla="*/ 55 w 66"/>
                <a:gd name="T61" fmla="*/ 37 h 59"/>
                <a:gd name="T62" fmla="*/ 61 w 66"/>
                <a:gd name="T63" fmla="*/ 29 h 59"/>
                <a:gd name="T64" fmla="*/ 66 w 66"/>
                <a:gd name="T65" fmla="*/ 24 h 59"/>
                <a:gd name="T66" fmla="*/ 66 w 66"/>
                <a:gd name="T67" fmla="*/ 19 h 59"/>
                <a:gd name="T68" fmla="*/ 32 w 66"/>
                <a:gd name="T69" fmla="*/ 3 h 59"/>
                <a:gd name="T70" fmla="*/ 47 w 66"/>
                <a:gd name="T71" fmla="*/ 21 h 59"/>
                <a:gd name="T72" fmla="*/ 47 w 66"/>
                <a:gd name="T73" fmla="*/ 24 h 59"/>
                <a:gd name="T74" fmla="*/ 47 w 66"/>
                <a:gd name="T75" fmla="*/ 21 h 59"/>
                <a:gd name="T76" fmla="*/ 32 w 66"/>
                <a:gd name="T77" fmla="*/ 3 h 59"/>
                <a:gd name="T78" fmla="*/ 57 w 66"/>
                <a:gd name="T79" fmla="*/ 3 h 59"/>
                <a:gd name="T80" fmla="*/ 55 w 66"/>
                <a:gd name="T81" fmla="*/ 6 h 59"/>
                <a:gd name="T82" fmla="*/ 58 w 66"/>
                <a:gd name="T83" fmla="*/ 0 h 59"/>
                <a:gd name="T84" fmla="*/ 58 w 66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59">
                  <a:moveTo>
                    <a:pt x="0" y="44"/>
                  </a:moveTo>
                  <a:cubicBezTo>
                    <a:pt x="0" y="44"/>
                    <a:pt x="0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1" y="49"/>
                  </a:cubicBezTo>
                  <a:cubicBezTo>
                    <a:pt x="2" y="50"/>
                    <a:pt x="4" y="51"/>
                    <a:pt x="5" y="52"/>
                  </a:cubicBezTo>
                  <a:cubicBezTo>
                    <a:pt x="5" y="53"/>
                    <a:pt x="6" y="53"/>
                    <a:pt x="7" y="53"/>
                  </a:cubicBezTo>
                  <a:cubicBezTo>
                    <a:pt x="9" y="53"/>
                    <a:pt x="10" y="53"/>
                    <a:pt x="11" y="52"/>
                  </a:cubicBezTo>
                  <a:cubicBezTo>
                    <a:pt x="12" y="51"/>
                    <a:pt x="13" y="50"/>
                    <a:pt x="13" y="49"/>
                  </a:cubicBezTo>
                  <a:cubicBezTo>
                    <a:pt x="16" y="51"/>
                    <a:pt x="19" y="52"/>
                    <a:pt x="22" y="52"/>
                  </a:cubicBezTo>
                  <a:cubicBezTo>
                    <a:pt x="22" y="53"/>
                    <a:pt x="22" y="54"/>
                    <a:pt x="22" y="55"/>
                  </a:cubicBezTo>
                  <a:cubicBezTo>
                    <a:pt x="22" y="58"/>
                    <a:pt x="24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59"/>
                    <a:pt x="30" y="59"/>
                    <a:pt x="32" y="59"/>
                  </a:cubicBezTo>
                  <a:cubicBezTo>
                    <a:pt x="34" y="59"/>
                    <a:pt x="36" y="57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6"/>
                    <a:pt x="34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4" y="58"/>
                    <a:pt x="22" y="56"/>
                    <a:pt x="22" y="53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0"/>
                    <a:pt x="16" y="48"/>
                    <a:pt x="1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9" y="50"/>
                    <a:pt x="8" y="50"/>
                  </a:cubicBezTo>
                  <a:cubicBezTo>
                    <a:pt x="7" y="50"/>
                    <a:pt x="6" y="50"/>
                    <a:pt x="5" y="49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0" y="44"/>
                  </a:cubicBezTo>
                  <a:moveTo>
                    <a:pt x="58" y="42"/>
                  </a:moveTo>
                  <a:cubicBezTo>
                    <a:pt x="58" y="44"/>
                    <a:pt x="58" y="45"/>
                    <a:pt x="57" y="45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0"/>
                    <a:pt x="52" y="50"/>
                    <a:pt x="50" y="50"/>
                  </a:cubicBezTo>
                  <a:cubicBezTo>
                    <a:pt x="49" y="50"/>
                    <a:pt x="48" y="50"/>
                    <a:pt x="47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2" y="48"/>
                    <a:pt x="39" y="50"/>
                    <a:pt x="36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50"/>
                    <a:pt x="42" y="49"/>
                    <a:pt x="45" y="47"/>
                  </a:cubicBezTo>
                  <a:cubicBezTo>
                    <a:pt x="46" y="48"/>
                    <a:pt x="46" y="49"/>
                    <a:pt x="47" y="49"/>
                  </a:cubicBezTo>
                  <a:cubicBezTo>
                    <a:pt x="48" y="50"/>
                    <a:pt x="49" y="51"/>
                    <a:pt x="50" y="51"/>
                  </a:cubicBezTo>
                  <a:cubicBezTo>
                    <a:pt x="51" y="51"/>
                    <a:pt x="53" y="50"/>
                    <a:pt x="54" y="49"/>
                  </a:cubicBezTo>
                  <a:cubicBezTo>
                    <a:pt x="55" y="48"/>
                    <a:pt x="56" y="47"/>
                    <a:pt x="57" y="46"/>
                  </a:cubicBezTo>
                  <a:cubicBezTo>
                    <a:pt x="58" y="45"/>
                    <a:pt x="58" y="44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2"/>
                  </a:cubicBezTo>
                  <a:moveTo>
                    <a:pt x="2" y="33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" y="36"/>
                    <a:pt x="1" y="37"/>
                    <a:pt x="2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moveTo>
                    <a:pt x="66" y="19"/>
                  </a:move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6"/>
                    <a:pt x="64" y="28"/>
                    <a:pt x="61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31"/>
                    <a:pt x="57" y="34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7" y="34"/>
                    <a:pt x="58" y="32"/>
                    <a:pt x="59" y="29"/>
                  </a:cubicBezTo>
                  <a:cubicBezTo>
                    <a:pt x="60" y="29"/>
                    <a:pt x="61" y="29"/>
                    <a:pt x="61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4" y="29"/>
                    <a:pt x="66" y="27"/>
                    <a:pt x="66" y="24"/>
                  </a:cubicBezTo>
                  <a:cubicBezTo>
                    <a:pt x="66" y="23"/>
                    <a:pt x="66" y="21"/>
                    <a:pt x="66" y="20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moveTo>
                    <a:pt x="32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40" y="5"/>
                    <a:pt x="47" y="12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47" y="23"/>
                    <a:pt x="47" y="22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2"/>
                    <a:pt x="40" y="4"/>
                    <a:pt x="32" y="3"/>
                  </a:cubicBezTo>
                  <a:moveTo>
                    <a:pt x="58" y="0"/>
                  </a:moveTo>
                  <a:cubicBezTo>
                    <a:pt x="58" y="1"/>
                    <a:pt x="58" y="2"/>
                    <a:pt x="57" y="3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6"/>
                  </a:cubicBezTo>
                  <a:cubicBezTo>
                    <a:pt x="56" y="5"/>
                    <a:pt x="56" y="4"/>
                    <a:pt x="57" y="4"/>
                  </a:cubicBezTo>
                  <a:cubicBezTo>
                    <a:pt x="58" y="3"/>
                    <a:pt x="58" y="2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šḻïḋè">
              <a:extLst>
                <a:ext uri="{FF2B5EF4-FFF2-40B4-BE49-F238E27FC236}">
                  <a16:creationId xmlns:a16="http://schemas.microsoft.com/office/drawing/2014/main" id="{BB3B25E1-A0DE-4CB8-A194-730F8ACAE456}"/>
                </a:ext>
              </a:extLst>
            </p:cNvPr>
            <p:cNvSpPr/>
            <p:nvPr/>
          </p:nvSpPr>
          <p:spPr bwMode="auto">
            <a:xfrm>
              <a:off x="4746626" y="4035426"/>
              <a:ext cx="76200" cy="41275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1 h 10"/>
                <a:gd name="T4" fmla="*/ 9 w 19"/>
                <a:gd name="T5" fmla="*/ 10 h 10"/>
                <a:gd name="T6" fmla="*/ 9 w 19"/>
                <a:gd name="T7" fmla="*/ 10 h 10"/>
                <a:gd name="T8" fmla="*/ 19 w 19"/>
                <a:gd name="T9" fmla="*/ 0 h 10"/>
                <a:gd name="T10" fmla="*/ 9 w 19"/>
                <a:gd name="T11" fmla="*/ 8 h 10"/>
                <a:gd name="T12" fmla="*/ 0 w 1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6"/>
                    <a:pt x="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4" y="9"/>
                    <a:pt x="18" y="5"/>
                    <a:pt x="19" y="0"/>
                  </a:cubicBezTo>
                  <a:cubicBezTo>
                    <a:pt x="18" y="5"/>
                    <a:pt x="14" y="8"/>
                    <a:pt x="9" y="8"/>
                  </a:cubicBezTo>
                  <a:cubicBezTo>
                    <a:pt x="4" y="8"/>
                    <a:pt x="0" y="4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ṣ1íḍê">
              <a:extLst>
                <a:ext uri="{FF2B5EF4-FFF2-40B4-BE49-F238E27FC236}">
                  <a16:creationId xmlns:a16="http://schemas.microsoft.com/office/drawing/2014/main" id="{E701A7C0-5751-4A0E-BC23-FC986FE2C8D1}"/>
                </a:ext>
              </a:extLst>
            </p:cNvPr>
            <p:cNvSpPr/>
            <p:nvPr/>
          </p:nvSpPr>
          <p:spPr bwMode="auto">
            <a:xfrm>
              <a:off x="4935539" y="3870326"/>
              <a:ext cx="198438" cy="165100"/>
            </a:xfrm>
            <a:custGeom>
              <a:avLst/>
              <a:gdLst>
                <a:gd name="T0" fmla="*/ 43 w 49"/>
                <a:gd name="T1" fmla="*/ 30 h 41"/>
                <a:gd name="T2" fmla="*/ 39 w 49"/>
                <a:gd name="T3" fmla="*/ 33 h 41"/>
                <a:gd name="T4" fmla="*/ 35 w 49"/>
                <a:gd name="T5" fmla="*/ 31 h 41"/>
                <a:gd name="T6" fmla="*/ 29 w 49"/>
                <a:gd name="T7" fmla="*/ 35 h 41"/>
                <a:gd name="T8" fmla="*/ 23 w 49"/>
                <a:gd name="T9" fmla="*/ 38 h 41"/>
                <a:gd name="T10" fmla="*/ 20 w 49"/>
                <a:gd name="T11" fmla="*/ 37 h 41"/>
                <a:gd name="T12" fmla="*/ 26 w 49"/>
                <a:gd name="T13" fmla="*/ 41 h 41"/>
                <a:gd name="T14" fmla="*/ 29 w 49"/>
                <a:gd name="T15" fmla="*/ 38 h 41"/>
                <a:gd name="T16" fmla="*/ 35 w 49"/>
                <a:gd name="T17" fmla="*/ 34 h 41"/>
                <a:gd name="T18" fmla="*/ 39 w 49"/>
                <a:gd name="T19" fmla="*/ 37 h 41"/>
                <a:gd name="T20" fmla="*/ 43 w 49"/>
                <a:gd name="T21" fmla="*/ 34 h 41"/>
                <a:gd name="T22" fmla="*/ 44 w 49"/>
                <a:gd name="T23" fmla="*/ 32 h 41"/>
                <a:gd name="T24" fmla="*/ 44 w 49"/>
                <a:gd name="T25" fmla="*/ 31 h 41"/>
                <a:gd name="T26" fmla="*/ 43 w 49"/>
                <a:gd name="T27" fmla="*/ 30 h 41"/>
                <a:gd name="T28" fmla="*/ 43 w 49"/>
                <a:gd name="T29" fmla="*/ 30 h 41"/>
                <a:gd name="T30" fmla="*/ 5 w 49"/>
                <a:gd name="T31" fmla="*/ 29 h 41"/>
                <a:gd name="T32" fmla="*/ 5 w 49"/>
                <a:gd name="T33" fmla="*/ 29 h 41"/>
                <a:gd name="T34" fmla="*/ 8 w 49"/>
                <a:gd name="T35" fmla="*/ 33 h 41"/>
                <a:gd name="T36" fmla="*/ 13 w 49"/>
                <a:gd name="T37" fmla="*/ 33 h 41"/>
                <a:gd name="T38" fmla="*/ 20 w 49"/>
                <a:gd name="T39" fmla="*/ 35 h 41"/>
                <a:gd name="T40" fmla="*/ 14 w 49"/>
                <a:gd name="T41" fmla="*/ 31 h 41"/>
                <a:gd name="T42" fmla="*/ 10 w 49"/>
                <a:gd name="T43" fmla="*/ 33 h 41"/>
                <a:gd name="T44" fmla="*/ 6 w 49"/>
                <a:gd name="T45" fmla="*/ 30 h 41"/>
                <a:gd name="T46" fmla="*/ 49 w 49"/>
                <a:gd name="T47" fmla="*/ 16 h 41"/>
                <a:gd name="T48" fmla="*/ 44 w 49"/>
                <a:gd name="T49" fmla="*/ 18 h 41"/>
                <a:gd name="T50" fmla="*/ 42 w 49"/>
                <a:gd name="T51" fmla="*/ 25 h 41"/>
                <a:gd name="T52" fmla="*/ 43 w 49"/>
                <a:gd name="T53" fmla="*/ 25 h 41"/>
                <a:gd name="T54" fmla="*/ 46 w 49"/>
                <a:gd name="T55" fmla="*/ 23 h 41"/>
                <a:gd name="T56" fmla="*/ 49 w 49"/>
                <a:gd name="T57" fmla="*/ 20 h 41"/>
                <a:gd name="T58" fmla="*/ 49 w 49"/>
                <a:gd name="T59" fmla="*/ 17 h 41"/>
                <a:gd name="T60" fmla="*/ 0 w 49"/>
                <a:gd name="T61" fmla="*/ 15 h 41"/>
                <a:gd name="T62" fmla="*/ 3 w 49"/>
                <a:gd name="T63" fmla="*/ 19 h 41"/>
                <a:gd name="T64" fmla="*/ 7 w 49"/>
                <a:gd name="T65" fmla="*/ 24 h 41"/>
                <a:gd name="T66" fmla="*/ 5 w 49"/>
                <a:gd name="T67" fmla="*/ 18 h 41"/>
                <a:gd name="T68" fmla="*/ 0 w 49"/>
                <a:gd name="T69" fmla="*/ 15 h 41"/>
                <a:gd name="T70" fmla="*/ 43 w 49"/>
                <a:gd name="T71" fmla="*/ 1 h 41"/>
                <a:gd name="T72" fmla="*/ 43 w 49"/>
                <a:gd name="T73" fmla="*/ 6 h 41"/>
                <a:gd name="T74" fmla="*/ 44 w 49"/>
                <a:gd name="T75" fmla="*/ 4 h 41"/>
                <a:gd name="T76" fmla="*/ 44 w 49"/>
                <a:gd name="T77" fmla="*/ 3 h 41"/>
                <a:gd name="T78" fmla="*/ 43 w 49"/>
                <a:gd name="T79" fmla="*/ 1 h 41"/>
                <a:gd name="T80" fmla="*/ 24 w 49"/>
                <a:gd name="T81" fmla="*/ 1 h 41"/>
                <a:gd name="T82" fmla="*/ 12 w 49"/>
                <a:gd name="T83" fmla="*/ 14 h 41"/>
                <a:gd name="T84" fmla="*/ 13 w 49"/>
                <a:gd name="T85" fmla="*/ 15 h 41"/>
                <a:gd name="T86" fmla="*/ 25 w 49"/>
                <a:gd name="T87" fmla="*/ 4 h 41"/>
                <a:gd name="T88" fmla="*/ 36 w 49"/>
                <a:gd name="T89" fmla="*/ 13 h 41"/>
                <a:gd name="T90" fmla="*/ 36 w 49"/>
                <a:gd name="T91" fmla="*/ 13 h 41"/>
                <a:gd name="T92" fmla="*/ 5 w 49"/>
                <a:gd name="T93" fmla="*/ 0 h 41"/>
                <a:gd name="T94" fmla="*/ 5 w 49"/>
                <a:gd name="T95" fmla="*/ 0 h 41"/>
                <a:gd name="T96" fmla="*/ 6 w 49"/>
                <a:gd name="T97" fmla="*/ 2 h 41"/>
                <a:gd name="T98" fmla="*/ 7 w 49"/>
                <a:gd name="T99" fmla="*/ 3 h 41"/>
                <a:gd name="T100" fmla="*/ 5 w 49"/>
                <a:gd name="T10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41">
                  <a:moveTo>
                    <a:pt x="43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39" y="33"/>
                    <a:pt x="39" y="33"/>
                  </a:cubicBezTo>
                  <a:cubicBezTo>
                    <a:pt x="38" y="33"/>
                    <a:pt x="37" y="33"/>
                    <a:pt x="36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3" y="32"/>
                    <a:pt x="31" y="33"/>
                    <a:pt x="29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8" y="38"/>
                    <a:pt x="26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1" y="38"/>
                    <a:pt x="20" y="37"/>
                    <a:pt x="20" y="36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20" y="39"/>
                    <a:pt x="21" y="40"/>
                    <a:pt x="23" y="40"/>
                  </a:cubicBezTo>
                  <a:cubicBezTo>
                    <a:pt x="24" y="40"/>
                    <a:pt x="25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9" y="39"/>
                    <a:pt x="29" y="38"/>
                  </a:cubicBezTo>
                  <a:cubicBezTo>
                    <a:pt x="29" y="37"/>
                    <a:pt x="29" y="36"/>
                    <a:pt x="29" y="36"/>
                  </a:cubicBezTo>
                  <a:cubicBezTo>
                    <a:pt x="31" y="36"/>
                    <a:pt x="33" y="35"/>
                    <a:pt x="35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7" y="36"/>
                    <a:pt x="38" y="37"/>
                    <a:pt x="39" y="37"/>
                  </a:cubicBezTo>
                  <a:cubicBezTo>
                    <a:pt x="40" y="37"/>
                    <a:pt x="40" y="37"/>
                    <a:pt x="41" y="36"/>
                  </a:cubicBezTo>
                  <a:cubicBezTo>
                    <a:pt x="42" y="36"/>
                    <a:pt x="42" y="35"/>
                    <a:pt x="43" y="34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moveTo>
                    <a:pt x="5" y="28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9" y="34"/>
                    <a:pt x="10" y="34"/>
                    <a:pt x="11" y="34"/>
                  </a:cubicBezTo>
                  <a:cubicBezTo>
                    <a:pt x="11" y="34"/>
                    <a:pt x="12" y="34"/>
                    <a:pt x="13" y="33"/>
                  </a:cubicBezTo>
                  <a:cubicBezTo>
                    <a:pt x="13" y="33"/>
                    <a:pt x="13" y="33"/>
                    <a:pt x="14" y="32"/>
                  </a:cubicBezTo>
                  <a:cubicBezTo>
                    <a:pt x="16" y="33"/>
                    <a:pt x="18" y="34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3"/>
                    <a:pt x="16" y="32"/>
                    <a:pt x="14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9" y="33"/>
                    <a:pt x="9" y="33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29"/>
                    <a:pt x="5" y="29"/>
                    <a:pt x="5" y="28"/>
                  </a:cubicBezTo>
                  <a:moveTo>
                    <a:pt x="49" y="16"/>
                  </a:moveTo>
                  <a:cubicBezTo>
                    <a:pt x="49" y="17"/>
                    <a:pt x="48" y="18"/>
                    <a:pt x="46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20"/>
                    <a:pt x="43" y="22"/>
                    <a:pt x="42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4"/>
                    <a:pt x="44" y="23"/>
                  </a:cubicBezTo>
                  <a:cubicBezTo>
                    <a:pt x="45" y="23"/>
                    <a:pt x="46" y="23"/>
                    <a:pt x="46" y="23"/>
                  </a:cubicBezTo>
                  <a:cubicBezTo>
                    <a:pt x="46" y="23"/>
                    <a:pt x="46" y="23"/>
                    <a:pt x="47" y="23"/>
                  </a:cubicBezTo>
                  <a:cubicBezTo>
                    <a:pt x="48" y="23"/>
                    <a:pt x="49" y="22"/>
                    <a:pt x="49" y="20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6"/>
                    <a:pt x="49" y="16"/>
                  </a:cubicBezTo>
                  <a:moveTo>
                    <a:pt x="0" y="1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3" y="19"/>
                    <a:pt x="4" y="19"/>
                    <a:pt x="5" y="19"/>
                  </a:cubicBezTo>
                  <a:cubicBezTo>
                    <a:pt x="5" y="21"/>
                    <a:pt x="6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3" y="5"/>
                    <a:pt x="43" y="6"/>
                  </a:cubicBezTo>
                  <a:cubicBezTo>
                    <a:pt x="44" y="5"/>
                    <a:pt x="44" y="5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2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24" y="1"/>
                  </a:moveTo>
                  <a:cubicBezTo>
                    <a:pt x="18" y="1"/>
                    <a:pt x="12" y="7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3" y="15"/>
                  </a:cubicBezTo>
                  <a:cubicBezTo>
                    <a:pt x="13" y="8"/>
                    <a:pt x="17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31" y="4"/>
                    <a:pt x="35" y="9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3"/>
                    <a:pt x="36" y="13"/>
                  </a:cubicBezTo>
                  <a:cubicBezTo>
                    <a:pt x="36" y="7"/>
                    <a:pt x="31" y="1"/>
                    <a:pt x="2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ṡḷíḓê">
              <a:extLst>
                <a:ext uri="{FF2B5EF4-FFF2-40B4-BE49-F238E27FC236}">
                  <a16:creationId xmlns:a16="http://schemas.microsoft.com/office/drawing/2014/main" id="{3C091696-12AD-44EA-9860-072DE083A446}"/>
                </a:ext>
              </a:extLst>
            </p:cNvPr>
            <p:cNvSpPr/>
            <p:nvPr/>
          </p:nvSpPr>
          <p:spPr bwMode="auto">
            <a:xfrm>
              <a:off x="5008564" y="3927476"/>
              <a:ext cx="52388" cy="31750"/>
            </a:xfrm>
            <a:custGeom>
              <a:avLst/>
              <a:gdLst>
                <a:gd name="T0" fmla="*/ 0 w 13"/>
                <a:gd name="T1" fmla="*/ 0 h 8"/>
                <a:gd name="T2" fmla="*/ 0 w 13"/>
                <a:gd name="T3" fmla="*/ 1 h 8"/>
                <a:gd name="T4" fmla="*/ 7 w 13"/>
                <a:gd name="T5" fmla="*/ 8 h 8"/>
                <a:gd name="T6" fmla="*/ 7 w 13"/>
                <a:gd name="T7" fmla="*/ 8 h 8"/>
                <a:gd name="T8" fmla="*/ 13 w 13"/>
                <a:gd name="T9" fmla="*/ 2 h 8"/>
                <a:gd name="T10" fmla="*/ 13 w 13"/>
                <a:gd name="T11" fmla="*/ 1 h 8"/>
                <a:gd name="T12" fmla="*/ 6 w 13"/>
                <a:gd name="T13" fmla="*/ 6 h 8"/>
                <a:gd name="T14" fmla="*/ 0 w 13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8"/>
                    <a:pt x="13" y="6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2" y="4"/>
                    <a:pt x="10" y="6"/>
                    <a:pt x="6" y="6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ḷîḓê">
              <a:extLst>
                <a:ext uri="{FF2B5EF4-FFF2-40B4-BE49-F238E27FC236}">
                  <a16:creationId xmlns:a16="http://schemas.microsoft.com/office/drawing/2014/main" id="{DA62C4EA-5DEB-482C-82B1-76450B09AA3D}"/>
                </a:ext>
              </a:extLst>
            </p:cNvPr>
            <p:cNvSpPr/>
            <p:nvPr/>
          </p:nvSpPr>
          <p:spPr bwMode="auto">
            <a:xfrm>
              <a:off x="4891089" y="3783013"/>
              <a:ext cx="77788" cy="79375"/>
            </a:xfrm>
            <a:custGeom>
              <a:avLst/>
              <a:gdLst>
                <a:gd name="T0" fmla="*/ 2 w 19"/>
                <a:gd name="T1" fmla="*/ 18 h 20"/>
                <a:gd name="T2" fmla="*/ 0 w 19"/>
                <a:gd name="T3" fmla="*/ 20 h 20"/>
                <a:gd name="T4" fmla="*/ 0 w 19"/>
                <a:gd name="T5" fmla="*/ 20 h 20"/>
                <a:gd name="T6" fmla="*/ 2 w 19"/>
                <a:gd name="T7" fmla="*/ 18 h 20"/>
                <a:gd name="T8" fmla="*/ 2 w 19"/>
                <a:gd name="T9" fmla="*/ 18 h 20"/>
                <a:gd name="T10" fmla="*/ 14 w 19"/>
                <a:gd name="T11" fmla="*/ 9 h 20"/>
                <a:gd name="T12" fmla="*/ 14 w 19"/>
                <a:gd name="T13" fmla="*/ 9 h 20"/>
                <a:gd name="T14" fmla="*/ 14 w 19"/>
                <a:gd name="T15" fmla="*/ 9 h 20"/>
                <a:gd name="T16" fmla="*/ 14 w 19"/>
                <a:gd name="T17" fmla="*/ 6 h 20"/>
                <a:gd name="T18" fmla="*/ 5 w 19"/>
                <a:gd name="T19" fmla="*/ 15 h 20"/>
                <a:gd name="T20" fmla="*/ 7 w 19"/>
                <a:gd name="T21" fmla="*/ 14 h 20"/>
                <a:gd name="T22" fmla="*/ 8 w 19"/>
                <a:gd name="T23" fmla="*/ 15 h 20"/>
                <a:gd name="T24" fmla="*/ 10 w 19"/>
                <a:gd name="T25" fmla="*/ 16 h 20"/>
                <a:gd name="T26" fmla="*/ 12 w 19"/>
                <a:gd name="T27" fmla="*/ 15 h 20"/>
                <a:gd name="T28" fmla="*/ 14 w 19"/>
                <a:gd name="T29" fmla="*/ 13 h 20"/>
                <a:gd name="T30" fmla="*/ 15 w 19"/>
                <a:gd name="T31" fmla="*/ 12 h 20"/>
                <a:gd name="T32" fmla="*/ 14 w 19"/>
                <a:gd name="T33" fmla="*/ 9 h 20"/>
                <a:gd name="T34" fmla="*/ 15 w 19"/>
                <a:gd name="T35" fmla="*/ 11 h 20"/>
                <a:gd name="T36" fmla="*/ 14 w 19"/>
                <a:gd name="T37" fmla="*/ 10 h 20"/>
                <a:gd name="T38" fmla="*/ 13 w 19"/>
                <a:gd name="T39" fmla="*/ 8 h 20"/>
                <a:gd name="T40" fmla="*/ 13 w 19"/>
                <a:gd name="T41" fmla="*/ 8 h 20"/>
                <a:gd name="T42" fmla="*/ 14 w 19"/>
                <a:gd name="T43" fmla="*/ 9 h 20"/>
                <a:gd name="T44" fmla="*/ 13 w 19"/>
                <a:gd name="T45" fmla="*/ 8 h 20"/>
                <a:gd name="T46" fmla="*/ 13 w 19"/>
                <a:gd name="T47" fmla="*/ 8 h 20"/>
                <a:gd name="T48" fmla="*/ 14 w 19"/>
                <a:gd name="T49" fmla="*/ 6 h 20"/>
                <a:gd name="T50" fmla="*/ 19 w 19"/>
                <a:gd name="T51" fmla="*/ 0 h 20"/>
                <a:gd name="T52" fmla="*/ 17 w 19"/>
                <a:gd name="T53" fmla="*/ 3 h 20"/>
                <a:gd name="T54" fmla="*/ 17 w 19"/>
                <a:gd name="T55" fmla="*/ 3 h 20"/>
                <a:gd name="T56" fmla="*/ 19 w 19"/>
                <a:gd name="T57" fmla="*/ 0 h 20"/>
                <a:gd name="T58" fmla="*/ 19 w 19"/>
                <a:gd name="T5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20">
                  <a:moveTo>
                    <a:pt x="2" y="1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4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4" y="6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7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1" y="16"/>
                    <a:pt x="12" y="16"/>
                    <a:pt x="12" y="1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1"/>
                    <a:pt x="15" y="10"/>
                    <a:pt x="14" y="9"/>
                  </a:cubicBezTo>
                  <a:cubicBezTo>
                    <a:pt x="15" y="10"/>
                    <a:pt x="15" y="11"/>
                    <a:pt x="15" y="11"/>
                  </a:cubicBezTo>
                  <a:cubicBezTo>
                    <a:pt x="15" y="11"/>
                    <a:pt x="15" y="10"/>
                    <a:pt x="14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6"/>
                  </a:cubicBezTo>
                  <a:moveTo>
                    <a:pt x="19" y="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9" y="2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ṣliḋê">
              <a:extLst>
                <a:ext uri="{FF2B5EF4-FFF2-40B4-BE49-F238E27FC236}">
                  <a16:creationId xmlns:a16="http://schemas.microsoft.com/office/drawing/2014/main" id="{9120BAAC-0859-477E-81A9-2E664E7F8637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1 w 2"/>
                <a:gd name="T11" fmla="*/ 1 h 3"/>
                <a:gd name="T12" fmla="*/ 1 w 2"/>
                <a:gd name="T13" fmla="*/ 1 h 3"/>
                <a:gd name="T14" fmla="*/ 1 w 2"/>
                <a:gd name="T15" fmla="*/ 1 h 3"/>
                <a:gd name="T16" fmla="*/ 0 w 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Sļiḓe">
              <a:extLst>
                <a:ext uri="{FF2B5EF4-FFF2-40B4-BE49-F238E27FC236}">
                  <a16:creationId xmlns:a16="http://schemas.microsoft.com/office/drawing/2014/main" id="{899734FE-8437-4558-AB86-B9FB729A3C51}"/>
                </a:ext>
              </a:extLst>
            </p:cNvPr>
            <p:cNvSpPr/>
            <p:nvPr/>
          </p:nvSpPr>
          <p:spPr bwMode="auto">
            <a:xfrm>
              <a:off x="4665664" y="3914776"/>
              <a:ext cx="266700" cy="266700"/>
            </a:xfrm>
            <a:custGeom>
              <a:avLst/>
              <a:gdLst>
                <a:gd name="T0" fmla="*/ 29 w 66"/>
                <a:gd name="T1" fmla="*/ 47 h 66"/>
                <a:gd name="T2" fmla="*/ 29 w 66"/>
                <a:gd name="T3" fmla="*/ 47 h 66"/>
                <a:gd name="T4" fmla="*/ 29 w 66"/>
                <a:gd name="T5" fmla="*/ 47 h 66"/>
                <a:gd name="T6" fmla="*/ 30 w 66"/>
                <a:gd name="T7" fmla="*/ 47 h 66"/>
                <a:gd name="T8" fmla="*/ 30 w 66"/>
                <a:gd name="T9" fmla="*/ 47 h 66"/>
                <a:gd name="T10" fmla="*/ 29 w 66"/>
                <a:gd name="T11" fmla="*/ 47 h 66"/>
                <a:gd name="T12" fmla="*/ 29 w 66"/>
                <a:gd name="T13" fmla="*/ 47 h 66"/>
                <a:gd name="T14" fmla="*/ 29 w 66"/>
                <a:gd name="T15" fmla="*/ 47 h 66"/>
                <a:gd name="T16" fmla="*/ 30 w 66"/>
                <a:gd name="T17" fmla="*/ 47 h 66"/>
                <a:gd name="T18" fmla="*/ 30 w 66"/>
                <a:gd name="T19" fmla="*/ 47 h 66"/>
                <a:gd name="T20" fmla="*/ 30 w 66"/>
                <a:gd name="T21" fmla="*/ 47 h 66"/>
                <a:gd name="T22" fmla="*/ 28 w 66"/>
                <a:gd name="T23" fmla="*/ 47 h 66"/>
                <a:gd name="T24" fmla="*/ 28 w 66"/>
                <a:gd name="T25" fmla="*/ 47 h 66"/>
                <a:gd name="T26" fmla="*/ 28 w 66"/>
                <a:gd name="T27" fmla="*/ 47 h 66"/>
                <a:gd name="T28" fmla="*/ 30 w 66"/>
                <a:gd name="T29" fmla="*/ 47 h 66"/>
                <a:gd name="T30" fmla="*/ 30 w 66"/>
                <a:gd name="T31" fmla="*/ 47 h 66"/>
                <a:gd name="T32" fmla="*/ 30 w 66"/>
                <a:gd name="T33" fmla="*/ 47 h 66"/>
                <a:gd name="T34" fmla="*/ 28 w 66"/>
                <a:gd name="T35" fmla="*/ 47 h 66"/>
                <a:gd name="T36" fmla="*/ 28 w 66"/>
                <a:gd name="T37" fmla="*/ 47 h 66"/>
                <a:gd name="T38" fmla="*/ 28 w 66"/>
                <a:gd name="T39" fmla="*/ 47 h 66"/>
                <a:gd name="T40" fmla="*/ 30 w 66"/>
                <a:gd name="T41" fmla="*/ 47 h 66"/>
                <a:gd name="T42" fmla="*/ 30 w 66"/>
                <a:gd name="T43" fmla="*/ 47 h 66"/>
                <a:gd name="T44" fmla="*/ 31 w 66"/>
                <a:gd name="T45" fmla="*/ 47 h 66"/>
                <a:gd name="T46" fmla="*/ 28 w 66"/>
                <a:gd name="T47" fmla="*/ 47 h 66"/>
                <a:gd name="T48" fmla="*/ 31 w 66"/>
                <a:gd name="T49" fmla="*/ 47 h 66"/>
                <a:gd name="T50" fmla="*/ 31 w 66"/>
                <a:gd name="T51" fmla="*/ 47 h 66"/>
                <a:gd name="T52" fmla="*/ 28 w 66"/>
                <a:gd name="T53" fmla="*/ 47 h 66"/>
                <a:gd name="T54" fmla="*/ 28 w 66"/>
                <a:gd name="T55" fmla="*/ 47 h 66"/>
                <a:gd name="T56" fmla="*/ 28 w 66"/>
                <a:gd name="T57" fmla="*/ 47 h 66"/>
                <a:gd name="T58" fmla="*/ 31 w 66"/>
                <a:gd name="T59" fmla="*/ 47 h 66"/>
                <a:gd name="T60" fmla="*/ 57 w 66"/>
                <a:gd name="T61" fmla="*/ 47 h 66"/>
                <a:gd name="T62" fmla="*/ 28 w 66"/>
                <a:gd name="T63" fmla="*/ 47 h 66"/>
                <a:gd name="T64" fmla="*/ 31 w 66"/>
                <a:gd name="T65" fmla="*/ 47 h 66"/>
                <a:gd name="T66" fmla="*/ 31 w 66"/>
                <a:gd name="T67" fmla="*/ 47 h 66"/>
                <a:gd name="T68" fmla="*/ 31 w 66"/>
                <a:gd name="T69" fmla="*/ 47 h 66"/>
                <a:gd name="T70" fmla="*/ 27 w 66"/>
                <a:gd name="T71" fmla="*/ 47 h 66"/>
                <a:gd name="T72" fmla="*/ 27 w 66"/>
                <a:gd name="T73" fmla="*/ 47 h 66"/>
                <a:gd name="T74" fmla="*/ 27 w 66"/>
                <a:gd name="T75" fmla="*/ 47 h 66"/>
                <a:gd name="T76" fmla="*/ 31 w 66"/>
                <a:gd name="T77" fmla="*/ 47 h 66"/>
                <a:gd name="T78" fmla="*/ 31 w 66"/>
                <a:gd name="T79" fmla="*/ 47 h 66"/>
                <a:gd name="T80" fmla="*/ 31 w 66"/>
                <a:gd name="T81" fmla="*/ 47 h 66"/>
                <a:gd name="T82" fmla="*/ 27 w 66"/>
                <a:gd name="T83" fmla="*/ 47 h 66"/>
                <a:gd name="T84" fmla="*/ 27 w 66"/>
                <a:gd name="T85" fmla="*/ 47 h 66"/>
                <a:gd name="T86" fmla="*/ 27 w 66"/>
                <a:gd name="T87" fmla="*/ 47 h 66"/>
                <a:gd name="T88" fmla="*/ 27 w 66"/>
                <a:gd name="T89" fmla="*/ 47 h 66"/>
                <a:gd name="T90" fmla="*/ 27 w 66"/>
                <a:gd name="T91" fmla="*/ 47 h 66"/>
                <a:gd name="T92" fmla="*/ 27 w 66"/>
                <a:gd name="T93" fmla="*/ 47 h 66"/>
                <a:gd name="T94" fmla="*/ 57 w 66"/>
                <a:gd name="T95" fmla="*/ 5 h 66"/>
                <a:gd name="T96" fmla="*/ 57 w 66"/>
                <a:gd name="T97" fmla="*/ 5 h 66"/>
                <a:gd name="T98" fmla="*/ 41 w 66"/>
                <a:gd name="T99" fmla="*/ 2 h 66"/>
                <a:gd name="T100" fmla="*/ 29 w 66"/>
                <a:gd name="T101" fmla="*/ 47 h 66"/>
                <a:gd name="T102" fmla="*/ 3 w 66"/>
                <a:gd name="T103" fmla="*/ 45 h 66"/>
                <a:gd name="T104" fmla="*/ 1 w 66"/>
                <a:gd name="T105" fmla="*/ 53 h 66"/>
                <a:gd name="T106" fmla="*/ 22 w 66"/>
                <a:gd name="T107" fmla="*/ 58 h 66"/>
                <a:gd name="T108" fmla="*/ 36 w 66"/>
                <a:gd name="T109" fmla="*/ 61 h 66"/>
                <a:gd name="T110" fmla="*/ 50 w 66"/>
                <a:gd name="T111" fmla="*/ 58 h 66"/>
                <a:gd name="T112" fmla="*/ 58 w 66"/>
                <a:gd name="T113" fmla="*/ 50 h 66"/>
                <a:gd name="T114" fmla="*/ 59 w 66"/>
                <a:gd name="T115" fmla="*/ 36 h 66"/>
                <a:gd name="T116" fmla="*/ 59 w 66"/>
                <a:gd name="T117" fmla="*/ 22 h 66"/>
                <a:gd name="T118" fmla="*/ 55 w 66"/>
                <a:gd name="T119" fmla="*/ 13 h 66"/>
                <a:gd name="T120" fmla="*/ 57 w 66"/>
                <a:gd name="T121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66"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0" y="47"/>
                    <a:pt x="30" y="47"/>
                  </a:cubicBezTo>
                  <a:cubicBezTo>
                    <a:pt x="30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8" y="47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4"/>
                    <a:pt x="57" y="4"/>
                  </a:cubicBezTo>
                  <a:moveTo>
                    <a:pt x="50" y="0"/>
                  </a:moveTo>
                  <a:cubicBezTo>
                    <a:pt x="49" y="0"/>
                    <a:pt x="48" y="0"/>
                    <a:pt x="47" y="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2"/>
                    <a:pt x="41" y="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40" y="12"/>
                    <a:pt x="47" y="2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20" y="47"/>
                    <a:pt x="13" y="40"/>
                    <a:pt x="11" y="3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2"/>
                    <a:pt x="3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49"/>
                    <a:pt x="0" y="48"/>
                    <a:pt x="1" y="47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58"/>
                    <a:pt x="7" y="58"/>
                    <a:pt x="8" y="58"/>
                  </a:cubicBezTo>
                  <a:cubicBezTo>
                    <a:pt x="9" y="58"/>
                    <a:pt x="10" y="58"/>
                    <a:pt x="11" y="57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6" y="56"/>
                    <a:pt x="19" y="58"/>
                    <a:pt x="22" y="58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4"/>
                    <a:pt x="24" y="66"/>
                    <a:pt x="27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4" y="66"/>
                    <a:pt x="36" y="64"/>
                    <a:pt x="36" y="62"/>
                  </a:cubicBezTo>
                  <a:cubicBezTo>
                    <a:pt x="36" y="62"/>
                    <a:pt x="36" y="61"/>
                    <a:pt x="36" y="61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2" y="56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8"/>
                    <a:pt x="49" y="58"/>
                    <a:pt x="50" y="58"/>
                  </a:cubicBezTo>
                  <a:cubicBezTo>
                    <a:pt x="52" y="58"/>
                    <a:pt x="53" y="58"/>
                    <a:pt x="54" y="5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53"/>
                    <a:pt x="58" y="52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8" y="48"/>
                    <a:pt x="58" y="49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7" y="42"/>
                    <a:pt x="58" y="39"/>
                    <a:pt x="59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6"/>
                    <a:pt x="66" y="34"/>
                    <a:pt x="6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4"/>
                    <a:pt x="64" y="22"/>
                    <a:pt x="61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6"/>
                    <a:pt x="58" y="19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8" y="10"/>
                    <a:pt x="58" y="9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8" y="6"/>
                    <a:pt x="58" y="7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ś1íďé">
              <a:extLst>
                <a:ext uri="{FF2B5EF4-FFF2-40B4-BE49-F238E27FC236}">
                  <a16:creationId xmlns:a16="http://schemas.microsoft.com/office/drawing/2014/main" id="{1CD5E69B-7136-49F7-839D-2B5088245507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20 w 36"/>
                <a:gd name="T1" fmla="*/ 18 h 18"/>
                <a:gd name="T2" fmla="*/ 20 w 36"/>
                <a:gd name="T3" fmla="*/ 18 h 18"/>
                <a:gd name="T4" fmla="*/ 20 w 36"/>
                <a:gd name="T5" fmla="*/ 18 h 18"/>
                <a:gd name="T6" fmla="*/ 20 w 36"/>
                <a:gd name="T7" fmla="*/ 18 h 18"/>
                <a:gd name="T8" fmla="*/ 20 w 36"/>
                <a:gd name="T9" fmla="*/ 18 h 18"/>
                <a:gd name="T10" fmla="*/ 20 w 36"/>
                <a:gd name="T11" fmla="*/ 18 h 18"/>
                <a:gd name="T12" fmla="*/ 20 w 36"/>
                <a:gd name="T13" fmla="*/ 18 h 18"/>
                <a:gd name="T14" fmla="*/ 20 w 36"/>
                <a:gd name="T15" fmla="*/ 18 h 18"/>
                <a:gd name="T16" fmla="*/ 20 w 36"/>
                <a:gd name="T17" fmla="*/ 18 h 18"/>
                <a:gd name="T18" fmla="*/ 20 w 36"/>
                <a:gd name="T19" fmla="*/ 18 h 18"/>
                <a:gd name="T20" fmla="*/ 20 w 36"/>
                <a:gd name="T21" fmla="*/ 18 h 18"/>
                <a:gd name="T22" fmla="*/ 19 w 36"/>
                <a:gd name="T23" fmla="*/ 18 h 18"/>
                <a:gd name="T24" fmla="*/ 19 w 36"/>
                <a:gd name="T25" fmla="*/ 18 h 18"/>
                <a:gd name="T26" fmla="*/ 19 w 36"/>
                <a:gd name="T27" fmla="*/ 18 h 18"/>
                <a:gd name="T28" fmla="*/ 19 w 36"/>
                <a:gd name="T29" fmla="*/ 18 h 18"/>
                <a:gd name="T30" fmla="*/ 19 w 36"/>
                <a:gd name="T31" fmla="*/ 18 h 18"/>
                <a:gd name="T32" fmla="*/ 19 w 36"/>
                <a:gd name="T33" fmla="*/ 18 h 18"/>
                <a:gd name="T34" fmla="*/ 19 w 36"/>
                <a:gd name="T35" fmla="*/ 18 h 18"/>
                <a:gd name="T36" fmla="*/ 19 w 36"/>
                <a:gd name="T37" fmla="*/ 18 h 18"/>
                <a:gd name="T38" fmla="*/ 19 w 36"/>
                <a:gd name="T39" fmla="*/ 18 h 18"/>
                <a:gd name="T40" fmla="*/ 19 w 36"/>
                <a:gd name="T41" fmla="*/ 18 h 18"/>
                <a:gd name="T42" fmla="*/ 19 w 36"/>
                <a:gd name="T43" fmla="*/ 18 h 18"/>
                <a:gd name="T44" fmla="*/ 19 w 36"/>
                <a:gd name="T45" fmla="*/ 18 h 18"/>
                <a:gd name="T46" fmla="*/ 18 w 36"/>
                <a:gd name="T47" fmla="*/ 18 h 18"/>
                <a:gd name="T48" fmla="*/ 18 w 36"/>
                <a:gd name="T49" fmla="*/ 18 h 18"/>
                <a:gd name="T50" fmla="*/ 18 w 36"/>
                <a:gd name="T51" fmla="*/ 18 h 18"/>
                <a:gd name="T52" fmla="*/ 18 w 36"/>
                <a:gd name="T53" fmla="*/ 18 h 18"/>
                <a:gd name="T54" fmla="*/ 18 w 36"/>
                <a:gd name="T55" fmla="*/ 18 h 18"/>
                <a:gd name="T56" fmla="*/ 18 w 36"/>
                <a:gd name="T57" fmla="*/ 18 h 18"/>
                <a:gd name="T58" fmla="*/ 18 w 36"/>
                <a:gd name="T59" fmla="*/ 18 h 18"/>
                <a:gd name="T60" fmla="*/ 18 w 36"/>
                <a:gd name="T61" fmla="*/ 18 h 18"/>
                <a:gd name="T62" fmla="*/ 17 w 36"/>
                <a:gd name="T63" fmla="*/ 18 h 18"/>
                <a:gd name="T64" fmla="*/ 17 w 36"/>
                <a:gd name="T65" fmla="*/ 18 h 18"/>
                <a:gd name="T66" fmla="*/ 17 w 36"/>
                <a:gd name="T67" fmla="*/ 18 h 18"/>
                <a:gd name="T68" fmla="*/ 17 w 36"/>
                <a:gd name="T69" fmla="*/ 18 h 18"/>
                <a:gd name="T70" fmla="*/ 17 w 36"/>
                <a:gd name="T71" fmla="*/ 18 h 18"/>
                <a:gd name="T72" fmla="*/ 17 w 36"/>
                <a:gd name="T73" fmla="*/ 18 h 18"/>
                <a:gd name="T74" fmla="*/ 17 w 36"/>
                <a:gd name="T75" fmla="*/ 18 h 18"/>
                <a:gd name="T76" fmla="*/ 17 w 36"/>
                <a:gd name="T77" fmla="*/ 18 h 18"/>
                <a:gd name="T78" fmla="*/ 17 w 36"/>
                <a:gd name="T79" fmla="*/ 18 h 18"/>
                <a:gd name="T80" fmla="*/ 17 w 36"/>
                <a:gd name="T81" fmla="*/ 18 h 18"/>
                <a:gd name="T82" fmla="*/ 17 w 36"/>
                <a:gd name="T83" fmla="*/ 18 h 18"/>
                <a:gd name="T84" fmla="*/ 16 w 36"/>
                <a:gd name="T85" fmla="*/ 18 h 18"/>
                <a:gd name="T86" fmla="*/ 16 w 36"/>
                <a:gd name="T87" fmla="*/ 18 h 18"/>
                <a:gd name="T88" fmla="*/ 16 w 36"/>
                <a:gd name="T89" fmla="*/ 18 h 18"/>
                <a:gd name="T90" fmla="*/ 16 w 36"/>
                <a:gd name="T91" fmla="*/ 18 h 18"/>
                <a:gd name="T92" fmla="*/ 16 w 36"/>
                <a:gd name="T93" fmla="*/ 18 h 18"/>
                <a:gd name="T94" fmla="*/ 16 w 36"/>
                <a:gd name="T95" fmla="*/ 18 h 18"/>
                <a:gd name="T96" fmla="*/ 16 w 36"/>
                <a:gd name="T97" fmla="*/ 18 h 18"/>
                <a:gd name="T98" fmla="*/ 16 w 36"/>
                <a:gd name="T99" fmla="*/ 18 h 18"/>
                <a:gd name="T100" fmla="*/ 16 w 36"/>
                <a:gd name="T101" fmla="*/ 18 h 18"/>
                <a:gd name="T102" fmla="*/ 16 w 36"/>
                <a:gd name="T103" fmla="*/ 18 h 18"/>
                <a:gd name="T104" fmla="*/ 0 w 36"/>
                <a:gd name="T105" fmla="*/ 2 h 18"/>
                <a:gd name="T106" fmla="*/ 36 w 36"/>
                <a:gd name="T10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1"/>
                    <a:pt x="36" y="2"/>
                    <a:pt x="36" y="3"/>
                  </a:cubicBezTo>
                  <a:cubicBezTo>
                    <a:pt x="35" y="10"/>
                    <a:pt x="28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8" y="17"/>
                    <a:pt x="2" y="1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1"/>
                    <a:pt x="9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ṧļíḋe">
              <a:extLst>
                <a:ext uri="{FF2B5EF4-FFF2-40B4-BE49-F238E27FC236}">
                  <a16:creationId xmlns:a16="http://schemas.microsoft.com/office/drawing/2014/main" id="{326D38C4-238C-40C0-9028-3158F711F2EB}"/>
                </a:ext>
              </a:extLst>
            </p:cNvPr>
            <p:cNvSpPr/>
            <p:nvPr/>
          </p:nvSpPr>
          <p:spPr bwMode="auto">
            <a:xfrm>
              <a:off x="4830764" y="3914776"/>
              <a:ext cx="68263" cy="33338"/>
            </a:xfrm>
            <a:custGeom>
              <a:avLst/>
              <a:gdLst>
                <a:gd name="T0" fmla="*/ 9 w 17"/>
                <a:gd name="T1" fmla="*/ 0 h 8"/>
                <a:gd name="T2" fmla="*/ 6 w 17"/>
                <a:gd name="T3" fmla="*/ 1 h 8"/>
                <a:gd name="T4" fmla="*/ 4 w 17"/>
                <a:gd name="T5" fmla="*/ 3 h 8"/>
                <a:gd name="T6" fmla="*/ 1 w 17"/>
                <a:gd name="T7" fmla="*/ 1 h 8"/>
                <a:gd name="T8" fmla="*/ 0 w 17"/>
                <a:gd name="T9" fmla="*/ 2 h 8"/>
                <a:gd name="T10" fmla="*/ 4 w 17"/>
                <a:gd name="T11" fmla="*/ 4 h 8"/>
                <a:gd name="T12" fmla="*/ 6 w 17"/>
                <a:gd name="T13" fmla="*/ 1 h 8"/>
                <a:gd name="T14" fmla="*/ 9 w 17"/>
                <a:gd name="T15" fmla="*/ 0 h 8"/>
                <a:gd name="T16" fmla="*/ 13 w 17"/>
                <a:gd name="T17" fmla="*/ 1 h 8"/>
                <a:gd name="T18" fmla="*/ 16 w 17"/>
                <a:gd name="T19" fmla="*/ 5 h 8"/>
                <a:gd name="T20" fmla="*/ 17 w 17"/>
                <a:gd name="T21" fmla="*/ 8 h 8"/>
                <a:gd name="T22" fmla="*/ 16 w 17"/>
                <a:gd name="T23" fmla="*/ 5 h 8"/>
                <a:gd name="T24" fmla="*/ 16 w 17"/>
                <a:gd name="T25" fmla="*/ 5 h 8"/>
                <a:gd name="T26" fmla="*/ 16 w 17"/>
                <a:gd name="T27" fmla="*/ 5 h 8"/>
                <a:gd name="T28" fmla="*/ 16 w 17"/>
                <a:gd name="T29" fmla="*/ 5 h 8"/>
                <a:gd name="T30" fmla="*/ 16 w 17"/>
                <a:gd name="T31" fmla="*/ 5 h 8"/>
                <a:gd name="T32" fmla="*/ 16 w 17"/>
                <a:gd name="T33" fmla="*/ 5 h 8"/>
                <a:gd name="T34" fmla="*/ 16 w 17"/>
                <a:gd name="T35" fmla="*/ 4 h 8"/>
                <a:gd name="T36" fmla="*/ 16 w 17"/>
                <a:gd name="T37" fmla="*/ 4 h 8"/>
                <a:gd name="T38" fmla="*/ 13 w 17"/>
                <a:gd name="T39" fmla="*/ 1 h 8"/>
                <a:gd name="T40" fmla="*/ 9 w 17"/>
                <a:gd name="T4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8" y="0"/>
                    <a:pt x="7" y="0"/>
                    <a:pt x="6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0"/>
                    <a:pt x="9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sļïḑè">
              <a:extLst>
                <a:ext uri="{FF2B5EF4-FFF2-40B4-BE49-F238E27FC236}">
                  <a16:creationId xmlns:a16="http://schemas.microsoft.com/office/drawing/2014/main" id="{17D17665-9F66-4C73-9201-CDFB4E8200BE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2 w 3"/>
                <a:gd name="T3" fmla="*/ 1 h 5"/>
                <a:gd name="T4" fmla="*/ 1 w 3"/>
                <a:gd name="T5" fmla="*/ 2 h 5"/>
                <a:gd name="T6" fmla="*/ 1 w 3"/>
                <a:gd name="T7" fmla="*/ 2 h 5"/>
                <a:gd name="T8" fmla="*/ 0 w 3"/>
                <a:gd name="T9" fmla="*/ 5 h 5"/>
                <a:gd name="T10" fmla="*/ 1 w 3"/>
                <a:gd name="T11" fmla="*/ 2 h 5"/>
                <a:gd name="T12" fmla="*/ 3 w 3"/>
                <a:gd name="T13" fmla="*/ 0 h 5"/>
                <a:gd name="T14" fmla="*/ 3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ṧ1ïḋé">
              <a:extLst>
                <a:ext uri="{FF2B5EF4-FFF2-40B4-BE49-F238E27FC236}">
                  <a16:creationId xmlns:a16="http://schemas.microsoft.com/office/drawing/2014/main" id="{047987E7-AF01-4943-8712-804E021B4691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2 w 3"/>
                <a:gd name="T7" fmla="*/ 2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2 h 5"/>
                <a:gd name="T14" fmla="*/ 2 w 3"/>
                <a:gd name="T15" fmla="*/ 2 h 5"/>
                <a:gd name="T16" fmla="*/ 2 w 3"/>
                <a:gd name="T17" fmla="*/ 2 h 5"/>
                <a:gd name="T18" fmla="*/ 2 w 3"/>
                <a:gd name="T19" fmla="*/ 2 h 5"/>
                <a:gd name="T20" fmla="*/ 2 w 3"/>
                <a:gd name="T21" fmla="*/ 2 h 5"/>
                <a:gd name="T22" fmla="*/ 0 w 3"/>
                <a:gd name="T23" fmla="*/ 0 h 5"/>
                <a:gd name="T24" fmla="*/ 0 w 3"/>
                <a:gd name="T2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ṧľiḍè">
              <a:extLst>
                <a:ext uri="{FF2B5EF4-FFF2-40B4-BE49-F238E27FC236}">
                  <a16:creationId xmlns:a16="http://schemas.microsoft.com/office/drawing/2014/main" id="{42052026-9ED7-4148-9461-44C31E0FFFD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0 w 11"/>
                <a:gd name="T1" fmla="*/ 0 h 14"/>
                <a:gd name="T2" fmla="*/ 0 w 11"/>
                <a:gd name="T3" fmla="*/ 1 h 14"/>
                <a:gd name="T4" fmla="*/ 4 w 11"/>
                <a:gd name="T5" fmla="*/ 9 h 14"/>
                <a:gd name="T6" fmla="*/ 6 w 11"/>
                <a:gd name="T7" fmla="*/ 9 h 14"/>
                <a:gd name="T8" fmla="*/ 11 w 11"/>
                <a:gd name="T9" fmla="*/ 14 h 14"/>
                <a:gd name="T10" fmla="*/ 11 w 11"/>
                <a:gd name="T11" fmla="*/ 14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  <a:gd name="T18" fmla="*/ 4 w 11"/>
                <a:gd name="T19" fmla="*/ 9 h 14"/>
                <a:gd name="T20" fmla="*/ 4 w 11"/>
                <a:gd name="T21" fmla="*/ 9 h 14"/>
                <a:gd name="T22" fmla="*/ 0 w 11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ŝļîḑè">
              <a:extLst>
                <a:ext uri="{FF2B5EF4-FFF2-40B4-BE49-F238E27FC236}">
                  <a16:creationId xmlns:a16="http://schemas.microsoft.com/office/drawing/2014/main" id="{FED497EF-F50A-40C3-9F7F-860ABF1884F4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custGeom>
              <a:avLst/>
              <a:gdLst>
                <a:gd name="T0" fmla="*/ 9 w 19"/>
                <a:gd name="T1" fmla="*/ 0 h 18"/>
                <a:gd name="T2" fmla="*/ 0 w 19"/>
                <a:gd name="T3" fmla="*/ 9 h 18"/>
                <a:gd name="T4" fmla="*/ 0 w 19"/>
                <a:gd name="T5" fmla="*/ 10 h 18"/>
                <a:gd name="T6" fmla="*/ 9 w 19"/>
                <a:gd name="T7" fmla="*/ 18 h 18"/>
                <a:gd name="T8" fmla="*/ 19 w 19"/>
                <a:gd name="T9" fmla="*/ 10 h 18"/>
                <a:gd name="T10" fmla="*/ 19 w 19"/>
                <a:gd name="T11" fmla="*/ 9 h 18"/>
                <a:gd name="T12" fmla="*/ 9 w 1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5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ŝlidê">
              <a:extLst>
                <a:ext uri="{FF2B5EF4-FFF2-40B4-BE49-F238E27FC236}">
                  <a16:creationId xmlns:a16="http://schemas.microsoft.com/office/drawing/2014/main" id="{F29EFF99-D765-4381-AE51-B1046FC50DA3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25 w 49"/>
                <a:gd name="T1" fmla="*/ 36 h 49"/>
                <a:gd name="T2" fmla="*/ 25 w 49"/>
                <a:gd name="T3" fmla="*/ 36 h 49"/>
                <a:gd name="T4" fmla="*/ 24 w 49"/>
                <a:gd name="T5" fmla="*/ 36 h 49"/>
                <a:gd name="T6" fmla="*/ 24 w 49"/>
                <a:gd name="T7" fmla="*/ 36 h 49"/>
                <a:gd name="T8" fmla="*/ 24 w 49"/>
                <a:gd name="T9" fmla="*/ 36 h 49"/>
                <a:gd name="T10" fmla="*/ 25 w 49"/>
                <a:gd name="T11" fmla="*/ 36 h 49"/>
                <a:gd name="T12" fmla="*/ 25 w 49"/>
                <a:gd name="T13" fmla="*/ 36 h 49"/>
                <a:gd name="T14" fmla="*/ 25 w 49"/>
                <a:gd name="T15" fmla="*/ 36 h 49"/>
                <a:gd name="T16" fmla="*/ 25 w 49"/>
                <a:gd name="T17" fmla="*/ 36 h 49"/>
                <a:gd name="T18" fmla="*/ 25 w 49"/>
                <a:gd name="T19" fmla="*/ 36 h 49"/>
                <a:gd name="T20" fmla="*/ 25 w 49"/>
                <a:gd name="T21" fmla="*/ 36 h 49"/>
                <a:gd name="T22" fmla="*/ 25 w 49"/>
                <a:gd name="T23" fmla="*/ 36 h 49"/>
                <a:gd name="T24" fmla="*/ 25 w 49"/>
                <a:gd name="T25" fmla="*/ 36 h 49"/>
                <a:gd name="T26" fmla="*/ 25 w 49"/>
                <a:gd name="T27" fmla="*/ 36 h 49"/>
                <a:gd name="T28" fmla="*/ 25 w 49"/>
                <a:gd name="T29" fmla="*/ 36 h 49"/>
                <a:gd name="T30" fmla="*/ 25 w 49"/>
                <a:gd name="T31" fmla="*/ 36 h 49"/>
                <a:gd name="T32" fmla="*/ 25 w 49"/>
                <a:gd name="T33" fmla="*/ 36 h 49"/>
                <a:gd name="T34" fmla="*/ 25 w 49"/>
                <a:gd name="T35" fmla="*/ 36 h 49"/>
                <a:gd name="T36" fmla="*/ 26 w 49"/>
                <a:gd name="T37" fmla="*/ 36 h 49"/>
                <a:gd name="T38" fmla="*/ 26 w 49"/>
                <a:gd name="T39" fmla="*/ 36 h 49"/>
                <a:gd name="T40" fmla="*/ 26 w 49"/>
                <a:gd name="T41" fmla="*/ 36 h 49"/>
                <a:gd name="T42" fmla="*/ 26 w 49"/>
                <a:gd name="T43" fmla="*/ 36 h 49"/>
                <a:gd name="T44" fmla="*/ 26 w 49"/>
                <a:gd name="T45" fmla="*/ 36 h 49"/>
                <a:gd name="T46" fmla="*/ 26 w 49"/>
                <a:gd name="T47" fmla="*/ 36 h 49"/>
                <a:gd name="T48" fmla="*/ 26 w 49"/>
                <a:gd name="T49" fmla="*/ 36 h 49"/>
                <a:gd name="T50" fmla="*/ 26 w 49"/>
                <a:gd name="T51" fmla="*/ 36 h 49"/>
                <a:gd name="T52" fmla="*/ 26 w 49"/>
                <a:gd name="T53" fmla="*/ 36 h 49"/>
                <a:gd name="T54" fmla="*/ 26 w 49"/>
                <a:gd name="T55" fmla="*/ 36 h 49"/>
                <a:gd name="T56" fmla="*/ 26 w 49"/>
                <a:gd name="T57" fmla="*/ 36 h 49"/>
                <a:gd name="T58" fmla="*/ 26 w 49"/>
                <a:gd name="T59" fmla="*/ 36 h 49"/>
                <a:gd name="T60" fmla="*/ 26 w 49"/>
                <a:gd name="T61" fmla="*/ 36 h 49"/>
                <a:gd name="T62" fmla="*/ 26 w 49"/>
                <a:gd name="T63" fmla="*/ 36 h 49"/>
                <a:gd name="T64" fmla="*/ 26 w 49"/>
                <a:gd name="T65" fmla="*/ 36 h 49"/>
                <a:gd name="T66" fmla="*/ 26 w 49"/>
                <a:gd name="T67" fmla="*/ 36 h 49"/>
                <a:gd name="T68" fmla="*/ 27 w 49"/>
                <a:gd name="T69" fmla="*/ 36 h 49"/>
                <a:gd name="T70" fmla="*/ 27 w 49"/>
                <a:gd name="T71" fmla="*/ 36 h 49"/>
                <a:gd name="T72" fmla="*/ 27 w 49"/>
                <a:gd name="T73" fmla="*/ 36 h 49"/>
                <a:gd name="T74" fmla="*/ 27 w 49"/>
                <a:gd name="T75" fmla="*/ 36 h 49"/>
                <a:gd name="T76" fmla="*/ 27 w 49"/>
                <a:gd name="T77" fmla="*/ 36 h 49"/>
                <a:gd name="T78" fmla="*/ 27 w 49"/>
                <a:gd name="T79" fmla="*/ 36 h 49"/>
                <a:gd name="T80" fmla="*/ 44 w 49"/>
                <a:gd name="T81" fmla="*/ 19 h 49"/>
                <a:gd name="T82" fmla="*/ 5 w 49"/>
                <a:gd name="T83" fmla="*/ 19 h 49"/>
                <a:gd name="T84" fmla="*/ 12 w 49"/>
                <a:gd name="T85" fmla="*/ 25 h 49"/>
                <a:gd name="T86" fmla="*/ 36 w 49"/>
                <a:gd name="T87" fmla="*/ 25 h 49"/>
                <a:gd name="T88" fmla="*/ 23 w 49"/>
                <a:gd name="T89" fmla="*/ 0 h 49"/>
                <a:gd name="T90" fmla="*/ 20 w 49"/>
                <a:gd name="T91" fmla="*/ 5 h 49"/>
                <a:gd name="T92" fmla="*/ 8 w 49"/>
                <a:gd name="T93" fmla="*/ 6 h 49"/>
                <a:gd name="T94" fmla="*/ 6 w 49"/>
                <a:gd name="T95" fmla="*/ 12 h 49"/>
                <a:gd name="T96" fmla="*/ 7 w 49"/>
                <a:gd name="T97" fmla="*/ 14 h 49"/>
                <a:gd name="T98" fmla="*/ 0 w 49"/>
                <a:gd name="T99" fmla="*/ 26 h 49"/>
                <a:gd name="T100" fmla="*/ 7 w 49"/>
                <a:gd name="T101" fmla="*/ 35 h 49"/>
                <a:gd name="T102" fmla="*/ 5 w 49"/>
                <a:gd name="T103" fmla="*/ 37 h 49"/>
                <a:gd name="T104" fmla="*/ 12 w 49"/>
                <a:gd name="T105" fmla="*/ 43 h 49"/>
                <a:gd name="T106" fmla="*/ 20 w 49"/>
                <a:gd name="T107" fmla="*/ 47 h 49"/>
                <a:gd name="T108" fmla="*/ 35 w 49"/>
                <a:gd name="T109" fmla="*/ 42 h 49"/>
                <a:gd name="T110" fmla="*/ 43 w 49"/>
                <a:gd name="T111" fmla="*/ 41 h 49"/>
                <a:gd name="T112" fmla="*/ 42 w 49"/>
                <a:gd name="T113" fmla="*/ 35 h 49"/>
                <a:gd name="T114" fmla="*/ 49 w 49"/>
                <a:gd name="T115" fmla="*/ 27 h 49"/>
                <a:gd name="T116" fmla="*/ 42 w 49"/>
                <a:gd name="T117" fmla="*/ 14 h 49"/>
                <a:gd name="T118" fmla="*/ 43 w 49"/>
                <a:gd name="T119" fmla="*/ 12 h 49"/>
                <a:gd name="T120" fmla="*/ 41 w 49"/>
                <a:gd name="T121" fmla="*/ 6 h 49"/>
                <a:gd name="T122" fmla="*/ 29 w 49"/>
                <a:gd name="T1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49"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6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44" y="19"/>
                  </a:move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2" y="5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moveTo>
                    <a:pt x="12" y="25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31"/>
                    <a:pt x="31" y="37"/>
                    <a:pt x="24" y="37"/>
                  </a:cubicBezTo>
                  <a:cubicBezTo>
                    <a:pt x="18" y="37"/>
                    <a:pt x="12" y="31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2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9"/>
                    <a:pt x="5" y="9"/>
                    <a:pt x="6" y="8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7"/>
                    <a:pt x="5" y="19"/>
                  </a:cubicBezTo>
                  <a:cubicBezTo>
                    <a:pt x="5" y="17"/>
                    <a:pt x="6" y="16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8"/>
                    <a:pt x="5" y="39"/>
                  </a:cubicBezTo>
                  <a:cubicBezTo>
                    <a:pt x="5" y="38"/>
                    <a:pt x="5" y="37"/>
                    <a:pt x="5" y="37"/>
                  </a:cubicBezTo>
                  <a:cubicBezTo>
                    <a:pt x="5" y="38"/>
                    <a:pt x="5" y="39"/>
                    <a:pt x="5" y="39"/>
                  </a:cubicBezTo>
                  <a:cubicBezTo>
                    <a:pt x="5" y="40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4"/>
                    <a:pt x="10" y="44"/>
                  </a:cubicBezTo>
                  <a:cubicBezTo>
                    <a:pt x="11" y="44"/>
                    <a:pt x="12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7"/>
                    <a:pt x="20" y="47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4"/>
                    <a:pt x="38" y="44"/>
                    <a:pt x="39" y="44"/>
                  </a:cubicBezTo>
                  <a:cubicBezTo>
                    <a:pt x="39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4" y="37"/>
                  </a:cubicBezTo>
                  <a:cubicBezTo>
                    <a:pt x="44" y="37"/>
                    <a:pt x="44" y="38"/>
                    <a:pt x="44" y="39"/>
                  </a:cubicBezTo>
                  <a:cubicBezTo>
                    <a:pt x="44" y="38"/>
                    <a:pt x="44" y="37"/>
                    <a:pt x="43" y="37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7"/>
                  </a:cubicBezTo>
                  <a:cubicBezTo>
                    <a:pt x="49" y="27"/>
                    <a:pt x="49" y="26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6"/>
                    <a:pt x="44" y="17"/>
                    <a:pt x="44" y="19"/>
                  </a:cubicBezTo>
                  <a:cubicBezTo>
                    <a:pt x="44" y="18"/>
                    <a:pt x="44" y="18"/>
                    <a:pt x="43" y="17"/>
                  </a:cubicBezTo>
                  <a:cubicBezTo>
                    <a:pt x="43" y="16"/>
                    <a:pt x="42" y="15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4" y="9"/>
                    <a:pt x="44" y="9"/>
                    <a:pt x="44" y="10"/>
                  </a:cubicBezTo>
                  <a:cubicBezTo>
                    <a:pt x="44" y="10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ľiḑe">
              <a:extLst>
                <a:ext uri="{FF2B5EF4-FFF2-40B4-BE49-F238E27FC236}">
                  <a16:creationId xmlns:a16="http://schemas.microsoft.com/office/drawing/2014/main" id="{3DBDE301-4E6E-4192-A8D3-C202EFBC717A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close/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close/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$ľiďe">
              <a:extLst>
                <a:ext uri="{FF2B5EF4-FFF2-40B4-BE49-F238E27FC236}">
                  <a16:creationId xmlns:a16="http://schemas.microsoft.com/office/drawing/2014/main" id="{2A11E782-DA2A-4C66-BB8A-83EB687F466D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ş1íḋe">
              <a:extLst>
                <a:ext uri="{FF2B5EF4-FFF2-40B4-BE49-F238E27FC236}">
                  <a16:creationId xmlns:a16="http://schemas.microsoft.com/office/drawing/2014/main" id="{52657A69-9533-4E7F-A50B-73AC395E254D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15 w 24"/>
                <a:gd name="T1" fmla="*/ 12 h 13"/>
                <a:gd name="T2" fmla="*/ 15 w 24"/>
                <a:gd name="T3" fmla="*/ 12 h 13"/>
                <a:gd name="T4" fmla="*/ 15 w 24"/>
                <a:gd name="T5" fmla="*/ 12 h 13"/>
                <a:gd name="T6" fmla="*/ 15 w 24"/>
                <a:gd name="T7" fmla="*/ 12 h 13"/>
                <a:gd name="T8" fmla="*/ 15 w 24"/>
                <a:gd name="T9" fmla="*/ 12 h 13"/>
                <a:gd name="T10" fmla="*/ 15 w 24"/>
                <a:gd name="T11" fmla="*/ 12 h 13"/>
                <a:gd name="T12" fmla="*/ 15 w 24"/>
                <a:gd name="T13" fmla="*/ 12 h 13"/>
                <a:gd name="T14" fmla="*/ 15 w 24"/>
                <a:gd name="T15" fmla="*/ 12 h 13"/>
                <a:gd name="T16" fmla="*/ 14 w 24"/>
                <a:gd name="T17" fmla="*/ 12 h 13"/>
                <a:gd name="T18" fmla="*/ 14 w 24"/>
                <a:gd name="T19" fmla="*/ 12 h 13"/>
                <a:gd name="T20" fmla="*/ 14 w 24"/>
                <a:gd name="T21" fmla="*/ 12 h 13"/>
                <a:gd name="T22" fmla="*/ 14 w 24"/>
                <a:gd name="T23" fmla="*/ 12 h 13"/>
                <a:gd name="T24" fmla="*/ 14 w 24"/>
                <a:gd name="T25" fmla="*/ 12 h 13"/>
                <a:gd name="T26" fmla="*/ 14 w 24"/>
                <a:gd name="T27" fmla="*/ 12 h 13"/>
                <a:gd name="T28" fmla="*/ 14 w 24"/>
                <a:gd name="T29" fmla="*/ 12 h 13"/>
                <a:gd name="T30" fmla="*/ 14 w 24"/>
                <a:gd name="T31" fmla="*/ 12 h 13"/>
                <a:gd name="T32" fmla="*/ 14 w 24"/>
                <a:gd name="T33" fmla="*/ 12 h 13"/>
                <a:gd name="T34" fmla="*/ 14 w 24"/>
                <a:gd name="T35" fmla="*/ 12 h 13"/>
                <a:gd name="T36" fmla="*/ 14 w 24"/>
                <a:gd name="T37" fmla="*/ 12 h 13"/>
                <a:gd name="T38" fmla="*/ 14 w 24"/>
                <a:gd name="T39" fmla="*/ 12 h 13"/>
                <a:gd name="T40" fmla="*/ 14 w 24"/>
                <a:gd name="T41" fmla="*/ 12 h 13"/>
                <a:gd name="T42" fmla="*/ 14 w 24"/>
                <a:gd name="T43" fmla="*/ 12 h 13"/>
                <a:gd name="T44" fmla="*/ 14 w 24"/>
                <a:gd name="T45" fmla="*/ 12 h 13"/>
                <a:gd name="T46" fmla="*/ 14 w 24"/>
                <a:gd name="T47" fmla="*/ 12 h 13"/>
                <a:gd name="T48" fmla="*/ 14 w 24"/>
                <a:gd name="T49" fmla="*/ 12 h 13"/>
                <a:gd name="T50" fmla="*/ 13 w 24"/>
                <a:gd name="T51" fmla="*/ 12 h 13"/>
                <a:gd name="T52" fmla="*/ 13 w 24"/>
                <a:gd name="T53" fmla="*/ 12 h 13"/>
                <a:gd name="T54" fmla="*/ 13 w 24"/>
                <a:gd name="T55" fmla="*/ 12 h 13"/>
                <a:gd name="T56" fmla="*/ 13 w 24"/>
                <a:gd name="T57" fmla="*/ 12 h 13"/>
                <a:gd name="T58" fmla="*/ 13 w 24"/>
                <a:gd name="T59" fmla="*/ 12 h 13"/>
                <a:gd name="T60" fmla="*/ 13 w 24"/>
                <a:gd name="T61" fmla="*/ 12 h 13"/>
                <a:gd name="T62" fmla="*/ 13 w 24"/>
                <a:gd name="T63" fmla="*/ 12 h 13"/>
                <a:gd name="T64" fmla="*/ 13 w 24"/>
                <a:gd name="T65" fmla="*/ 12 h 13"/>
                <a:gd name="T66" fmla="*/ 13 w 24"/>
                <a:gd name="T67" fmla="*/ 12 h 13"/>
                <a:gd name="T68" fmla="*/ 13 w 24"/>
                <a:gd name="T69" fmla="*/ 12 h 13"/>
                <a:gd name="T70" fmla="*/ 13 w 24"/>
                <a:gd name="T71" fmla="*/ 12 h 13"/>
                <a:gd name="T72" fmla="*/ 13 w 24"/>
                <a:gd name="T73" fmla="*/ 12 h 13"/>
                <a:gd name="T74" fmla="*/ 13 w 24"/>
                <a:gd name="T75" fmla="*/ 12 h 13"/>
                <a:gd name="T76" fmla="*/ 13 w 24"/>
                <a:gd name="T77" fmla="*/ 12 h 13"/>
                <a:gd name="T78" fmla="*/ 13 w 24"/>
                <a:gd name="T79" fmla="*/ 12 h 13"/>
                <a:gd name="T80" fmla="*/ 13 w 24"/>
                <a:gd name="T81" fmla="*/ 12 h 13"/>
                <a:gd name="T82" fmla="*/ 12 w 24"/>
                <a:gd name="T83" fmla="*/ 12 h 13"/>
                <a:gd name="T84" fmla="*/ 12 w 24"/>
                <a:gd name="T85" fmla="*/ 12 h 13"/>
                <a:gd name="T86" fmla="*/ 12 w 24"/>
                <a:gd name="T87" fmla="*/ 12 h 13"/>
                <a:gd name="T88" fmla="*/ 12 w 24"/>
                <a:gd name="T89" fmla="*/ 12 h 13"/>
                <a:gd name="T90" fmla="*/ 12 w 24"/>
                <a:gd name="T91" fmla="*/ 12 h 13"/>
                <a:gd name="T92" fmla="*/ 0 w 24"/>
                <a:gd name="T93" fmla="*/ 0 h 13"/>
                <a:gd name="T94" fmla="*/ 12 w 24"/>
                <a:gd name="T95" fmla="*/ 13 h 13"/>
                <a:gd name="T96" fmla="*/ 24 w 24"/>
                <a:gd name="T9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13">
                  <a:moveTo>
                    <a:pt x="24" y="0"/>
                  </a:moveTo>
                  <a:cubicBezTo>
                    <a:pt x="24" y="1"/>
                    <a:pt x="24" y="1"/>
                    <a:pt x="24" y="2"/>
                  </a:cubicBezTo>
                  <a:cubicBezTo>
                    <a:pt x="24" y="7"/>
                    <a:pt x="20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1" y="8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$ľidé">
              <a:extLst>
                <a:ext uri="{FF2B5EF4-FFF2-40B4-BE49-F238E27FC236}">
                  <a16:creationId xmlns:a16="http://schemas.microsoft.com/office/drawing/2014/main" id="{8EE1C02D-9ABE-4B91-8F7C-9FE1D3717456}"/>
                </a:ext>
              </a:extLst>
            </p:cNvPr>
            <p:cNvSpPr/>
            <p:nvPr/>
          </p:nvSpPr>
          <p:spPr bwMode="auto">
            <a:xfrm>
              <a:off x="5053014" y="3846513"/>
              <a:ext cx="60325" cy="20638"/>
            </a:xfrm>
            <a:custGeom>
              <a:avLst/>
              <a:gdLst>
                <a:gd name="T0" fmla="*/ 0 w 15"/>
                <a:gd name="T1" fmla="*/ 0 h 5"/>
                <a:gd name="T2" fmla="*/ 0 w 15"/>
                <a:gd name="T3" fmla="*/ 0 h 5"/>
                <a:gd name="T4" fmla="*/ 0 w 15"/>
                <a:gd name="T5" fmla="*/ 0 h 5"/>
                <a:gd name="T6" fmla="*/ 6 w 15"/>
                <a:gd name="T7" fmla="*/ 2 h 5"/>
                <a:gd name="T8" fmla="*/ 7 w 15"/>
                <a:gd name="T9" fmla="*/ 1 h 5"/>
                <a:gd name="T10" fmla="*/ 10 w 15"/>
                <a:gd name="T11" fmla="*/ 0 h 5"/>
                <a:gd name="T12" fmla="*/ 12 w 15"/>
                <a:gd name="T13" fmla="*/ 1 h 5"/>
                <a:gd name="T14" fmla="*/ 14 w 15"/>
                <a:gd name="T15" fmla="*/ 3 h 5"/>
                <a:gd name="T16" fmla="*/ 15 w 15"/>
                <a:gd name="T17" fmla="*/ 5 h 5"/>
                <a:gd name="T18" fmla="*/ 14 w 15"/>
                <a:gd name="T19" fmla="*/ 3 h 5"/>
                <a:gd name="T20" fmla="*/ 14 w 15"/>
                <a:gd name="T21" fmla="*/ 3 h 5"/>
                <a:gd name="T22" fmla="*/ 12 w 15"/>
                <a:gd name="T23" fmla="*/ 1 h 5"/>
                <a:gd name="T24" fmla="*/ 10 w 15"/>
                <a:gd name="T25" fmla="*/ 0 h 5"/>
                <a:gd name="T26" fmla="*/ 7 w 15"/>
                <a:gd name="T27" fmla="*/ 1 h 5"/>
                <a:gd name="T28" fmla="*/ 6 w 15"/>
                <a:gd name="T29" fmla="*/ 2 h 5"/>
                <a:gd name="T30" fmla="*/ 0 w 15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4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şļidê">
              <a:extLst>
                <a:ext uri="{FF2B5EF4-FFF2-40B4-BE49-F238E27FC236}">
                  <a16:creationId xmlns:a16="http://schemas.microsoft.com/office/drawing/2014/main" id="{961D5E40-0D51-4B75-A711-D4D93C9C0AEC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2 h 4"/>
                <a:gd name="T8" fmla="*/ 0 w 2"/>
                <a:gd name="T9" fmla="*/ 4 h 4"/>
                <a:gd name="T10" fmla="*/ 1 w 2"/>
                <a:gd name="T11" fmla="*/ 2 h 4"/>
                <a:gd name="T12" fmla="*/ 2 w 2"/>
                <a:gd name="T13" fmla="*/ 0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ṧḷiḍê">
              <a:extLst>
                <a:ext uri="{FF2B5EF4-FFF2-40B4-BE49-F238E27FC236}">
                  <a16:creationId xmlns:a16="http://schemas.microsoft.com/office/drawing/2014/main" id="{80DAA0D1-8A41-461A-A237-971DDF81A68E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6 w 9"/>
                <a:gd name="T1" fmla="*/ 0 h 3"/>
                <a:gd name="T2" fmla="*/ 3 w 9"/>
                <a:gd name="T3" fmla="*/ 0 h 3"/>
                <a:gd name="T4" fmla="*/ 0 w 9"/>
                <a:gd name="T5" fmla="*/ 3 h 3"/>
                <a:gd name="T6" fmla="*/ 0 w 9"/>
                <a:gd name="T7" fmla="*/ 3 h 3"/>
                <a:gd name="T8" fmla="*/ 0 w 9"/>
                <a:gd name="T9" fmla="*/ 3 h 3"/>
                <a:gd name="T10" fmla="*/ 3 w 9"/>
                <a:gd name="T11" fmla="*/ 0 h 3"/>
                <a:gd name="T12" fmla="*/ 6 w 9"/>
                <a:gd name="T13" fmla="*/ 0 h 3"/>
                <a:gd name="T14" fmla="*/ 9 w 9"/>
                <a:gd name="T15" fmla="*/ 3 h 3"/>
                <a:gd name="T16" fmla="*/ 9 w 9"/>
                <a:gd name="T17" fmla="*/ 3 h 3"/>
                <a:gd name="T18" fmla="*/ 9 w 9"/>
                <a:gd name="T19" fmla="*/ 3 h 3"/>
                <a:gd name="T20" fmla="*/ 6 w 9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3">
                  <a:moveTo>
                    <a:pt x="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Slíďe">
              <a:extLst>
                <a:ext uri="{FF2B5EF4-FFF2-40B4-BE49-F238E27FC236}">
                  <a16:creationId xmlns:a16="http://schemas.microsoft.com/office/drawing/2014/main" id="{AE180155-8376-4545-9222-1A4D50498F82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2 w 2"/>
                <a:gd name="T9" fmla="*/ 2 h 4"/>
                <a:gd name="T10" fmla="*/ 1 w 2"/>
                <a:gd name="T11" fmla="*/ 1 h 4"/>
                <a:gd name="T12" fmla="*/ 1 w 2"/>
                <a:gd name="T13" fmla="*/ 1 h 4"/>
                <a:gd name="T14" fmla="*/ 0 w 2"/>
                <a:gd name="T15" fmla="*/ 1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sḷîḓé">
              <a:extLst>
                <a:ext uri="{FF2B5EF4-FFF2-40B4-BE49-F238E27FC236}">
                  <a16:creationId xmlns:a16="http://schemas.microsoft.com/office/drawing/2014/main" id="{2CEAA745-1E24-48C6-869B-50BADC39C9FD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0 w 7"/>
                <a:gd name="T1" fmla="*/ 0 h 9"/>
                <a:gd name="T2" fmla="*/ 0 w 7"/>
                <a:gd name="T3" fmla="*/ 0 h 9"/>
                <a:gd name="T4" fmla="*/ 2 w 7"/>
                <a:gd name="T5" fmla="*/ 6 h 9"/>
                <a:gd name="T6" fmla="*/ 4 w 7"/>
                <a:gd name="T7" fmla="*/ 6 h 9"/>
                <a:gd name="T8" fmla="*/ 7 w 7"/>
                <a:gd name="T9" fmla="*/ 9 h 9"/>
                <a:gd name="T10" fmla="*/ 7 w 7"/>
                <a:gd name="T11" fmla="*/ 9 h 9"/>
                <a:gd name="T12" fmla="*/ 7 w 7"/>
                <a:gd name="T13" fmla="*/ 9 h 9"/>
                <a:gd name="T14" fmla="*/ 4 w 7"/>
                <a:gd name="T15" fmla="*/ 6 h 9"/>
                <a:gd name="T16" fmla="*/ 2 w 7"/>
                <a:gd name="T17" fmla="*/ 6 h 9"/>
                <a:gd name="T18" fmla="*/ 2 w 7"/>
                <a:gd name="T19" fmla="*/ 5 h 9"/>
                <a:gd name="T20" fmla="*/ 2 w 7"/>
                <a:gd name="T21" fmla="*/ 5 h 9"/>
                <a:gd name="T22" fmla="*/ 2 w 7"/>
                <a:gd name="T23" fmla="*/ 5 h 9"/>
                <a:gd name="T24" fmla="*/ 0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śľiḋê">
              <a:extLst>
                <a:ext uri="{FF2B5EF4-FFF2-40B4-BE49-F238E27FC236}">
                  <a16:creationId xmlns:a16="http://schemas.microsoft.com/office/drawing/2014/main" id="{996198ED-9F1F-4392-BC7F-E97DFB978D38}"/>
                </a:ext>
              </a:extLst>
            </p:cNvPr>
            <p:cNvSpPr/>
            <p:nvPr/>
          </p:nvSpPr>
          <p:spPr bwMode="auto">
            <a:xfrm>
              <a:off x="4956176" y="3846513"/>
              <a:ext cx="60325" cy="20638"/>
            </a:xfrm>
            <a:custGeom>
              <a:avLst/>
              <a:gdLst>
                <a:gd name="T0" fmla="*/ 15 w 15"/>
                <a:gd name="T1" fmla="*/ 0 h 5"/>
                <a:gd name="T2" fmla="*/ 15 w 15"/>
                <a:gd name="T3" fmla="*/ 0 h 5"/>
                <a:gd name="T4" fmla="*/ 9 w 15"/>
                <a:gd name="T5" fmla="*/ 2 h 5"/>
                <a:gd name="T6" fmla="*/ 7 w 15"/>
                <a:gd name="T7" fmla="*/ 1 h 5"/>
                <a:gd name="T8" fmla="*/ 7 w 15"/>
                <a:gd name="T9" fmla="*/ 1 h 5"/>
                <a:gd name="T10" fmla="*/ 5 w 15"/>
                <a:gd name="T11" fmla="*/ 0 h 5"/>
                <a:gd name="T12" fmla="*/ 5 w 15"/>
                <a:gd name="T13" fmla="*/ 0 h 5"/>
                <a:gd name="T14" fmla="*/ 3 w 15"/>
                <a:gd name="T15" fmla="*/ 1 h 5"/>
                <a:gd name="T16" fmla="*/ 1 w 15"/>
                <a:gd name="T17" fmla="*/ 3 h 5"/>
                <a:gd name="T18" fmla="*/ 1 w 15"/>
                <a:gd name="T19" fmla="*/ 3 h 5"/>
                <a:gd name="T20" fmla="*/ 0 w 15"/>
                <a:gd name="T21" fmla="*/ 5 h 5"/>
                <a:gd name="T22" fmla="*/ 1 w 15"/>
                <a:gd name="T23" fmla="*/ 3 h 5"/>
                <a:gd name="T24" fmla="*/ 3 w 15"/>
                <a:gd name="T25" fmla="*/ 1 h 5"/>
                <a:gd name="T26" fmla="*/ 5 w 15"/>
                <a:gd name="T27" fmla="*/ 0 h 5"/>
                <a:gd name="T28" fmla="*/ 7 w 15"/>
                <a:gd name="T29" fmla="*/ 1 h 5"/>
                <a:gd name="T30" fmla="*/ 9 w 15"/>
                <a:gd name="T31" fmla="*/ 2 h 5"/>
                <a:gd name="T32" fmla="*/ 15 w 15"/>
                <a:gd name="T33" fmla="*/ 0 h 5"/>
                <a:gd name="T34" fmla="*/ 15 w 1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5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ṩ1ïḑé">
              <a:extLst>
                <a:ext uri="{FF2B5EF4-FFF2-40B4-BE49-F238E27FC236}">
                  <a16:creationId xmlns:a16="http://schemas.microsoft.com/office/drawing/2014/main" id="{85F6BD4D-B0E8-4B04-A9D0-E05C92BC2849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7 w 7"/>
                <a:gd name="T1" fmla="*/ 0 h 9"/>
                <a:gd name="T2" fmla="*/ 5 w 7"/>
                <a:gd name="T3" fmla="*/ 5 h 9"/>
                <a:gd name="T4" fmla="*/ 5 w 7"/>
                <a:gd name="T5" fmla="*/ 5 h 9"/>
                <a:gd name="T6" fmla="*/ 5 w 7"/>
                <a:gd name="T7" fmla="*/ 5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0 w 7"/>
                <a:gd name="T17" fmla="*/ 9 h 9"/>
                <a:gd name="T18" fmla="*/ 3 w 7"/>
                <a:gd name="T19" fmla="*/ 6 h 9"/>
                <a:gd name="T20" fmla="*/ 5 w 7"/>
                <a:gd name="T21" fmla="*/ 6 h 9"/>
                <a:gd name="T22" fmla="*/ 7 w 7"/>
                <a:gd name="T23" fmla="*/ 0 h 9"/>
                <a:gd name="T24" fmla="*/ 7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2"/>
                    <a:pt x="5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$1íďe">
              <a:extLst>
                <a:ext uri="{FF2B5EF4-FFF2-40B4-BE49-F238E27FC236}">
                  <a16:creationId xmlns:a16="http://schemas.microsoft.com/office/drawing/2014/main" id="{889824BE-5ECF-4C35-9D58-389364FFD42B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0 w 13"/>
                <a:gd name="T5" fmla="*/ 7 h 13"/>
                <a:gd name="T6" fmla="*/ 6 w 13"/>
                <a:gd name="T7" fmla="*/ 13 h 13"/>
                <a:gd name="T8" fmla="*/ 13 w 13"/>
                <a:gd name="T9" fmla="*/ 8 h 13"/>
                <a:gd name="T10" fmla="*/ 13 w 13"/>
                <a:gd name="T11" fmla="*/ 6 h 13"/>
                <a:gd name="T12" fmla="*/ 6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3" y="13"/>
                    <a:pt x="6" y="13"/>
                  </a:cubicBezTo>
                  <a:cubicBezTo>
                    <a:pt x="10" y="13"/>
                    <a:pt x="12" y="11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ŝļide">
              <a:extLst>
                <a:ext uri="{FF2B5EF4-FFF2-40B4-BE49-F238E27FC236}">
                  <a16:creationId xmlns:a16="http://schemas.microsoft.com/office/drawing/2014/main" id="{81ABDF87-1647-4358-86FF-630830D897C6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41 w 141"/>
                <a:gd name="T1" fmla="*/ 0 h 25"/>
                <a:gd name="T2" fmla="*/ 134 w 141"/>
                <a:gd name="T3" fmla="*/ 16 h 25"/>
                <a:gd name="T4" fmla="*/ 117 w 141"/>
                <a:gd name="T5" fmla="*/ 23 h 25"/>
                <a:gd name="T6" fmla="*/ 23 w 141"/>
                <a:gd name="T7" fmla="*/ 23 h 25"/>
                <a:gd name="T8" fmla="*/ 6 w 141"/>
                <a:gd name="T9" fmla="*/ 16 h 25"/>
                <a:gd name="T10" fmla="*/ 1 w 141"/>
                <a:gd name="T11" fmla="*/ 6 h 25"/>
                <a:gd name="T12" fmla="*/ 0 w 141"/>
                <a:gd name="T13" fmla="*/ 7 h 25"/>
                <a:gd name="T14" fmla="*/ 23 w 141"/>
                <a:gd name="T15" fmla="*/ 25 h 25"/>
                <a:gd name="T16" fmla="*/ 26 w 141"/>
                <a:gd name="T17" fmla="*/ 25 h 25"/>
                <a:gd name="T18" fmla="*/ 115 w 141"/>
                <a:gd name="T19" fmla="*/ 25 h 25"/>
                <a:gd name="T20" fmla="*/ 117 w 141"/>
                <a:gd name="T21" fmla="*/ 25 h 25"/>
                <a:gd name="T22" fmla="*/ 141 w 141"/>
                <a:gd name="T23" fmla="*/ 1 h 25"/>
                <a:gd name="T24" fmla="*/ 141 w 1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25">
                  <a:moveTo>
                    <a:pt x="141" y="0"/>
                  </a:moveTo>
                  <a:cubicBezTo>
                    <a:pt x="141" y="6"/>
                    <a:pt x="138" y="12"/>
                    <a:pt x="134" y="16"/>
                  </a:cubicBezTo>
                  <a:cubicBezTo>
                    <a:pt x="130" y="21"/>
                    <a:pt x="124" y="23"/>
                    <a:pt x="117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0" y="21"/>
                    <a:pt x="6" y="16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7"/>
                    <a:pt x="12" y="25"/>
                    <a:pt x="23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ṥľiďe">
              <a:extLst>
                <a:ext uri="{FF2B5EF4-FFF2-40B4-BE49-F238E27FC236}">
                  <a16:creationId xmlns:a16="http://schemas.microsoft.com/office/drawing/2014/main" id="{A3374899-0BED-473F-A1EA-8D63309405CC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Slïḓê">
              <a:extLst>
                <a:ext uri="{FF2B5EF4-FFF2-40B4-BE49-F238E27FC236}">
                  <a16:creationId xmlns:a16="http://schemas.microsoft.com/office/drawing/2014/main" id="{44EBE188-7E0B-42E9-9083-581F3AB6F978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sļïḓe">
              <a:extLst>
                <a:ext uri="{FF2B5EF4-FFF2-40B4-BE49-F238E27FC236}">
                  <a16:creationId xmlns:a16="http://schemas.microsoft.com/office/drawing/2014/main" id="{90EE7917-3AE6-423E-9D35-0B627B76191A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52388"/>
            </a:xfrm>
            <a:custGeom>
              <a:avLst/>
              <a:gdLst>
                <a:gd name="T0" fmla="*/ 103 w 110"/>
                <a:gd name="T1" fmla="*/ 13 h 13"/>
                <a:gd name="T2" fmla="*/ 7 w 110"/>
                <a:gd name="T3" fmla="*/ 13 h 13"/>
                <a:gd name="T4" fmla="*/ 0 w 110"/>
                <a:gd name="T5" fmla="*/ 7 h 13"/>
                <a:gd name="T6" fmla="*/ 7 w 110"/>
                <a:gd name="T7" fmla="*/ 0 h 13"/>
                <a:gd name="T8" fmla="*/ 103 w 110"/>
                <a:gd name="T9" fmla="*/ 0 h 13"/>
                <a:gd name="T10" fmla="*/ 110 w 110"/>
                <a:gd name="T11" fmla="*/ 7 h 13"/>
                <a:gd name="T12" fmla="*/ 103 w 11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3">
                  <a:moveTo>
                    <a:pt x="10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0" y="7"/>
                  </a:cubicBezTo>
                  <a:cubicBezTo>
                    <a:pt x="110" y="10"/>
                    <a:pt x="107" y="13"/>
                    <a:pt x="103" y="13"/>
                  </a:cubicBezTo>
                  <a:close/>
                </a:path>
              </a:pathLst>
            </a:custGeom>
            <a:solidFill>
              <a:srgbClr val="D4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ṥľîďé">
              <a:extLst>
                <a:ext uri="{FF2B5EF4-FFF2-40B4-BE49-F238E27FC236}">
                  <a16:creationId xmlns:a16="http://schemas.microsoft.com/office/drawing/2014/main" id="{E9ED507F-BCD9-404D-A354-A67A14EA9A1F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28575"/>
            </a:xfrm>
            <a:custGeom>
              <a:avLst/>
              <a:gdLst>
                <a:gd name="T0" fmla="*/ 7 w 110"/>
                <a:gd name="T1" fmla="*/ 1 h 7"/>
                <a:gd name="T2" fmla="*/ 103 w 110"/>
                <a:gd name="T3" fmla="*/ 1 h 7"/>
                <a:gd name="T4" fmla="*/ 110 w 110"/>
                <a:gd name="T5" fmla="*/ 7 h 7"/>
                <a:gd name="T6" fmla="*/ 110 w 110"/>
                <a:gd name="T7" fmla="*/ 7 h 7"/>
                <a:gd name="T8" fmla="*/ 103 w 110"/>
                <a:gd name="T9" fmla="*/ 0 h 7"/>
                <a:gd name="T10" fmla="*/ 7 w 110"/>
                <a:gd name="T11" fmla="*/ 0 h 7"/>
                <a:gd name="T12" fmla="*/ 0 w 110"/>
                <a:gd name="T13" fmla="*/ 7 h 7"/>
                <a:gd name="T14" fmla="*/ 0 w 110"/>
                <a:gd name="T15" fmla="*/ 7 h 7"/>
                <a:gd name="T16" fmla="*/ 7 w 110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">
                  <a:moveTo>
                    <a:pt x="7" y="1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7" y="1"/>
                    <a:pt x="110" y="4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3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ŝlîḋe">
              <a:extLst>
                <a:ext uri="{FF2B5EF4-FFF2-40B4-BE49-F238E27FC236}">
                  <a16:creationId xmlns:a16="http://schemas.microsoft.com/office/drawing/2014/main" id="{EEA6135B-EC6B-46ED-A77A-B427D2C28E4F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177800"/>
            </a:xfrm>
            <a:custGeom>
              <a:avLst/>
              <a:gdLst>
                <a:gd name="T0" fmla="*/ 0 w 260"/>
                <a:gd name="T1" fmla="*/ 0 h 44"/>
                <a:gd name="T2" fmla="*/ 0 w 260"/>
                <a:gd name="T3" fmla="*/ 18 h 44"/>
                <a:gd name="T4" fmla="*/ 26 w 260"/>
                <a:gd name="T5" fmla="*/ 44 h 44"/>
                <a:gd name="T6" fmla="*/ 234 w 260"/>
                <a:gd name="T7" fmla="*/ 44 h 44"/>
                <a:gd name="T8" fmla="*/ 260 w 260"/>
                <a:gd name="T9" fmla="*/ 18 h 44"/>
                <a:gd name="T10" fmla="*/ 260 w 260"/>
                <a:gd name="T11" fmla="*/ 0 h 44"/>
                <a:gd name="T12" fmla="*/ 0 w 260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44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33"/>
                    <a:pt x="12" y="44"/>
                    <a:pt x="26" y="44"/>
                  </a:cubicBezTo>
                  <a:cubicBezTo>
                    <a:pt x="234" y="44"/>
                    <a:pt x="234" y="44"/>
                    <a:pt x="234" y="44"/>
                  </a:cubicBezTo>
                  <a:cubicBezTo>
                    <a:pt x="248" y="44"/>
                    <a:pt x="260" y="33"/>
                    <a:pt x="260" y="18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ṡlíḍé">
              <a:extLst>
                <a:ext uri="{FF2B5EF4-FFF2-40B4-BE49-F238E27FC236}">
                  <a16:creationId xmlns:a16="http://schemas.microsoft.com/office/drawing/2014/main" id="{28BAD2DB-B7EA-469E-8D79-E79AEBDE145F}"/>
                </a:ext>
              </a:extLst>
            </p:cNvPr>
            <p:cNvSpPr/>
            <p:nvPr/>
          </p:nvSpPr>
          <p:spPr bwMode="auto">
            <a:xfrm>
              <a:off x="4384676" y="2425701"/>
              <a:ext cx="1760538" cy="177800"/>
            </a:xfrm>
            <a:custGeom>
              <a:avLst/>
              <a:gdLst>
                <a:gd name="T0" fmla="*/ 94 w 437"/>
                <a:gd name="T1" fmla="*/ 0 h 44"/>
                <a:gd name="T2" fmla="*/ 42 w 437"/>
                <a:gd name="T3" fmla="*/ 0 h 44"/>
                <a:gd name="T4" fmla="*/ 0 w 437"/>
                <a:gd name="T5" fmla="*/ 42 h 44"/>
                <a:gd name="T6" fmla="*/ 0 w 437"/>
                <a:gd name="T7" fmla="*/ 44 h 44"/>
                <a:gd name="T8" fmla="*/ 42 w 437"/>
                <a:gd name="T9" fmla="*/ 2 h 44"/>
                <a:gd name="T10" fmla="*/ 94 w 437"/>
                <a:gd name="T11" fmla="*/ 2 h 44"/>
                <a:gd name="T12" fmla="*/ 94 w 437"/>
                <a:gd name="T13" fmla="*/ 0 h 44"/>
                <a:gd name="T14" fmla="*/ 406 w 437"/>
                <a:gd name="T15" fmla="*/ 0 h 44"/>
                <a:gd name="T16" fmla="*/ 354 w 437"/>
                <a:gd name="T17" fmla="*/ 0 h 44"/>
                <a:gd name="T18" fmla="*/ 354 w 437"/>
                <a:gd name="T19" fmla="*/ 2 h 44"/>
                <a:gd name="T20" fmla="*/ 406 w 437"/>
                <a:gd name="T21" fmla="*/ 2 h 44"/>
                <a:gd name="T22" fmla="*/ 436 w 437"/>
                <a:gd name="T23" fmla="*/ 15 h 44"/>
                <a:gd name="T24" fmla="*/ 437 w 437"/>
                <a:gd name="T25" fmla="*/ 14 h 44"/>
                <a:gd name="T26" fmla="*/ 406 w 437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7" h="44">
                  <a:moveTo>
                    <a:pt x="9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1"/>
                    <a:pt x="19" y="2"/>
                    <a:pt x="42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406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406" y="2"/>
                    <a:pt x="406" y="2"/>
                    <a:pt x="406" y="2"/>
                  </a:cubicBezTo>
                  <a:cubicBezTo>
                    <a:pt x="418" y="2"/>
                    <a:pt x="429" y="7"/>
                    <a:pt x="436" y="15"/>
                  </a:cubicBezTo>
                  <a:cubicBezTo>
                    <a:pt x="436" y="15"/>
                    <a:pt x="437" y="15"/>
                    <a:pt x="437" y="14"/>
                  </a:cubicBezTo>
                  <a:cubicBezTo>
                    <a:pt x="429" y="6"/>
                    <a:pt x="418" y="0"/>
                    <a:pt x="406" y="0"/>
                  </a:cubicBezTo>
                </a:path>
              </a:pathLst>
            </a:custGeom>
            <a:solidFill>
              <a:srgbClr val="40E6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ṡļiďé">
              <a:extLst>
                <a:ext uri="{FF2B5EF4-FFF2-40B4-BE49-F238E27FC236}">
                  <a16:creationId xmlns:a16="http://schemas.microsoft.com/office/drawing/2014/main" id="{5F8BBC04-B5EC-448E-BCA5-D1E6A45E3792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solidFill>
              <a:srgbClr val="546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ṣľíďé">
              <a:extLst>
                <a:ext uri="{FF2B5EF4-FFF2-40B4-BE49-F238E27FC236}">
                  <a16:creationId xmlns:a16="http://schemas.microsoft.com/office/drawing/2014/main" id="{6A849341-2B6D-43B3-B273-028C1A096BA4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îṥ1îḋé">
              <a:extLst>
                <a:ext uri="{FF2B5EF4-FFF2-40B4-BE49-F238E27FC236}">
                  <a16:creationId xmlns:a16="http://schemas.microsoft.com/office/drawing/2014/main" id="{3B985A50-B1AF-4192-AB53-9863E99A52C7}"/>
                </a:ext>
              </a:extLst>
            </p:cNvPr>
            <p:cNvSpPr/>
            <p:nvPr/>
          </p:nvSpPr>
          <p:spPr bwMode="auto">
            <a:xfrm>
              <a:off x="52133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Sļîde">
              <a:extLst>
                <a:ext uri="{FF2B5EF4-FFF2-40B4-BE49-F238E27FC236}">
                  <a16:creationId xmlns:a16="http://schemas.microsoft.com/office/drawing/2014/main" id="{F6556B17-97EF-439E-803E-2982BE18497B}"/>
                </a:ext>
              </a:extLst>
            </p:cNvPr>
            <p:cNvSpPr/>
            <p:nvPr/>
          </p:nvSpPr>
          <p:spPr bwMode="auto">
            <a:xfrm>
              <a:off x="50482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ṡḻiḓè">
              <a:extLst>
                <a:ext uri="{FF2B5EF4-FFF2-40B4-BE49-F238E27FC236}">
                  <a16:creationId xmlns:a16="http://schemas.microsoft.com/office/drawing/2014/main" id="{6428EC73-8B80-489D-BF94-3D0B4DFA6747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$ḷiḋè">
              <a:extLst>
                <a:ext uri="{FF2B5EF4-FFF2-40B4-BE49-F238E27FC236}">
                  <a16:creationId xmlns:a16="http://schemas.microsoft.com/office/drawing/2014/main" id="{563730C7-1FEA-461B-9CA1-82018AB719BE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ŝļïḋè">
              <a:extLst>
                <a:ext uri="{FF2B5EF4-FFF2-40B4-BE49-F238E27FC236}">
                  <a16:creationId xmlns:a16="http://schemas.microsoft.com/office/drawing/2014/main" id="{F76CB22B-6803-4676-8A98-8202EC829E06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ṧḷîďé">
              <a:extLst>
                <a:ext uri="{FF2B5EF4-FFF2-40B4-BE49-F238E27FC236}">
                  <a16:creationId xmlns:a16="http://schemas.microsoft.com/office/drawing/2014/main" id="{814FCB0C-B3C5-4883-A505-5A0CFCA801E2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ṣlïḑè">
              <a:extLst>
                <a:ext uri="{FF2B5EF4-FFF2-40B4-BE49-F238E27FC236}">
                  <a16:creationId xmlns:a16="http://schemas.microsoft.com/office/drawing/2014/main" id="{EF334C78-5225-408A-85F0-24F662D65C78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šlíḍé">
              <a:extLst>
                <a:ext uri="{FF2B5EF4-FFF2-40B4-BE49-F238E27FC236}">
                  <a16:creationId xmlns:a16="http://schemas.microsoft.com/office/drawing/2014/main" id="{744006D2-2E20-4107-8D94-517400F36B61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śḻiḓé">
              <a:extLst>
                <a:ext uri="{FF2B5EF4-FFF2-40B4-BE49-F238E27FC236}">
                  <a16:creationId xmlns:a16="http://schemas.microsoft.com/office/drawing/2014/main" id="{E76A03C8-8513-4666-8D26-450EEC3B936B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ṥľîďè">
              <a:extLst>
                <a:ext uri="{FF2B5EF4-FFF2-40B4-BE49-F238E27FC236}">
                  <a16:creationId xmlns:a16="http://schemas.microsoft.com/office/drawing/2014/main" id="{70E67600-8C31-4E23-8CE0-51161EA7E629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šḷíḍè">
              <a:extLst>
                <a:ext uri="{FF2B5EF4-FFF2-40B4-BE49-F238E27FC236}">
                  <a16:creationId xmlns:a16="http://schemas.microsoft.com/office/drawing/2014/main" id="{E7A7718C-B4E9-45EC-B139-B39C94B0A279}"/>
                </a:ext>
              </a:extLst>
            </p:cNvPr>
            <p:cNvSpPr/>
            <p:nvPr/>
          </p:nvSpPr>
          <p:spPr bwMode="auto">
            <a:xfrm>
              <a:off x="4384676" y="5049838"/>
              <a:ext cx="168275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sľide">
              <a:extLst>
                <a:ext uri="{FF2B5EF4-FFF2-40B4-BE49-F238E27FC236}">
                  <a16:creationId xmlns:a16="http://schemas.microsoft.com/office/drawing/2014/main" id="{15AC7410-EB62-4576-8AC2-4A818924BBB9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ŝḷídè">
              <a:extLst>
                <a:ext uri="{FF2B5EF4-FFF2-40B4-BE49-F238E27FC236}">
                  <a16:creationId xmlns:a16="http://schemas.microsoft.com/office/drawing/2014/main" id="{04685906-A6AE-40B0-892B-9D17A87BBAAB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$ľiḋê">
              <a:extLst>
                <a:ext uri="{FF2B5EF4-FFF2-40B4-BE49-F238E27FC236}">
                  <a16:creationId xmlns:a16="http://schemas.microsoft.com/office/drawing/2014/main" id="{170CE636-A32D-4F41-B45F-9E87BE64C0E5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sḻiḓè">
              <a:extLst>
                <a:ext uri="{FF2B5EF4-FFF2-40B4-BE49-F238E27FC236}">
                  <a16:creationId xmlns:a16="http://schemas.microsoft.com/office/drawing/2014/main" id="{AE10AB8E-175D-4AB3-98D3-2910043A7099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ṡļïďé">
              <a:extLst>
                <a:ext uri="{FF2B5EF4-FFF2-40B4-BE49-F238E27FC236}">
                  <a16:creationId xmlns:a16="http://schemas.microsoft.com/office/drawing/2014/main" id="{C2C04AB2-4F6F-462F-9EDF-AD9730524039}"/>
                </a:ext>
              </a:extLst>
            </p:cNvPr>
            <p:cNvSpPr/>
            <p:nvPr/>
          </p:nvSpPr>
          <p:spPr bwMode="auto">
            <a:xfrm>
              <a:off x="50482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ŝľiďè">
              <a:extLst>
                <a:ext uri="{FF2B5EF4-FFF2-40B4-BE49-F238E27FC236}">
                  <a16:creationId xmlns:a16="http://schemas.microsoft.com/office/drawing/2014/main" id="{08243B2E-F782-4816-A09F-062C7C3CBB6E}"/>
                </a:ext>
              </a:extLst>
            </p:cNvPr>
            <p:cNvSpPr/>
            <p:nvPr/>
          </p:nvSpPr>
          <p:spPr bwMode="auto">
            <a:xfrm>
              <a:off x="5048251" y="47196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ṩlîďe">
              <a:extLst>
                <a:ext uri="{FF2B5EF4-FFF2-40B4-BE49-F238E27FC236}">
                  <a16:creationId xmlns:a16="http://schemas.microsoft.com/office/drawing/2014/main" id="{6E05F593-462E-4D17-AE3C-1B90FCBEA6C4}"/>
                </a:ext>
              </a:extLst>
            </p:cNvPr>
            <p:cNvSpPr/>
            <p:nvPr/>
          </p:nvSpPr>
          <p:spPr bwMode="auto">
            <a:xfrm>
              <a:off x="5700714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ṩľiḓê">
              <a:extLst>
                <a:ext uri="{FF2B5EF4-FFF2-40B4-BE49-F238E27FC236}">
                  <a16:creationId xmlns:a16="http://schemas.microsoft.com/office/drawing/2014/main" id="{50F8729A-F40B-4E93-A7FC-684347968680}"/>
                </a:ext>
              </a:extLst>
            </p:cNvPr>
            <p:cNvSpPr/>
            <p:nvPr/>
          </p:nvSpPr>
          <p:spPr bwMode="auto">
            <a:xfrm>
              <a:off x="5540376" y="4318001"/>
              <a:ext cx="160338" cy="160338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iŝḷïďè">
              <a:extLst>
                <a:ext uri="{FF2B5EF4-FFF2-40B4-BE49-F238E27FC236}">
                  <a16:creationId xmlns:a16="http://schemas.microsoft.com/office/drawing/2014/main" id="{5AFF82C9-3A0C-4E8F-ADB1-94F3BAEF6E10}"/>
                </a:ext>
              </a:extLst>
            </p:cNvPr>
            <p:cNvSpPr/>
            <p:nvPr/>
          </p:nvSpPr>
          <p:spPr bwMode="auto">
            <a:xfrm>
              <a:off x="6022976" y="4743451"/>
              <a:ext cx="161925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$ľïďé">
              <a:extLst>
                <a:ext uri="{FF2B5EF4-FFF2-40B4-BE49-F238E27FC236}">
                  <a16:creationId xmlns:a16="http://schemas.microsoft.com/office/drawing/2014/main" id="{BF0322B8-69CE-4C0E-BFAC-C2C77B2A4E7E}"/>
                </a:ext>
              </a:extLst>
            </p:cNvPr>
            <p:cNvSpPr/>
            <p:nvPr/>
          </p:nvSpPr>
          <p:spPr bwMode="auto">
            <a:xfrm>
              <a:off x="5218114" y="4478338"/>
              <a:ext cx="160338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ṩḷiďè">
              <a:extLst>
                <a:ext uri="{FF2B5EF4-FFF2-40B4-BE49-F238E27FC236}">
                  <a16:creationId xmlns:a16="http://schemas.microsoft.com/office/drawing/2014/main" id="{AB83C15F-F5C9-4AD2-9EC5-F0CA04CFE4D1}"/>
                </a:ext>
              </a:extLst>
            </p:cNvPr>
            <p:cNvSpPr/>
            <p:nvPr/>
          </p:nvSpPr>
          <p:spPr bwMode="auto">
            <a:xfrm>
              <a:off x="5378451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şlidé">
              <a:extLst>
                <a:ext uri="{FF2B5EF4-FFF2-40B4-BE49-F238E27FC236}">
                  <a16:creationId xmlns:a16="http://schemas.microsoft.com/office/drawing/2014/main" id="{37A05A2B-1344-4972-923D-297DC866C17E}"/>
                </a:ext>
              </a:extLst>
            </p:cNvPr>
            <p:cNvSpPr/>
            <p:nvPr/>
          </p:nvSpPr>
          <p:spPr bwMode="auto">
            <a:xfrm>
              <a:off x="5540376" y="4478338"/>
              <a:ext cx="160338" cy="161925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ṧlïde">
              <a:extLst>
                <a:ext uri="{FF2B5EF4-FFF2-40B4-BE49-F238E27FC236}">
                  <a16:creationId xmlns:a16="http://schemas.microsoft.com/office/drawing/2014/main" id="{BF13B3A4-013F-47C5-9486-5240ABB82890}"/>
                </a:ext>
              </a:extLst>
            </p:cNvPr>
            <p:cNvSpPr/>
            <p:nvPr/>
          </p:nvSpPr>
          <p:spPr bwMode="auto">
            <a:xfrm>
              <a:off x="4883151" y="2482851"/>
              <a:ext cx="495300" cy="60325"/>
            </a:xfrm>
            <a:custGeom>
              <a:avLst/>
              <a:gdLst>
                <a:gd name="T0" fmla="*/ 116 w 123"/>
                <a:gd name="T1" fmla="*/ 15 h 15"/>
                <a:gd name="T2" fmla="*/ 7 w 123"/>
                <a:gd name="T3" fmla="*/ 15 h 15"/>
                <a:gd name="T4" fmla="*/ 0 w 123"/>
                <a:gd name="T5" fmla="*/ 8 h 15"/>
                <a:gd name="T6" fmla="*/ 7 w 123"/>
                <a:gd name="T7" fmla="*/ 0 h 15"/>
                <a:gd name="T8" fmla="*/ 116 w 123"/>
                <a:gd name="T9" fmla="*/ 0 h 15"/>
                <a:gd name="T10" fmla="*/ 123 w 123"/>
                <a:gd name="T11" fmla="*/ 8 h 15"/>
                <a:gd name="T12" fmla="*/ 116 w 12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5">
                  <a:moveTo>
                    <a:pt x="11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0" y="0"/>
                    <a:pt x="123" y="3"/>
                    <a:pt x="123" y="8"/>
                  </a:cubicBezTo>
                  <a:cubicBezTo>
                    <a:pt x="123" y="12"/>
                    <a:pt x="120" y="15"/>
                    <a:pt x="116" y="15"/>
                  </a:cubicBezTo>
                  <a:close/>
                </a:path>
              </a:pathLst>
            </a:custGeom>
            <a:solidFill>
              <a:srgbClr val="1B2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$ļïḑe">
              <a:extLst>
                <a:ext uri="{FF2B5EF4-FFF2-40B4-BE49-F238E27FC236}">
                  <a16:creationId xmlns:a16="http://schemas.microsoft.com/office/drawing/2014/main" id="{5842B885-1C30-4D60-B0A8-23C25AA75FFD}"/>
                </a:ext>
              </a:extLst>
            </p:cNvPr>
            <p:cNvSpPr/>
            <p:nvPr/>
          </p:nvSpPr>
          <p:spPr bwMode="auto">
            <a:xfrm>
              <a:off x="5532439" y="2470151"/>
              <a:ext cx="96838" cy="92075"/>
            </a:xfrm>
            <a:prstGeom prst="ellipse">
              <a:avLst/>
            </a:prstGeom>
            <a:solidFill>
              <a:srgbClr val="1B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ṧḷiḓé">
              <a:extLst>
                <a:ext uri="{FF2B5EF4-FFF2-40B4-BE49-F238E27FC236}">
                  <a16:creationId xmlns:a16="http://schemas.microsoft.com/office/drawing/2014/main" id="{6A674802-B204-49C5-90F4-5491ADBE6D6D}"/>
                </a:ext>
              </a:extLst>
            </p:cNvPr>
            <p:cNvSpPr/>
            <p:nvPr/>
          </p:nvSpPr>
          <p:spPr bwMode="auto">
            <a:xfrm>
              <a:off x="5543551" y="2478088"/>
              <a:ext cx="73025" cy="76200"/>
            </a:xfrm>
            <a:prstGeom prst="ellipse">
              <a:avLst/>
            </a:pr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sľîdè">
              <a:extLst>
                <a:ext uri="{FF2B5EF4-FFF2-40B4-BE49-F238E27FC236}">
                  <a16:creationId xmlns:a16="http://schemas.microsoft.com/office/drawing/2014/main" id="{2556DC49-9AA0-4B51-B8A2-CF9CAD8B4DD3}"/>
                </a:ext>
              </a:extLst>
            </p:cNvPr>
            <p:cNvSpPr/>
            <p:nvPr/>
          </p:nvSpPr>
          <p:spPr bwMode="auto">
            <a:xfrm>
              <a:off x="5548314" y="2486026"/>
              <a:ext cx="65088" cy="60325"/>
            </a:xfrm>
            <a:prstGeom prst="ellipse">
              <a:avLst/>
            </a:prstGeom>
            <a:solidFill>
              <a:srgbClr val="131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şļiḋé">
              <a:extLst>
                <a:ext uri="{FF2B5EF4-FFF2-40B4-BE49-F238E27FC236}">
                  <a16:creationId xmlns:a16="http://schemas.microsoft.com/office/drawing/2014/main" id="{D2EB9406-AE8D-4CE7-BF97-91670A87C6EC}"/>
                </a:ext>
              </a:extLst>
            </p:cNvPr>
            <p:cNvSpPr/>
            <p:nvPr/>
          </p:nvSpPr>
          <p:spPr bwMode="auto">
            <a:xfrm>
              <a:off x="5543551" y="2482851"/>
              <a:ext cx="20638" cy="23813"/>
            </a:xfrm>
            <a:custGeom>
              <a:avLst/>
              <a:gdLst>
                <a:gd name="T0" fmla="*/ 4 w 5"/>
                <a:gd name="T1" fmla="*/ 0 h 6"/>
                <a:gd name="T2" fmla="*/ 0 w 5"/>
                <a:gd name="T3" fmla="*/ 4 h 6"/>
                <a:gd name="T4" fmla="*/ 0 w 5"/>
                <a:gd name="T5" fmla="*/ 6 h 6"/>
                <a:gd name="T6" fmla="*/ 5 w 5"/>
                <a:gd name="T7" fmla="*/ 0 h 6"/>
                <a:gd name="T8" fmla="*/ 4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1" y="3"/>
                    <a:pt x="3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39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ļïde">
              <a:extLst>
                <a:ext uri="{FF2B5EF4-FFF2-40B4-BE49-F238E27FC236}">
                  <a16:creationId xmlns:a16="http://schemas.microsoft.com/office/drawing/2014/main" id="{87DF4457-CC0D-4A40-BC90-07E7478622D7}"/>
                </a:ext>
              </a:extLst>
            </p:cNvPr>
            <p:cNvSpPr/>
            <p:nvPr/>
          </p:nvSpPr>
          <p:spPr bwMode="auto">
            <a:xfrm>
              <a:off x="5543551" y="2482851"/>
              <a:ext cx="28575" cy="31750"/>
            </a:xfrm>
            <a:custGeom>
              <a:avLst/>
              <a:gdLst>
                <a:gd name="T0" fmla="*/ 5 w 7"/>
                <a:gd name="T1" fmla="*/ 0 h 8"/>
                <a:gd name="T2" fmla="*/ 0 w 7"/>
                <a:gd name="T3" fmla="*/ 6 h 8"/>
                <a:gd name="T4" fmla="*/ 1 w 7"/>
                <a:gd name="T5" fmla="*/ 8 h 8"/>
                <a:gd name="T6" fmla="*/ 7 w 7"/>
                <a:gd name="T7" fmla="*/ 1 h 8"/>
                <a:gd name="T8" fmla="*/ 5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3" y="1"/>
                    <a:pt x="1" y="3"/>
                    <a:pt x="0" y="6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4"/>
                    <a:pt x="4" y="2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323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ṩ1iďê">
              <a:extLst>
                <a:ext uri="{FF2B5EF4-FFF2-40B4-BE49-F238E27FC236}">
                  <a16:creationId xmlns:a16="http://schemas.microsoft.com/office/drawing/2014/main" id="{E2EEACA6-ED3C-40EB-B627-7FAC2D3BECE8}"/>
                </a:ext>
              </a:extLst>
            </p:cNvPr>
            <p:cNvSpPr/>
            <p:nvPr/>
          </p:nvSpPr>
          <p:spPr bwMode="auto">
            <a:xfrm>
              <a:off x="5548314" y="2486026"/>
              <a:ext cx="31750" cy="33338"/>
            </a:xfrm>
            <a:custGeom>
              <a:avLst/>
              <a:gdLst>
                <a:gd name="T0" fmla="*/ 6 w 8"/>
                <a:gd name="T1" fmla="*/ 0 h 8"/>
                <a:gd name="T2" fmla="*/ 0 w 8"/>
                <a:gd name="T3" fmla="*/ 7 h 8"/>
                <a:gd name="T4" fmla="*/ 3 w 8"/>
                <a:gd name="T5" fmla="*/ 8 h 8"/>
                <a:gd name="T6" fmla="*/ 8 w 8"/>
                <a:gd name="T7" fmla="*/ 3 h 8"/>
                <a:gd name="T8" fmla="*/ 6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3" y="1"/>
                    <a:pt x="1" y="3"/>
                    <a:pt x="0" y="7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6" y="8"/>
                    <a:pt x="8" y="6"/>
                    <a:pt x="8" y="3"/>
                  </a:cubicBezTo>
                  <a:cubicBezTo>
                    <a:pt x="8" y="2"/>
                    <a:pt x="7" y="1"/>
                    <a:pt x="6" y="0"/>
                  </a:cubicBezTo>
                </a:path>
              </a:pathLst>
            </a:cu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ṧḷîde">
              <a:extLst>
                <a:ext uri="{FF2B5EF4-FFF2-40B4-BE49-F238E27FC236}">
                  <a16:creationId xmlns:a16="http://schemas.microsoft.com/office/drawing/2014/main" id="{A5708607-26A0-4C82-9280-DE83036DFD51}"/>
                </a:ext>
              </a:extLst>
            </p:cNvPr>
            <p:cNvSpPr/>
            <p:nvPr/>
          </p:nvSpPr>
          <p:spPr bwMode="auto">
            <a:xfrm>
              <a:off x="5584826" y="2498726"/>
              <a:ext cx="15875" cy="20638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ŝlîḋê">
              <a:extLst>
                <a:ext uri="{FF2B5EF4-FFF2-40B4-BE49-F238E27FC236}">
                  <a16:creationId xmlns:a16="http://schemas.microsoft.com/office/drawing/2014/main" id="{7A54FB09-25BB-4A64-925B-211F8932398F}"/>
                </a:ext>
              </a:extLst>
            </p:cNvPr>
            <p:cNvSpPr/>
            <p:nvPr/>
          </p:nvSpPr>
          <p:spPr bwMode="auto">
            <a:xfrm>
              <a:off x="5572126" y="2519363"/>
              <a:ext cx="12700" cy="11113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$ḷîḑe">
              <a:extLst>
                <a:ext uri="{FF2B5EF4-FFF2-40B4-BE49-F238E27FC236}">
                  <a16:creationId xmlns:a16="http://schemas.microsoft.com/office/drawing/2014/main" id="{401D89E6-A368-4A58-A7E4-2EE068BB8086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šḻïḋé">
              <a:extLst>
                <a:ext uri="{FF2B5EF4-FFF2-40B4-BE49-F238E27FC236}">
                  <a16:creationId xmlns:a16="http://schemas.microsoft.com/office/drawing/2014/main" id="{7B3F0B15-16BC-4B2A-874B-F28AB9D952BF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şḷïdè">
              <a:extLst>
                <a:ext uri="{FF2B5EF4-FFF2-40B4-BE49-F238E27FC236}">
                  <a16:creationId xmlns:a16="http://schemas.microsoft.com/office/drawing/2014/main" id="{5F3E9E16-0E88-4259-90F7-109BC639244D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ṣlîḍè">
              <a:extLst>
                <a:ext uri="{FF2B5EF4-FFF2-40B4-BE49-F238E27FC236}">
                  <a16:creationId xmlns:a16="http://schemas.microsoft.com/office/drawing/2014/main" id="{FA6F7119-337E-4EDA-8213-68ABD38938BC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ŝḷíḑè">
              <a:extLst>
                <a:ext uri="{FF2B5EF4-FFF2-40B4-BE49-F238E27FC236}">
                  <a16:creationId xmlns:a16="http://schemas.microsoft.com/office/drawing/2014/main" id="{1001CCE7-9787-4821-BD10-894E4DBAA683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şḷïḓê">
              <a:extLst>
                <a:ext uri="{FF2B5EF4-FFF2-40B4-BE49-F238E27FC236}">
                  <a16:creationId xmlns:a16="http://schemas.microsoft.com/office/drawing/2014/main" id="{030E79CE-1D34-48B2-AAB3-67664DE846D0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śḻïḍe">
              <a:extLst>
                <a:ext uri="{FF2B5EF4-FFF2-40B4-BE49-F238E27FC236}">
                  <a16:creationId xmlns:a16="http://schemas.microsoft.com/office/drawing/2014/main" id="{A9DC1944-A3FF-47B2-A9A7-0F5A0951A045}"/>
                </a:ext>
              </a:extLst>
            </p:cNvPr>
            <p:cNvSpPr/>
            <p:nvPr/>
          </p:nvSpPr>
          <p:spPr bwMode="auto">
            <a:xfrm>
              <a:off x="4654551" y="4341813"/>
              <a:ext cx="306388" cy="542925"/>
            </a:xfrm>
            <a:custGeom>
              <a:avLst/>
              <a:gdLst>
                <a:gd name="T0" fmla="*/ 19 w 76"/>
                <a:gd name="T1" fmla="*/ 64 h 135"/>
                <a:gd name="T2" fmla="*/ 19 w 76"/>
                <a:gd name="T3" fmla="*/ 32 h 135"/>
                <a:gd name="T4" fmla="*/ 56 w 76"/>
                <a:gd name="T5" fmla="*/ 32 h 135"/>
                <a:gd name="T6" fmla="*/ 56 w 76"/>
                <a:gd name="T7" fmla="*/ 64 h 135"/>
                <a:gd name="T8" fmla="*/ 19 w 76"/>
                <a:gd name="T9" fmla="*/ 64 h 135"/>
                <a:gd name="T10" fmla="*/ 66 w 76"/>
                <a:gd name="T11" fmla="*/ 0 h 135"/>
                <a:gd name="T12" fmla="*/ 56 w 76"/>
                <a:gd name="T13" fmla="*/ 10 h 135"/>
                <a:gd name="T14" fmla="*/ 56 w 76"/>
                <a:gd name="T15" fmla="*/ 28 h 135"/>
                <a:gd name="T16" fmla="*/ 19 w 76"/>
                <a:gd name="T17" fmla="*/ 28 h 135"/>
                <a:gd name="T18" fmla="*/ 19 w 76"/>
                <a:gd name="T19" fmla="*/ 10 h 135"/>
                <a:gd name="T20" fmla="*/ 10 w 76"/>
                <a:gd name="T21" fmla="*/ 0 h 135"/>
                <a:gd name="T22" fmla="*/ 0 w 76"/>
                <a:gd name="T23" fmla="*/ 10 h 135"/>
                <a:gd name="T24" fmla="*/ 0 w 76"/>
                <a:gd name="T25" fmla="*/ 135 h 135"/>
                <a:gd name="T26" fmla="*/ 12 w 76"/>
                <a:gd name="T27" fmla="*/ 135 h 135"/>
                <a:gd name="T28" fmla="*/ 19 w 76"/>
                <a:gd name="T29" fmla="*/ 128 h 135"/>
                <a:gd name="T30" fmla="*/ 19 w 76"/>
                <a:gd name="T31" fmla="*/ 103 h 135"/>
                <a:gd name="T32" fmla="*/ 44 w 76"/>
                <a:gd name="T33" fmla="*/ 103 h 135"/>
                <a:gd name="T34" fmla="*/ 48 w 76"/>
                <a:gd name="T35" fmla="*/ 99 h 135"/>
                <a:gd name="T36" fmla="*/ 19 w 76"/>
                <a:gd name="T37" fmla="*/ 99 h 135"/>
                <a:gd name="T38" fmla="*/ 19 w 76"/>
                <a:gd name="T39" fmla="*/ 68 h 135"/>
                <a:gd name="T40" fmla="*/ 56 w 76"/>
                <a:gd name="T41" fmla="*/ 68 h 135"/>
                <a:gd name="T42" fmla="*/ 56 w 76"/>
                <a:gd name="T43" fmla="*/ 91 h 135"/>
                <a:gd name="T44" fmla="*/ 57 w 76"/>
                <a:gd name="T45" fmla="*/ 91 h 135"/>
                <a:gd name="T46" fmla="*/ 57 w 76"/>
                <a:gd name="T47" fmla="*/ 53 h 135"/>
                <a:gd name="T48" fmla="*/ 76 w 76"/>
                <a:gd name="T49" fmla="*/ 53 h 135"/>
                <a:gd name="T50" fmla="*/ 76 w 76"/>
                <a:gd name="T51" fmla="*/ 10 h 135"/>
                <a:gd name="T52" fmla="*/ 66 w 76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35">
                  <a:moveTo>
                    <a:pt x="19" y="64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19" y="64"/>
                    <a:pt x="19" y="64"/>
                    <a:pt x="19" y="64"/>
                  </a:cubicBezTo>
                  <a:moveTo>
                    <a:pt x="66" y="0"/>
                  </a:moveTo>
                  <a:cubicBezTo>
                    <a:pt x="61" y="0"/>
                    <a:pt x="56" y="4"/>
                    <a:pt x="56" y="10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4"/>
                    <a:pt x="71" y="0"/>
                    <a:pt x="66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sľiďe">
              <a:extLst>
                <a:ext uri="{FF2B5EF4-FFF2-40B4-BE49-F238E27FC236}">
                  <a16:creationId xmlns:a16="http://schemas.microsoft.com/office/drawing/2014/main" id="{3DF44666-73C2-435A-B499-78F7728E7F7C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ṧļïďé">
              <a:extLst>
                <a:ext uri="{FF2B5EF4-FFF2-40B4-BE49-F238E27FC236}">
                  <a16:creationId xmlns:a16="http://schemas.microsoft.com/office/drawing/2014/main" id="{DBD52A0F-27AF-496E-B8EF-9FA2906D73EB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ṣḷídê">
              <a:extLst>
                <a:ext uri="{FF2B5EF4-FFF2-40B4-BE49-F238E27FC236}">
                  <a16:creationId xmlns:a16="http://schemas.microsoft.com/office/drawing/2014/main" id="{624DED03-D01C-4523-BA91-283164D6BFC6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śľíḍè">
              <a:extLst>
                <a:ext uri="{FF2B5EF4-FFF2-40B4-BE49-F238E27FC236}">
                  <a16:creationId xmlns:a16="http://schemas.microsoft.com/office/drawing/2014/main" id="{1C19944A-1138-4C09-8983-0B58F654FC62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ṧliḍê">
              <a:extLst>
                <a:ext uri="{FF2B5EF4-FFF2-40B4-BE49-F238E27FC236}">
                  <a16:creationId xmlns:a16="http://schemas.microsoft.com/office/drawing/2014/main" id="{27AE16DF-9BB7-4142-99ED-2E8654457715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ŝ1iḓè">
              <a:extLst>
                <a:ext uri="{FF2B5EF4-FFF2-40B4-BE49-F238E27FC236}">
                  <a16:creationId xmlns:a16="http://schemas.microsoft.com/office/drawing/2014/main" id="{E50441DA-7A6D-4672-8AB7-2230C72C1CCC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ṣḷîḋê">
              <a:extLst>
                <a:ext uri="{FF2B5EF4-FFF2-40B4-BE49-F238E27FC236}">
                  <a16:creationId xmlns:a16="http://schemas.microsoft.com/office/drawing/2014/main" id="{3F2F2790-19E6-420D-B1F0-5DFEF7314698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ṣḻïde">
              <a:extLst>
                <a:ext uri="{FF2B5EF4-FFF2-40B4-BE49-F238E27FC236}">
                  <a16:creationId xmlns:a16="http://schemas.microsoft.com/office/drawing/2014/main" id="{7B61FB5E-F212-47EA-8781-E169FDF240AC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šliḍe">
              <a:extLst>
                <a:ext uri="{FF2B5EF4-FFF2-40B4-BE49-F238E27FC236}">
                  <a16:creationId xmlns:a16="http://schemas.microsoft.com/office/drawing/2014/main" id="{3F45C294-1582-460F-9B7B-097C11ACE24F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ṡḷide">
              <a:extLst>
                <a:ext uri="{FF2B5EF4-FFF2-40B4-BE49-F238E27FC236}">
                  <a16:creationId xmlns:a16="http://schemas.microsoft.com/office/drawing/2014/main" id="{98BA9783-6731-47F4-BBAC-50B9D6012FCA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$ľïḍè">
              <a:extLst>
                <a:ext uri="{FF2B5EF4-FFF2-40B4-BE49-F238E27FC236}">
                  <a16:creationId xmlns:a16="http://schemas.microsoft.com/office/drawing/2014/main" id="{288CD0D8-4EC1-48D4-A964-4234EF114C7A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ṥḻîḑè">
              <a:extLst>
                <a:ext uri="{FF2B5EF4-FFF2-40B4-BE49-F238E27FC236}">
                  <a16:creationId xmlns:a16="http://schemas.microsoft.com/office/drawing/2014/main" id="{07870AC4-D122-4F98-9B17-159B012D1F6D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š1îḑê">
              <a:extLst>
                <a:ext uri="{FF2B5EF4-FFF2-40B4-BE49-F238E27FC236}">
                  <a16:creationId xmlns:a16="http://schemas.microsoft.com/office/drawing/2014/main" id="{E6C814BA-9413-438E-8949-772737BA2371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şḷidé">
              <a:extLst>
                <a:ext uri="{FF2B5EF4-FFF2-40B4-BE49-F238E27FC236}">
                  <a16:creationId xmlns:a16="http://schemas.microsoft.com/office/drawing/2014/main" id="{C2061A8B-3CF2-4B4F-B963-D2A2528F8FEC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ṡlïḍè">
              <a:extLst>
                <a:ext uri="{FF2B5EF4-FFF2-40B4-BE49-F238E27FC236}">
                  <a16:creationId xmlns:a16="http://schemas.microsoft.com/office/drawing/2014/main" id="{F2D414C3-81C1-4104-8A2D-820930FD4C63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close/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ṣļîḍê">
              <a:extLst>
                <a:ext uri="{FF2B5EF4-FFF2-40B4-BE49-F238E27FC236}">
                  <a16:creationId xmlns:a16="http://schemas.microsoft.com/office/drawing/2014/main" id="{90C9419E-1C56-4A8F-9067-332B142445E7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ş1îḍé">
              <a:extLst>
                <a:ext uri="{FF2B5EF4-FFF2-40B4-BE49-F238E27FC236}">
                  <a16:creationId xmlns:a16="http://schemas.microsoft.com/office/drawing/2014/main" id="{DCF02774-0984-42BC-A96E-3CE6A4A31067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ṩlïdé">
              <a:extLst>
                <a:ext uri="{FF2B5EF4-FFF2-40B4-BE49-F238E27FC236}">
                  <a16:creationId xmlns:a16="http://schemas.microsoft.com/office/drawing/2014/main" id="{99A231AC-F22B-4AB6-A859-3620D1CB7453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sḷïḓe">
              <a:extLst>
                <a:ext uri="{FF2B5EF4-FFF2-40B4-BE49-F238E27FC236}">
                  <a16:creationId xmlns:a16="http://schemas.microsoft.com/office/drawing/2014/main" id="{E8E10E8D-33BD-4CA8-922A-B2641758A37D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şlïḍe">
              <a:extLst>
                <a:ext uri="{FF2B5EF4-FFF2-40B4-BE49-F238E27FC236}">
                  <a16:creationId xmlns:a16="http://schemas.microsoft.com/office/drawing/2014/main" id="{FC6E041B-AB39-42E9-81DF-1C1D095ACE95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ṧ1íde">
              <a:extLst>
                <a:ext uri="{FF2B5EF4-FFF2-40B4-BE49-F238E27FC236}">
                  <a16:creationId xmlns:a16="http://schemas.microsoft.com/office/drawing/2014/main" id="{97BB807C-84FE-4ED2-A323-90243A27A76C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ïṩľiḋé">
              <a:extLst>
                <a:ext uri="{FF2B5EF4-FFF2-40B4-BE49-F238E27FC236}">
                  <a16:creationId xmlns:a16="http://schemas.microsoft.com/office/drawing/2014/main" id="{85F7B8F7-BBAA-47D9-9CE5-47374DBF88C9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ṧļiďé">
              <a:extLst>
                <a:ext uri="{FF2B5EF4-FFF2-40B4-BE49-F238E27FC236}">
                  <a16:creationId xmlns:a16="http://schemas.microsoft.com/office/drawing/2014/main" id="{A2DA1308-90BE-4472-B573-99784AD60DCB}"/>
                </a:ext>
              </a:extLst>
            </p:cNvPr>
            <p:cNvSpPr/>
            <p:nvPr/>
          </p:nvSpPr>
          <p:spPr bwMode="auto">
            <a:xfrm>
              <a:off x="4552951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ṥlîḓè">
              <a:extLst>
                <a:ext uri="{FF2B5EF4-FFF2-40B4-BE49-F238E27FC236}">
                  <a16:creationId xmlns:a16="http://schemas.microsoft.com/office/drawing/2014/main" id="{260A34D3-0299-46B8-9F2C-C22BB7E6F2E3}"/>
                </a:ext>
              </a:extLst>
            </p:cNvPr>
            <p:cNvSpPr/>
            <p:nvPr/>
          </p:nvSpPr>
          <p:spPr bwMode="auto">
            <a:xfrm>
              <a:off x="4678364" y="4454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ṥḻídé">
              <a:extLst>
                <a:ext uri="{FF2B5EF4-FFF2-40B4-BE49-F238E27FC236}">
                  <a16:creationId xmlns:a16="http://schemas.microsoft.com/office/drawing/2014/main" id="{DDEF1A95-C14F-4B59-B490-D3B56590C65A}"/>
                </a:ext>
              </a:extLst>
            </p:cNvPr>
            <p:cNvSpPr/>
            <p:nvPr/>
          </p:nvSpPr>
          <p:spPr bwMode="auto">
            <a:xfrm>
              <a:off x="4670426" y="4598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ṥļïḑé">
              <a:extLst>
                <a:ext uri="{FF2B5EF4-FFF2-40B4-BE49-F238E27FC236}">
                  <a16:creationId xmlns:a16="http://schemas.microsoft.com/office/drawing/2014/main" id="{41080B00-0B4D-4369-BBD9-496BA340759A}"/>
                </a:ext>
              </a:extLst>
            </p:cNvPr>
            <p:cNvSpPr/>
            <p:nvPr/>
          </p:nvSpPr>
          <p:spPr bwMode="auto">
            <a:xfrm>
              <a:off x="4662489" y="47402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ṧľidé">
              <a:extLst>
                <a:ext uri="{FF2B5EF4-FFF2-40B4-BE49-F238E27FC236}">
                  <a16:creationId xmlns:a16="http://schemas.microsoft.com/office/drawing/2014/main" id="{FE71F155-E573-4892-999E-2951D7E4B449}"/>
                </a:ext>
              </a:extLst>
            </p:cNvPr>
            <p:cNvSpPr/>
            <p:nvPr/>
          </p:nvSpPr>
          <p:spPr bwMode="auto">
            <a:xfrm>
              <a:off x="4649789" y="48847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Sḻiḋê">
              <a:extLst>
                <a:ext uri="{FF2B5EF4-FFF2-40B4-BE49-F238E27FC236}">
                  <a16:creationId xmlns:a16="http://schemas.microsoft.com/office/drawing/2014/main" id="{09571DB1-A4AC-43A6-9382-F00B5639A50A}"/>
                </a:ext>
              </a:extLst>
            </p:cNvPr>
            <p:cNvSpPr/>
            <p:nvPr/>
          </p:nvSpPr>
          <p:spPr bwMode="auto">
            <a:xfrm>
              <a:off x="4641851" y="50260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ś1îḑê">
              <a:extLst>
                <a:ext uri="{FF2B5EF4-FFF2-40B4-BE49-F238E27FC236}">
                  <a16:creationId xmlns:a16="http://schemas.microsoft.com/office/drawing/2014/main" id="{020987D0-C0EC-44AA-B7A3-8F9A1A9FFD31}"/>
                </a:ext>
              </a:extLst>
            </p:cNvPr>
            <p:cNvSpPr/>
            <p:nvPr/>
          </p:nvSpPr>
          <p:spPr bwMode="auto">
            <a:xfrm>
              <a:off x="4633914" y="51704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ṩ1ïḓè">
              <a:extLst>
                <a:ext uri="{FF2B5EF4-FFF2-40B4-BE49-F238E27FC236}">
                  <a16:creationId xmlns:a16="http://schemas.microsoft.com/office/drawing/2014/main" id="{0AA4F743-0D36-4038-8D06-81EC77BDC004}"/>
                </a:ext>
              </a:extLst>
            </p:cNvPr>
            <p:cNvSpPr/>
            <p:nvPr/>
          </p:nvSpPr>
          <p:spPr bwMode="auto">
            <a:xfrm>
              <a:off x="4625976" y="53117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ṡlïḍé">
              <a:extLst>
                <a:ext uri="{FF2B5EF4-FFF2-40B4-BE49-F238E27FC236}">
                  <a16:creationId xmlns:a16="http://schemas.microsoft.com/office/drawing/2014/main" id="{57FF47F8-0ABE-4D9A-9322-F8979EC64C9F}"/>
                </a:ext>
              </a:extLst>
            </p:cNvPr>
            <p:cNvSpPr/>
            <p:nvPr/>
          </p:nvSpPr>
          <p:spPr bwMode="auto">
            <a:xfrm>
              <a:off x="4613276" y="54562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ŝlïḓe">
              <a:extLst>
                <a:ext uri="{FF2B5EF4-FFF2-40B4-BE49-F238E27FC236}">
                  <a16:creationId xmlns:a16="http://schemas.microsoft.com/office/drawing/2014/main" id="{55608B53-E966-443C-ABAA-C9ABB30FB0FB}"/>
                </a:ext>
              </a:extLst>
            </p:cNvPr>
            <p:cNvSpPr/>
            <p:nvPr/>
          </p:nvSpPr>
          <p:spPr bwMode="auto">
            <a:xfrm>
              <a:off x="4605339" y="5597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Sľîḍé">
              <a:extLst>
                <a:ext uri="{FF2B5EF4-FFF2-40B4-BE49-F238E27FC236}">
                  <a16:creationId xmlns:a16="http://schemas.microsoft.com/office/drawing/2014/main" id="{9B838DC5-F26D-4E38-B8A2-3EC62D96C0C4}"/>
                </a:ext>
              </a:extLst>
            </p:cNvPr>
            <p:cNvSpPr/>
            <p:nvPr/>
          </p:nvSpPr>
          <p:spPr bwMode="auto">
            <a:xfrm>
              <a:off x="4597401" y="5741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0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ṥlïďê">
              <a:extLst>
                <a:ext uri="{FF2B5EF4-FFF2-40B4-BE49-F238E27FC236}">
                  <a16:creationId xmlns:a16="http://schemas.microsoft.com/office/drawing/2014/main" id="{959A9377-971B-4F3A-876A-6FBAF5A1ECED}"/>
                </a:ext>
              </a:extLst>
            </p:cNvPr>
            <p:cNvSpPr/>
            <p:nvPr/>
          </p:nvSpPr>
          <p:spPr bwMode="auto">
            <a:xfrm>
              <a:off x="4778376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$1îde">
              <a:extLst>
                <a:ext uri="{FF2B5EF4-FFF2-40B4-BE49-F238E27FC236}">
                  <a16:creationId xmlns:a16="http://schemas.microsoft.com/office/drawing/2014/main" id="{D6EB2C4C-C74D-4888-BB03-57D8099D7C5D}"/>
                </a:ext>
              </a:extLst>
            </p:cNvPr>
            <p:cNvSpPr/>
            <p:nvPr/>
          </p:nvSpPr>
          <p:spPr bwMode="auto">
            <a:xfrm>
              <a:off x="3698876" y="5122863"/>
              <a:ext cx="531813" cy="527050"/>
            </a:xfrm>
            <a:custGeom>
              <a:avLst/>
              <a:gdLst>
                <a:gd name="T0" fmla="*/ 3 w 132"/>
                <a:gd name="T1" fmla="*/ 131 h 131"/>
                <a:gd name="T2" fmla="*/ 132 w 132"/>
                <a:gd name="T3" fmla="*/ 2 h 131"/>
                <a:gd name="T4" fmla="*/ 129 w 132"/>
                <a:gd name="T5" fmla="*/ 0 h 131"/>
                <a:gd name="T6" fmla="*/ 0 w 132"/>
                <a:gd name="T7" fmla="*/ 129 h 131"/>
                <a:gd name="T8" fmla="*/ 1 w 132"/>
                <a:gd name="T9" fmla="*/ 131 h 131"/>
                <a:gd name="T10" fmla="*/ 3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3" y="13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2" y="131"/>
                    <a:pt x="3" y="131"/>
                    <a:pt x="3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ṣḻïdé">
              <a:extLst>
                <a:ext uri="{FF2B5EF4-FFF2-40B4-BE49-F238E27FC236}">
                  <a16:creationId xmlns:a16="http://schemas.microsoft.com/office/drawing/2014/main" id="{015BDA2A-D365-42C7-91E6-BC0158A37D6B}"/>
                </a:ext>
              </a:extLst>
            </p:cNvPr>
            <p:cNvSpPr/>
            <p:nvPr/>
          </p:nvSpPr>
          <p:spPr bwMode="auto">
            <a:xfrm>
              <a:off x="3763964" y="5167313"/>
              <a:ext cx="482600" cy="482600"/>
            </a:xfrm>
            <a:custGeom>
              <a:avLst/>
              <a:gdLst>
                <a:gd name="T0" fmla="*/ 5 w 120"/>
                <a:gd name="T1" fmla="*/ 119 h 120"/>
                <a:gd name="T2" fmla="*/ 119 w 120"/>
                <a:gd name="T3" fmla="*/ 6 h 120"/>
                <a:gd name="T4" fmla="*/ 120 w 120"/>
                <a:gd name="T5" fmla="*/ 0 h 120"/>
                <a:gd name="T6" fmla="*/ 0 w 120"/>
                <a:gd name="T7" fmla="*/ 120 h 120"/>
                <a:gd name="T8" fmla="*/ 5 w 120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5" y="119"/>
                  </a:moveTo>
                  <a:cubicBezTo>
                    <a:pt x="119" y="6"/>
                    <a:pt x="119" y="6"/>
                    <a:pt x="119" y="6"/>
                  </a:cubicBezTo>
                  <a:cubicBezTo>
                    <a:pt x="119" y="4"/>
                    <a:pt x="119" y="2"/>
                    <a:pt x="12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0"/>
                    <a:pt x="4" y="119"/>
                    <a:pt x="5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śļídé">
              <a:extLst>
                <a:ext uri="{FF2B5EF4-FFF2-40B4-BE49-F238E27FC236}">
                  <a16:creationId xmlns:a16="http://schemas.microsoft.com/office/drawing/2014/main" id="{42F5FDE5-7AA9-4644-B46E-842841CF5014}"/>
                </a:ext>
              </a:extLst>
            </p:cNvPr>
            <p:cNvSpPr/>
            <p:nvPr/>
          </p:nvSpPr>
          <p:spPr bwMode="auto">
            <a:xfrm>
              <a:off x="3836989" y="5246688"/>
              <a:ext cx="401638" cy="398463"/>
            </a:xfrm>
            <a:custGeom>
              <a:avLst/>
              <a:gdLst>
                <a:gd name="T0" fmla="*/ 5 w 100"/>
                <a:gd name="T1" fmla="*/ 99 h 99"/>
                <a:gd name="T2" fmla="*/ 100 w 100"/>
                <a:gd name="T3" fmla="*/ 5 h 99"/>
                <a:gd name="T4" fmla="*/ 100 w 100"/>
                <a:gd name="T5" fmla="*/ 0 h 99"/>
                <a:gd name="T6" fmla="*/ 0 w 100"/>
                <a:gd name="T7" fmla="*/ 99 h 99"/>
                <a:gd name="T8" fmla="*/ 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5" y="99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3"/>
                    <a:pt x="100" y="1"/>
                    <a:pt x="10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" y="99"/>
                    <a:pt x="3" y="99"/>
                    <a:pt x="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ṣļiḋè">
              <a:extLst>
                <a:ext uri="{FF2B5EF4-FFF2-40B4-BE49-F238E27FC236}">
                  <a16:creationId xmlns:a16="http://schemas.microsoft.com/office/drawing/2014/main" id="{8AC02A72-2F2B-4294-8A9E-559BF97B3185}"/>
                </a:ext>
              </a:extLst>
            </p:cNvPr>
            <p:cNvSpPr/>
            <p:nvPr/>
          </p:nvSpPr>
          <p:spPr bwMode="auto">
            <a:xfrm>
              <a:off x="3908426" y="5324476"/>
              <a:ext cx="327025" cy="325438"/>
            </a:xfrm>
            <a:custGeom>
              <a:avLst/>
              <a:gdLst>
                <a:gd name="T0" fmla="*/ 5 w 81"/>
                <a:gd name="T1" fmla="*/ 81 h 81"/>
                <a:gd name="T2" fmla="*/ 81 w 81"/>
                <a:gd name="T3" fmla="*/ 5 h 81"/>
                <a:gd name="T4" fmla="*/ 81 w 81"/>
                <a:gd name="T5" fmla="*/ 0 h 81"/>
                <a:gd name="T6" fmla="*/ 0 w 81"/>
                <a:gd name="T7" fmla="*/ 81 h 81"/>
                <a:gd name="T8" fmla="*/ 5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5" y="81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81" y="3"/>
                    <a:pt x="81" y="1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3" y="81"/>
                    <a:pt x="5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sḻíḍè">
              <a:extLst>
                <a:ext uri="{FF2B5EF4-FFF2-40B4-BE49-F238E27FC236}">
                  <a16:creationId xmlns:a16="http://schemas.microsoft.com/office/drawing/2014/main" id="{8DEBE14A-E5ED-449F-8289-0BCDAD812223}"/>
                </a:ext>
              </a:extLst>
            </p:cNvPr>
            <p:cNvSpPr/>
            <p:nvPr/>
          </p:nvSpPr>
          <p:spPr bwMode="auto">
            <a:xfrm>
              <a:off x="3981451" y="5395913"/>
              <a:ext cx="249238" cy="254000"/>
            </a:xfrm>
            <a:custGeom>
              <a:avLst/>
              <a:gdLst>
                <a:gd name="T0" fmla="*/ 5 w 62"/>
                <a:gd name="T1" fmla="*/ 63 h 63"/>
                <a:gd name="T2" fmla="*/ 62 w 62"/>
                <a:gd name="T3" fmla="*/ 5 h 63"/>
                <a:gd name="T4" fmla="*/ 62 w 62"/>
                <a:gd name="T5" fmla="*/ 0 h 63"/>
                <a:gd name="T6" fmla="*/ 0 w 62"/>
                <a:gd name="T7" fmla="*/ 63 h 63"/>
                <a:gd name="T8" fmla="*/ 5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" y="63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2" y="4"/>
                    <a:pt x="62" y="2"/>
                    <a:pt x="62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3" y="63"/>
                    <a:pt x="5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sļíḍe">
              <a:extLst>
                <a:ext uri="{FF2B5EF4-FFF2-40B4-BE49-F238E27FC236}">
                  <a16:creationId xmlns:a16="http://schemas.microsoft.com/office/drawing/2014/main" id="{54CF00F6-9427-48B3-B6B8-21022E695170}"/>
                </a:ext>
              </a:extLst>
            </p:cNvPr>
            <p:cNvSpPr/>
            <p:nvPr/>
          </p:nvSpPr>
          <p:spPr bwMode="auto">
            <a:xfrm>
              <a:off x="4049714" y="5468938"/>
              <a:ext cx="180975" cy="180975"/>
            </a:xfrm>
            <a:custGeom>
              <a:avLst/>
              <a:gdLst>
                <a:gd name="T0" fmla="*/ 5 w 45"/>
                <a:gd name="T1" fmla="*/ 45 h 45"/>
                <a:gd name="T2" fmla="*/ 45 w 45"/>
                <a:gd name="T3" fmla="*/ 5 h 45"/>
                <a:gd name="T4" fmla="*/ 45 w 45"/>
                <a:gd name="T5" fmla="*/ 0 h 45"/>
                <a:gd name="T6" fmla="*/ 0 w 45"/>
                <a:gd name="T7" fmla="*/ 45 h 45"/>
                <a:gd name="T8" fmla="*/ 5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5" y="45"/>
                  </a:move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2"/>
                    <a:pt x="45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5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ṡļiḍe">
              <a:extLst>
                <a:ext uri="{FF2B5EF4-FFF2-40B4-BE49-F238E27FC236}">
                  <a16:creationId xmlns:a16="http://schemas.microsoft.com/office/drawing/2014/main" id="{409F69B9-33F5-4C43-8E30-5DCCB0E552AA}"/>
                </a:ext>
              </a:extLst>
            </p:cNvPr>
            <p:cNvSpPr/>
            <p:nvPr/>
          </p:nvSpPr>
          <p:spPr bwMode="auto">
            <a:xfrm>
              <a:off x="4162426" y="4921251"/>
              <a:ext cx="80963" cy="796925"/>
            </a:xfrm>
            <a:custGeom>
              <a:avLst/>
              <a:gdLst>
                <a:gd name="T0" fmla="*/ 20 w 20"/>
                <a:gd name="T1" fmla="*/ 198 h 198"/>
                <a:gd name="T2" fmla="*/ 0 w 20"/>
                <a:gd name="T3" fmla="*/ 198 h 198"/>
                <a:gd name="T4" fmla="*/ 0 w 20"/>
                <a:gd name="T5" fmla="*/ 21 h 198"/>
                <a:gd name="T6" fmla="*/ 20 w 20"/>
                <a:gd name="T7" fmla="*/ 0 h 198"/>
                <a:gd name="T8" fmla="*/ 2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20" y="198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śḻïḍe">
              <a:extLst>
                <a:ext uri="{FF2B5EF4-FFF2-40B4-BE49-F238E27FC236}">
                  <a16:creationId xmlns:a16="http://schemas.microsoft.com/office/drawing/2014/main" id="{09CDC331-098C-45D8-9E93-018562061A82}"/>
                </a:ext>
              </a:extLst>
            </p:cNvPr>
            <p:cNvSpPr/>
            <p:nvPr/>
          </p:nvSpPr>
          <p:spPr bwMode="auto">
            <a:xfrm>
              <a:off x="3554414" y="4986338"/>
              <a:ext cx="704850" cy="700088"/>
            </a:xfrm>
            <a:custGeom>
              <a:avLst/>
              <a:gdLst>
                <a:gd name="T0" fmla="*/ 25 w 444"/>
                <a:gd name="T1" fmla="*/ 441 h 441"/>
                <a:gd name="T2" fmla="*/ 0 w 444"/>
                <a:gd name="T3" fmla="*/ 415 h 441"/>
                <a:gd name="T4" fmla="*/ 416 w 444"/>
                <a:gd name="T5" fmla="*/ 0 h 441"/>
                <a:gd name="T6" fmla="*/ 444 w 444"/>
                <a:gd name="T7" fmla="*/ 25 h 441"/>
                <a:gd name="T8" fmla="*/ 25 w 444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441">
                  <a:moveTo>
                    <a:pt x="25" y="441"/>
                  </a:moveTo>
                  <a:lnTo>
                    <a:pt x="0" y="415"/>
                  </a:lnTo>
                  <a:lnTo>
                    <a:pt x="416" y="0"/>
                  </a:lnTo>
                  <a:lnTo>
                    <a:pt x="444" y="25"/>
                  </a:lnTo>
                  <a:lnTo>
                    <a:pt x="25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sľîḋè">
              <a:extLst>
                <a:ext uri="{FF2B5EF4-FFF2-40B4-BE49-F238E27FC236}">
                  <a16:creationId xmlns:a16="http://schemas.microsoft.com/office/drawing/2014/main" id="{72C20500-EB06-4FB5-A692-92D21C4E794D}"/>
                </a:ext>
              </a:extLst>
            </p:cNvPr>
            <p:cNvSpPr/>
            <p:nvPr/>
          </p:nvSpPr>
          <p:spPr bwMode="auto">
            <a:xfrm>
              <a:off x="4202114" y="4884738"/>
              <a:ext cx="85725" cy="833438"/>
            </a:xfrm>
            <a:custGeom>
              <a:avLst/>
              <a:gdLst>
                <a:gd name="T0" fmla="*/ 21 w 21"/>
                <a:gd name="T1" fmla="*/ 207 h 207"/>
                <a:gd name="T2" fmla="*/ 0 w 21"/>
                <a:gd name="T3" fmla="*/ 207 h 207"/>
                <a:gd name="T4" fmla="*/ 0 w 21"/>
                <a:gd name="T5" fmla="*/ 20 h 207"/>
                <a:gd name="T6" fmla="*/ 21 w 21"/>
                <a:gd name="T7" fmla="*/ 0 h 207"/>
                <a:gd name="T8" fmla="*/ 21 w 21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7">
                  <a:moveTo>
                    <a:pt x="21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lnTo>
                    <a:pt x="21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ṡḻîḋê">
              <a:extLst>
                <a:ext uri="{FF2B5EF4-FFF2-40B4-BE49-F238E27FC236}">
                  <a16:creationId xmlns:a16="http://schemas.microsoft.com/office/drawing/2014/main" id="{09E450EE-DF8E-47A4-9393-590B6B4A118D}"/>
                </a:ext>
              </a:extLst>
            </p:cNvPr>
            <p:cNvSpPr/>
            <p:nvPr/>
          </p:nvSpPr>
          <p:spPr bwMode="auto">
            <a:xfrm>
              <a:off x="3429001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slîḓe">
              <a:extLst>
                <a:ext uri="{FF2B5EF4-FFF2-40B4-BE49-F238E27FC236}">
                  <a16:creationId xmlns:a16="http://schemas.microsoft.com/office/drawing/2014/main" id="{B666E8AC-749B-4493-9DE2-F911427BC710}"/>
                </a:ext>
              </a:extLst>
            </p:cNvPr>
            <p:cNvSpPr/>
            <p:nvPr/>
          </p:nvSpPr>
          <p:spPr bwMode="auto">
            <a:xfrm>
              <a:off x="3671888" y="5634038"/>
              <a:ext cx="833438" cy="84138"/>
            </a:xfrm>
            <a:custGeom>
              <a:avLst/>
              <a:gdLst>
                <a:gd name="T0" fmla="*/ 0 w 207"/>
                <a:gd name="T1" fmla="*/ 0 h 21"/>
                <a:gd name="T2" fmla="*/ 0 w 207"/>
                <a:gd name="T3" fmla="*/ 21 h 21"/>
                <a:gd name="T4" fmla="*/ 207 w 207"/>
                <a:gd name="T5" fmla="*/ 21 h 21"/>
                <a:gd name="T6" fmla="*/ 186 w 207"/>
                <a:gd name="T7" fmla="*/ 0 h 21"/>
                <a:gd name="T8" fmla="*/ 0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7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ṧḻíḓé">
              <a:extLst>
                <a:ext uri="{FF2B5EF4-FFF2-40B4-BE49-F238E27FC236}">
                  <a16:creationId xmlns:a16="http://schemas.microsoft.com/office/drawing/2014/main" id="{F8625084-4DD9-4FB1-8346-DD1937B30DE1}"/>
                </a:ext>
              </a:extLst>
            </p:cNvPr>
            <p:cNvSpPr/>
            <p:nvPr/>
          </p:nvSpPr>
          <p:spPr bwMode="auto">
            <a:xfrm>
              <a:off x="4219576" y="4978401"/>
              <a:ext cx="26988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ṥlîde">
              <a:extLst>
                <a:ext uri="{FF2B5EF4-FFF2-40B4-BE49-F238E27FC236}">
                  <a16:creationId xmlns:a16="http://schemas.microsoft.com/office/drawing/2014/main" id="{2B243EBF-B7AF-4135-814C-F378785DE96D}"/>
                </a:ext>
              </a:extLst>
            </p:cNvPr>
            <p:cNvSpPr/>
            <p:nvPr/>
          </p:nvSpPr>
          <p:spPr bwMode="auto">
            <a:xfrm>
              <a:off x="4219576" y="4981576"/>
              <a:ext cx="26988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ṣḷîḍè">
              <a:extLst>
                <a:ext uri="{FF2B5EF4-FFF2-40B4-BE49-F238E27FC236}">
                  <a16:creationId xmlns:a16="http://schemas.microsoft.com/office/drawing/2014/main" id="{A1E020A2-03A6-4C6A-AAEB-163E20C9FF72}"/>
                </a:ext>
              </a:extLst>
            </p:cNvPr>
            <p:cNvSpPr/>
            <p:nvPr/>
          </p:nvSpPr>
          <p:spPr bwMode="auto">
            <a:xfrm>
              <a:off x="4222751" y="4986338"/>
              <a:ext cx="20638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ṣḷíḋe">
              <a:extLst>
                <a:ext uri="{FF2B5EF4-FFF2-40B4-BE49-F238E27FC236}">
                  <a16:creationId xmlns:a16="http://schemas.microsoft.com/office/drawing/2014/main" id="{658D876F-AE99-43A6-BFF8-A74D6DA6D632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íş1îde">
              <a:extLst>
                <a:ext uri="{FF2B5EF4-FFF2-40B4-BE49-F238E27FC236}">
                  <a16:creationId xmlns:a16="http://schemas.microsoft.com/office/drawing/2014/main" id="{3745F6A3-A984-4857-B618-C521EECAA06D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ṡļïḑé">
              <a:extLst>
                <a:ext uri="{FF2B5EF4-FFF2-40B4-BE49-F238E27FC236}">
                  <a16:creationId xmlns:a16="http://schemas.microsoft.com/office/drawing/2014/main" id="{8F868ED5-4273-4C72-90AC-9ED0AB96CA37}"/>
                </a:ext>
              </a:extLst>
            </p:cNvPr>
            <p:cNvSpPr/>
            <p:nvPr/>
          </p:nvSpPr>
          <p:spPr bwMode="auto">
            <a:xfrm>
              <a:off x="4222751" y="5029201"/>
              <a:ext cx="20638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ṥľîḑê">
              <a:extLst>
                <a:ext uri="{FF2B5EF4-FFF2-40B4-BE49-F238E27FC236}">
                  <a16:creationId xmlns:a16="http://schemas.microsoft.com/office/drawing/2014/main" id="{4E8CC91E-7358-4BD7-8594-1D8BFDB2C0DF}"/>
                </a:ext>
              </a:extLst>
            </p:cNvPr>
            <p:cNvSpPr/>
            <p:nvPr/>
          </p:nvSpPr>
          <p:spPr bwMode="auto">
            <a:xfrm>
              <a:off x="3541713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ṣlïdé">
              <a:extLst>
                <a:ext uri="{FF2B5EF4-FFF2-40B4-BE49-F238E27FC236}">
                  <a16:creationId xmlns:a16="http://schemas.microsoft.com/office/drawing/2014/main" id="{4AE2BFE7-0330-4FBE-AC9B-35B277B67197}"/>
                </a:ext>
              </a:extLst>
            </p:cNvPr>
            <p:cNvSpPr/>
            <p:nvPr/>
          </p:nvSpPr>
          <p:spPr bwMode="auto">
            <a:xfrm>
              <a:off x="3541713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ṡḷïḓe">
              <a:extLst>
                <a:ext uri="{FF2B5EF4-FFF2-40B4-BE49-F238E27FC236}">
                  <a16:creationId xmlns:a16="http://schemas.microsoft.com/office/drawing/2014/main" id="{E7A34714-C2A6-477C-80AC-36A4A296E875}"/>
                </a:ext>
              </a:extLst>
            </p:cNvPr>
            <p:cNvSpPr/>
            <p:nvPr/>
          </p:nvSpPr>
          <p:spPr bwMode="auto">
            <a:xfrm>
              <a:off x="3546476" y="5653088"/>
              <a:ext cx="20638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šļïḋé">
              <a:extLst>
                <a:ext uri="{FF2B5EF4-FFF2-40B4-BE49-F238E27FC236}">
                  <a16:creationId xmlns:a16="http://schemas.microsoft.com/office/drawing/2014/main" id="{5C3D7ECC-5780-4771-819E-47BB37E2C8C5}"/>
                </a:ext>
              </a:extLst>
            </p:cNvPr>
            <p:cNvSpPr/>
            <p:nvPr/>
          </p:nvSpPr>
          <p:spPr bwMode="auto">
            <a:xfrm>
              <a:off x="3594101" y="5645151"/>
              <a:ext cx="25400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îṡļiḓé">
              <a:extLst>
                <a:ext uri="{FF2B5EF4-FFF2-40B4-BE49-F238E27FC236}">
                  <a16:creationId xmlns:a16="http://schemas.microsoft.com/office/drawing/2014/main" id="{A872606D-D87F-4735-A90D-46CBA6BAC661}"/>
                </a:ext>
              </a:extLst>
            </p:cNvPr>
            <p:cNvSpPr/>
            <p:nvPr/>
          </p:nvSpPr>
          <p:spPr bwMode="auto">
            <a:xfrm>
              <a:off x="3594101" y="5649913"/>
              <a:ext cx="25400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ŝ1iḍê">
              <a:extLst>
                <a:ext uri="{FF2B5EF4-FFF2-40B4-BE49-F238E27FC236}">
                  <a16:creationId xmlns:a16="http://schemas.microsoft.com/office/drawing/2014/main" id="{F5A0FD42-E747-405B-AA7E-BAFDC8AB5F39}"/>
                </a:ext>
              </a:extLst>
            </p:cNvPr>
            <p:cNvSpPr/>
            <p:nvPr/>
          </p:nvSpPr>
          <p:spPr bwMode="auto">
            <a:xfrm>
              <a:off x="3598863" y="5653088"/>
              <a:ext cx="15875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sḻiḋé">
              <a:extLst>
                <a:ext uri="{FF2B5EF4-FFF2-40B4-BE49-F238E27FC236}">
                  <a16:creationId xmlns:a16="http://schemas.microsoft.com/office/drawing/2014/main" id="{8B862240-83E3-4F3F-91DF-9180B8DD0A4D}"/>
                </a:ext>
              </a:extLst>
            </p:cNvPr>
            <p:cNvSpPr/>
            <p:nvPr/>
          </p:nvSpPr>
          <p:spPr bwMode="auto">
            <a:xfrm>
              <a:off x="6342063" y="5122863"/>
              <a:ext cx="531813" cy="527050"/>
            </a:xfrm>
            <a:custGeom>
              <a:avLst/>
              <a:gdLst>
                <a:gd name="T0" fmla="*/ 128 w 132"/>
                <a:gd name="T1" fmla="*/ 131 h 131"/>
                <a:gd name="T2" fmla="*/ 0 w 132"/>
                <a:gd name="T3" fmla="*/ 2 h 131"/>
                <a:gd name="T4" fmla="*/ 2 w 132"/>
                <a:gd name="T5" fmla="*/ 0 h 131"/>
                <a:gd name="T6" fmla="*/ 132 w 132"/>
                <a:gd name="T7" fmla="*/ 129 h 131"/>
                <a:gd name="T8" fmla="*/ 130 w 132"/>
                <a:gd name="T9" fmla="*/ 131 h 131"/>
                <a:gd name="T10" fmla="*/ 128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28" y="13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9" y="131"/>
                    <a:pt x="128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ṡḻíḋé">
              <a:extLst>
                <a:ext uri="{FF2B5EF4-FFF2-40B4-BE49-F238E27FC236}">
                  <a16:creationId xmlns:a16="http://schemas.microsoft.com/office/drawing/2014/main" id="{5B7A4ABB-719B-496F-9739-BBF54ACDBEE3}"/>
                </a:ext>
              </a:extLst>
            </p:cNvPr>
            <p:cNvSpPr/>
            <p:nvPr/>
          </p:nvSpPr>
          <p:spPr bwMode="auto">
            <a:xfrm>
              <a:off x="6326188" y="5167313"/>
              <a:ext cx="479425" cy="482600"/>
            </a:xfrm>
            <a:custGeom>
              <a:avLst/>
              <a:gdLst>
                <a:gd name="T0" fmla="*/ 114 w 119"/>
                <a:gd name="T1" fmla="*/ 119 h 120"/>
                <a:gd name="T2" fmla="*/ 0 w 119"/>
                <a:gd name="T3" fmla="*/ 6 h 120"/>
                <a:gd name="T4" fmla="*/ 0 w 119"/>
                <a:gd name="T5" fmla="*/ 0 h 120"/>
                <a:gd name="T6" fmla="*/ 119 w 119"/>
                <a:gd name="T7" fmla="*/ 120 h 120"/>
                <a:gd name="T8" fmla="*/ 114 w 119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14" y="1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17" y="120"/>
                    <a:pt x="116" y="119"/>
                    <a:pt x="114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şļîḑé">
              <a:extLst>
                <a:ext uri="{FF2B5EF4-FFF2-40B4-BE49-F238E27FC236}">
                  <a16:creationId xmlns:a16="http://schemas.microsoft.com/office/drawing/2014/main" id="{8826E48E-DA33-4AC8-8583-FD1901145FBC}"/>
                </a:ext>
              </a:extLst>
            </p:cNvPr>
            <p:cNvSpPr/>
            <p:nvPr/>
          </p:nvSpPr>
          <p:spPr bwMode="auto">
            <a:xfrm>
              <a:off x="6329363" y="5246688"/>
              <a:ext cx="403225" cy="398463"/>
            </a:xfrm>
            <a:custGeom>
              <a:avLst/>
              <a:gdLst>
                <a:gd name="T0" fmla="*/ 95 w 100"/>
                <a:gd name="T1" fmla="*/ 99 h 99"/>
                <a:gd name="T2" fmla="*/ 1 w 100"/>
                <a:gd name="T3" fmla="*/ 5 h 99"/>
                <a:gd name="T4" fmla="*/ 0 w 100"/>
                <a:gd name="T5" fmla="*/ 0 h 99"/>
                <a:gd name="T6" fmla="*/ 100 w 100"/>
                <a:gd name="T7" fmla="*/ 99 h 99"/>
                <a:gd name="T8" fmla="*/ 9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95" y="99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1"/>
                    <a:pt x="0" y="0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99" y="99"/>
                    <a:pt x="97" y="99"/>
                    <a:pt x="9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ṥlîde">
              <a:extLst>
                <a:ext uri="{FF2B5EF4-FFF2-40B4-BE49-F238E27FC236}">
                  <a16:creationId xmlns:a16="http://schemas.microsoft.com/office/drawing/2014/main" id="{F5EEE6C2-DD6C-4CCF-AD93-D6C8D9C3B90F}"/>
                </a:ext>
              </a:extLst>
            </p:cNvPr>
            <p:cNvSpPr/>
            <p:nvPr/>
          </p:nvSpPr>
          <p:spPr bwMode="auto">
            <a:xfrm>
              <a:off x="6337301" y="5324476"/>
              <a:ext cx="327025" cy="325438"/>
            </a:xfrm>
            <a:custGeom>
              <a:avLst/>
              <a:gdLst>
                <a:gd name="T0" fmla="*/ 76 w 81"/>
                <a:gd name="T1" fmla="*/ 81 h 81"/>
                <a:gd name="T2" fmla="*/ 0 w 81"/>
                <a:gd name="T3" fmla="*/ 5 h 81"/>
                <a:gd name="T4" fmla="*/ 0 w 81"/>
                <a:gd name="T5" fmla="*/ 0 h 81"/>
                <a:gd name="T6" fmla="*/ 81 w 81"/>
                <a:gd name="T7" fmla="*/ 81 h 81"/>
                <a:gd name="T8" fmla="*/ 76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76" y="8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79" y="81"/>
                    <a:pt x="77" y="81"/>
                    <a:pt x="76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şḻîḍè">
              <a:extLst>
                <a:ext uri="{FF2B5EF4-FFF2-40B4-BE49-F238E27FC236}">
                  <a16:creationId xmlns:a16="http://schemas.microsoft.com/office/drawing/2014/main" id="{DFC1314F-7358-41CE-ADDE-EF9996AB64E0}"/>
                </a:ext>
              </a:extLst>
            </p:cNvPr>
            <p:cNvSpPr/>
            <p:nvPr/>
          </p:nvSpPr>
          <p:spPr bwMode="auto">
            <a:xfrm>
              <a:off x="6342063" y="5395913"/>
              <a:ext cx="249238" cy="254000"/>
            </a:xfrm>
            <a:custGeom>
              <a:avLst/>
              <a:gdLst>
                <a:gd name="T0" fmla="*/ 57 w 62"/>
                <a:gd name="T1" fmla="*/ 63 h 63"/>
                <a:gd name="T2" fmla="*/ 0 w 62"/>
                <a:gd name="T3" fmla="*/ 5 h 63"/>
                <a:gd name="T4" fmla="*/ 0 w 62"/>
                <a:gd name="T5" fmla="*/ 0 h 63"/>
                <a:gd name="T6" fmla="*/ 62 w 62"/>
                <a:gd name="T7" fmla="*/ 63 h 63"/>
                <a:gd name="T8" fmla="*/ 5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7" y="6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0" y="63"/>
                    <a:pt x="59" y="63"/>
                    <a:pt x="57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ś1ïďé">
              <a:extLst>
                <a:ext uri="{FF2B5EF4-FFF2-40B4-BE49-F238E27FC236}">
                  <a16:creationId xmlns:a16="http://schemas.microsoft.com/office/drawing/2014/main" id="{3C3540E3-396E-433E-B000-493FB57C2BE4}"/>
                </a:ext>
              </a:extLst>
            </p:cNvPr>
            <p:cNvSpPr/>
            <p:nvPr/>
          </p:nvSpPr>
          <p:spPr bwMode="auto">
            <a:xfrm>
              <a:off x="6342063" y="5468938"/>
              <a:ext cx="177800" cy="180975"/>
            </a:xfrm>
            <a:custGeom>
              <a:avLst/>
              <a:gdLst>
                <a:gd name="T0" fmla="*/ 39 w 44"/>
                <a:gd name="T1" fmla="*/ 45 h 45"/>
                <a:gd name="T2" fmla="*/ 0 w 44"/>
                <a:gd name="T3" fmla="*/ 5 h 45"/>
                <a:gd name="T4" fmla="*/ 0 w 44"/>
                <a:gd name="T5" fmla="*/ 0 h 45"/>
                <a:gd name="T6" fmla="*/ 44 w 44"/>
                <a:gd name="T7" fmla="*/ 45 h 45"/>
                <a:gd name="T8" fmla="*/ 39 w 44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39" y="4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5"/>
                    <a:pt x="41" y="45"/>
                    <a:pt x="39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śļïďê">
              <a:extLst>
                <a:ext uri="{FF2B5EF4-FFF2-40B4-BE49-F238E27FC236}">
                  <a16:creationId xmlns:a16="http://schemas.microsoft.com/office/drawing/2014/main" id="{5B23E3A0-8A81-4DFE-B6D4-596C2C4ED53F}"/>
                </a:ext>
              </a:extLst>
            </p:cNvPr>
            <p:cNvSpPr/>
            <p:nvPr/>
          </p:nvSpPr>
          <p:spPr bwMode="auto">
            <a:xfrm>
              <a:off x="6326188" y="4921251"/>
              <a:ext cx="79375" cy="796925"/>
            </a:xfrm>
            <a:custGeom>
              <a:avLst/>
              <a:gdLst>
                <a:gd name="T0" fmla="*/ 0 w 20"/>
                <a:gd name="T1" fmla="*/ 198 h 198"/>
                <a:gd name="T2" fmla="*/ 20 w 20"/>
                <a:gd name="T3" fmla="*/ 198 h 198"/>
                <a:gd name="T4" fmla="*/ 20 w 20"/>
                <a:gd name="T5" fmla="*/ 21 h 198"/>
                <a:gd name="T6" fmla="*/ 0 w 20"/>
                <a:gd name="T7" fmla="*/ 0 h 198"/>
                <a:gd name="T8" fmla="*/ 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0" y="198"/>
                  </a:moveTo>
                  <a:cubicBezTo>
                    <a:pt x="20" y="198"/>
                    <a:pt x="20" y="198"/>
                    <a:pt x="20" y="19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ṡ1ïḑê">
              <a:extLst>
                <a:ext uri="{FF2B5EF4-FFF2-40B4-BE49-F238E27FC236}">
                  <a16:creationId xmlns:a16="http://schemas.microsoft.com/office/drawing/2014/main" id="{66F5D12A-90B0-4F51-9CE7-472DC117C634}"/>
                </a:ext>
              </a:extLst>
            </p:cNvPr>
            <p:cNvSpPr/>
            <p:nvPr/>
          </p:nvSpPr>
          <p:spPr bwMode="auto">
            <a:xfrm>
              <a:off x="6313488" y="4986338"/>
              <a:ext cx="701675" cy="700088"/>
            </a:xfrm>
            <a:custGeom>
              <a:avLst/>
              <a:gdLst>
                <a:gd name="T0" fmla="*/ 416 w 442"/>
                <a:gd name="T1" fmla="*/ 441 h 441"/>
                <a:gd name="T2" fmla="*/ 442 w 442"/>
                <a:gd name="T3" fmla="*/ 415 h 441"/>
                <a:gd name="T4" fmla="*/ 25 w 442"/>
                <a:gd name="T5" fmla="*/ 0 h 441"/>
                <a:gd name="T6" fmla="*/ 0 w 442"/>
                <a:gd name="T7" fmla="*/ 25 h 441"/>
                <a:gd name="T8" fmla="*/ 416 w 442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41">
                  <a:moveTo>
                    <a:pt x="416" y="441"/>
                  </a:moveTo>
                  <a:lnTo>
                    <a:pt x="442" y="415"/>
                  </a:lnTo>
                  <a:lnTo>
                    <a:pt x="25" y="0"/>
                  </a:lnTo>
                  <a:lnTo>
                    <a:pt x="0" y="25"/>
                  </a:lnTo>
                  <a:lnTo>
                    <a:pt x="416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š1íďê">
              <a:extLst>
                <a:ext uri="{FF2B5EF4-FFF2-40B4-BE49-F238E27FC236}">
                  <a16:creationId xmlns:a16="http://schemas.microsoft.com/office/drawing/2014/main" id="{FD1D803C-53E0-4FC1-88E4-D5CDC48FFC98}"/>
                </a:ext>
              </a:extLst>
            </p:cNvPr>
            <p:cNvSpPr/>
            <p:nvPr/>
          </p:nvSpPr>
          <p:spPr bwMode="auto">
            <a:xfrm>
              <a:off x="6284913" y="4884738"/>
              <a:ext cx="80963" cy="833438"/>
            </a:xfrm>
            <a:custGeom>
              <a:avLst/>
              <a:gdLst>
                <a:gd name="T0" fmla="*/ 0 w 20"/>
                <a:gd name="T1" fmla="*/ 207 h 207"/>
                <a:gd name="T2" fmla="*/ 20 w 20"/>
                <a:gd name="T3" fmla="*/ 207 h 207"/>
                <a:gd name="T4" fmla="*/ 20 w 20"/>
                <a:gd name="T5" fmla="*/ 20 h 207"/>
                <a:gd name="T6" fmla="*/ 0 w 20"/>
                <a:gd name="T7" fmla="*/ 0 h 207"/>
                <a:gd name="T8" fmla="*/ 0 w 20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7">
                  <a:moveTo>
                    <a:pt x="0" y="207"/>
                  </a:moveTo>
                  <a:cubicBezTo>
                    <a:pt x="20" y="207"/>
                    <a:pt x="20" y="207"/>
                    <a:pt x="20" y="20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$1îḓè">
              <a:extLst>
                <a:ext uri="{FF2B5EF4-FFF2-40B4-BE49-F238E27FC236}">
                  <a16:creationId xmlns:a16="http://schemas.microsoft.com/office/drawing/2014/main" id="{34ADAEA0-C930-4909-950E-271713ACBF00}"/>
                </a:ext>
              </a:extLst>
            </p:cNvPr>
            <p:cNvSpPr/>
            <p:nvPr/>
          </p:nvSpPr>
          <p:spPr bwMode="auto">
            <a:xfrm>
              <a:off x="6310313" y="5634038"/>
              <a:ext cx="828675" cy="84138"/>
            </a:xfrm>
            <a:custGeom>
              <a:avLst/>
              <a:gdLst>
                <a:gd name="T0" fmla="*/ 0 w 206"/>
                <a:gd name="T1" fmla="*/ 0 h 21"/>
                <a:gd name="T2" fmla="*/ 0 w 206"/>
                <a:gd name="T3" fmla="*/ 21 h 21"/>
                <a:gd name="T4" fmla="*/ 206 w 206"/>
                <a:gd name="T5" fmla="*/ 21 h 21"/>
                <a:gd name="T6" fmla="*/ 186 w 206"/>
                <a:gd name="T7" fmla="*/ 0 h 21"/>
                <a:gd name="T8" fmla="*/ 0 w 20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06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$ḻîḓê">
              <a:extLst>
                <a:ext uri="{FF2B5EF4-FFF2-40B4-BE49-F238E27FC236}">
                  <a16:creationId xmlns:a16="http://schemas.microsoft.com/office/drawing/2014/main" id="{AA21311A-4C9C-4215-97D5-1552D423491A}"/>
                </a:ext>
              </a:extLst>
            </p:cNvPr>
            <p:cNvSpPr/>
            <p:nvPr/>
          </p:nvSpPr>
          <p:spPr bwMode="auto">
            <a:xfrm>
              <a:off x="6067426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ŝḻïḍè">
              <a:extLst>
                <a:ext uri="{FF2B5EF4-FFF2-40B4-BE49-F238E27FC236}">
                  <a16:creationId xmlns:a16="http://schemas.microsoft.com/office/drawing/2014/main" id="{9A074E31-A0D7-4800-B63F-B6035B27EA03}"/>
                </a:ext>
              </a:extLst>
            </p:cNvPr>
            <p:cNvSpPr/>
            <p:nvPr/>
          </p:nvSpPr>
          <p:spPr bwMode="auto">
            <a:xfrm>
              <a:off x="6321426" y="4978401"/>
              <a:ext cx="28575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sļîďé">
              <a:extLst>
                <a:ext uri="{FF2B5EF4-FFF2-40B4-BE49-F238E27FC236}">
                  <a16:creationId xmlns:a16="http://schemas.microsoft.com/office/drawing/2014/main" id="{09087C35-F08D-4492-924B-2C087E091DC9}"/>
                </a:ext>
              </a:extLst>
            </p:cNvPr>
            <p:cNvSpPr/>
            <p:nvPr/>
          </p:nvSpPr>
          <p:spPr bwMode="auto">
            <a:xfrm>
              <a:off x="6321426" y="4981576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śľiḍé">
              <a:extLst>
                <a:ext uri="{FF2B5EF4-FFF2-40B4-BE49-F238E27FC236}">
                  <a16:creationId xmlns:a16="http://schemas.microsoft.com/office/drawing/2014/main" id="{5983DA33-D11E-416D-A963-74B59C33BA29}"/>
                </a:ext>
              </a:extLst>
            </p:cNvPr>
            <p:cNvSpPr/>
            <p:nvPr/>
          </p:nvSpPr>
          <p:spPr bwMode="auto">
            <a:xfrm>
              <a:off x="6326188" y="4986338"/>
              <a:ext cx="19050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śľiḋé">
              <a:extLst>
                <a:ext uri="{FF2B5EF4-FFF2-40B4-BE49-F238E27FC236}">
                  <a16:creationId xmlns:a16="http://schemas.microsoft.com/office/drawing/2014/main" id="{BD7CE81B-9B21-43AF-BE8A-2B5F7551699E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ṡļíḋê">
              <a:extLst>
                <a:ext uri="{FF2B5EF4-FFF2-40B4-BE49-F238E27FC236}">
                  <a16:creationId xmlns:a16="http://schemas.microsoft.com/office/drawing/2014/main" id="{D63C519C-9CC9-4CE9-8E4B-AB33D061FB3F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śḷiḍê">
              <a:extLst>
                <a:ext uri="{FF2B5EF4-FFF2-40B4-BE49-F238E27FC236}">
                  <a16:creationId xmlns:a16="http://schemas.microsoft.com/office/drawing/2014/main" id="{F1583F9E-0F42-4FBC-B787-59FDF7BA6857}"/>
                </a:ext>
              </a:extLst>
            </p:cNvPr>
            <p:cNvSpPr/>
            <p:nvPr/>
          </p:nvSpPr>
          <p:spPr bwMode="auto">
            <a:xfrm>
              <a:off x="6326188" y="5029201"/>
              <a:ext cx="19050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ïśļïḋê">
              <a:extLst>
                <a:ext uri="{FF2B5EF4-FFF2-40B4-BE49-F238E27FC236}">
                  <a16:creationId xmlns:a16="http://schemas.microsoft.com/office/drawing/2014/main" id="{C796046B-14DB-4157-AB7E-AD2A8C938D71}"/>
                </a:ext>
              </a:extLst>
            </p:cNvPr>
            <p:cNvSpPr/>
            <p:nvPr/>
          </p:nvSpPr>
          <p:spPr bwMode="auto">
            <a:xfrm>
              <a:off x="7002463" y="5645151"/>
              <a:ext cx="23813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iSlîḑè">
              <a:extLst>
                <a:ext uri="{FF2B5EF4-FFF2-40B4-BE49-F238E27FC236}">
                  <a16:creationId xmlns:a16="http://schemas.microsoft.com/office/drawing/2014/main" id="{54D43C15-418B-4E0B-B3E0-4EBD3611E67D}"/>
                </a:ext>
              </a:extLst>
            </p:cNvPr>
            <p:cNvSpPr/>
            <p:nvPr/>
          </p:nvSpPr>
          <p:spPr bwMode="auto">
            <a:xfrm>
              <a:off x="7002463" y="5649913"/>
              <a:ext cx="23813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ïṣḷíḋè">
              <a:extLst>
                <a:ext uri="{FF2B5EF4-FFF2-40B4-BE49-F238E27FC236}">
                  <a16:creationId xmlns:a16="http://schemas.microsoft.com/office/drawing/2014/main" id="{083844BC-B68C-49D6-901C-3D60F1729917}"/>
                </a:ext>
              </a:extLst>
            </p:cNvPr>
            <p:cNvSpPr/>
            <p:nvPr/>
          </p:nvSpPr>
          <p:spPr bwMode="auto">
            <a:xfrm>
              <a:off x="7007226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ṡļiḋe">
              <a:extLst>
                <a:ext uri="{FF2B5EF4-FFF2-40B4-BE49-F238E27FC236}">
                  <a16:creationId xmlns:a16="http://schemas.microsoft.com/office/drawing/2014/main" id="{FF85DDE6-69E4-47AA-8830-65CCDC74879A}"/>
                </a:ext>
              </a:extLst>
            </p:cNvPr>
            <p:cNvSpPr/>
            <p:nvPr/>
          </p:nvSpPr>
          <p:spPr bwMode="auto">
            <a:xfrm>
              <a:off x="6950076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ïšḻïḓé">
              <a:extLst>
                <a:ext uri="{FF2B5EF4-FFF2-40B4-BE49-F238E27FC236}">
                  <a16:creationId xmlns:a16="http://schemas.microsoft.com/office/drawing/2014/main" id="{E424486F-9A59-4DA5-8EBB-D016063A0BF7}"/>
                </a:ext>
              </a:extLst>
            </p:cNvPr>
            <p:cNvSpPr/>
            <p:nvPr/>
          </p:nvSpPr>
          <p:spPr bwMode="auto">
            <a:xfrm>
              <a:off x="6950076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şḻîḋe">
              <a:extLst>
                <a:ext uri="{FF2B5EF4-FFF2-40B4-BE49-F238E27FC236}">
                  <a16:creationId xmlns:a16="http://schemas.microsoft.com/office/drawing/2014/main" id="{0EDE1499-BA38-4F36-91BE-BA4B6E6697E5}"/>
                </a:ext>
              </a:extLst>
            </p:cNvPr>
            <p:cNvSpPr/>
            <p:nvPr/>
          </p:nvSpPr>
          <p:spPr bwMode="auto">
            <a:xfrm>
              <a:off x="6954838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iṥ1îďe">
              <a:extLst>
                <a:ext uri="{FF2B5EF4-FFF2-40B4-BE49-F238E27FC236}">
                  <a16:creationId xmlns:a16="http://schemas.microsoft.com/office/drawing/2014/main" id="{41F675A2-45DC-4D03-8421-2FA202FB5587}"/>
                </a:ext>
              </a:extLst>
            </p:cNvPr>
            <p:cNvSpPr/>
            <p:nvPr/>
          </p:nvSpPr>
          <p:spPr bwMode="auto">
            <a:xfrm>
              <a:off x="6284913" y="2582863"/>
              <a:ext cx="0" cy="249238"/>
            </a:xfrm>
            <a:custGeom>
              <a:avLst/>
              <a:gdLst>
                <a:gd name="T0" fmla="*/ 1 h 62"/>
                <a:gd name="T1" fmla="*/ 1 h 62"/>
                <a:gd name="T2" fmla="*/ 62 h 62"/>
                <a:gd name="T3" fmla="*/ 62 h 62"/>
                <a:gd name="T4" fmla="*/ 1 h 62"/>
                <a:gd name="T5" fmla="*/ 1 h 62"/>
                <a:gd name="T6" fmla="*/ 1 h 62"/>
                <a:gd name="T7" fmla="*/ 1 h 62"/>
                <a:gd name="T8" fmla="*/ 1 h 62"/>
                <a:gd name="T9" fmla="*/ 1 h 62"/>
                <a:gd name="T10" fmla="*/ 1 h 62"/>
                <a:gd name="T11" fmla="*/ 1 h 62"/>
                <a:gd name="T12" fmla="*/ 1 h 62"/>
                <a:gd name="T13" fmla="*/ 1 h 62"/>
                <a:gd name="T14" fmla="*/ 1 h 62"/>
                <a:gd name="T15" fmla="*/ 0 h 62"/>
                <a:gd name="T16" fmla="*/ 0 h 62"/>
                <a:gd name="T17" fmla="*/ 0 h 6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</a:cxnLst>
              <a:rect l="0" t="0" r="r" b="b"/>
              <a:pathLst>
                <a:path h="6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Sḷiḍé">
              <a:extLst>
                <a:ext uri="{FF2B5EF4-FFF2-40B4-BE49-F238E27FC236}">
                  <a16:creationId xmlns:a16="http://schemas.microsoft.com/office/drawing/2014/main" id="{A102E919-EC8A-4624-B84E-D2D569DCD9E4}"/>
                </a:ext>
              </a:extLst>
            </p:cNvPr>
            <p:cNvSpPr/>
            <p:nvPr/>
          </p:nvSpPr>
          <p:spPr bwMode="auto">
            <a:xfrm>
              <a:off x="6145213" y="2406651"/>
              <a:ext cx="139700" cy="425450"/>
            </a:xfrm>
            <a:custGeom>
              <a:avLst/>
              <a:gdLst>
                <a:gd name="T0" fmla="*/ 18 w 35"/>
                <a:gd name="T1" fmla="*/ 0 h 106"/>
                <a:gd name="T2" fmla="*/ 0 w 35"/>
                <a:gd name="T3" fmla="*/ 19 h 106"/>
                <a:gd name="T4" fmla="*/ 3 w 35"/>
                <a:gd name="T5" fmla="*/ 23 h 106"/>
                <a:gd name="T6" fmla="*/ 12 w 35"/>
                <a:gd name="T7" fmla="*/ 52 h 106"/>
                <a:gd name="T8" fmla="*/ 12 w 35"/>
                <a:gd name="T9" fmla="*/ 93 h 106"/>
                <a:gd name="T10" fmla="*/ 35 w 35"/>
                <a:gd name="T11" fmla="*/ 106 h 106"/>
                <a:gd name="T12" fmla="*/ 35 w 35"/>
                <a:gd name="T13" fmla="*/ 45 h 106"/>
                <a:gd name="T14" fmla="*/ 35 w 35"/>
                <a:gd name="T15" fmla="*/ 45 h 106"/>
                <a:gd name="T16" fmla="*/ 35 w 35"/>
                <a:gd name="T17" fmla="*/ 45 h 106"/>
                <a:gd name="T18" fmla="*/ 35 w 35"/>
                <a:gd name="T19" fmla="*/ 45 h 106"/>
                <a:gd name="T20" fmla="*/ 35 w 35"/>
                <a:gd name="T21" fmla="*/ 45 h 106"/>
                <a:gd name="T22" fmla="*/ 35 w 35"/>
                <a:gd name="T23" fmla="*/ 45 h 106"/>
                <a:gd name="T24" fmla="*/ 35 w 35"/>
                <a:gd name="T25" fmla="*/ 45 h 106"/>
                <a:gd name="T26" fmla="*/ 35 w 35"/>
                <a:gd name="T27" fmla="*/ 45 h 106"/>
                <a:gd name="T28" fmla="*/ 35 w 35"/>
                <a:gd name="T29" fmla="*/ 44 h 106"/>
                <a:gd name="T30" fmla="*/ 35 w 35"/>
                <a:gd name="T31" fmla="*/ 44 h 106"/>
                <a:gd name="T32" fmla="*/ 18 w 35"/>
                <a:gd name="T3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06">
                  <a:moveTo>
                    <a:pt x="18" y="0"/>
                  </a:moveTo>
                  <a:cubicBezTo>
                    <a:pt x="10" y="5"/>
                    <a:pt x="4" y="12"/>
                    <a:pt x="0" y="19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9" y="31"/>
                    <a:pt x="12" y="41"/>
                    <a:pt x="12" y="5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9" y="99"/>
                    <a:pt x="27" y="103"/>
                    <a:pt x="35" y="10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7"/>
                    <a:pt x="28" y="12"/>
                    <a:pt x="18" y="0"/>
                  </a:cubicBezTo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ṡ1íḑê">
              <a:extLst>
                <a:ext uri="{FF2B5EF4-FFF2-40B4-BE49-F238E27FC236}">
                  <a16:creationId xmlns:a16="http://schemas.microsoft.com/office/drawing/2014/main" id="{FA508F18-F3B7-4873-8349-AE4B5D79A1A1}"/>
                </a:ext>
              </a:extLst>
            </p:cNvPr>
            <p:cNvSpPr/>
            <p:nvPr/>
          </p:nvSpPr>
          <p:spPr bwMode="auto">
            <a:xfrm>
              <a:off x="6156326" y="2498726"/>
              <a:ext cx="36513" cy="280988"/>
            </a:xfrm>
            <a:custGeom>
              <a:avLst/>
              <a:gdLst>
                <a:gd name="T0" fmla="*/ 0 w 9"/>
                <a:gd name="T1" fmla="*/ 0 h 70"/>
                <a:gd name="T2" fmla="*/ 7 w 9"/>
                <a:gd name="T3" fmla="*/ 24 h 70"/>
                <a:gd name="T4" fmla="*/ 7 w 9"/>
                <a:gd name="T5" fmla="*/ 26 h 70"/>
                <a:gd name="T6" fmla="*/ 7 w 9"/>
                <a:gd name="T7" fmla="*/ 26 h 70"/>
                <a:gd name="T8" fmla="*/ 7 w 9"/>
                <a:gd name="T9" fmla="*/ 68 h 70"/>
                <a:gd name="T10" fmla="*/ 9 w 9"/>
                <a:gd name="T11" fmla="*/ 70 h 70"/>
                <a:gd name="T12" fmla="*/ 9 w 9"/>
                <a:gd name="T13" fmla="*/ 29 h 70"/>
                <a:gd name="T14" fmla="*/ 0 w 9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0">
                  <a:moveTo>
                    <a:pt x="0" y="0"/>
                  </a:moveTo>
                  <a:cubicBezTo>
                    <a:pt x="5" y="7"/>
                    <a:pt x="7" y="15"/>
                    <a:pt x="7" y="24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8" y="69"/>
                    <a:pt x="9" y="70"/>
                    <a:pt x="9" y="7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8"/>
                    <a:pt x="6" y="8"/>
                    <a:pt x="0" y="0"/>
                  </a:cubicBezTo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ŝ1îďè">
              <a:extLst>
                <a:ext uri="{FF2B5EF4-FFF2-40B4-BE49-F238E27FC236}">
                  <a16:creationId xmlns:a16="http://schemas.microsoft.com/office/drawing/2014/main" id="{0939EA0B-0A48-46AC-9938-C577F7E6906D}"/>
                </a:ext>
              </a:extLst>
            </p:cNvPr>
            <p:cNvSpPr/>
            <p:nvPr/>
          </p:nvSpPr>
          <p:spPr bwMode="auto">
            <a:xfrm>
              <a:off x="5495926" y="2486026"/>
              <a:ext cx="688975" cy="422275"/>
            </a:xfrm>
            <a:custGeom>
              <a:avLst/>
              <a:gdLst>
                <a:gd name="T0" fmla="*/ 160 w 171"/>
                <a:gd name="T1" fmla="*/ 0 h 105"/>
                <a:gd name="T2" fmla="*/ 153 w 171"/>
                <a:gd name="T3" fmla="*/ 28 h 105"/>
                <a:gd name="T4" fmla="*/ 2 w 171"/>
                <a:gd name="T5" fmla="*/ 100 h 105"/>
                <a:gd name="T6" fmla="*/ 0 w 171"/>
                <a:gd name="T7" fmla="*/ 104 h 105"/>
                <a:gd name="T8" fmla="*/ 0 w 171"/>
                <a:gd name="T9" fmla="*/ 105 h 105"/>
                <a:gd name="T10" fmla="*/ 0 w 171"/>
                <a:gd name="T11" fmla="*/ 105 h 105"/>
                <a:gd name="T12" fmla="*/ 12 w 171"/>
                <a:gd name="T13" fmla="*/ 105 h 105"/>
                <a:gd name="T14" fmla="*/ 153 w 171"/>
                <a:gd name="T15" fmla="*/ 39 h 105"/>
                <a:gd name="T16" fmla="*/ 156 w 171"/>
                <a:gd name="T17" fmla="*/ 36 h 105"/>
                <a:gd name="T18" fmla="*/ 158 w 171"/>
                <a:gd name="T19" fmla="*/ 49 h 105"/>
                <a:gd name="T20" fmla="*/ 158 w 171"/>
                <a:gd name="T21" fmla="*/ 52 h 105"/>
                <a:gd name="T22" fmla="*/ 171 w 171"/>
                <a:gd name="T23" fmla="*/ 71 h 105"/>
                <a:gd name="T24" fmla="*/ 171 w 171"/>
                <a:gd name="T25" fmla="*/ 29 h 105"/>
                <a:gd name="T26" fmla="*/ 160 w 171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105">
                  <a:moveTo>
                    <a:pt x="160" y="0"/>
                  </a:moveTo>
                  <a:cubicBezTo>
                    <a:pt x="156" y="8"/>
                    <a:pt x="153" y="18"/>
                    <a:pt x="153" y="28"/>
                  </a:cubicBezTo>
                  <a:cubicBezTo>
                    <a:pt x="98" y="39"/>
                    <a:pt x="45" y="64"/>
                    <a:pt x="2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53" y="72"/>
                    <a:pt x="102" y="50"/>
                    <a:pt x="153" y="39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40"/>
                    <a:pt x="158" y="45"/>
                    <a:pt x="158" y="49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61" y="59"/>
                    <a:pt x="166" y="66"/>
                    <a:pt x="171" y="71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18"/>
                    <a:pt x="167" y="8"/>
                    <a:pt x="160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ṩľîḑé">
              <a:extLst>
                <a:ext uri="{FF2B5EF4-FFF2-40B4-BE49-F238E27FC236}">
                  <a16:creationId xmlns:a16="http://schemas.microsoft.com/office/drawing/2014/main" id="{A5D87D63-B907-4B4B-8D51-773D2EDA032D}"/>
                </a:ext>
              </a:extLst>
            </p:cNvPr>
            <p:cNvSpPr/>
            <p:nvPr/>
          </p:nvSpPr>
          <p:spPr bwMode="auto">
            <a:xfrm>
              <a:off x="5495926" y="2908301"/>
              <a:ext cx="47625" cy="12700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0 h 3"/>
                <a:gd name="T4" fmla="*/ 0 w 12"/>
                <a:gd name="T5" fmla="*/ 0 h 3"/>
                <a:gd name="T6" fmla="*/ 0 w 12"/>
                <a:gd name="T7" fmla="*/ 3 h 3"/>
                <a:gd name="T8" fmla="*/ 3 w 12"/>
                <a:gd name="T9" fmla="*/ 3 h 3"/>
                <a:gd name="T10" fmla="*/ 10 w 12"/>
                <a:gd name="T11" fmla="*/ 3 h 3"/>
                <a:gd name="T12" fmla="*/ 10 w 12"/>
                <a:gd name="T13" fmla="*/ 1 h 3"/>
                <a:gd name="T14" fmla="*/ 12 w 1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0"/>
                    <a:pt x="12" y="0"/>
                  </a:cubicBezTo>
                </a:path>
              </a:pathLst>
            </a:custGeom>
            <a:solidFill>
              <a:srgbClr val="40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íśľîḍé">
              <a:extLst>
                <a:ext uri="{FF2B5EF4-FFF2-40B4-BE49-F238E27FC236}">
                  <a16:creationId xmlns:a16="http://schemas.microsoft.com/office/drawing/2014/main" id="{502C8AFB-7E1C-4D56-8E91-F6854484A17C}"/>
                </a:ext>
              </a:extLst>
            </p:cNvPr>
            <p:cNvSpPr/>
            <p:nvPr/>
          </p:nvSpPr>
          <p:spPr bwMode="auto">
            <a:xfrm>
              <a:off x="5430838" y="2921001"/>
              <a:ext cx="169863" cy="338138"/>
            </a:xfrm>
            <a:custGeom>
              <a:avLst/>
              <a:gdLst>
                <a:gd name="T0" fmla="*/ 26 w 42"/>
                <a:gd name="T1" fmla="*/ 0 h 84"/>
                <a:gd name="T2" fmla="*/ 19 w 42"/>
                <a:gd name="T3" fmla="*/ 0 h 84"/>
                <a:gd name="T4" fmla="*/ 16 w 42"/>
                <a:gd name="T5" fmla="*/ 0 h 84"/>
                <a:gd name="T6" fmla="*/ 16 w 42"/>
                <a:gd name="T7" fmla="*/ 20 h 84"/>
                <a:gd name="T8" fmla="*/ 13 w 42"/>
                <a:gd name="T9" fmla="*/ 26 h 84"/>
                <a:gd name="T10" fmla="*/ 13 w 42"/>
                <a:gd name="T11" fmla="*/ 40 h 84"/>
                <a:gd name="T12" fmla="*/ 0 w 42"/>
                <a:gd name="T13" fmla="*/ 59 h 84"/>
                <a:gd name="T14" fmla="*/ 16 w 42"/>
                <a:gd name="T15" fmla="*/ 80 h 84"/>
                <a:gd name="T16" fmla="*/ 16 w 42"/>
                <a:gd name="T17" fmla="*/ 84 h 84"/>
                <a:gd name="T18" fmla="*/ 42 w 42"/>
                <a:gd name="T19" fmla="*/ 58 h 84"/>
                <a:gd name="T20" fmla="*/ 29 w 42"/>
                <a:gd name="T21" fmla="*/ 40 h 84"/>
                <a:gd name="T22" fmla="*/ 29 w 42"/>
                <a:gd name="T23" fmla="*/ 26 h 84"/>
                <a:gd name="T24" fmla="*/ 26 w 42"/>
                <a:gd name="T25" fmla="*/ 20 h 84"/>
                <a:gd name="T26" fmla="*/ 26 w 4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84">
                  <a:moveTo>
                    <a:pt x="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21"/>
                    <a:pt x="13" y="23"/>
                    <a:pt x="13" y="2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5" y="43"/>
                    <a:pt x="0" y="51"/>
                    <a:pt x="0" y="59"/>
                  </a:cubicBezTo>
                  <a:cubicBezTo>
                    <a:pt x="0" y="69"/>
                    <a:pt x="7" y="78"/>
                    <a:pt x="16" y="80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0"/>
                    <a:pt x="36" y="43"/>
                    <a:pt x="29" y="40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3"/>
                    <a:pt x="28" y="21"/>
                    <a:pt x="26" y="2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şľíḓè">
              <a:extLst>
                <a:ext uri="{FF2B5EF4-FFF2-40B4-BE49-F238E27FC236}">
                  <a16:creationId xmlns:a16="http://schemas.microsoft.com/office/drawing/2014/main" id="{64987927-F3DE-45DB-BFDB-3BAF72D6A468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ŝļíḓè">
              <a:extLst>
                <a:ext uri="{FF2B5EF4-FFF2-40B4-BE49-F238E27FC236}">
                  <a16:creationId xmlns:a16="http://schemas.microsoft.com/office/drawing/2014/main" id="{B511D897-37D1-4014-998A-E3E5BC8FFE74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îṣľïḍè">
              <a:extLst>
                <a:ext uri="{FF2B5EF4-FFF2-40B4-BE49-F238E27FC236}">
                  <a16:creationId xmlns:a16="http://schemas.microsoft.com/office/drawing/2014/main" id="{6F97D55B-CFEB-4921-B6AE-7485D6880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ṥļïḓè">
              <a:extLst>
                <a:ext uri="{FF2B5EF4-FFF2-40B4-BE49-F238E27FC236}">
                  <a16:creationId xmlns:a16="http://schemas.microsoft.com/office/drawing/2014/main" id="{D59EF4AB-ABC7-4888-AF67-43033F93B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ŝľiḓe">
              <a:extLst>
                <a:ext uri="{FF2B5EF4-FFF2-40B4-BE49-F238E27FC236}">
                  <a16:creationId xmlns:a16="http://schemas.microsoft.com/office/drawing/2014/main" id="{97D2BD09-2DD8-438E-9EDC-D8570DBF69F0}"/>
                </a:ext>
              </a:extLst>
            </p:cNvPr>
            <p:cNvSpPr/>
            <p:nvPr/>
          </p:nvSpPr>
          <p:spPr bwMode="auto">
            <a:xfrm>
              <a:off x="5576888" y="3159126"/>
              <a:ext cx="608013" cy="904875"/>
            </a:xfrm>
            <a:custGeom>
              <a:avLst/>
              <a:gdLst>
                <a:gd name="T0" fmla="*/ 151 w 151"/>
                <a:gd name="T1" fmla="*/ 0 h 225"/>
                <a:gd name="T2" fmla="*/ 138 w 151"/>
                <a:gd name="T3" fmla="*/ 0 h 225"/>
                <a:gd name="T4" fmla="*/ 138 w 151"/>
                <a:gd name="T5" fmla="*/ 75 h 225"/>
                <a:gd name="T6" fmla="*/ 66 w 151"/>
                <a:gd name="T7" fmla="*/ 147 h 225"/>
                <a:gd name="T8" fmla="*/ 66 w 151"/>
                <a:gd name="T9" fmla="*/ 161 h 225"/>
                <a:gd name="T10" fmla="*/ 66 w 151"/>
                <a:gd name="T11" fmla="*/ 178 h 225"/>
                <a:gd name="T12" fmla="*/ 68 w 151"/>
                <a:gd name="T13" fmla="*/ 184 h 225"/>
                <a:gd name="T14" fmla="*/ 28 w 151"/>
                <a:gd name="T15" fmla="*/ 184 h 225"/>
                <a:gd name="T16" fmla="*/ 0 w 151"/>
                <a:gd name="T17" fmla="*/ 212 h 225"/>
                <a:gd name="T18" fmla="*/ 12 w 151"/>
                <a:gd name="T19" fmla="*/ 222 h 225"/>
                <a:gd name="T20" fmla="*/ 12 w 151"/>
                <a:gd name="T21" fmla="*/ 222 h 225"/>
                <a:gd name="T22" fmla="*/ 17 w 151"/>
                <a:gd name="T23" fmla="*/ 224 h 225"/>
                <a:gd name="T24" fmla="*/ 17 w 151"/>
                <a:gd name="T25" fmla="*/ 224 h 225"/>
                <a:gd name="T26" fmla="*/ 22 w 151"/>
                <a:gd name="T27" fmla="*/ 225 h 225"/>
                <a:gd name="T28" fmla="*/ 23 w 151"/>
                <a:gd name="T29" fmla="*/ 225 h 225"/>
                <a:gd name="T30" fmla="*/ 28 w 151"/>
                <a:gd name="T31" fmla="*/ 225 h 225"/>
                <a:gd name="T32" fmla="*/ 30 w 151"/>
                <a:gd name="T33" fmla="*/ 225 h 225"/>
                <a:gd name="T34" fmla="*/ 54 w 151"/>
                <a:gd name="T35" fmla="*/ 225 h 225"/>
                <a:gd name="T36" fmla="*/ 55 w 151"/>
                <a:gd name="T37" fmla="*/ 225 h 225"/>
                <a:gd name="T38" fmla="*/ 80 w 151"/>
                <a:gd name="T39" fmla="*/ 225 h 225"/>
                <a:gd name="T40" fmla="*/ 89 w 151"/>
                <a:gd name="T41" fmla="*/ 225 h 225"/>
                <a:gd name="T42" fmla="*/ 138 w 151"/>
                <a:gd name="T43" fmla="*/ 176 h 225"/>
                <a:gd name="T44" fmla="*/ 138 w 151"/>
                <a:gd name="T45" fmla="*/ 225 h 225"/>
                <a:gd name="T46" fmla="*/ 151 w 151"/>
                <a:gd name="T47" fmla="*/ 225 h 225"/>
                <a:gd name="T48" fmla="*/ 151 w 151"/>
                <a:gd name="T4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225">
                  <a:moveTo>
                    <a:pt x="15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75"/>
                    <a:pt x="138" y="75"/>
                    <a:pt x="138" y="75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6" y="180"/>
                    <a:pt x="66" y="182"/>
                    <a:pt x="6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3" y="216"/>
                    <a:pt x="7" y="219"/>
                    <a:pt x="12" y="222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4" y="223"/>
                    <a:pt x="15" y="223"/>
                    <a:pt x="17" y="224"/>
                  </a:cubicBezTo>
                  <a:cubicBezTo>
                    <a:pt x="17" y="224"/>
                    <a:pt x="17" y="224"/>
                    <a:pt x="17" y="224"/>
                  </a:cubicBezTo>
                  <a:cubicBezTo>
                    <a:pt x="18" y="224"/>
                    <a:pt x="20" y="225"/>
                    <a:pt x="22" y="225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25"/>
                    <a:pt x="26" y="225"/>
                    <a:pt x="28" y="225"/>
                  </a:cubicBezTo>
                  <a:cubicBezTo>
                    <a:pt x="30" y="225"/>
                    <a:pt x="30" y="225"/>
                    <a:pt x="30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9" y="225"/>
                    <a:pt x="89" y="225"/>
                    <a:pt x="89" y="225"/>
                  </a:cubicBezTo>
                  <a:cubicBezTo>
                    <a:pt x="138" y="176"/>
                    <a:pt x="138" y="176"/>
                    <a:pt x="138" y="17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51" y="0"/>
                    <a:pt x="151" y="0"/>
                    <a:pt x="151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iṩḻídé">
              <a:extLst>
                <a:ext uri="{FF2B5EF4-FFF2-40B4-BE49-F238E27FC236}">
                  <a16:creationId xmlns:a16="http://schemas.microsoft.com/office/drawing/2014/main" id="{61ACC7E7-22BC-45E4-A8A7-408D5E0CCF2F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îṧḻîḋè">
              <a:extLst>
                <a:ext uri="{FF2B5EF4-FFF2-40B4-BE49-F238E27FC236}">
                  <a16:creationId xmlns:a16="http://schemas.microsoft.com/office/drawing/2014/main" id="{2B34232B-E9E7-40A8-A5C3-6B157ACE4C22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ṥḷidê">
              <a:extLst>
                <a:ext uri="{FF2B5EF4-FFF2-40B4-BE49-F238E27FC236}">
                  <a16:creationId xmlns:a16="http://schemas.microsoft.com/office/drawing/2014/main" id="{CCFDC187-FAF0-449C-9ECA-ACD035BE9DB0}"/>
                </a:ext>
              </a:extLst>
            </p:cNvPr>
            <p:cNvSpPr/>
            <p:nvPr/>
          </p:nvSpPr>
          <p:spPr bwMode="auto">
            <a:xfrm>
              <a:off x="5430838" y="2632076"/>
              <a:ext cx="701675" cy="1379538"/>
            </a:xfrm>
            <a:custGeom>
              <a:avLst/>
              <a:gdLst>
                <a:gd name="T0" fmla="*/ 16 w 174"/>
                <a:gd name="T1" fmla="*/ 216 h 343"/>
                <a:gd name="T2" fmla="*/ 16 w 174"/>
                <a:gd name="T3" fmla="*/ 279 h 343"/>
                <a:gd name="T4" fmla="*/ 13 w 174"/>
                <a:gd name="T5" fmla="*/ 285 h 343"/>
                <a:gd name="T6" fmla="*/ 13 w 174"/>
                <a:gd name="T7" fmla="*/ 299 h 343"/>
                <a:gd name="T8" fmla="*/ 0 w 174"/>
                <a:gd name="T9" fmla="*/ 319 h 343"/>
                <a:gd name="T10" fmla="*/ 21 w 174"/>
                <a:gd name="T11" fmla="*/ 340 h 343"/>
                <a:gd name="T12" fmla="*/ 32 w 174"/>
                <a:gd name="T13" fmla="*/ 337 h 343"/>
                <a:gd name="T14" fmla="*/ 36 w 174"/>
                <a:gd name="T15" fmla="*/ 343 h 343"/>
                <a:gd name="T16" fmla="*/ 64 w 174"/>
                <a:gd name="T17" fmla="*/ 315 h 343"/>
                <a:gd name="T18" fmla="*/ 42 w 174"/>
                <a:gd name="T19" fmla="*/ 315 h 343"/>
                <a:gd name="T20" fmla="*/ 30 w 174"/>
                <a:gd name="T21" fmla="*/ 299 h 343"/>
                <a:gd name="T22" fmla="*/ 30 w 174"/>
                <a:gd name="T23" fmla="*/ 285 h 343"/>
                <a:gd name="T24" fmla="*/ 27 w 174"/>
                <a:gd name="T25" fmla="*/ 279 h 343"/>
                <a:gd name="T26" fmla="*/ 27 w 174"/>
                <a:gd name="T27" fmla="*/ 216 h 343"/>
                <a:gd name="T28" fmla="*/ 16 w 174"/>
                <a:gd name="T29" fmla="*/ 216 h 343"/>
                <a:gd name="T30" fmla="*/ 16 w 174"/>
                <a:gd name="T31" fmla="*/ 216 h 343"/>
                <a:gd name="T32" fmla="*/ 172 w 174"/>
                <a:gd name="T33" fmla="*/ 0 h 343"/>
                <a:gd name="T34" fmla="*/ 169 w 174"/>
                <a:gd name="T35" fmla="*/ 3 h 343"/>
                <a:gd name="T36" fmla="*/ 170 w 174"/>
                <a:gd name="T37" fmla="*/ 3 h 343"/>
                <a:gd name="T38" fmla="*/ 174 w 174"/>
                <a:gd name="T39" fmla="*/ 16 h 343"/>
                <a:gd name="T40" fmla="*/ 174 w 174"/>
                <a:gd name="T41" fmla="*/ 13 h 343"/>
                <a:gd name="T42" fmla="*/ 172 w 174"/>
                <a:gd name="T4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343">
                  <a:moveTo>
                    <a:pt x="16" y="216"/>
                  </a:moveTo>
                  <a:cubicBezTo>
                    <a:pt x="16" y="279"/>
                    <a:pt x="16" y="279"/>
                    <a:pt x="16" y="279"/>
                  </a:cubicBezTo>
                  <a:cubicBezTo>
                    <a:pt x="14" y="281"/>
                    <a:pt x="13" y="283"/>
                    <a:pt x="13" y="285"/>
                  </a:cubicBezTo>
                  <a:cubicBezTo>
                    <a:pt x="13" y="299"/>
                    <a:pt x="13" y="299"/>
                    <a:pt x="13" y="299"/>
                  </a:cubicBezTo>
                  <a:cubicBezTo>
                    <a:pt x="5" y="302"/>
                    <a:pt x="0" y="310"/>
                    <a:pt x="0" y="319"/>
                  </a:cubicBezTo>
                  <a:cubicBezTo>
                    <a:pt x="0" y="331"/>
                    <a:pt x="10" y="340"/>
                    <a:pt x="21" y="340"/>
                  </a:cubicBezTo>
                  <a:cubicBezTo>
                    <a:pt x="25" y="340"/>
                    <a:pt x="29" y="339"/>
                    <a:pt x="32" y="337"/>
                  </a:cubicBezTo>
                  <a:cubicBezTo>
                    <a:pt x="33" y="339"/>
                    <a:pt x="35" y="341"/>
                    <a:pt x="36" y="343"/>
                  </a:cubicBezTo>
                  <a:cubicBezTo>
                    <a:pt x="64" y="315"/>
                    <a:pt x="64" y="315"/>
                    <a:pt x="64" y="315"/>
                  </a:cubicBezTo>
                  <a:cubicBezTo>
                    <a:pt x="42" y="315"/>
                    <a:pt x="42" y="315"/>
                    <a:pt x="42" y="315"/>
                  </a:cubicBezTo>
                  <a:cubicBezTo>
                    <a:pt x="41" y="308"/>
                    <a:pt x="36" y="302"/>
                    <a:pt x="30" y="299"/>
                  </a:cubicBezTo>
                  <a:cubicBezTo>
                    <a:pt x="30" y="285"/>
                    <a:pt x="30" y="285"/>
                    <a:pt x="30" y="285"/>
                  </a:cubicBezTo>
                  <a:cubicBezTo>
                    <a:pt x="30" y="283"/>
                    <a:pt x="28" y="281"/>
                    <a:pt x="27" y="279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16" y="216"/>
                    <a:pt x="16" y="216"/>
                    <a:pt x="16" y="216"/>
                  </a:cubicBezTo>
                  <a:cubicBezTo>
                    <a:pt x="16" y="216"/>
                    <a:pt x="16" y="216"/>
                    <a:pt x="16" y="216"/>
                  </a:cubicBezTo>
                  <a:moveTo>
                    <a:pt x="172" y="0"/>
                  </a:moveTo>
                  <a:cubicBezTo>
                    <a:pt x="169" y="3"/>
                    <a:pt x="169" y="3"/>
                    <a:pt x="169" y="3"/>
                  </a:cubicBezTo>
                  <a:cubicBezTo>
                    <a:pt x="169" y="3"/>
                    <a:pt x="170" y="3"/>
                    <a:pt x="170" y="3"/>
                  </a:cubicBezTo>
                  <a:cubicBezTo>
                    <a:pt x="171" y="7"/>
                    <a:pt x="172" y="12"/>
                    <a:pt x="174" y="16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9"/>
                    <a:pt x="173" y="4"/>
                    <a:pt x="1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ṩḻïḑê">
              <a:extLst>
                <a:ext uri="{FF2B5EF4-FFF2-40B4-BE49-F238E27FC236}">
                  <a16:creationId xmlns:a16="http://schemas.microsoft.com/office/drawing/2014/main" id="{43311A2A-689D-487D-8EE6-74B3A3FB6933}"/>
                </a:ext>
              </a:extLst>
            </p:cNvPr>
            <p:cNvSpPr/>
            <p:nvPr/>
          </p:nvSpPr>
          <p:spPr bwMode="auto">
            <a:xfrm>
              <a:off x="5495926" y="3489326"/>
              <a:ext cx="44450" cy="11113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3 h 3"/>
                <a:gd name="T4" fmla="*/ 0 w 11"/>
                <a:gd name="T5" fmla="*/ 3 h 3"/>
                <a:gd name="T6" fmla="*/ 11 w 11"/>
                <a:gd name="T7" fmla="*/ 3 h 3"/>
                <a:gd name="T8" fmla="*/ 11 w 11"/>
                <a:gd name="T9" fmla="*/ 0 h 3"/>
                <a:gd name="T10" fmla="*/ 3 w 11"/>
                <a:gd name="T11" fmla="*/ 0 h 3"/>
                <a:gd name="T12" fmla="*/ 3 w 11"/>
                <a:gd name="T13" fmla="*/ 0 h 3"/>
                <a:gd name="T14" fmla="*/ 0 w 11"/>
                <a:gd name="T15" fmla="*/ 0 h 3"/>
                <a:gd name="T16" fmla="*/ 0 w 1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ṡlïḓe">
              <a:extLst>
                <a:ext uri="{FF2B5EF4-FFF2-40B4-BE49-F238E27FC236}">
                  <a16:creationId xmlns:a16="http://schemas.microsoft.com/office/drawing/2014/main" id="{F1DDFEA8-E8B6-4BC1-899A-FA0137DAA5F7}"/>
                </a:ext>
              </a:extLst>
            </p:cNvPr>
            <p:cNvSpPr/>
            <p:nvPr/>
          </p:nvSpPr>
          <p:spPr bwMode="auto">
            <a:xfrm>
              <a:off x="5495926" y="3154363"/>
              <a:ext cx="104775" cy="325438"/>
            </a:xfrm>
            <a:custGeom>
              <a:avLst/>
              <a:gdLst>
                <a:gd name="T0" fmla="*/ 26 w 26"/>
                <a:gd name="T1" fmla="*/ 0 h 81"/>
                <a:gd name="T2" fmla="*/ 0 w 26"/>
                <a:gd name="T3" fmla="*/ 26 h 81"/>
                <a:gd name="T4" fmla="*/ 0 w 26"/>
                <a:gd name="T5" fmla="*/ 81 h 81"/>
                <a:gd name="T6" fmla="*/ 0 w 26"/>
                <a:gd name="T7" fmla="*/ 81 h 81"/>
                <a:gd name="T8" fmla="*/ 11 w 26"/>
                <a:gd name="T9" fmla="*/ 81 h 81"/>
                <a:gd name="T10" fmla="*/ 11 w 26"/>
                <a:gd name="T11" fmla="*/ 22 h 81"/>
                <a:gd name="T12" fmla="*/ 26 w 26"/>
                <a:gd name="T13" fmla="*/ 1 h 81"/>
                <a:gd name="T14" fmla="*/ 26 w 2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81">
                  <a:moveTo>
                    <a:pt x="26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0" y="19"/>
                    <a:pt x="26" y="11"/>
                    <a:pt x="26" y="1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ś1ídè">
              <a:extLst>
                <a:ext uri="{FF2B5EF4-FFF2-40B4-BE49-F238E27FC236}">
                  <a16:creationId xmlns:a16="http://schemas.microsoft.com/office/drawing/2014/main" id="{42EA7565-F6A4-45A1-93EF-101360A278AB}"/>
                </a:ext>
              </a:extLst>
            </p:cNvPr>
            <p:cNvSpPr/>
            <p:nvPr/>
          </p:nvSpPr>
          <p:spPr bwMode="auto">
            <a:xfrm>
              <a:off x="5495926" y="3479801"/>
              <a:ext cx="44450" cy="9525"/>
            </a:xfrm>
            <a:custGeom>
              <a:avLst/>
              <a:gdLst>
                <a:gd name="T0" fmla="*/ 0 w 11"/>
                <a:gd name="T1" fmla="*/ 0 h 2"/>
                <a:gd name="T2" fmla="*/ 0 w 11"/>
                <a:gd name="T3" fmla="*/ 2 h 2"/>
                <a:gd name="T4" fmla="*/ 0 w 11"/>
                <a:gd name="T5" fmla="*/ 2 h 2"/>
                <a:gd name="T6" fmla="*/ 3 w 11"/>
                <a:gd name="T7" fmla="*/ 2 h 2"/>
                <a:gd name="T8" fmla="*/ 11 w 11"/>
                <a:gd name="T9" fmla="*/ 2 h 2"/>
                <a:gd name="T10" fmla="*/ 11 w 11"/>
                <a:gd name="T11" fmla="*/ 0 h 2"/>
                <a:gd name="T12" fmla="*/ 0 w 11"/>
                <a:gd name="T13" fmla="*/ 0 h 2"/>
                <a:gd name="T14" fmla="*/ 0 w 1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íśļïḍé">
              <a:extLst>
                <a:ext uri="{FF2B5EF4-FFF2-40B4-BE49-F238E27FC236}">
                  <a16:creationId xmlns:a16="http://schemas.microsoft.com/office/drawing/2014/main" id="{7AF3C716-A1AC-4AE9-9FD1-58EA64708619}"/>
                </a:ext>
              </a:extLst>
            </p:cNvPr>
            <p:cNvSpPr/>
            <p:nvPr/>
          </p:nvSpPr>
          <p:spPr bwMode="auto">
            <a:xfrm>
              <a:off x="5842001" y="3159126"/>
              <a:ext cx="290513" cy="590550"/>
            </a:xfrm>
            <a:custGeom>
              <a:avLst/>
              <a:gdLst>
                <a:gd name="T0" fmla="*/ 72 w 72"/>
                <a:gd name="T1" fmla="*/ 0 h 147"/>
                <a:gd name="T2" fmla="*/ 47 w 72"/>
                <a:gd name="T3" fmla="*/ 0 h 147"/>
                <a:gd name="T4" fmla="*/ 47 w 72"/>
                <a:gd name="T5" fmla="*/ 12 h 147"/>
                <a:gd name="T6" fmla="*/ 35 w 72"/>
                <a:gd name="T7" fmla="*/ 12 h 147"/>
                <a:gd name="T8" fmla="*/ 35 w 72"/>
                <a:gd name="T9" fmla="*/ 59 h 147"/>
                <a:gd name="T10" fmla="*/ 9 w 72"/>
                <a:gd name="T11" fmla="*/ 85 h 147"/>
                <a:gd name="T12" fmla="*/ 0 w 72"/>
                <a:gd name="T13" fmla="*/ 85 h 147"/>
                <a:gd name="T14" fmla="*/ 0 w 72"/>
                <a:gd name="T15" fmla="*/ 132 h 147"/>
                <a:gd name="T16" fmla="*/ 0 w 72"/>
                <a:gd name="T17" fmla="*/ 147 h 147"/>
                <a:gd name="T18" fmla="*/ 72 w 72"/>
                <a:gd name="T19" fmla="*/ 75 h 147"/>
                <a:gd name="T20" fmla="*/ 72 w 72"/>
                <a:gd name="T2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47">
                  <a:moveTo>
                    <a:pt x="72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73"/>
                    <a:pt x="23" y="85"/>
                    <a:pt x="9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ṡlíde">
              <a:extLst>
                <a:ext uri="{FF2B5EF4-FFF2-40B4-BE49-F238E27FC236}">
                  <a16:creationId xmlns:a16="http://schemas.microsoft.com/office/drawing/2014/main" id="{5E0A4A56-9D1B-4C3E-B072-59636DDCC896}"/>
                </a:ext>
              </a:extLst>
            </p:cNvPr>
            <p:cNvSpPr/>
            <p:nvPr/>
          </p:nvSpPr>
          <p:spPr bwMode="auto">
            <a:xfrm>
              <a:off x="5842001" y="3206751"/>
              <a:ext cx="141288" cy="293688"/>
            </a:xfrm>
            <a:custGeom>
              <a:avLst/>
              <a:gdLst>
                <a:gd name="T0" fmla="*/ 35 w 35"/>
                <a:gd name="T1" fmla="*/ 0 h 73"/>
                <a:gd name="T2" fmla="*/ 34 w 35"/>
                <a:gd name="T3" fmla="*/ 0 h 73"/>
                <a:gd name="T4" fmla="*/ 34 w 35"/>
                <a:gd name="T5" fmla="*/ 7 h 73"/>
                <a:gd name="T6" fmla="*/ 32 w 35"/>
                <a:gd name="T7" fmla="*/ 7 h 73"/>
                <a:gd name="T8" fmla="*/ 32 w 35"/>
                <a:gd name="T9" fmla="*/ 44 h 73"/>
                <a:gd name="T10" fmla="*/ 26 w 35"/>
                <a:gd name="T11" fmla="*/ 61 h 73"/>
                <a:gd name="T12" fmla="*/ 32 w 35"/>
                <a:gd name="T13" fmla="*/ 45 h 73"/>
                <a:gd name="T14" fmla="*/ 32 w 35"/>
                <a:gd name="T15" fmla="*/ 47 h 73"/>
                <a:gd name="T16" fmla="*/ 9 w 35"/>
                <a:gd name="T17" fmla="*/ 70 h 73"/>
                <a:gd name="T18" fmla="*/ 6 w 35"/>
                <a:gd name="T19" fmla="*/ 70 h 73"/>
                <a:gd name="T20" fmla="*/ 6 w 35"/>
                <a:gd name="T21" fmla="*/ 70 h 73"/>
                <a:gd name="T22" fmla="*/ 0 w 35"/>
                <a:gd name="T23" fmla="*/ 70 h 73"/>
                <a:gd name="T24" fmla="*/ 0 w 35"/>
                <a:gd name="T25" fmla="*/ 73 h 73"/>
                <a:gd name="T26" fmla="*/ 9 w 35"/>
                <a:gd name="T27" fmla="*/ 73 h 73"/>
                <a:gd name="T28" fmla="*/ 35 w 35"/>
                <a:gd name="T29" fmla="*/ 47 h 73"/>
                <a:gd name="T30" fmla="*/ 35 w 35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73">
                  <a:moveTo>
                    <a:pt x="3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50"/>
                    <a:pt x="30" y="56"/>
                    <a:pt x="26" y="61"/>
                  </a:cubicBezTo>
                  <a:cubicBezTo>
                    <a:pt x="30" y="57"/>
                    <a:pt x="32" y="51"/>
                    <a:pt x="32" y="4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60"/>
                    <a:pt x="22" y="70"/>
                    <a:pt x="9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23" y="73"/>
                    <a:pt x="35" y="61"/>
                    <a:pt x="35" y="4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ŝḷîḓe">
              <a:extLst>
                <a:ext uri="{FF2B5EF4-FFF2-40B4-BE49-F238E27FC236}">
                  <a16:creationId xmlns:a16="http://schemas.microsoft.com/office/drawing/2014/main" id="{1FF43CA0-B329-4727-A239-9986E513BCDA}"/>
                </a:ext>
              </a:extLst>
            </p:cNvPr>
            <p:cNvSpPr/>
            <p:nvPr/>
          </p:nvSpPr>
          <p:spPr bwMode="auto">
            <a:xfrm>
              <a:off x="5842001" y="3235326"/>
              <a:ext cx="128588" cy="244475"/>
            </a:xfrm>
            <a:custGeom>
              <a:avLst/>
              <a:gdLst>
                <a:gd name="T0" fmla="*/ 32 w 32"/>
                <a:gd name="T1" fmla="*/ 0 h 61"/>
                <a:gd name="T2" fmla="*/ 12 w 32"/>
                <a:gd name="T3" fmla="*/ 0 h 61"/>
                <a:gd name="T4" fmla="*/ 2 w 32"/>
                <a:gd name="T5" fmla="*/ 5 h 61"/>
                <a:gd name="T6" fmla="*/ 0 w 32"/>
                <a:gd name="T7" fmla="*/ 9 h 61"/>
                <a:gd name="T8" fmla="*/ 0 w 32"/>
                <a:gd name="T9" fmla="*/ 12 h 61"/>
                <a:gd name="T10" fmla="*/ 0 w 32"/>
                <a:gd name="T11" fmla="*/ 13 h 61"/>
                <a:gd name="T12" fmla="*/ 0 w 32"/>
                <a:gd name="T13" fmla="*/ 23 h 61"/>
                <a:gd name="T14" fmla="*/ 0 w 32"/>
                <a:gd name="T15" fmla="*/ 61 h 61"/>
                <a:gd name="T16" fmla="*/ 9 w 32"/>
                <a:gd name="T17" fmla="*/ 61 h 61"/>
                <a:gd name="T18" fmla="*/ 26 w 32"/>
                <a:gd name="T19" fmla="*/ 54 h 61"/>
                <a:gd name="T20" fmla="*/ 32 w 32"/>
                <a:gd name="T21" fmla="*/ 37 h 61"/>
                <a:gd name="T22" fmla="*/ 32 w 32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61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2"/>
                    <a:pt x="2" y="5"/>
                  </a:cubicBezTo>
                  <a:cubicBezTo>
                    <a:pt x="1" y="6"/>
                    <a:pt x="0" y="8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5" y="61"/>
                    <a:pt x="21" y="59"/>
                    <a:pt x="26" y="54"/>
                  </a:cubicBezTo>
                  <a:cubicBezTo>
                    <a:pt x="30" y="49"/>
                    <a:pt x="32" y="43"/>
                    <a:pt x="32" y="37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isḻiḋé">
              <a:extLst>
                <a:ext uri="{FF2B5EF4-FFF2-40B4-BE49-F238E27FC236}">
                  <a16:creationId xmlns:a16="http://schemas.microsoft.com/office/drawing/2014/main" id="{3E9F09AB-FDDA-4DB4-B074-D880D6AECA6A}"/>
                </a:ext>
              </a:extLst>
            </p:cNvPr>
            <p:cNvSpPr/>
            <p:nvPr/>
          </p:nvSpPr>
          <p:spPr bwMode="auto">
            <a:xfrm>
              <a:off x="5842001" y="3387726"/>
              <a:ext cx="128588" cy="101600"/>
            </a:xfrm>
            <a:custGeom>
              <a:avLst/>
              <a:gdLst>
                <a:gd name="T0" fmla="*/ 32 w 32"/>
                <a:gd name="T1" fmla="*/ 0 h 25"/>
                <a:gd name="T2" fmla="*/ 26 w 32"/>
                <a:gd name="T3" fmla="*/ 16 h 25"/>
                <a:gd name="T4" fmla="*/ 9 w 32"/>
                <a:gd name="T5" fmla="*/ 23 h 25"/>
                <a:gd name="T6" fmla="*/ 0 w 32"/>
                <a:gd name="T7" fmla="*/ 23 h 25"/>
                <a:gd name="T8" fmla="*/ 0 w 32"/>
                <a:gd name="T9" fmla="*/ 25 h 25"/>
                <a:gd name="T10" fmla="*/ 6 w 32"/>
                <a:gd name="T11" fmla="*/ 25 h 25"/>
                <a:gd name="T12" fmla="*/ 9 w 32"/>
                <a:gd name="T13" fmla="*/ 25 h 25"/>
                <a:gd name="T14" fmla="*/ 32 w 32"/>
                <a:gd name="T15" fmla="*/ 2 h 25"/>
                <a:gd name="T16" fmla="*/ 32 w 32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5">
                  <a:moveTo>
                    <a:pt x="32" y="0"/>
                  </a:moveTo>
                  <a:cubicBezTo>
                    <a:pt x="32" y="6"/>
                    <a:pt x="30" y="12"/>
                    <a:pt x="26" y="16"/>
                  </a:cubicBezTo>
                  <a:cubicBezTo>
                    <a:pt x="21" y="21"/>
                    <a:pt x="15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2" y="25"/>
                    <a:pt x="32" y="15"/>
                    <a:pt x="32" y="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ṣ1ïďê">
              <a:extLst>
                <a:ext uri="{FF2B5EF4-FFF2-40B4-BE49-F238E27FC236}">
                  <a16:creationId xmlns:a16="http://schemas.microsoft.com/office/drawing/2014/main" id="{034633DC-FF11-4642-91EF-E636763FC013}"/>
                </a:ext>
              </a:extLst>
            </p:cNvPr>
            <p:cNvSpPr/>
            <p:nvPr/>
          </p:nvSpPr>
          <p:spPr bwMode="auto">
            <a:xfrm>
              <a:off x="6140451" y="2482851"/>
              <a:ext cx="44450" cy="120650"/>
            </a:xfrm>
            <a:custGeom>
              <a:avLst/>
              <a:gdLst>
                <a:gd name="T0" fmla="*/ 1 w 11"/>
                <a:gd name="T1" fmla="*/ 0 h 30"/>
                <a:gd name="T2" fmla="*/ 0 w 11"/>
                <a:gd name="T3" fmla="*/ 1 h 30"/>
                <a:gd name="T4" fmla="*/ 11 w 11"/>
                <a:gd name="T5" fmla="*/ 30 h 30"/>
                <a:gd name="T6" fmla="*/ 11 w 11"/>
                <a:gd name="T7" fmla="*/ 28 h 30"/>
                <a:gd name="T8" fmla="*/ 1 w 1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0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7" y="9"/>
                    <a:pt x="11" y="19"/>
                    <a:pt x="11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17"/>
                    <a:pt x="7" y="8"/>
                    <a:pt x="1" y="0"/>
                  </a:cubicBezTo>
                </a:path>
              </a:pathLst>
            </a:custGeom>
            <a:solidFill>
              <a:srgbClr val="34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$ľîḓê">
              <a:extLst>
                <a:ext uri="{FF2B5EF4-FFF2-40B4-BE49-F238E27FC236}">
                  <a16:creationId xmlns:a16="http://schemas.microsoft.com/office/drawing/2014/main" id="{FC71C49C-AC4E-43F5-90E3-5DB0CF77C0C2}"/>
                </a:ext>
              </a:extLst>
            </p:cNvPr>
            <p:cNvSpPr/>
            <p:nvPr/>
          </p:nvSpPr>
          <p:spPr bwMode="auto">
            <a:xfrm>
              <a:off x="6043613" y="3235326"/>
              <a:ext cx="1019175" cy="679450"/>
            </a:xfrm>
            <a:custGeom>
              <a:avLst/>
              <a:gdLst>
                <a:gd name="T0" fmla="*/ 234 w 253"/>
                <a:gd name="T1" fmla="*/ 23 h 169"/>
                <a:gd name="T2" fmla="*/ 142 w 253"/>
                <a:gd name="T3" fmla="*/ 23 h 169"/>
                <a:gd name="T4" fmla="*/ 142 w 253"/>
                <a:gd name="T5" fmla="*/ 12 h 169"/>
                <a:gd name="T6" fmla="*/ 130 w 253"/>
                <a:gd name="T7" fmla="*/ 0 h 169"/>
                <a:gd name="T8" fmla="*/ 12 w 253"/>
                <a:gd name="T9" fmla="*/ 0 h 169"/>
                <a:gd name="T10" fmla="*/ 0 w 253"/>
                <a:gd name="T11" fmla="*/ 12 h 169"/>
                <a:gd name="T12" fmla="*/ 0 w 253"/>
                <a:gd name="T13" fmla="*/ 23 h 169"/>
                <a:gd name="T14" fmla="*/ 0 w 253"/>
                <a:gd name="T15" fmla="*/ 113 h 169"/>
                <a:gd name="T16" fmla="*/ 0 w 253"/>
                <a:gd name="T17" fmla="*/ 159 h 169"/>
                <a:gd name="T18" fmla="*/ 11 w 253"/>
                <a:gd name="T19" fmla="*/ 169 h 169"/>
                <a:gd name="T20" fmla="*/ 253 w 253"/>
                <a:gd name="T21" fmla="*/ 169 h 169"/>
                <a:gd name="T22" fmla="*/ 253 w 253"/>
                <a:gd name="T23" fmla="*/ 43 h 169"/>
                <a:gd name="T24" fmla="*/ 234 w 253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169">
                  <a:moveTo>
                    <a:pt x="234" y="23"/>
                  </a:moveTo>
                  <a:cubicBezTo>
                    <a:pt x="142" y="23"/>
                    <a:pt x="142" y="23"/>
                    <a:pt x="142" y="23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5"/>
                    <a:pt x="136" y="0"/>
                    <a:pt x="1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5" y="169"/>
                    <a:pt x="11" y="169"/>
                  </a:cubicBezTo>
                  <a:cubicBezTo>
                    <a:pt x="253" y="169"/>
                    <a:pt x="253" y="169"/>
                    <a:pt x="253" y="169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32"/>
                    <a:pt x="244" y="23"/>
                    <a:pt x="234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ṥ1íḍe">
              <a:extLst>
                <a:ext uri="{FF2B5EF4-FFF2-40B4-BE49-F238E27FC236}">
                  <a16:creationId xmlns:a16="http://schemas.microsoft.com/office/drawing/2014/main" id="{7E80B255-59E6-4CF3-9739-5E723C3DC79E}"/>
                </a:ext>
              </a:extLst>
            </p:cNvPr>
            <p:cNvSpPr/>
            <p:nvPr/>
          </p:nvSpPr>
          <p:spPr bwMode="auto">
            <a:xfrm>
              <a:off x="6111876" y="3159126"/>
              <a:ext cx="922338" cy="755650"/>
            </a:xfrm>
            <a:prstGeom prst="rect">
              <a:avLst/>
            </a:prstGeom>
            <a:solidFill>
              <a:srgbClr val="254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ṧlïḋe">
              <a:extLst>
                <a:ext uri="{FF2B5EF4-FFF2-40B4-BE49-F238E27FC236}">
                  <a16:creationId xmlns:a16="http://schemas.microsoft.com/office/drawing/2014/main" id="{F42D5A4F-954C-4B6A-AADE-7BD0028A3C49}"/>
                </a:ext>
              </a:extLst>
            </p:cNvPr>
            <p:cNvSpPr/>
            <p:nvPr/>
          </p:nvSpPr>
          <p:spPr bwMode="auto">
            <a:xfrm>
              <a:off x="6059488" y="3206751"/>
              <a:ext cx="922338" cy="708025"/>
            </a:xfrm>
            <a:custGeom>
              <a:avLst/>
              <a:gdLst>
                <a:gd name="T0" fmla="*/ 581 w 581"/>
                <a:gd name="T1" fmla="*/ 446 h 446"/>
                <a:gd name="T2" fmla="*/ 0 w 581"/>
                <a:gd name="T3" fmla="*/ 446 h 446"/>
                <a:gd name="T4" fmla="*/ 0 w 581"/>
                <a:gd name="T5" fmla="*/ 0 h 446"/>
                <a:gd name="T6" fmla="*/ 513 w 581"/>
                <a:gd name="T7" fmla="*/ 0 h 446"/>
                <a:gd name="T8" fmla="*/ 581 w 581"/>
                <a:gd name="T9" fmla="*/ 53 h 446"/>
                <a:gd name="T10" fmla="*/ 581 w 581"/>
                <a:gd name="T1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446">
                  <a:moveTo>
                    <a:pt x="581" y="446"/>
                  </a:moveTo>
                  <a:lnTo>
                    <a:pt x="0" y="446"/>
                  </a:lnTo>
                  <a:lnTo>
                    <a:pt x="0" y="0"/>
                  </a:lnTo>
                  <a:lnTo>
                    <a:pt x="513" y="0"/>
                  </a:lnTo>
                  <a:lnTo>
                    <a:pt x="581" y="53"/>
                  </a:lnTo>
                  <a:lnTo>
                    <a:pt x="581" y="446"/>
                  </a:ln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ṡļïḍê">
              <a:extLst>
                <a:ext uri="{FF2B5EF4-FFF2-40B4-BE49-F238E27FC236}">
                  <a16:creationId xmlns:a16="http://schemas.microsoft.com/office/drawing/2014/main" id="{53751759-8D4F-4422-A6FB-45F5EFDCB56A}"/>
                </a:ext>
              </a:extLst>
            </p:cNvPr>
            <p:cNvSpPr/>
            <p:nvPr/>
          </p:nvSpPr>
          <p:spPr bwMode="auto">
            <a:xfrm>
              <a:off x="6873876" y="3206751"/>
              <a:ext cx="107950" cy="84138"/>
            </a:xfrm>
            <a:custGeom>
              <a:avLst/>
              <a:gdLst>
                <a:gd name="T0" fmla="*/ 0 w 68"/>
                <a:gd name="T1" fmla="*/ 0 h 53"/>
                <a:gd name="T2" fmla="*/ 0 w 68"/>
                <a:gd name="T3" fmla="*/ 53 h 53"/>
                <a:gd name="T4" fmla="*/ 68 w 68"/>
                <a:gd name="T5" fmla="*/ 53 h 53"/>
                <a:gd name="T6" fmla="*/ 0 w 68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53">
                  <a:moveTo>
                    <a:pt x="0" y="0"/>
                  </a:moveTo>
                  <a:lnTo>
                    <a:pt x="0" y="53"/>
                  </a:lnTo>
                  <a:lnTo>
                    <a:pt x="6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9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ś1ïḍê">
              <a:extLst>
                <a:ext uri="{FF2B5EF4-FFF2-40B4-BE49-F238E27FC236}">
                  <a16:creationId xmlns:a16="http://schemas.microsoft.com/office/drawing/2014/main" id="{D7D4E1BD-8390-48A1-B2CB-60E833E60C38}"/>
                </a:ext>
              </a:extLst>
            </p:cNvPr>
            <p:cNvSpPr/>
            <p:nvPr/>
          </p:nvSpPr>
          <p:spPr bwMode="auto">
            <a:xfrm>
              <a:off x="5922963" y="3235326"/>
              <a:ext cx="1014413" cy="679450"/>
            </a:xfrm>
            <a:custGeom>
              <a:avLst/>
              <a:gdLst>
                <a:gd name="T0" fmla="*/ 233 w 252"/>
                <a:gd name="T1" fmla="*/ 23 h 169"/>
                <a:gd name="T2" fmla="*/ 141 w 252"/>
                <a:gd name="T3" fmla="*/ 23 h 169"/>
                <a:gd name="T4" fmla="*/ 141 w 252"/>
                <a:gd name="T5" fmla="*/ 12 h 169"/>
                <a:gd name="T6" fmla="*/ 129 w 252"/>
                <a:gd name="T7" fmla="*/ 0 h 169"/>
                <a:gd name="T8" fmla="*/ 12 w 252"/>
                <a:gd name="T9" fmla="*/ 0 h 169"/>
                <a:gd name="T10" fmla="*/ 0 w 252"/>
                <a:gd name="T11" fmla="*/ 12 h 169"/>
                <a:gd name="T12" fmla="*/ 0 w 252"/>
                <a:gd name="T13" fmla="*/ 23 h 169"/>
                <a:gd name="T14" fmla="*/ 0 w 252"/>
                <a:gd name="T15" fmla="*/ 113 h 169"/>
                <a:gd name="T16" fmla="*/ 0 w 252"/>
                <a:gd name="T17" fmla="*/ 159 h 169"/>
                <a:gd name="T18" fmla="*/ 10 w 252"/>
                <a:gd name="T19" fmla="*/ 169 h 169"/>
                <a:gd name="T20" fmla="*/ 252 w 252"/>
                <a:gd name="T21" fmla="*/ 169 h 169"/>
                <a:gd name="T22" fmla="*/ 252 w 252"/>
                <a:gd name="T23" fmla="*/ 43 h 169"/>
                <a:gd name="T24" fmla="*/ 233 w 252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69">
                  <a:moveTo>
                    <a:pt x="233" y="23"/>
                  </a:moveTo>
                  <a:cubicBezTo>
                    <a:pt x="141" y="23"/>
                    <a:pt x="141" y="23"/>
                    <a:pt x="141" y="2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4" y="169"/>
                    <a:pt x="10" y="169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2" y="32"/>
                    <a:pt x="244" y="23"/>
                    <a:pt x="233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íṧļídê">
              <a:extLst>
                <a:ext uri="{FF2B5EF4-FFF2-40B4-BE49-F238E27FC236}">
                  <a16:creationId xmlns:a16="http://schemas.microsoft.com/office/drawing/2014/main" id="{C2C1BE8C-15DB-4963-B00B-E395CA496FF5}"/>
                </a:ext>
              </a:extLst>
            </p:cNvPr>
            <p:cNvSpPr/>
            <p:nvPr/>
          </p:nvSpPr>
          <p:spPr bwMode="auto">
            <a:xfrm>
              <a:off x="5922963" y="3251201"/>
              <a:ext cx="717550" cy="663575"/>
            </a:xfrm>
            <a:custGeom>
              <a:avLst/>
              <a:gdLst>
                <a:gd name="T0" fmla="*/ 178 w 178"/>
                <a:gd name="T1" fmla="*/ 19 h 165"/>
                <a:gd name="T2" fmla="*/ 141 w 178"/>
                <a:gd name="T3" fmla="*/ 19 h 165"/>
                <a:gd name="T4" fmla="*/ 141 w 178"/>
                <a:gd name="T5" fmla="*/ 8 h 165"/>
                <a:gd name="T6" fmla="*/ 138 w 178"/>
                <a:gd name="T7" fmla="*/ 0 h 165"/>
                <a:gd name="T8" fmla="*/ 0 w 178"/>
                <a:gd name="T9" fmla="*/ 138 h 165"/>
                <a:gd name="T10" fmla="*/ 0 w 178"/>
                <a:gd name="T11" fmla="*/ 155 h 165"/>
                <a:gd name="T12" fmla="*/ 10 w 178"/>
                <a:gd name="T13" fmla="*/ 165 h 165"/>
                <a:gd name="T14" fmla="*/ 32 w 178"/>
                <a:gd name="T15" fmla="*/ 165 h 165"/>
                <a:gd name="T16" fmla="*/ 178 w 178"/>
                <a:gd name="T17" fmla="*/ 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65">
                  <a:moveTo>
                    <a:pt x="178" y="19"/>
                  </a:moveTo>
                  <a:cubicBezTo>
                    <a:pt x="141" y="19"/>
                    <a:pt x="141" y="19"/>
                    <a:pt x="141" y="19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5"/>
                    <a:pt x="140" y="2"/>
                    <a:pt x="138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1"/>
                    <a:pt x="4" y="165"/>
                    <a:pt x="10" y="165"/>
                  </a:cubicBezTo>
                  <a:cubicBezTo>
                    <a:pt x="32" y="165"/>
                    <a:pt x="32" y="165"/>
                    <a:pt x="32" y="165"/>
                  </a:cubicBezTo>
                  <a:lnTo>
                    <a:pt x="178" y="19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ïsḻïḋe">
              <a:extLst>
                <a:ext uri="{FF2B5EF4-FFF2-40B4-BE49-F238E27FC236}">
                  <a16:creationId xmlns:a16="http://schemas.microsoft.com/office/drawing/2014/main" id="{0D5806B6-155B-4C42-9C1B-CC4977969B84}"/>
                </a:ext>
              </a:extLst>
            </p:cNvPr>
            <p:cNvSpPr/>
            <p:nvPr/>
          </p:nvSpPr>
          <p:spPr bwMode="auto">
            <a:xfrm>
              <a:off x="6184901" y="3327401"/>
              <a:ext cx="692150" cy="587375"/>
            </a:xfrm>
            <a:custGeom>
              <a:avLst/>
              <a:gdLst>
                <a:gd name="T0" fmla="*/ 172 w 172"/>
                <a:gd name="T1" fmla="*/ 1 h 146"/>
                <a:gd name="T2" fmla="*/ 168 w 172"/>
                <a:gd name="T3" fmla="*/ 0 h 146"/>
                <a:gd name="T4" fmla="*/ 146 w 172"/>
                <a:gd name="T5" fmla="*/ 0 h 146"/>
                <a:gd name="T6" fmla="*/ 0 w 172"/>
                <a:gd name="T7" fmla="*/ 146 h 146"/>
                <a:gd name="T8" fmla="*/ 26 w 172"/>
                <a:gd name="T9" fmla="*/ 146 h 146"/>
                <a:gd name="T10" fmla="*/ 172 w 172"/>
                <a:gd name="T1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6">
                  <a:moveTo>
                    <a:pt x="172" y="1"/>
                  </a:moveTo>
                  <a:cubicBezTo>
                    <a:pt x="171" y="0"/>
                    <a:pt x="169" y="0"/>
                    <a:pt x="16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6" y="146"/>
                    <a:pt x="26" y="146"/>
                    <a:pt x="26" y="146"/>
                  </a:cubicBezTo>
                  <a:lnTo>
                    <a:pt x="172" y="1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ŝḷîḍè">
              <a:extLst>
                <a:ext uri="{FF2B5EF4-FFF2-40B4-BE49-F238E27FC236}">
                  <a16:creationId xmlns:a16="http://schemas.microsoft.com/office/drawing/2014/main" id="{7D91D9CB-969D-45ED-9EB1-A569AB08BAC2}"/>
                </a:ext>
              </a:extLst>
            </p:cNvPr>
            <p:cNvSpPr/>
            <p:nvPr/>
          </p:nvSpPr>
          <p:spPr bwMode="auto">
            <a:xfrm>
              <a:off x="6365876" y="3355976"/>
              <a:ext cx="571500" cy="555625"/>
            </a:xfrm>
            <a:custGeom>
              <a:avLst/>
              <a:gdLst>
                <a:gd name="T0" fmla="*/ 138 w 142"/>
                <a:gd name="T1" fmla="*/ 0 h 138"/>
                <a:gd name="T2" fmla="*/ 0 w 142"/>
                <a:gd name="T3" fmla="*/ 138 h 138"/>
                <a:gd name="T4" fmla="*/ 13 w 142"/>
                <a:gd name="T5" fmla="*/ 138 h 138"/>
                <a:gd name="T6" fmla="*/ 142 w 142"/>
                <a:gd name="T7" fmla="*/ 9 h 138"/>
                <a:gd name="T8" fmla="*/ 138 w 142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8">
                  <a:moveTo>
                    <a:pt x="138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1" y="5"/>
                    <a:pt x="140" y="3"/>
                    <a:pt x="138" y="0"/>
                  </a:cubicBez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ṩľiḍé">
              <a:extLst>
                <a:ext uri="{FF2B5EF4-FFF2-40B4-BE49-F238E27FC236}">
                  <a16:creationId xmlns:a16="http://schemas.microsoft.com/office/drawing/2014/main" id="{940B050F-DEE0-4A13-B6B5-DFC69A083854}"/>
                </a:ext>
              </a:extLst>
            </p:cNvPr>
            <p:cNvSpPr/>
            <p:nvPr/>
          </p:nvSpPr>
          <p:spPr bwMode="auto">
            <a:xfrm>
              <a:off x="5922963" y="3235326"/>
              <a:ext cx="568325" cy="52388"/>
            </a:xfrm>
            <a:custGeom>
              <a:avLst/>
              <a:gdLst>
                <a:gd name="T0" fmla="*/ 12 w 141"/>
                <a:gd name="T1" fmla="*/ 1 h 13"/>
                <a:gd name="T2" fmla="*/ 129 w 141"/>
                <a:gd name="T3" fmla="*/ 1 h 13"/>
                <a:gd name="T4" fmla="*/ 141 w 141"/>
                <a:gd name="T5" fmla="*/ 13 h 13"/>
                <a:gd name="T6" fmla="*/ 141 w 141"/>
                <a:gd name="T7" fmla="*/ 12 h 13"/>
                <a:gd name="T8" fmla="*/ 129 w 141"/>
                <a:gd name="T9" fmla="*/ 0 h 13"/>
                <a:gd name="T10" fmla="*/ 12 w 141"/>
                <a:gd name="T11" fmla="*/ 0 h 13"/>
                <a:gd name="T12" fmla="*/ 0 w 141"/>
                <a:gd name="T13" fmla="*/ 12 h 13"/>
                <a:gd name="T14" fmla="*/ 0 w 141"/>
                <a:gd name="T15" fmla="*/ 13 h 13"/>
                <a:gd name="T16" fmla="*/ 12 w 141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3">
                  <a:moveTo>
                    <a:pt x="12" y="1"/>
                  </a:moveTo>
                  <a:cubicBezTo>
                    <a:pt x="129" y="1"/>
                    <a:pt x="129" y="1"/>
                    <a:pt x="129" y="1"/>
                  </a:cubicBezTo>
                  <a:cubicBezTo>
                    <a:pt x="136" y="1"/>
                    <a:pt x="141" y="6"/>
                    <a:pt x="141" y="1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1"/>
                    <a:pt x="12" y="1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ṡḻídè">
              <a:extLst>
                <a:ext uri="{FF2B5EF4-FFF2-40B4-BE49-F238E27FC236}">
                  <a16:creationId xmlns:a16="http://schemas.microsoft.com/office/drawing/2014/main" id="{DB3B28F5-3DEB-4367-B26D-1E7DBEBAB06A}"/>
                </a:ext>
              </a:extLst>
            </p:cNvPr>
            <p:cNvSpPr/>
            <p:nvPr/>
          </p:nvSpPr>
          <p:spPr bwMode="auto">
            <a:xfrm>
              <a:off x="6491288" y="3327401"/>
              <a:ext cx="446088" cy="84138"/>
            </a:xfrm>
            <a:custGeom>
              <a:avLst/>
              <a:gdLst>
                <a:gd name="T0" fmla="*/ 92 w 111"/>
                <a:gd name="T1" fmla="*/ 0 h 21"/>
                <a:gd name="T2" fmla="*/ 0 w 111"/>
                <a:gd name="T3" fmla="*/ 0 h 21"/>
                <a:gd name="T4" fmla="*/ 0 w 111"/>
                <a:gd name="T5" fmla="*/ 2 h 21"/>
                <a:gd name="T6" fmla="*/ 92 w 111"/>
                <a:gd name="T7" fmla="*/ 2 h 21"/>
                <a:gd name="T8" fmla="*/ 111 w 111"/>
                <a:gd name="T9" fmla="*/ 21 h 21"/>
                <a:gd name="T10" fmla="*/ 111 w 111"/>
                <a:gd name="T11" fmla="*/ 20 h 21"/>
                <a:gd name="T12" fmla="*/ 92 w 11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1">
                  <a:moveTo>
                    <a:pt x="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03" y="2"/>
                    <a:pt x="111" y="10"/>
                    <a:pt x="111" y="21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9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ïṡlíďé">
              <a:extLst>
                <a:ext uri="{FF2B5EF4-FFF2-40B4-BE49-F238E27FC236}">
                  <a16:creationId xmlns:a16="http://schemas.microsoft.com/office/drawing/2014/main" id="{D49093F4-3E6E-4519-AF46-347E5C53787B}"/>
                </a:ext>
              </a:extLst>
            </p:cNvPr>
            <p:cNvSpPr/>
            <p:nvPr/>
          </p:nvSpPr>
          <p:spPr bwMode="auto">
            <a:xfrm>
              <a:off x="6011863" y="3662363"/>
              <a:ext cx="338138" cy="176213"/>
            </a:xfrm>
            <a:custGeom>
              <a:avLst/>
              <a:gdLst>
                <a:gd name="T0" fmla="*/ 84 w 84"/>
                <a:gd name="T1" fmla="*/ 44 h 44"/>
                <a:gd name="T2" fmla="*/ 17 w 84"/>
                <a:gd name="T3" fmla="*/ 44 h 44"/>
                <a:gd name="T4" fmla="*/ 0 w 84"/>
                <a:gd name="T5" fmla="*/ 28 h 44"/>
                <a:gd name="T6" fmla="*/ 0 w 84"/>
                <a:gd name="T7" fmla="*/ 0 h 44"/>
                <a:gd name="T8" fmla="*/ 84 w 84"/>
                <a:gd name="T9" fmla="*/ 0 h 44"/>
                <a:gd name="T10" fmla="*/ 84 w 84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4">
                  <a:moveTo>
                    <a:pt x="84" y="44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7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44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î$ļíḋe">
              <a:extLst>
                <a:ext uri="{FF2B5EF4-FFF2-40B4-BE49-F238E27FC236}">
                  <a16:creationId xmlns:a16="http://schemas.microsoft.com/office/drawing/2014/main" id="{9C6A5DE2-E821-4BC9-93FC-DFCC2780FC57}"/>
                </a:ext>
              </a:extLst>
            </p:cNvPr>
            <p:cNvSpPr/>
            <p:nvPr/>
          </p:nvSpPr>
          <p:spPr bwMode="auto">
            <a:xfrm>
              <a:off x="6011863" y="3592513"/>
              <a:ext cx="338138" cy="33338"/>
            </a:xfrm>
            <a:prstGeom prst="rect">
              <a:avLst/>
            </a:pr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ṩ1íḓé">
              <a:extLst>
                <a:ext uri="{FF2B5EF4-FFF2-40B4-BE49-F238E27FC236}">
                  <a16:creationId xmlns:a16="http://schemas.microsoft.com/office/drawing/2014/main" id="{49DD1EEE-61DA-464F-AE0C-77A1A229F5D2}"/>
                </a:ext>
              </a:extLst>
            </p:cNvPr>
            <p:cNvSpPr/>
            <p:nvPr/>
          </p:nvSpPr>
          <p:spPr bwMode="auto">
            <a:xfrm>
              <a:off x="6011863" y="3521076"/>
              <a:ext cx="338138" cy="31750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iṧḻîḑê">
              <a:extLst>
                <a:ext uri="{FF2B5EF4-FFF2-40B4-BE49-F238E27FC236}">
                  <a16:creationId xmlns:a16="http://schemas.microsoft.com/office/drawing/2014/main" id="{89A2E725-5054-4FE5-9661-85137E2A43EF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ślïdé">
              <a:extLst>
                <a:ext uri="{FF2B5EF4-FFF2-40B4-BE49-F238E27FC236}">
                  <a16:creationId xmlns:a16="http://schemas.microsoft.com/office/drawing/2014/main" id="{67558CF4-2A49-43A6-8A0A-CD016C2BD446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ś1îdê">
              <a:extLst>
                <a:ext uri="{FF2B5EF4-FFF2-40B4-BE49-F238E27FC236}">
                  <a16:creationId xmlns:a16="http://schemas.microsoft.com/office/drawing/2014/main" id="{87D86407-EB14-426E-87B4-37B147730D88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ṧḷiďe">
              <a:extLst>
                <a:ext uri="{FF2B5EF4-FFF2-40B4-BE49-F238E27FC236}">
                  <a16:creationId xmlns:a16="http://schemas.microsoft.com/office/drawing/2014/main" id="{64960ECD-45B5-4DB7-9D6F-52B77AF18DCD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slidê">
              <a:extLst>
                <a:ext uri="{FF2B5EF4-FFF2-40B4-BE49-F238E27FC236}">
                  <a16:creationId xmlns:a16="http://schemas.microsoft.com/office/drawing/2014/main" id="{9BC1202D-DBAB-48BF-9E63-2EEAEC2FC015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ṧḷiḋè">
              <a:extLst>
                <a:ext uri="{FF2B5EF4-FFF2-40B4-BE49-F238E27FC236}">
                  <a16:creationId xmlns:a16="http://schemas.microsoft.com/office/drawing/2014/main" id="{6C7CEB4E-15D3-4A91-B37C-F4A1011A511F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î$ḷíďé">
              <a:extLst>
                <a:ext uri="{FF2B5EF4-FFF2-40B4-BE49-F238E27FC236}">
                  <a16:creationId xmlns:a16="http://schemas.microsoft.com/office/drawing/2014/main" id="{07170E87-0F28-4A74-B68B-EDAA8B323F1E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ŝ1ïḋê">
              <a:extLst>
                <a:ext uri="{FF2B5EF4-FFF2-40B4-BE49-F238E27FC236}">
                  <a16:creationId xmlns:a16="http://schemas.microsoft.com/office/drawing/2014/main" id="{FE58ED8F-CE90-4224-8BD9-ACB33D54306D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ṩľiḑê">
              <a:extLst>
                <a:ext uri="{FF2B5EF4-FFF2-40B4-BE49-F238E27FC236}">
                  <a16:creationId xmlns:a16="http://schemas.microsoft.com/office/drawing/2014/main" id="{4EB94C2D-4ABA-41D0-AAC6-8D32116405B4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9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ïsḻîḓè">
              <a:extLst>
                <a:ext uri="{FF2B5EF4-FFF2-40B4-BE49-F238E27FC236}">
                  <a16:creationId xmlns:a16="http://schemas.microsoft.com/office/drawing/2014/main" id="{57B6708E-4AA5-4EF2-B069-1698747A0B50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76 w 78"/>
                <a:gd name="T1" fmla="*/ 9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9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î$líḑè">
              <a:extLst>
                <a:ext uri="{FF2B5EF4-FFF2-40B4-BE49-F238E27FC236}">
                  <a16:creationId xmlns:a16="http://schemas.microsoft.com/office/drawing/2014/main" id="{2D3D20BA-42A3-4277-A474-091980A8B8A4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ṧ1îdê">
              <a:extLst>
                <a:ext uri="{FF2B5EF4-FFF2-40B4-BE49-F238E27FC236}">
                  <a16:creationId xmlns:a16="http://schemas.microsoft.com/office/drawing/2014/main" id="{7CDC7B9D-A142-4C4A-A76C-78A92E3085DB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ṥḻiḓe">
              <a:extLst>
                <a:ext uri="{FF2B5EF4-FFF2-40B4-BE49-F238E27FC236}">
                  <a16:creationId xmlns:a16="http://schemas.microsoft.com/office/drawing/2014/main" id="{B5BF285E-FED6-422F-AFDD-1C673A08DDE2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8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šḷídé">
              <a:extLst>
                <a:ext uri="{FF2B5EF4-FFF2-40B4-BE49-F238E27FC236}">
                  <a16:creationId xmlns:a16="http://schemas.microsoft.com/office/drawing/2014/main" id="{C975FA4B-0EA6-4972-B9BC-2088E86A047D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8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slïḍe">
              <a:extLst>
                <a:ext uri="{FF2B5EF4-FFF2-40B4-BE49-F238E27FC236}">
                  <a16:creationId xmlns:a16="http://schemas.microsoft.com/office/drawing/2014/main" id="{2A703941-46C9-466D-98A0-4F19AE96A106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šļíḑé">
              <a:extLst>
                <a:ext uri="{FF2B5EF4-FFF2-40B4-BE49-F238E27FC236}">
                  <a16:creationId xmlns:a16="http://schemas.microsoft.com/office/drawing/2014/main" id="{D77355A3-69F0-4E37-8D63-6194118E6120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S1ïďé">
              <a:extLst>
                <a:ext uri="{FF2B5EF4-FFF2-40B4-BE49-F238E27FC236}">
                  <a16:creationId xmlns:a16="http://schemas.microsoft.com/office/drawing/2014/main" id="{687C3188-39F4-44E8-BF1E-D6C863BC6046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ṩľíḋe">
              <a:extLst>
                <a:ext uri="{FF2B5EF4-FFF2-40B4-BE49-F238E27FC236}">
                  <a16:creationId xmlns:a16="http://schemas.microsoft.com/office/drawing/2014/main" id="{38AE08BD-AD70-4079-9E35-F7241CE254DF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ṧlîḑê">
              <a:extLst>
                <a:ext uri="{FF2B5EF4-FFF2-40B4-BE49-F238E27FC236}">
                  <a16:creationId xmlns:a16="http://schemas.microsoft.com/office/drawing/2014/main" id="{B527528B-2F6A-48A9-8CFF-180591656F34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4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îṡlîḑè">
              <a:extLst>
                <a:ext uri="{FF2B5EF4-FFF2-40B4-BE49-F238E27FC236}">
                  <a16:creationId xmlns:a16="http://schemas.microsoft.com/office/drawing/2014/main" id="{ED25F437-395F-4C5A-99B8-1965185CEA7E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4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$ľiḋe">
              <a:extLst>
                <a:ext uri="{FF2B5EF4-FFF2-40B4-BE49-F238E27FC236}">
                  <a16:creationId xmlns:a16="http://schemas.microsoft.com/office/drawing/2014/main" id="{3FA0D1F2-ECD7-4DAD-8397-80CE68B0A5DD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ṣḻiḑé">
              <a:extLst>
                <a:ext uri="{FF2B5EF4-FFF2-40B4-BE49-F238E27FC236}">
                  <a16:creationId xmlns:a16="http://schemas.microsoft.com/office/drawing/2014/main" id="{7AB872AD-7CC2-4D6E-8BB2-6D774084F235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iṡḻíḑé">
              <a:extLst>
                <a:ext uri="{FF2B5EF4-FFF2-40B4-BE49-F238E27FC236}">
                  <a16:creationId xmlns:a16="http://schemas.microsoft.com/office/drawing/2014/main" id="{9A54828E-6C67-4FC7-9351-E70A4DC532C7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isḻiḓé">
              <a:extLst>
                <a:ext uri="{FF2B5EF4-FFF2-40B4-BE49-F238E27FC236}">
                  <a16:creationId xmlns:a16="http://schemas.microsoft.com/office/drawing/2014/main" id="{3FE76800-36B1-4725-A836-05DDDCDCE5C0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ïṧľîďè">
              <a:extLst>
                <a:ext uri="{FF2B5EF4-FFF2-40B4-BE49-F238E27FC236}">
                  <a16:creationId xmlns:a16="http://schemas.microsoft.com/office/drawing/2014/main" id="{2635E3C5-1E70-4B3A-B441-4372CEE8D067}"/>
                </a:ext>
              </a:extLst>
            </p:cNvPr>
            <p:cNvSpPr/>
            <p:nvPr/>
          </p:nvSpPr>
          <p:spPr bwMode="auto">
            <a:xfrm>
              <a:off x="8058151" y="1636713"/>
              <a:ext cx="100013" cy="3835400"/>
            </a:xfrm>
            <a:custGeom>
              <a:avLst/>
              <a:gdLst>
                <a:gd name="T0" fmla="*/ 12 w 25"/>
                <a:gd name="T1" fmla="*/ 953 h 953"/>
                <a:gd name="T2" fmla="*/ 12 w 25"/>
                <a:gd name="T3" fmla="*/ 953 h 953"/>
                <a:gd name="T4" fmla="*/ 0 w 25"/>
                <a:gd name="T5" fmla="*/ 940 h 953"/>
                <a:gd name="T6" fmla="*/ 0 w 25"/>
                <a:gd name="T7" fmla="*/ 12 h 953"/>
                <a:gd name="T8" fmla="*/ 12 w 25"/>
                <a:gd name="T9" fmla="*/ 0 h 953"/>
                <a:gd name="T10" fmla="*/ 25 w 25"/>
                <a:gd name="T11" fmla="*/ 12 h 953"/>
                <a:gd name="T12" fmla="*/ 25 w 25"/>
                <a:gd name="T13" fmla="*/ 940 h 953"/>
                <a:gd name="T14" fmla="*/ 12 w 25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5" y="5"/>
                    <a:pt x="25" y="12"/>
                  </a:cubicBezTo>
                  <a:cubicBezTo>
                    <a:pt x="25" y="940"/>
                    <a:pt x="25" y="940"/>
                    <a:pt x="25" y="940"/>
                  </a:cubicBezTo>
                  <a:cubicBezTo>
                    <a:pt x="25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îṧľïḑé">
              <a:extLst>
                <a:ext uri="{FF2B5EF4-FFF2-40B4-BE49-F238E27FC236}">
                  <a16:creationId xmlns:a16="http://schemas.microsoft.com/office/drawing/2014/main" id="{5AA6368B-49EF-4DFA-9138-073C3B388332}"/>
                </a:ext>
              </a:extLst>
            </p:cNvPr>
            <p:cNvSpPr/>
            <p:nvPr/>
          </p:nvSpPr>
          <p:spPr bwMode="auto">
            <a:xfrm>
              <a:off x="8348663" y="1636713"/>
              <a:ext cx="95250" cy="3835400"/>
            </a:xfrm>
            <a:custGeom>
              <a:avLst/>
              <a:gdLst>
                <a:gd name="T0" fmla="*/ 12 w 24"/>
                <a:gd name="T1" fmla="*/ 953 h 953"/>
                <a:gd name="T2" fmla="*/ 12 w 24"/>
                <a:gd name="T3" fmla="*/ 953 h 953"/>
                <a:gd name="T4" fmla="*/ 0 w 24"/>
                <a:gd name="T5" fmla="*/ 940 h 953"/>
                <a:gd name="T6" fmla="*/ 0 w 24"/>
                <a:gd name="T7" fmla="*/ 12 h 953"/>
                <a:gd name="T8" fmla="*/ 12 w 24"/>
                <a:gd name="T9" fmla="*/ 0 h 953"/>
                <a:gd name="T10" fmla="*/ 24 w 24"/>
                <a:gd name="T11" fmla="*/ 12 h 953"/>
                <a:gd name="T12" fmla="*/ 24 w 24"/>
                <a:gd name="T13" fmla="*/ 940 h 953"/>
                <a:gd name="T14" fmla="*/ 12 w 24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940"/>
                    <a:pt x="24" y="940"/>
                    <a:pt x="24" y="940"/>
                  </a:cubicBezTo>
                  <a:cubicBezTo>
                    <a:pt x="24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ṧlidé">
              <a:extLst>
                <a:ext uri="{FF2B5EF4-FFF2-40B4-BE49-F238E27FC236}">
                  <a16:creationId xmlns:a16="http://schemas.microsoft.com/office/drawing/2014/main" id="{8E2EBC0C-07BB-4834-95FC-E018214615CF}"/>
                </a:ext>
              </a:extLst>
            </p:cNvPr>
            <p:cNvSpPr/>
            <p:nvPr/>
          </p:nvSpPr>
          <p:spPr bwMode="auto">
            <a:xfrm>
              <a:off x="7312026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3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šlîḑe">
              <a:extLst>
                <a:ext uri="{FF2B5EF4-FFF2-40B4-BE49-F238E27FC236}">
                  <a16:creationId xmlns:a16="http://schemas.microsoft.com/office/drawing/2014/main" id="{8CAA7C87-3203-470E-9A32-E6C558E110E6}"/>
                </a:ext>
              </a:extLst>
            </p:cNvPr>
            <p:cNvSpPr/>
            <p:nvPr/>
          </p:nvSpPr>
          <p:spPr bwMode="auto">
            <a:xfrm>
              <a:off x="5576888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2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śḷîḍè">
              <a:extLst>
                <a:ext uri="{FF2B5EF4-FFF2-40B4-BE49-F238E27FC236}">
                  <a16:creationId xmlns:a16="http://schemas.microsoft.com/office/drawing/2014/main" id="{88CEFA45-27C2-480B-B566-A5CD9D5BCDFB}"/>
                </a:ext>
              </a:extLst>
            </p:cNvPr>
            <p:cNvSpPr/>
            <p:nvPr/>
          </p:nvSpPr>
          <p:spPr bwMode="auto">
            <a:xfrm>
              <a:off x="7300913" y="3746501"/>
              <a:ext cx="63500" cy="141288"/>
            </a:xfrm>
            <a:custGeom>
              <a:avLst/>
              <a:gdLst>
                <a:gd name="T0" fmla="*/ 8 w 16"/>
                <a:gd name="T1" fmla="*/ 35 h 35"/>
                <a:gd name="T2" fmla="*/ 8 w 16"/>
                <a:gd name="T3" fmla="*/ 35 h 35"/>
                <a:gd name="T4" fmla="*/ 0 w 16"/>
                <a:gd name="T5" fmla="*/ 26 h 35"/>
                <a:gd name="T6" fmla="*/ 0 w 16"/>
                <a:gd name="T7" fmla="*/ 8 h 35"/>
                <a:gd name="T8" fmla="*/ 8 w 16"/>
                <a:gd name="T9" fmla="*/ 0 h 35"/>
                <a:gd name="T10" fmla="*/ 16 w 16"/>
                <a:gd name="T11" fmla="*/ 8 h 35"/>
                <a:gd name="T12" fmla="*/ 16 w 16"/>
                <a:gd name="T13" fmla="*/ 26 h 35"/>
                <a:gd name="T14" fmla="*/ 8 w 16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1"/>
                    <a:pt x="12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şľïḋè">
              <a:extLst>
                <a:ext uri="{FF2B5EF4-FFF2-40B4-BE49-F238E27FC236}">
                  <a16:creationId xmlns:a16="http://schemas.microsoft.com/office/drawing/2014/main" id="{D5741FE4-3E76-44DC-AA30-EE91DBF2A6FA}"/>
                </a:ext>
              </a:extLst>
            </p:cNvPr>
            <p:cNvSpPr/>
            <p:nvPr/>
          </p:nvSpPr>
          <p:spPr bwMode="auto">
            <a:xfrm>
              <a:off x="7248526" y="3830638"/>
              <a:ext cx="168275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ïṣḷîḑê">
              <a:extLst>
                <a:ext uri="{FF2B5EF4-FFF2-40B4-BE49-F238E27FC236}">
                  <a16:creationId xmlns:a16="http://schemas.microsoft.com/office/drawing/2014/main" id="{4CF29CC6-3D2D-4EA3-AA98-5FD7759FE1A6}"/>
                </a:ext>
              </a:extLst>
            </p:cNvPr>
            <p:cNvSpPr/>
            <p:nvPr/>
          </p:nvSpPr>
          <p:spPr bwMode="auto">
            <a:xfrm>
              <a:off x="7277101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íśḷiḋê">
              <a:extLst>
                <a:ext uri="{FF2B5EF4-FFF2-40B4-BE49-F238E27FC236}">
                  <a16:creationId xmlns:a16="http://schemas.microsoft.com/office/drawing/2014/main" id="{22D5E4D6-CE90-4675-A0CF-A1C6C78D3A66}"/>
                </a:ext>
              </a:extLst>
            </p:cNvPr>
            <p:cNvSpPr/>
            <p:nvPr/>
          </p:nvSpPr>
          <p:spPr bwMode="auto">
            <a:xfrm>
              <a:off x="7304088" y="3887788"/>
              <a:ext cx="57150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iş1ídê">
              <a:extLst>
                <a:ext uri="{FF2B5EF4-FFF2-40B4-BE49-F238E27FC236}">
                  <a16:creationId xmlns:a16="http://schemas.microsoft.com/office/drawing/2014/main" id="{1E6D8A64-2F51-4F9B-B47B-12B2DF7A63E8}"/>
                </a:ext>
              </a:extLst>
            </p:cNvPr>
            <p:cNvSpPr/>
            <p:nvPr/>
          </p:nvSpPr>
          <p:spPr bwMode="auto">
            <a:xfrm>
              <a:off x="5564188" y="3746501"/>
              <a:ext cx="68263" cy="141288"/>
            </a:xfrm>
            <a:custGeom>
              <a:avLst/>
              <a:gdLst>
                <a:gd name="T0" fmla="*/ 8 w 17"/>
                <a:gd name="T1" fmla="*/ 35 h 35"/>
                <a:gd name="T2" fmla="*/ 8 w 17"/>
                <a:gd name="T3" fmla="*/ 35 h 35"/>
                <a:gd name="T4" fmla="*/ 0 w 17"/>
                <a:gd name="T5" fmla="*/ 26 h 35"/>
                <a:gd name="T6" fmla="*/ 0 w 17"/>
                <a:gd name="T7" fmla="*/ 8 h 35"/>
                <a:gd name="T8" fmla="*/ 8 w 17"/>
                <a:gd name="T9" fmla="*/ 0 h 35"/>
                <a:gd name="T10" fmla="*/ 17 w 17"/>
                <a:gd name="T11" fmla="*/ 8 h 35"/>
                <a:gd name="T12" fmla="*/ 17 w 17"/>
                <a:gd name="T13" fmla="*/ 26 h 35"/>
                <a:gd name="T14" fmla="*/ 8 w 17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4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1"/>
                    <a:pt x="13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í$liḓé">
              <a:extLst>
                <a:ext uri="{FF2B5EF4-FFF2-40B4-BE49-F238E27FC236}">
                  <a16:creationId xmlns:a16="http://schemas.microsoft.com/office/drawing/2014/main" id="{41D5EE9F-DCA5-4E0B-A090-E2227803936A}"/>
                </a:ext>
              </a:extLst>
            </p:cNvPr>
            <p:cNvSpPr/>
            <p:nvPr/>
          </p:nvSpPr>
          <p:spPr bwMode="auto">
            <a:xfrm>
              <a:off x="5511801" y="3830638"/>
              <a:ext cx="173038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šlïḋé">
              <a:extLst>
                <a:ext uri="{FF2B5EF4-FFF2-40B4-BE49-F238E27FC236}">
                  <a16:creationId xmlns:a16="http://schemas.microsoft.com/office/drawing/2014/main" id="{E5BF3F8B-85ED-49B0-8D9D-6C9C25672231}"/>
                </a:ext>
              </a:extLst>
            </p:cNvPr>
            <p:cNvSpPr/>
            <p:nvPr/>
          </p:nvSpPr>
          <p:spPr bwMode="auto">
            <a:xfrm>
              <a:off x="5540376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i$ľïḍè">
              <a:extLst>
                <a:ext uri="{FF2B5EF4-FFF2-40B4-BE49-F238E27FC236}">
                  <a16:creationId xmlns:a16="http://schemas.microsoft.com/office/drawing/2014/main" id="{24715A47-2C72-41D9-89DD-C9A47B3EEC8D}"/>
                </a:ext>
              </a:extLst>
            </p:cNvPr>
            <p:cNvSpPr/>
            <p:nvPr/>
          </p:nvSpPr>
          <p:spPr bwMode="auto">
            <a:xfrm>
              <a:off x="5568951" y="3887788"/>
              <a:ext cx="60325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ïṩlíḋè">
              <a:extLst>
                <a:ext uri="{FF2B5EF4-FFF2-40B4-BE49-F238E27FC236}">
                  <a16:creationId xmlns:a16="http://schemas.microsoft.com/office/drawing/2014/main" id="{EA575C2E-C37D-473F-8B7B-98CB5E449B8A}"/>
                </a:ext>
              </a:extLst>
            </p:cNvPr>
            <p:cNvSpPr/>
            <p:nvPr/>
          </p:nvSpPr>
          <p:spPr bwMode="auto">
            <a:xfrm>
              <a:off x="5624513" y="3922713"/>
              <a:ext cx="1687513" cy="141288"/>
            </a:xfrm>
            <a:custGeom>
              <a:avLst/>
              <a:gdLst>
                <a:gd name="T0" fmla="*/ 384 w 419"/>
                <a:gd name="T1" fmla="*/ 35 h 35"/>
                <a:gd name="T2" fmla="*/ 351 w 419"/>
                <a:gd name="T3" fmla="*/ 35 h 35"/>
                <a:gd name="T4" fmla="*/ 62 w 419"/>
                <a:gd name="T5" fmla="*/ 35 h 35"/>
                <a:gd name="T6" fmla="*/ 36 w 419"/>
                <a:gd name="T7" fmla="*/ 35 h 35"/>
                <a:gd name="T8" fmla="*/ 0 w 419"/>
                <a:gd name="T9" fmla="*/ 0 h 35"/>
                <a:gd name="T10" fmla="*/ 62 w 419"/>
                <a:gd name="T11" fmla="*/ 0 h 35"/>
                <a:gd name="T12" fmla="*/ 351 w 419"/>
                <a:gd name="T13" fmla="*/ 0 h 35"/>
                <a:gd name="T14" fmla="*/ 419 w 419"/>
                <a:gd name="T15" fmla="*/ 0 h 35"/>
                <a:gd name="T16" fmla="*/ 384 w 419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5">
                  <a:moveTo>
                    <a:pt x="384" y="35"/>
                  </a:moveTo>
                  <a:cubicBezTo>
                    <a:pt x="351" y="35"/>
                    <a:pt x="351" y="35"/>
                    <a:pt x="35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16" y="35"/>
                    <a:pt x="0" y="2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19" y="20"/>
                    <a:pt x="403" y="35"/>
                    <a:pt x="384" y="35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ŝ1iḍé">
              <a:extLst>
                <a:ext uri="{FF2B5EF4-FFF2-40B4-BE49-F238E27FC236}">
                  <a16:creationId xmlns:a16="http://schemas.microsoft.com/office/drawing/2014/main" id="{253D376C-9A18-4E09-B0CA-E3A0FD0FA928}"/>
                </a:ext>
              </a:extLst>
            </p:cNvPr>
            <p:cNvSpPr/>
            <p:nvPr/>
          </p:nvSpPr>
          <p:spPr bwMode="auto">
            <a:xfrm>
              <a:off x="7908926" y="5408613"/>
              <a:ext cx="668338" cy="176213"/>
            </a:xfrm>
            <a:custGeom>
              <a:avLst/>
              <a:gdLst>
                <a:gd name="T0" fmla="*/ 122 w 166"/>
                <a:gd name="T1" fmla="*/ 0 h 44"/>
                <a:gd name="T2" fmla="*/ 106 w 166"/>
                <a:gd name="T3" fmla="*/ 0 h 44"/>
                <a:gd name="T4" fmla="*/ 77 w 166"/>
                <a:gd name="T5" fmla="*/ 0 h 44"/>
                <a:gd name="T6" fmla="*/ 44 w 166"/>
                <a:gd name="T7" fmla="*/ 0 h 44"/>
                <a:gd name="T8" fmla="*/ 0 w 166"/>
                <a:gd name="T9" fmla="*/ 44 h 44"/>
                <a:gd name="T10" fmla="*/ 0 w 166"/>
                <a:gd name="T11" fmla="*/ 44 h 44"/>
                <a:gd name="T12" fmla="*/ 77 w 166"/>
                <a:gd name="T13" fmla="*/ 44 h 44"/>
                <a:gd name="T14" fmla="*/ 106 w 166"/>
                <a:gd name="T15" fmla="*/ 44 h 44"/>
                <a:gd name="T16" fmla="*/ 166 w 166"/>
                <a:gd name="T17" fmla="*/ 44 h 44"/>
                <a:gd name="T18" fmla="*/ 166 w 166"/>
                <a:gd name="T19" fmla="*/ 44 h 44"/>
                <a:gd name="T20" fmla="*/ 122 w 166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4">
                  <a:moveTo>
                    <a:pt x="122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19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ísḻîḍe">
              <a:extLst>
                <a:ext uri="{FF2B5EF4-FFF2-40B4-BE49-F238E27FC236}">
                  <a16:creationId xmlns:a16="http://schemas.microsoft.com/office/drawing/2014/main" id="{448F92C6-35F3-4E24-882F-82EE4A5A875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77 w 243"/>
                <a:gd name="T11" fmla="*/ 44 h 44"/>
                <a:gd name="T12" fmla="*/ 157 w 243"/>
                <a:gd name="T13" fmla="*/ 44 h 44"/>
                <a:gd name="T14" fmla="*/ 243 w 243"/>
                <a:gd name="T15" fmla="*/ 44 h 44"/>
                <a:gd name="T16" fmla="*/ 199 w 24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ṣḻidê">
              <a:extLst>
                <a:ext uri="{FF2B5EF4-FFF2-40B4-BE49-F238E27FC236}">
                  <a16:creationId xmlns:a16="http://schemas.microsoft.com/office/drawing/2014/main" id="{F923596F-BFB2-48C7-A833-6592F6E0C7B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0 w 243"/>
                <a:gd name="T11" fmla="*/ 44 h 44"/>
                <a:gd name="T12" fmla="*/ 44 w 243"/>
                <a:gd name="T13" fmla="*/ 1 h 44"/>
                <a:gd name="T14" fmla="*/ 77 w 243"/>
                <a:gd name="T15" fmla="*/ 1 h 44"/>
                <a:gd name="T16" fmla="*/ 157 w 243"/>
                <a:gd name="T17" fmla="*/ 1 h 44"/>
                <a:gd name="T18" fmla="*/ 199 w 243"/>
                <a:gd name="T19" fmla="*/ 1 h 44"/>
                <a:gd name="T20" fmla="*/ 243 w 243"/>
                <a:gd name="T21" fmla="*/ 44 h 44"/>
                <a:gd name="T22" fmla="*/ 243 w 243"/>
                <a:gd name="T23" fmla="*/ 44 h 44"/>
                <a:gd name="T24" fmla="*/ 199 w 243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20"/>
                    <a:pt x="20" y="1"/>
                    <a:pt x="44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23" y="1"/>
                    <a:pt x="243" y="20"/>
                    <a:pt x="243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îṩḻiďe">
              <a:extLst>
                <a:ext uri="{FF2B5EF4-FFF2-40B4-BE49-F238E27FC236}">
                  <a16:creationId xmlns:a16="http://schemas.microsoft.com/office/drawing/2014/main" id="{65DC7128-4E92-4929-8216-68983ED91C78}"/>
                </a:ext>
              </a:extLst>
            </p:cNvPr>
            <p:cNvSpPr/>
            <p:nvPr/>
          </p:nvSpPr>
          <p:spPr bwMode="auto">
            <a:xfrm>
              <a:off x="5878513" y="3922713"/>
              <a:ext cx="157163" cy="141288"/>
            </a:xfrm>
            <a:custGeom>
              <a:avLst/>
              <a:gdLst>
                <a:gd name="T0" fmla="*/ 0 w 99"/>
                <a:gd name="T1" fmla="*/ 89 h 89"/>
                <a:gd name="T2" fmla="*/ 64 w 99"/>
                <a:gd name="T3" fmla="*/ 89 h 89"/>
                <a:gd name="T4" fmla="*/ 99 w 99"/>
                <a:gd name="T5" fmla="*/ 0 h 89"/>
                <a:gd name="T6" fmla="*/ 36 w 99"/>
                <a:gd name="T7" fmla="*/ 0 h 89"/>
                <a:gd name="T8" fmla="*/ 0 w 99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0" y="89"/>
                  </a:moveTo>
                  <a:lnTo>
                    <a:pt x="64" y="89"/>
                  </a:lnTo>
                  <a:lnTo>
                    <a:pt x="99" y="0"/>
                  </a:lnTo>
                  <a:lnTo>
                    <a:pt x="36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śļîḑé">
              <a:extLst>
                <a:ext uri="{FF2B5EF4-FFF2-40B4-BE49-F238E27FC236}">
                  <a16:creationId xmlns:a16="http://schemas.microsoft.com/office/drawing/2014/main" id="{45685DE7-1156-4F02-9212-8CC69AB64C59}"/>
                </a:ext>
              </a:extLst>
            </p:cNvPr>
            <p:cNvSpPr/>
            <p:nvPr/>
          </p:nvSpPr>
          <p:spPr bwMode="auto">
            <a:xfrm>
              <a:off x="5689601" y="3922713"/>
              <a:ext cx="149225" cy="141288"/>
            </a:xfrm>
            <a:custGeom>
              <a:avLst/>
              <a:gdLst>
                <a:gd name="T0" fmla="*/ 11 w 37"/>
                <a:gd name="T1" fmla="*/ 0 h 35"/>
                <a:gd name="T2" fmla="*/ 0 w 37"/>
                <a:gd name="T3" fmla="*/ 29 h 35"/>
                <a:gd name="T4" fmla="*/ 20 w 37"/>
                <a:gd name="T5" fmla="*/ 35 h 35"/>
                <a:gd name="T6" fmla="*/ 22 w 37"/>
                <a:gd name="T7" fmla="*/ 35 h 35"/>
                <a:gd name="T8" fmla="*/ 37 w 37"/>
                <a:gd name="T9" fmla="*/ 0 h 35"/>
                <a:gd name="T10" fmla="*/ 11 w 3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5" y="33"/>
                    <a:pt x="12" y="35"/>
                    <a:pt x="2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Sḻïḓe">
              <a:extLst>
                <a:ext uri="{FF2B5EF4-FFF2-40B4-BE49-F238E27FC236}">
                  <a16:creationId xmlns:a16="http://schemas.microsoft.com/office/drawing/2014/main" id="{EBB47BEE-6342-46BB-BA57-CE662A9E430A}"/>
                </a:ext>
              </a:extLst>
            </p:cNvPr>
            <p:cNvSpPr/>
            <p:nvPr/>
          </p:nvSpPr>
          <p:spPr bwMode="auto">
            <a:xfrm>
              <a:off x="6284913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6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îṩľïḍe">
              <a:extLst>
                <a:ext uri="{FF2B5EF4-FFF2-40B4-BE49-F238E27FC236}">
                  <a16:creationId xmlns:a16="http://schemas.microsoft.com/office/drawing/2014/main" id="{57F122AB-06D3-4D6E-B7A5-CE6F150DDECF}"/>
                </a:ext>
              </a:extLst>
            </p:cNvPr>
            <p:cNvSpPr/>
            <p:nvPr/>
          </p:nvSpPr>
          <p:spPr bwMode="auto">
            <a:xfrm>
              <a:off x="6083301" y="3922713"/>
              <a:ext cx="157163" cy="141288"/>
            </a:xfrm>
            <a:custGeom>
              <a:avLst/>
              <a:gdLst>
                <a:gd name="T0" fmla="*/ 99 w 99"/>
                <a:gd name="T1" fmla="*/ 0 h 89"/>
                <a:gd name="T2" fmla="*/ 36 w 99"/>
                <a:gd name="T3" fmla="*/ 0 h 89"/>
                <a:gd name="T4" fmla="*/ 0 w 99"/>
                <a:gd name="T5" fmla="*/ 89 h 89"/>
                <a:gd name="T6" fmla="*/ 64 w 99"/>
                <a:gd name="T7" fmla="*/ 89 h 89"/>
                <a:gd name="T8" fmla="*/ 99 w 9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99" y="0"/>
                  </a:moveTo>
                  <a:lnTo>
                    <a:pt x="36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ṣḷíḓê">
              <a:extLst>
                <a:ext uri="{FF2B5EF4-FFF2-40B4-BE49-F238E27FC236}">
                  <a16:creationId xmlns:a16="http://schemas.microsoft.com/office/drawing/2014/main" id="{811BDEB6-C781-4DDE-AFB9-5BF6D9534C54}"/>
                </a:ext>
              </a:extLst>
            </p:cNvPr>
            <p:cNvSpPr/>
            <p:nvPr/>
          </p:nvSpPr>
          <p:spPr bwMode="auto">
            <a:xfrm>
              <a:off x="6696076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4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ṣľíḓê">
              <a:extLst>
                <a:ext uri="{FF2B5EF4-FFF2-40B4-BE49-F238E27FC236}">
                  <a16:creationId xmlns:a16="http://schemas.microsoft.com/office/drawing/2014/main" id="{14513FF8-3E18-48CC-B597-E86309D7EBA6}"/>
                </a:ext>
              </a:extLst>
            </p:cNvPr>
            <p:cNvSpPr/>
            <p:nvPr/>
          </p:nvSpPr>
          <p:spPr bwMode="auto">
            <a:xfrm>
              <a:off x="7107238" y="3922713"/>
              <a:ext cx="160338" cy="141288"/>
            </a:xfrm>
            <a:custGeom>
              <a:avLst/>
              <a:gdLst>
                <a:gd name="T0" fmla="*/ 0 w 40"/>
                <a:gd name="T1" fmla="*/ 35 h 35"/>
                <a:gd name="T2" fmla="*/ 16 w 40"/>
                <a:gd name="T3" fmla="*/ 35 h 35"/>
                <a:gd name="T4" fmla="*/ 26 w 40"/>
                <a:gd name="T5" fmla="*/ 34 h 35"/>
                <a:gd name="T6" fmla="*/ 40 w 40"/>
                <a:gd name="T7" fmla="*/ 0 h 35"/>
                <a:gd name="T8" fmla="*/ 14 w 40"/>
                <a:gd name="T9" fmla="*/ 0 h 35"/>
                <a:gd name="T10" fmla="*/ 0 w 4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5">
                  <a:moveTo>
                    <a:pt x="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23" y="35"/>
                    <a:pt x="26" y="3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ṡḷïḓe">
              <a:extLst>
                <a:ext uri="{FF2B5EF4-FFF2-40B4-BE49-F238E27FC236}">
                  <a16:creationId xmlns:a16="http://schemas.microsoft.com/office/drawing/2014/main" id="{34FDAE6E-DD1A-4DA0-AB58-90730AF7B7C4}"/>
                </a:ext>
              </a:extLst>
            </p:cNvPr>
            <p:cNvSpPr/>
            <p:nvPr/>
          </p:nvSpPr>
          <p:spPr bwMode="auto">
            <a:xfrm>
              <a:off x="6902451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86 w 101"/>
                <a:gd name="T3" fmla="*/ 0 h 89"/>
                <a:gd name="T4" fmla="*/ 38 w 101"/>
                <a:gd name="T5" fmla="*/ 0 h 89"/>
                <a:gd name="T6" fmla="*/ 0 w 101"/>
                <a:gd name="T7" fmla="*/ 89 h 89"/>
                <a:gd name="T8" fmla="*/ 63 w 101"/>
                <a:gd name="T9" fmla="*/ 89 h 89"/>
                <a:gd name="T10" fmla="*/ 101 w 101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86" y="0"/>
                  </a:lnTo>
                  <a:lnTo>
                    <a:pt x="38" y="0"/>
                  </a:lnTo>
                  <a:lnTo>
                    <a:pt x="0" y="89"/>
                  </a:lnTo>
                  <a:lnTo>
                    <a:pt x="63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ïşļiďè">
              <a:extLst>
                <a:ext uri="{FF2B5EF4-FFF2-40B4-BE49-F238E27FC236}">
                  <a16:creationId xmlns:a16="http://schemas.microsoft.com/office/drawing/2014/main" id="{08B018D5-3E53-49F9-8C54-EB36F7A5A544}"/>
                </a:ext>
              </a:extLst>
            </p:cNvPr>
            <p:cNvSpPr/>
            <p:nvPr/>
          </p:nvSpPr>
          <p:spPr bwMode="auto">
            <a:xfrm>
              <a:off x="6491288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38 w 101"/>
                <a:gd name="T3" fmla="*/ 0 h 89"/>
                <a:gd name="T4" fmla="*/ 0 w 101"/>
                <a:gd name="T5" fmla="*/ 89 h 89"/>
                <a:gd name="T6" fmla="*/ 66 w 101"/>
                <a:gd name="T7" fmla="*/ 89 h 89"/>
                <a:gd name="T8" fmla="*/ 101 w 10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iṡḻïḑé">
              <a:extLst>
                <a:ext uri="{FF2B5EF4-FFF2-40B4-BE49-F238E27FC236}">
                  <a16:creationId xmlns:a16="http://schemas.microsoft.com/office/drawing/2014/main" id="{9D9CC7F5-B799-4FA5-A34A-988D2D1B7BCD}"/>
                </a:ext>
              </a:extLst>
            </p:cNvPr>
            <p:cNvSpPr/>
            <p:nvPr/>
          </p:nvSpPr>
          <p:spPr bwMode="auto">
            <a:xfrm>
              <a:off x="5595938" y="3898901"/>
              <a:ext cx="1744663" cy="31750"/>
            </a:xfrm>
            <a:custGeom>
              <a:avLst/>
              <a:gdLst>
                <a:gd name="T0" fmla="*/ 431 w 433"/>
                <a:gd name="T1" fmla="*/ 8 h 8"/>
                <a:gd name="T2" fmla="*/ 3 w 433"/>
                <a:gd name="T3" fmla="*/ 8 h 8"/>
                <a:gd name="T4" fmla="*/ 0 w 433"/>
                <a:gd name="T5" fmla="*/ 5 h 8"/>
                <a:gd name="T6" fmla="*/ 0 w 433"/>
                <a:gd name="T7" fmla="*/ 2 h 8"/>
                <a:gd name="T8" fmla="*/ 3 w 433"/>
                <a:gd name="T9" fmla="*/ 0 h 8"/>
                <a:gd name="T10" fmla="*/ 431 w 433"/>
                <a:gd name="T11" fmla="*/ 0 h 8"/>
                <a:gd name="T12" fmla="*/ 433 w 433"/>
                <a:gd name="T13" fmla="*/ 2 h 8"/>
                <a:gd name="T14" fmla="*/ 433 w 433"/>
                <a:gd name="T15" fmla="*/ 5 h 8"/>
                <a:gd name="T16" fmla="*/ 431 w 43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8">
                  <a:moveTo>
                    <a:pt x="43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32" y="0"/>
                    <a:pt x="433" y="1"/>
                    <a:pt x="433" y="2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3" y="7"/>
                    <a:pt x="432" y="8"/>
                    <a:pt x="43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ŝḻïḋè">
              <a:extLst>
                <a:ext uri="{FF2B5EF4-FFF2-40B4-BE49-F238E27FC236}">
                  <a16:creationId xmlns:a16="http://schemas.microsoft.com/office/drawing/2014/main" id="{44DFA7FE-5AD0-4BB0-B065-F15269F9C7EE}"/>
                </a:ext>
              </a:extLst>
            </p:cNvPr>
            <p:cNvSpPr/>
            <p:nvPr/>
          </p:nvSpPr>
          <p:spPr bwMode="auto">
            <a:xfrm>
              <a:off x="5576888" y="2571751"/>
              <a:ext cx="1779588" cy="474663"/>
            </a:xfrm>
            <a:custGeom>
              <a:avLst/>
              <a:gdLst>
                <a:gd name="T0" fmla="*/ 436 w 442"/>
                <a:gd name="T1" fmla="*/ 118 h 118"/>
                <a:gd name="T2" fmla="*/ 431 w 442"/>
                <a:gd name="T3" fmla="*/ 113 h 118"/>
                <a:gd name="T4" fmla="*/ 431 w 442"/>
                <a:gd name="T5" fmla="*/ 85 h 118"/>
                <a:gd name="T6" fmla="*/ 221 w 442"/>
                <a:gd name="T7" fmla="*/ 11 h 118"/>
                <a:gd name="T8" fmla="*/ 10 w 442"/>
                <a:gd name="T9" fmla="*/ 85 h 118"/>
                <a:gd name="T10" fmla="*/ 10 w 442"/>
                <a:gd name="T11" fmla="*/ 113 h 118"/>
                <a:gd name="T12" fmla="*/ 5 w 442"/>
                <a:gd name="T13" fmla="*/ 118 h 118"/>
                <a:gd name="T14" fmla="*/ 0 w 442"/>
                <a:gd name="T15" fmla="*/ 113 h 118"/>
                <a:gd name="T16" fmla="*/ 0 w 442"/>
                <a:gd name="T17" fmla="*/ 83 h 118"/>
                <a:gd name="T18" fmla="*/ 2 w 442"/>
                <a:gd name="T19" fmla="*/ 79 h 118"/>
                <a:gd name="T20" fmla="*/ 221 w 442"/>
                <a:gd name="T21" fmla="*/ 0 h 118"/>
                <a:gd name="T22" fmla="*/ 440 w 442"/>
                <a:gd name="T23" fmla="*/ 79 h 118"/>
                <a:gd name="T24" fmla="*/ 442 w 442"/>
                <a:gd name="T25" fmla="*/ 83 h 118"/>
                <a:gd name="T26" fmla="*/ 442 w 442"/>
                <a:gd name="T27" fmla="*/ 113 h 118"/>
                <a:gd name="T28" fmla="*/ 436 w 442"/>
                <a:gd name="T2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" h="118">
                  <a:moveTo>
                    <a:pt x="436" y="118"/>
                  </a:moveTo>
                  <a:cubicBezTo>
                    <a:pt x="434" y="118"/>
                    <a:pt x="431" y="116"/>
                    <a:pt x="431" y="113"/>
                  </a:cubicBezTo>
                  <a:cubicBezTo>
                    <a:pt x="431" y="85"/>
                    <a:pt x="431" y="85"/>
                    <a:pt x="431" y="85"/>
                  </a:cubicBezTo>
                  <a:cubicBezTo>
                    <a:pt x="372" y="37"/>
                    <a:pt x="297" y="11"/>
                    <a:pt x="221" y="11"/>
                  </a:cubicBezTo>
                  <a:cubicBezTo>
                    <a:pt x="144" y="11"/>
                    <a:pt x="70" y="37"/>
                    <a:pt x="10" y="85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6"/>
                    <a:pt x="8" y="118"/>
                    <a:pt x="5" y="118"/>
                  </a:cubicBezTo>
                  <a:cubicBezTo>
                    <a:pt x="2" y="118"/>
                    <a:pt x="0" y="116"/>
                    <a:pt x="0" y="1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1"/>
                    <a:pt x="0" y="80"/>
                    <a:pt x="2" y="79"/>
                  </a:cubicBezTo>
                  <a:cubicBezTo>
                    <a:pt x="63" y="28"/>
                    <a:pt x="141" y="0"/>
                    <a:pt x="221" y="0"/>
                  </a:cubicBezTo>
                  <a:cubicBezTo>
                    <a:pt x="300" y="0"/>
                    <a:pt x="378" y="28"/>
                    <a:pt x="440" y="79"/>
                  </a:cubicBezTo>
                  <a:cubicBezTo>
                    <a:pt x="441" y="80"/>
                    <a:pt x="442" y="81"/>
                    <a:pt x="442" y="83"/>
                  </a:cubicBezTo>
                  <a:cubicBezTo>
                    <a:pt x="442" y="113"/>
                    <a:pt x="442" y="113"/>
                    <a:pt x="442" y="113"/>
                  </a:cubicBezTo>
                  <a:cubicBezTo>
                    <a:pt x="442" y="116"/>
                    <a:pt x="439" y="118"/>
                    <a:pt x="43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šļïďê">
              <a:extLst>
                <a:ext uri="{FF2B5EF4-FFF2-40B4-BE49-F238E27FC236}">
                  <a16:creationId xmlns:a16="http://schemas.microsoft.com/office/drawing/2014/main" id="{74B872AC-60D8-4040-BF58-5900D70FB6F1}"/>
                </a:ext>
              </a:extLst>
            </p:cNvPr>
            <p:cNvSpPr/>
            <p:nvPr/>
          </p:nvSpPr>
          <p:spPr bwMode="auto">
            <a:xfrm>
              <a:off x="7300913" y="2994026"/>
              <a:ext cx="68263" cy="136525"/>
            </a:xfrm>
            <a:custGeom>
              <a:avLst/>
              <a:gdLst>
                <a:gd name="T0" fmla="*/ 8 w 17"/>
                <a:gd name="T1" fmla="*/ 34 h 34"/>
                <a:gd name="T2" fmla="*/ 8 w 17"/>
                <a:gd name="T3" fmla="*/ 34 h 34"/>
                <a:gd name="T4" fmla="*/ 0 w 17"/>
                <a:gd name="T5" fmla="*/ 26 h 34"/>
                <a:gd name="T6" fmla="*/ 0 w 17"/>
                <a:gd name="T7" fmla="*/ 8 h 34"/>
                <a:gd name="T8" fmla="*/ 8 w 17"/>
                <a:gd name="T9" fmla="*/ 0 h 34"/>
                <a:gd name="T10" fmla="*/ 17 w 17"/>
                <a:gd name="T11" fmla="*/ 8 h 34"/>
                <a:gd name="T12" fmla="*/ 17 w 17"/>
                <a:gd name="T13" fmla="*/ 26 h 34"/>
                <a:gd name="T14" fmla="*/ 8 w 17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4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0"/>
                    <a:pt x="13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$liḍè">
              <a:extLst>
                <a:ext uri="{FF2B5EF4-FFF2-40B4-BE49-F238E27FC236}">
                  <a16:creationId xmlns:a16="http://schemas.microsoft.com/office/drawing/2014/main" id="{74FC1B68-CFDE-4171-BC95-0DA878F6FAF3}"/>
                </a:ext>
              </a:extLst>
            </p:cNvPr>
            <p:cNvSpPr/>
            <p:nvPr/>
          </p:nvSpPr>
          <p:spPr bwMode="auto">
            <a:xfrm>
              <a:off x="7248526" y="3073401"/>
              <a:ext cx="173038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íṥḷíďé">
              <a:extLst>
                <a:ext uri="{FF2B5EF4-FFF2-40B4-BE49-F238E27FC236}">
                  <a16:creationId xmlns:a16="http://schemas.microsoft.com/office/drawing/2014/main" id="{70B595A9-E913-4BC4-81C3-24C235487998}"/>
                </a:ext>
              </a:extLst>
            </p:cNvPr>
            <p:cNvSpPr/>
            <p:nvPr/>
          </p:nvSpPr>
          <p:spPr bwMode="auto">
            <a:xfrm>
              <a:off x="7277101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îṣḷíḋè">
              <a:extLst>
                <a:ext uri="{FF2B5EF4-FFF2-40B4-BE49-F238E27FC236}">
                  <a16:creationId xmlns:a16="http://schemas.microsoft.com/office/drawing/2014/main" id="{D8C6E649-3CC3-414F-8599-1549F3D52502}"/>
                </a:ext>
              </a:extLst>
            </p:cNvPr>
            <p:cNvSpPr/>
            <p:nvPr/>
          </p:nvSpPr>
          <p:spPr bwMode="auto">
            <a:xfrm>
              <a:off x="7304088" y="3130551"/>
              <a:ext cx="60325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ṧ1îḋe">
              <a:extLst>
                <a:ext uri="{FF2B5EF4-FFF2-40B4-BE49-F238E27FC236}">
                  <a16:creationId xmlns:a16="http://schemas.microsoft.com/office/drawing/2014/main" id="{6463C05E-E847-4842-8DD6-06FDA1D7DDFD}"/>
                </a:ext>
              </a:extLst>
            </p:cNvPr>
            <p:cNvSpPr/>
            <p:nvPr/>
          </p:nvSpPr>
          <p:spPr bwMode="auto">
            <a:xfrm>
              <a:off x="5564188" y="2994026"/>
              <a:ext cx="65088" cy="136525"/>
            </a:xfrm>
            <a:custGeom>
              <a:avLst/>
              <a:gdLst>
                <a:gd name="T0" fmla="*/ 8 w 16"/>
                <a:gd name="T1" fmla="*/ 34 h 34"/>
                <a:gd name="T2" fmla="*/ 8 w 16"/>
                <a:gd name="T3" fmla="*/ 34 h 34"/>
                <a:gd name="T4" fmla="*/ 0 w 16"/>
                <a:gd name="T5" fmla="*/ 26 h 34"/>
                <a:gd name="T6" fmla="*/ 0 w 16"/>
                <a:gd name="T7" fmla="*/ 8 h 34"/>
                <a:gd name="T8" fmla="*/ 8 w 16"/>
                <a:gd name="T9" fmla="*/ 0 h 34"/>
                <a:gd name="T10" fmla="*/ 16 w 16"/>
                <a:gd name="T11" fmla="*/ 8 h 34"/>
                <a:gd name="T12" fmla="*/ 16 w 16"/>
                <a:gd name="T13" fmla="*/ 26 h 34"/>
                <a:gd name="T14" fmla="*/ 8 w 1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3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0"/>
                    <a:pt x="12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ṣ1íḓê">
              <a:extLst>
                <a:ext uri="{FF2B5EF4-FFF2-40B4-BE49-F238E27FC236}">
                  <a16:creationId xmlns:a16="http://schemas.microsoft.com/office/drawing/2014/main" id="{341DFB95-3400-4C2B-8A76-A64F44C95792}"/>
                </a:ext>
              </a:extLst>
            </p:cNvPr>
            <p:cNvSpPr/>
            <p:nvPr/>
          </p:nvSpPr>
          <p:spPr bwMode="auto">
            <a:xfrm>
              <a:off x="5511801" y="3073401"/>
              <a:ext cx="169863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sḻîďé">
              <a:extLst>
                <a:ext uri="{FF2B5EF4-FFF2-40B4-BE49-F238E27FC236}">
                  <a16:creationId xmlns:a16="http://schemas.microsoft.com/office/drawing/2014/main" id="{C666DD1E-4E5F-4A17-A72A-92FC4D58627D}"/>
                </a:ext>
              </a:extLst>
            </p:cNvPr>
            <p:cNvSpPr/>
            <p:nvPr/>
          </p:nvSpPr>
          <p:spPr bwMode="auto">
            <a:xfrm>
              <a:off x="5540376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isḻíḑe">
              <a:extLst>
                <a:ext uri="{FF2B5EF4-FFF2-40B4-BE49-F238E27FC236}">
                  <a16:creationId xmlns:a16="http://schemas.microsoft.com/office/drawing/2014/main" id="{0AF6EA5E-1624-42AC-8C89-49EEC38C6644}"/>
                </a:ext>
              </a:extLst>
            </p:cNvPr>
            <p:cNvSpPr/>
            <p:nvPr/>
          </p:nvSpPr>
          <p:spPr bwMode="auto">
            <a:xfrm>
              <a:off x="5568951" y="3130551"/>
              <a:ext cx="55563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šḷídé">
              <a:extLst>
                <a:ext uri="{FF2B5EF4-FFF2-40B4-BE49-F238E27FC236}">
                  <a16:creationId xmlns:a16="http://schemas.microsoft.com/office/drawing/2014/main" id="{0DDE22BD-121F-492D-A40A-EB99EA267FE3}"/>
                </a:ext>
              </a:extLst>
            </p:cNvPr>
            <p:cNvSpPr/>
            <p:nvPr/>
          </p:nvSpPr>
          <p:spPr bwMode="auto">
            <a:xfrm>
              <a:off x="6394451" y="1604963"/>
              <a:ext cx="73025" cy="1030288"/>
            </a:xfrm>
            <a:custGeom>
              <a:avLst/>
              <a:gdLst>
                <a:gd name="T0" fmla="*/ 9 w 18"/>
                <a:gd name="T1" fmla="*/ 256 h 256"/>
                <a:gd name="T2" fmla="*/ 0 w 18"/>
                <a:gd name="T3" fmla="*/ 248 h 256"/>
                <a:gd name="T4" fmla="*/ 0 w 18"/>
                <a:gd name="T5" fmla="*/ 9 h 256"/>
                <a:gd name="T6" fmla="*/ 9 w 18"/>
                <a:gd name="T7" fmla="*/ 0 h 256"/>
                <a:gd name="T8" fmla="*/ 18 w 18"/>
                <a:gd name="T9" fmla="*/ 9 h 256"/>
                <a:gd name="T10" fmla="*/ 18 w 18"/>
                <a:gd name="T11" fmla="*/ 248 h 256"/>
                <a:gd name="T12" fmla="*/ 9 w 18"/>
                <a:gd name="T1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6">
                  <a:moveTo>
                    <a:pt x="9" y="256"/>
                  </a:moveTo>
                  <a:cubicBezTo>
                    <a:pt x="4" y="256"/>
                    <a:pt x="0" y="252"/>
                    <a:pt x="0" y="2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18" y="252"/>
                    <a:pt x="14" y="256"/>
                    <a:pt x="9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Sḷiďe">
              <a:extLst>
                <a:ext uri="{FF2B5EF4-FFF2-40B4-BE49-F238E27FC236}">
                  <a16:creationId xmlns:a16="http://schemas.microsoft.com/office/drawing/2014/main" id="{1AC1E93C-F698-4EC0-992B-AC55E70A29D1}"/>
                </a:ext>
              </a:extLst>
            </p:cNvPr>
            <p:cNvSpPr/>
            <p:nvPr/>
          </p:nvSpPr>
          <p:spPr bwMode="auto">
            <a:xfrm>
              <a:off x="6192838" y="2362201"/>
              <a:ext cx="474663" cy="4778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ïṣ1iḋê">
              <a:extLst>
                <a:ext uri="{FF2B5EF4-FFF2-40B4-BE49-F238E27FC236}">
                  <a16:creationId xmlns:a16="http://schemas.microsoft.com/office/drawing/2014/main" id="{F371FC40-54CC-4B83-A8F1-3F10D835F1D3}"/>
                </a:ext>
              </a:extLst>
            </p:cNvPr>
            <p:cNvSpPr/>
            <p:nvPr/>
          </p:nvSpPr>
          <p:spPr bwMode="auto">
            <a:xfrm>
              <a:off x="6273801" y="2446338"/>
              <a:ext cx="314325" cy="30956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šḻïḓê">
              <a:extLst>
                <a:ext uri="{FF2B5EF4-FFF2-40B4-BE49-F238E27FC236}">
                  <a16:creationId xmlns:a16="http://schemas.microsoft.com/office/drawing/2014/main" id="{52B08CB9-A44D-419A-A53F-CAE15E174425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1651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îşļide">
              <a:extLst>
                <a:ext uri="{FF2B5EF4-FFF2-40B4-BE49-F238E27FC236}">
                  <a16:creationId xmlns:a16="http://schemas.microsoft.com/office/drawing/2014/main" id="{DDBF0058-180D-4F6F-B9AA-95C27ED8C997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84138"/>
            </a:xfrm>
            <a:custGeom>
              <a:avLst/>
              <a:gdLst>
                <a:gd name="T0" fmla="*/ 20 w 40"/>
                <a:gd name="T1" fmla="*/ 1 h 21"/>
                <a:gd name="T2" fmla="*/ 40 w 40"/>
                <a:gd name="T3" fmla="*/ 21 h 21"/>
                <a:gd name="T4" fmla="*/ 40 w 40"/>
                <a:gd name="T5" fmla="*/ 21 h 21"/>
                <a:gd name="T6" fmla="*/ 20 w 40"/>
                <a:gd name="T7" fmla="*/ 0 h 21"/>
                <a:gd name="T8" fmla="*/ 0 w 40"/>
                <a:gd name="T9" fmla="*/ 21 h 21"/>
                <a:gd name="T10" fmla="*/ 0 w 40"/>
                <a:gd name="T11" fmla="*/ 21 h 21"/>
                <a:gd name="T12" fmla="*/ 20 w 40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1">
                  <a:moveTo>
                    <a:pt x="20" y="1"/>
                  </a:moveTo>
                  <a:cubicBezTo>
                    <a:pt x="31" y="1"/>
                    <a:pt x="40" y="1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20" y="1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îṩlïḑè">
              <a:extLst>
                <a:ext uri="{FF2B5EF4-FFF2-40B4-BE49-F238E27FC236}">
                  <a16:creationId xmlns:a16="http://schemas.microsoft.com/office/drawing/2014/main" id="{DC80A5FD-0A94-4A1D-B0EB-977615F9379F}"/>
                </a:ext>
              </a:extLst>
            </p:cNvPr>
            <p:cNvSpPr/>
            <p:nvPr/>
          </p:nvSpPr>
          <p:spPr bwMode="auto">
            <a:xfrm>
              <a:off x="6164263" y="1468438"/>
              <a:ext cx="188913" cy="185738"/>
            </a:xfrm>
            <a:custGeom>
              <a:avLst/>
              <a:gdLst>
                <a:gd name="T0" fmla="*/ 44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4 w 47"/>
                <a:gd name="T11" fmla="*/ 2 h 46"/>
                <a:gd name="T12" fmla="*/ 44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4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4" y="2"/>
                  </a:cubicBezTo>
                  <a:cubicBezTo>
                    <a:pt x="47" y="4"/>
                    <a:pt x="47" y="8"/>
                    <a:pt x="44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ṡľîďé">
              <a:extLst>
                <a:ext uri="{FF2B5EF4-FFF2-40B4-BE49-F238E27FC236}">
                  <a16:creationId xmlns:a16="http://schemas.microsoft.com/office/drawing/2014/main" id="{D3E60A9C-D7B9-4DA8-A17C-2D0331D16691}"/>
                </a:ext>
              </a:extLst>
            </p:cNvPr>
            <p:cNvSpPr/>
            <p:nvPr/>
          </p:nvSpPr>
          <p:spPr bwMode="auto">
            <a:xfrm>
              <a:off x="6418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iṩlïḓè">
              <a:extLst>
                <a:ext uri="{FF2B5EF4-FFF2-40B4-BE49-F238E27FC236}">
                  <a16:creationId xmlns:a16="http://schemas.microsoft.com/office/drawing/2014/main" id="{EEB35429-D925-43E3-BC00-8219ABEBF4E6}"/>
                </a:ext>
              </a:extLst>
            </p:cNvPr>
            <p:cNvSpPr/>
            <p:nvPr/>
          </p:nvSpPr>
          <p:spPr bwMode="auto">
            <a:xfrm>
              <a:off x="6672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sḻïḋé">
              <a:extLst>
                <a:ext uri="{FF2B5EF4-FFF2-40B4-BE49-F238E27FC236}">
                  <a16:creationId xmlns:a16="http://schemas.microsoft.com/office/drawing/2014/main" id="{54A9038A-3C0E-41B5-A6C3-499F1D377BD6}"/>
                </a:ext>
              </a:extLst>
            </p:cNvPr>
            <p:cNvSpPr/>
            <p:nvPr/>
          </p:nvSpPr>
          <p:spPr bwMode="auto">
            <a:xfrm>
              <a:off x="6926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$1iďe">
              <a:extLst>
                <a:ext uri="{FF2B5EF4-FFF2-40B4-BE49-F238E27FC236}">
                  <a16:creationId xmlns:a16="http://schemas.microsoft.com/office/drawing/2014/main" id="{6B081031-69F2-4A72-AA78-771428976ED0}"/>
                </a:ext>
              </a:extLst>
            </p:cNvPr>
            <p:cNvSpPr/>
            <p:nvPr/>
          </p:nvSpPr>
          <p:spPr bwMode="auto">
            <a:xfrm>
              <a:off x="7180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ïṩḻîḑè">
              <a:extLst>
                <a:ext uri="{FF2B5EF4-FFF2-40B4-BE49-F238E27FC236}">
                  <a16:creationId xmlns:a16="http://schemas.microsoft.com/office/drawing/2014/main" id="{CC07CF4D-2640-4F7E-A6F4-6742507C1911}"/>
                </a:ext>
              </a:extLst>
            </p:cNvPr>
            <p:cNvSpPr/>
            <p:nvPr/>
          </p:nvSpPr>
          <p:spPr bwMode="auto">
            <a:xfrm>
              <a:off x="7434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šḻïḓê">
              <a:extLst>
                <a:ext uri="{FF2B5EF4-FFF2-40B4-BE49-F238E27FC236}">
                  <a16:creationId xmlns:a16="http://schemas.microsoft.com/office/drawing/2014/main" id="{9DE192E6-C22B-437F-B5ED-2AF753FAA79D}"/>
                </a:ext>
              </a:extLst>
            </p:cNvPr>
            <p:cNvSpPr/>
            <p:nvPr/>
          </p:nvSpPr>
          <p:spPr bwMode="auto">
            <a:xfrm>
              <a:off x="7686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íŝ1iḑè">
              <a:extLst>
                <a:ext uri="{FF2B5EF4-FFF2-40B4-BE49-F238E27FC236}">
                  <a16:creationId xmlns:a16="http://schemas.microsoft.com/office/drawing/2014/main" id="{CAC479C9-E455-47F0-AA4D-37B09B96D372}"/>
                </a:ext>
              </a:extLst>
            </p:cNvPr>
            <p:cNvSpPr/>
            <p:nvPr/>
          </p:nvSpPr>
          <p:spPr bwMode="auto">
            <a:xfrm>
              <a:off x="7940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ṧliḑê">
              <a:extLst>
                <a:ext uri="{FF2B5EF4-FFF2-40B4-BE49-F238E27FC236}">
                  <a16:creationId xmlns:a16="http://schemas.microsoft.com/office/drawing/2014/main" id="{0A1E05B7-E77F-4BC0-9CC0-8D4B9D359EE2}"/>
                </a:ext>
              </a:extLst>
            </p:cNvPr>
            <p:cNvSpPr/>
            <p:nvPr/>
          </p:nvSpPr>
          <p:spPr bwMode="auto">
            <a:xfrm>
              <a:off x="8194676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ṣlîďè">
              <a:extLst>
                <a:ext uri="{FF2B5EF4-FFF2-40B4-BE49-F238E27FC236}">
                  <a16:creationId xmlns:a16="http://schemas.microsoft.com/office/drawing/2014/main" id="{59F55C3C-06AC-4A91-ACE6-403B6695576E}"/>
                </a:ext>
              </a:extLst>
            </p:cNvPr>
            <p:cNvSpPr/>
            <p:nvPr/>
          </p:nvSpPr>
          <p:spPr bwMode="auto">
            <a:xfrm>
              <a:off x="5975351" y="1612901"/>
              <a:ext cx="2965450" cy="57150"/>
            </a:xfrm>
            <a:custGeom>
              <a:avLst/>
              <a:gdLst>
                <a:gd name="T0" fmla="*/ 7 w 736"/>
                <a:gd name="T1" fmla="*/ 14 h 14"/>
                <a:gd name="T2" fmla="*/ 729 w 736"/>
                <a:gd name="T3" fmla="*/ 14 h 14"/>
                <a:gd name="T4" fmla="*/ 736 w 736"/>
                <a:gd name="T5" fmla="*/ 7 h 14"/>
                <a:gd name="T6" fmla="*/ 729 w 736"/>
                <a:gd name="T7" fmla="*/ 0 h 14"/>
                <a:gd name="T8" fmla="*/ 7 w 736"/>
                <a:gd name="T9" fmla="*/ 0 h 14"/>
                <a:gd name="T10" fmla="*/ 0 w 736"/>
                <a:gd name="T11" fmla="*/ 7 h 14"/>
                <a:gd name="T12" fmla="*/ 7 w 73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14">
                  <a:moveTo>
                    <a:pt x="7" y="14"/>
                  </a:moveTo>
                  <a:cubicBezTo>
                    <a:pt x="729" y="14"/>
                    <a:pt x="729" y="14"/>
                    <a:pt x="729" y="14"/>
                  </a:cubicBezTo>
                  <a:cubicBezTo>
                    <a:pt x="733" y="14"/>
                    <a:pt x="736" y="11"/>
                    <a:pt x="736" y="7"/>
                  </a:cubicBezTo>
                  <a:cubicBezTo>
                    <a:pt x="736" y="3"/>
                    <a:pt x="733" y="0"/>
                    <a:pt x="7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iśļíḑè">
              <a:extLst>
                <a:ext uri="{FF2B5EF4-FFF2-40B4-BE49-F238E27FC236}">
                  <a16:creationId xmlns:a16="http://schemas.microsoft.com/office/drawing/2014/main" id="{8AC8BD89-77E8-4868-A254-BA7D3037F9F8}"/>
                </a:ext>
              </a:extLst>
            </p:cNvPr>
            <p:cNvSpPr/>
            <p:nvPr/>
          </p:nvSpPr>
          <p:spPr bwMode="auto">
            <a:xfrm>
              <a:off x="6153151" y="1455738"/>
              <a:ext cx="2787650" cy="57150"/>
            </a:xfrm>
            <a:custGeom>
              <a:avLst/>
              <a:gdLst>
                <a:gd name="T0" fmla="*/ 6 w 692"/>
                <a:gd name="T1" fmla="*/ 14 h 14"/>
                <a:gd name="T2" fmla="*/ 685 w 692"/>
                <a:gd name="T3" fmla="*/ 14 h 14"/>
                <a:gd name="T4" fmla="*/ 692 w 692"/>
                <a:gd name="T5" fmla="*/ 7 h 14"/>
                <a:gd name="T6" fmla="*/ 685 w 692"/>
                <a:gd name="T7" fmla="*/ 0 h 14"/>
                <a:gd name="T8" fmla="*/ 6 w 692"/>
                <a:gd name="T9" fmla="*/ 0 h 14"/>
                <a:gd name="T10" fmla="*/ 0 w 692"/>
                <a:gd name="T11" fmla="*/ 7 h 14"/>
                <a:gd name="T12" fmla="*/ 6 w 692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14">
                  <a:moveTo>
                    <a:pt x="6" y="14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9" y="14"/>
                    <a:pt x="692" y="11"/>
                    <a:pt x="692" y="7"/>
                  </a:cubicBezTo>
                  <a:cubicBezTo>
                    <a:pt x="692" y="3"/>
                    <a:pt x="689" y="0"/>
                    <a:pt x="68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îṥḻîḓê">
              <a:extLst>
                <a:ext uri="{FF2B5EF4-FFF2-40B4-BE49-F238E27FC236}">
                  <a16:creationId xmlns:a16="http://schemas.microsoft.com/office/drawing/2014/main" id="{7F0D529F-E763-491D-A869-A56F8ED3D55D}"/>
                </a:ext>
              </a:extLst>
            </p:cNvPr>
            <p:cNvSpPr/>
            <p:nvPr/>
          </p:nvSpPr>
          <p:spPr bwMode="auto">
            <a:xfrm>
              <a:off x="5983288" y="1455738"/>
              <a:ext cx="222250" cy="206375"/>
            </a:xfrm>
            <a:custGeom>
              <a:avLst/>
              <a:gdLst>
                <a:gd name="T0" fmla="*/ 8 w 55"/>
                <a:gd name="T1" fmla="*/ 51 h 51"/>
                <a:gd name="T2" fmla="*/ 2 w 55"/>
                <a:gd name="T3" fmla="*/ 49 h 51"/>
                <a:gd name="T4" fmla="*/ 3 w 55"/>
                <a:gd name="T5" fmla="*/ 39 h 51"/>
                <a:gd name="T6" fmla="*/ 42 w 55"/>
                <a:gd name="T7" fmla="*/ 3 h 51"/>
                <a:gd name="T8" fmla="*/ 52 w 55"/>
                <a:gd name="T9" fmla="*/ 4 h 51"/>
                <a:gd name="T10" fmla="*/ 51 w 55"/>
                <a:gd name="T11" fmla="*/ 14 h 51"/>
                <a:gd name="T12" fmla="*/ 12 w 55"/>
                <a:gd name="T13" fmla="*/ 50 h 51"/>
                <a:gd name="T14" fmla="*/ 8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8" y="51"/>
                  </a:moveTo>
                  <a:cubicBezTo>
                    <a:pt x="6" y="51"/>
                    <a:pt x="4" y="51"/>
                    <a:pt x="2" y="49"/>
                  </a:cubicBezTo>
                  <a:cubicBezTo>
                    <a:pt x="0" y="46"/>
                    <a:pt x="0" y="41"/>
                    <a:pt x="3" y="3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1"/>
                    <a:pt x="52" y="4"/>
                  </a:cubicBezTo>
                  <a:cubicBezTo>
                    <a:pt x="55" y="7"/>
                    <a:pt x="54" y="11"/>
                    <a:pt x="51" y="1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9" y="51"/>
                    <a:pt x="8" y="51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íṧľiḑé">
              <a:extLst>
                <a:ext uri="{FF2B5EF4-FFF2-40B4-BE49-F238E27FC236}">
                  <a16:creationId xmlns:a16="http://schemas.microsoft.com/office/drawing/2014/main" id="{EF9D80E8-4D20-4F36-ABCC-308C7239B337}"/>
                </a:ext>
              </a:extLst>
            </p:cNvPr>
            <p:cNvSpPr/>
            <p:nvPr/>
          </p:nvSpPr>
          <p:spPr bwMode="auto">
            <a:xfrm>
              <a:off x="8493126" y="1303338"/>
              <a:ext cx="141288" cy="514350"/>
            </a:xfrm>
            <a:custGeom>
              <a:avLst/>
              <a:gdLst>
                <a:gd name="T0" fmla="*/ 17 w 35"/>
                <a:gd name="T1" fmla="*/ 128 h 128"/>
                <a:gd name="T2" fmla="*/ 17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7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7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7" y="128"/>
                  </a:moveTo>
                  <a:cubicBezTo>
                    <a:pt x="17" y="128"/>
                    <a:pt x="17" y="128"/>
                    <a:pt x="17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7" y="128"/>
                  </a:cubicBezTo>
                  <a:close/>
                </a:path>
              </a:pathLst>
            </a:custGeom>
            <a:solidFill>
              <a:srgbClr val="FF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šļîḍe">
              <a:extLst>
                <a:ext uri="{FF2B5EF4-FFF2-40B4-BE49-F238E27FC236}">
                  <a16:creationId xmlns:a16="http://schemas.microsoft.com/office/drawing/2014/main" id="{8676CD86-1E12-4F81-8CD6-46C3E9EDA722}"/>
                </a:ext>
              </a:extLst>
            </p:cNvPr>
            <p:cNvSpPr/>
            <p:nvPr/>
          </p:nvSpPr>
          <p:spPr bwMode="auto">
            <a:xfrm>
              <a:off x="8674101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ïṧḻiḑê">
              <a:extLst>
                <a:ext uri="{FF2B5EF4-FFF2-40B4-BE49-F238E27FC236}">
                  <a16:creationId xmlns:a16="http://schemas.microsoft.com/office/drawing/2014/main" id="{92F35FD3-A458-4B14-A854-3605282459A0}"/>
                </a:ext>
              </a:extLst>
            </p:cNvPr>
            <p:cNvSpPr/>
            <p:nvPr/>
          </p:nvSpPr>
          <p:spPr bwMode="auto">
            <a:xfrm>
              <a:off x="8855076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ṡ1íḑè">
              <a:extLst>
                <a:ext uri="{FF2B5EF4-FFF2-40B4-BE49-F238E27FC236}">
                  <a16:creationId xmlns:a16="http://schemas.microsoft.com/office/drawing/2014/main" id="{62B249AA-BCAF-4B95-9E9A-7C28CCF4FE3C}"/>
                </a:ext>
              </a:extLst>
            </p:cNvPr>
            <p:cNvSpPr/>
            <p:nvPr/>
          </p:nvSpPr>
          <p:spPr bwMode="auto">
            <a:xfrm>
              <a:off x="6281738" y="1492251"/>
              <a:ext cx="298450" cy="298450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íS1îḑe">
              <a:extLst>
                <a:ext uri="{FF2B5EF4-FFF2-40B4-BE49-F238E27FC236}">
                  <a16:creationId xmlns:a16="http://schemas.microsoft.com/office/drawing/2014/main" id="{18BBB3DB-9974-4663-BDE4-CBE1A0046705}"/>
                </a:ext>
              </a:extLst>
            </p:cNvPr>
            <p:cNvSpPr/>
            <p:nvPr/>
          </p:nvSpPr>
          <p:spPr bwMode="auto">
            <a:xfrm>
              <a:off x="6334126" y="1544638"/>
              <a:ext cx="193675" cy="193675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ṧḻiḓé">
              <a:extLst>
                <a:ext uri="{FF2B5EF4-FFF2-40B4-BE49-F238E27FC236}">
                  <a16:creationId xmlns:a16="http://schemas.microsoft.com/office/drawing/2014/main" id="{A547009B-449B-4E37-A3CB-8F00292D7312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100013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íš1îďê">
              <a:extLst>
                <a:ext uri="{FF2B5EF4-FFF2-40B4-BE49-F238E27FC236}">
                  <a16:creationId xmlns:a16="http://schemas.microsoft.com/office/drawing/2014/main" id="{73C1C6B5-BCF5-45D5-BD1F-EDB3847173A7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47625"/>
            </a:xfrm>
            <a:custGeom>
              <a:avLst/>
              <a:gdLst>
                <a:gd name="T0" fmla="*/ 13 w 26"/>
                <a:gd name="T1" fmla="*/ 0 h 12"/>
                <a:gd name="T2" fmla="*/ 26 w 26"/>
                <a:gd name="T3" fmla="*/ 12 h 12"/>
                <a:gd name="T4" fmla="*/ 26 w 26"/>
                <a:gd name="T5" fmla="*/ 12 h 12"/>
                <a:gd name="T6" fmla="*/ 13 w 26"/>
                <a:gd name="T7" fmla="*/ 0 h 12"/>
                <a:gd name="T8" fmla="*/ 0 w 26"/>
                <a:gd name="T9" fmla="*/ 12 h 12"/>
                <a:gd name="T10" fmla="*/ 0 w 26"/>
                <a:gd name="T11" fmla="*/ 12 h 12"/>
                <a:gd name="T12" fmla="*/ 13 w 2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13" y="0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73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982363" y="1593629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4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077612" y="1637433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2172475" y="1598048"/>
            <a:ext cx="915151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对象结构 </a:t>
            </a:r>
            <a:r>
              <a:rPr lang="en-US" altLang="zh-CN" sz="2000" b="1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JSONObject</a:t>
            </a:r>
            <a:endParaRPr lang="en-US" altLang="zh-CN" sz="2000" b="1" dirty="0">
              <a:solidFill>
                <a:srgbClr val="3FA3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" name="TextBox 39"/>
          <p:cNvSpPr txBox="1"/>
          <p:nvPr/>
        </p:nvSpPr>
        <p:spPr>
          <a:xfrm>
            <a:off x="471220" y="2171864"/>
            <a:ext cx="10473194" cy="40934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indent="457200">
              <a:lnSpc>
                <a:spcPct val="130000"/>
              </a:lnSpc>
            </a:pP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对象可以包括多个键值对，要求在大括号“</a:t>
            </a:r>
            <a:r>
              <a:rPr lang="en-US" altLang="zh-CN" dirty="0">
                <a:sym typeface="Arial" panose="020B0604020202020204" pitchFamily="34" charset="0"/>
              </a:rPr>
              <a:t>{ }”</a:t>
            </a:r>
            <a:r>
              <a:rPr lang="zh-CN" altLang="en-US" dirty="0">
                <a:sym typeface="Arial" panose="020B0604020202020204" pitchFamily="34" charset="0"/>
              </a:rPr>
              <a:t>中书写。</a:t>
            </a:r>
          </a:p>
          <a:p>
            <a:pPr marL="800100" lvl="1" indent="-342900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最简单的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对象，例如</a:t>
            </a:r>
          </a:p>
          <a:p>
            <a:pPr lvl="1"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{"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城市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大理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"}</a:t>
            </a:r>
          </a:p>
          <a:p>
            <a:pPr lvl="1"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{"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城市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大理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 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日期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"20180103"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天气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"0-14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度，多云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风力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2}</a:t>
            </a:r>
          </a:p>
          <a:p>
            <a:pPr marL="800100" lvl="1" indent="-342900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对象的值也可以是另外一个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对象，例如：</a:t>
            </a:r>
          </a:p>
          <a:p>
            <a:pPr lvl="1"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{ 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城市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大理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 </a:t>
            </a:r>
          </a:p>
          <a:p>
            <a:pPr lvl="1" indent="457200">
              <a:lnSpc>
                <a:spcPct val="130000"/>
              </a:lnSpc>
            </a:pP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 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日期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"20180103"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</a:p>
          <a:p>
            <a:pPr lvl="1" indent="457200">
              <a:lnSpc>
                <a:spcPct val="130000"/>
              </a:lnSpc>
            </a:pP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 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天气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"0-14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度，多云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</a:p>
          <a:p>
            <a:pPr lvl="1" indent="457200">
              <a:lnSpc>
                <a:spcPct val="130000"/>
              </a:lnSpc>
            </a:pP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 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天气温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{"20180104":"0-16</a:t>
            </a:r>
            <a:r>
              <a:rPr lang="zh-C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度，晴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","20180105":"1-18</a:t>
            </a:r>
            <a:r>
              <a:rPr lang="zh-C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度，晴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", 20180106":"2-19</a:t>
            </a:r>
            <a:r>
              <a:rPr lang="zh-C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度，晴转小雨</a:t>
            </a:r>
            <a:r>
              <a:rPr lang="en-US" altLang="zh-CN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"}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2594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JSON </a:t>
            </a:r>
            <a:r>
              <a:rPr lang="zh-CN" altLang="en-US" dirty="0"/>
              <a:t>的数据结构</a:t>
            </a:r>
          </a:p>
        </p:txBody>
      </p:sp>
      <p:sp>
        <p:nvSpPr>
          <p:cNvPr id="473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982363" y="1104227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4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077612" y="1148031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02C68E64-42F2-4709-8F14-47B4043A2F3B}"/>
              </a:ext>
            </a:extLst>
          </p:cNvPr>
          <p:cNvSpPr/>
          <p:nvPr/>
        </p:nvSpPr>
        <p:spPr>
          <a:xfrm>
            <a:off x="2119262" y="1093269"/>
            <a:ext cx="9151512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数组结构 </a:t>
            </a:r>
            <a:r>
              <a:rPr lang="en-US" altLang="zh-CN" sz="2000" b="1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JSONArray</a:t>
            </a:r>
            <a:endParaRPr lang="en-US" altLang="zh-CN" sz="2000" b="1" dirty="0">
              <a:solidFill>
                <a:srgbClr val="3FA3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" name="TextBox 39"/>
          <p:cNvSpPr txBox="1"/>
          <p:nvPr/>
        </p:nvSpPr>
        <p:spPr>
          <a:xfrm>
            <a:off x="982362" y="1837012"/>
            <a:ext cx="10707171" cy="40934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ct val="13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数组可以包含多个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对象做元素，每个元素之间用逗号分隔，最外面用方括号。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数组是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对象的有序集合。</a:t>
            </a:r>
            <a:endParaRPr lang="en-US" altLang="zh-CN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zh-CN" altLang="en-US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zh-CN" altLang="en-US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zh-CN" altLang="en-US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zh-CN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zh-CN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zh-CN" altLang="en-US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ym typeface="Arial" panose="020B0604020202020204" pitchFamily="34" charset="0"/>
              </a:rPr>
              <a:t>如果想访问数组第一个元素的属性“城市”，可以这样表示：</a:t>
            </a:r>
            <a:br>
              <a:rPr lang="en-US" altLang="zh-CN" dirty="0">
                <a:sym typeface="Arial" panose="020B0604020202020204" pitchFamily="34" charset="0"/>
              </a:rPr>
            </a:br>
            <a:r>
              <a:rPr lang="en-US" altLang="zh-CN" dirty="0">
                <a:solidFill>
                  <a:srgbClr val="3FA30C"/>
                </a:solidFill>
                <a:sym typeface="Arial" panose="020B0604020202020204" pitchFamily="34" charset="0"/>
              </a:rPr>
              <a:t>weather[0].</a:t>
            </a:r>
            <a:r>
              <a:rPr lang="zh-CN" altLang="en-US" dirty="0">
                <a:solidFill>
                  <a:srgbClr val="3FA30C"/>
                </a:solidFill>
                <a:sym typeface="Arial" panose="020B0604020202020204" pitchFamily="34" charset="0"/>
              </a:rPr>
              <a:t>城市</a:t>
            </a:r>
            <a:r>
              <a:rPr lang="zh-CN" altLang="en-US" dirty="0">
                <a:sym typeface="Arial" panose="020B0604020202020204" pitchFamily="34" charset="0"/>
              </a:rPr>
              <a:t>，其返回值为“大理”。</a:t>
            </a: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996225" y="2881360"/>
            <a:ext cx="956741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weather = [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"0-14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度，多云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"2-4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度，小雨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"-9-5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度，多云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478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1485937" y="2901508"/>
            <a:ext cx="6096923" cy="18247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479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433897" y="2837166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480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7247028" y="4426602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CC4A0DD5-DF8F-4F36-8108-CC77353C64F7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482" name="b065ea3b-83b9-4290-b762-635e53b903b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0EAB24-C9C6-483A-9441-5E28962E81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438296" y="3776820"/>
            <a:ext cx="3784050" cy="3020297"/>
            <a:chOff x="3154362" y="1081088"/>
            <a:chExt cx="5883276" cy="4695825"/>
          </a:xfrm>
        </p:grpSpPr>
        <p:sp>
          <p:nvSpPr>
            <p:cNvPr id="483" name="ís1iḓé">
              <a:extLst>
                <a:ext uri="{FF2B5EF4-FFF2-40B4-BE49-F238E27FC236}">
                  <a16:creationId xmlns:a16="http://schemas.microsoft.com/office/drawing/2014/main" id="{F590AF2E-AC00-4771-A371-A42EE0DF5D8F}"/>
                </a:ext>
              </a:extLst>
            </p:cNvPr>
            <p:cNvSpPr/>
            <p:nvPr/>
          </p:nvSpPr>
          <p:spPr bwMode="auto">
            <a:xfrm>
              <a:off x="5332412" y="5319713"/>
              <a:ext cx="2897188" cy="200025"/>
            </a:xfrm>
            <a:custGeom>
              <a:avLst/>
              <a:gdLst>
                <a:gd name="T0" fmla="*/ 435 w 878"/>
                <a:gd name="T1" fmla="*/ 0 h 61"/>
                <a:gd name="T2" fmla="*/ 0 w 878"/>
                <a:gd name="T3" fmla="*/ 31 h 61"/>
                <a:gd name="T4" fmla="*/ 435 w 878"/>
                <a:gd name="T5" fmla="*/ 61 h 61"/>
                <a:gd name="T6" fmla="*/ 878 w 878"/>
                <a:gd name="T7" fmla="*/ 31 h 61"/>
                <a:gd name="T8" fmla="*/ 435 w 8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61">
                  <a:moveTo>
                    <a:pt x="435" y="0"/>
                  </a:moveTo>
                  <a:cubicBezTo>
                    <a:pt x="174" y="0"/>
                    <a:pt x="0" y="0"/>
                    <a:pt x="0" y="31"/>
                  </a:cubicBezTo>
                  <a:cubicBezTo>
                    <a:pt x="0" y="61"/>
                    <a:pt x="169" y="61"/>
                    <a:pt x="435" y="61"/>
                  </a:cubicBezTo>
                  <a:cubicBezTo>
                    <a:pt x="735" y="61"/>
                    <a:pt x="878" y="61"/>
                    <a:pt x="878" y="31"/>
                  </a:cubicBezTo>
                  <a:cubicBezTo>
                    <a:pt x="878" y="4"/>
                    <a:pt x="724" y="0"/>
                    <a:pt x="43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ïŝlîďê">
              <a:extLst>
                <a:ext uri="{FF2B5EF4-FFF2-40B4-BE49-F238E27FC236}">
                  <a16:creationId xmlns:a16="http://schemas.microsoft.com/office/drawing/2014/main" id="{094D6B21-0393-46D5-9F16-46609040E5EF}"/>
                </a:ext>
              </a:extLst>
            </p:cNvPr>
            <p:cNvSpPr/>
            <p:nvPr/>
          </p:nvSpPr>
          <p:spPr bwMode="auto">
            <a:xfrm>
              <a:off x="5902325" y="1522413"/>
              <a:ext cx="2089150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iş1iḑê">
              <a:extLst>
                <a:ext uri="{FF2B5EF4-FFF2-40B4-BE49-F238E27FC236}">
                  <a16:creationId xmlns:a16="http://schemas.microsoft.com/office/drawing/2014/main" id="{271AF3AE-8696-422D-B60C-2C7F70569B9B}"/>
                </a:ext>
              </a:extLst>
            </p:cNvPr>
            <p:cNvSpPr/>
            <p:nvPr/>
          </p:nvSpPr>
          <p:spPr bwMode="auto">
            <a:xfrm>
              <a:off x="5659437" y="1522413"/>
              <a:ext cx="2087563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i$ḻiďé">
              <a:extLst>
                <a:ext uri="{FF2B5EF4-FFF2-40B4-BE49-F238E27FC236}">
                  <a16:creationId xmlns:a16="http://schemas.microsoft.com/office/drawing/2014/main" id="{4DFA5A4F-DE91-4662-A8F7-DD092D956D12}"/>
                </a:ext>
              </a:extLst>
            </p:cNvPr>
            <p:cNvSpPr/>
            <p:nvPr/>
          </p:nvSpPr>
          <p:spPr bwMode="auto">
            <a:xfrm>
              <a:off x="6492875" y="4930776"/>
              <a:ext cx="320675" cy="319088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îŝlîḍe">
              <a:extLst>
                <a:ext uri="{FF2B5EF4-FFF2-40B4-BE49-F238E27FC236}">
                  <a16:creationId xmlns:a16="http://schemas.microsoft.com/office/drawing/2014/main" id="{5E18B334-28A8-4D71-8B91-D3B26BE7862F}"/>
                </a:ext>
              </a:extLst>
            </p:cNvPr>
            <p:cNvSpPr/>
            <p:nvPr/>
          </p:nvSpPr>
          <p:spPr bwMode="auto">
            <a:xfrm>
              <a:off x="6507162" y="1677988"/>
              <a:ext cx="404813" cy="36513"/>
            </a:xfrm>
            <a:custGeom>
              <a:avLst/>
              <a:gdLst>
                <a:gd name="T0" fmla="*/ 118 w 123"/>
                <a:gd name="T1" fmla="*/ 0 h 11"/>
                <a:gd name="T2" fmla="*/ 5 w 123"/>
                <a:gd name="T3" fmla="*/ 0 h 11"/>
                <a:gd name="T4" fmla="*/ 0 w 123"/>
                <a:gd name="T5" fmla="*/ 5 h 11"/>
                <a:gd name="T6" fmla="*/ 5 w 123"/>
                <a:gd name="T7" fmla="*/ 11 h 11"/>
                <a:gd name="T8" fmla="*/ 118 w 123"/>
                <a:gd name="T9" fmla="*/ 11 h 11"/>
                <a:gd name="T10" fmla="*/ 123 w 123"/>
                <a:gd name="T11" fmla="*/ 5 h 11"/>
                <a:gd name="T12" fmla="*/ 118 w 1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">
                  <a:moveTo>
                    <a:pt x="11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1" y="11"/>
                    <a:pt x="123" y="8"/>
                    <a:pt x="123" y="5"/>
                  </a:cubicBezTo>
                  <a:cubicBezTo>
                    <a:pt x="123" y="2"/>
                    <a:pt x="121" y="0"/>
                    <a:pt x="118" y="0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ïṩľïḓê">
              <a:extLst>
                <a:ext uri="{FF2B5EF4-FFF2-40B4-BE49-F238E27FC236}">
                  <a16:creationId xmlns:a16="http://schemas.microsoft.com/office/drawing/2014/main" id="{F8835B25-6379-40B8-BECC-8C04396C50A6}"/>
                </a:ext>
              </a:extLst>
            </p:cNvPr>
            <p:cNvSpPr/>
            <p:nvPr/>
          </p:nvSpPr>
          <p:spPr bwMode="auto">
            <a:xfrm>
              <a:off x="6415087" y="1671638"/>
              <a:ext cx="49213" cy="46038"/>
            </a:xfrm>
            <a:custGeom>
              <a:avLst/>
              <a:gdLst>
                <a:gd name="T0" fmla="*/ 8 w 15"/>
                <a:gd name="T1" fmla="*/ 14 h 14"/>
                <a:gd name="T2" fmla="*/ 3 w 15"/>
                <a:gd name="T3" fmla="*/ 12 h 14"/>
                <a:gd name="T4" fmla="*/ 2 w 15"/>
                <a:gd name="T5" fmla="*/ 11 h 14"/>
                <a:gd name="T6" fmla="*/ 1 w 15"/>
                <a:gd name="T7" fmla="*/ 10 h 14"/>
                <a:gd name="T8" fmla="*/ 1 w 15"/>
                <a:gd name="T9" fmla="*/ 9 h 14"/>
                <a:gd name="T10" fmla="*/ 0 w 15"/>
                <a:gd name="T11" fmla="*/ 7 h 14"/>
                <a:gd name="T12" fmla="*/ 1 w 15"/>
                <a:gd name="T13" fmla="*/ 6 h 14"/>
                <a:gd name="T14" fmla="*/ 1 w 15"/>
                <a:gd name="T15" fmla="*/ 5 h 14"/>
                <a:gd name="T16" fmla="*/ 2 w 15"/>
                <a:gd name="T17" fmla="*/ 3 h 14"/>
                <a:gd name="T18" fmla="*/ 3 w 15"/>
                <a:gd name="T19" fmla="*/ 2 h 14"/>
                <a:gd name="T20" fmla="*/ 4 w 15"/>
                <a:gd name="T21" fmla="*/ 2 h 14"/>
                <a:gd name="T22" fmla="*/ 5 w 15"/>
                <a:gd name="T23" fmla="*/ 1 h 14"/>
                <a:gd name="T24" fmla="*/ 6 w 15"/>
                <a:gd name="T25" fmla="*/ 0 h 14"/>
                <a:gd name="T26" fmla="*/ 9 w 15"/>
                <a:gd name="T27" fmla="*/ 0 h 14"/>
                <a:gd name="T28" fmla="*/ 10 w 15"/>
                <a:gd name="T29" fmla="*/ 1 h 14"/>
                <a:gd name="T30" fmla="*/ 11 w 15"/>
                <a:gd name="T31" fmla="*/ 2 h 14"/>
                <a:gd name="T32" fmla="*/ 13 w 15"/>
                <a:gd name="T33" fmla="*/ 2 h 14"/>
                <a:gd name="T34" fmla="*/ 13 w 15"/>
                <a:gd name="T35" fmla="*/ 3 h 14"/>
                <a:gd name="T36" fmla="*/ 14 w 15"/>
                <a:gd name="T37" fmla="*/ 5 h 14"/>
                <a:gd name="T38" fmla="*/ 14 w 15"/>
                <a:gd name="T39" fmla="*/ 6 h 14"/>
                <a:gd name="T40" fmla="*/ 15 w 15"/>
                <a:gd name="T41" fmla="*/ 7 h 14"/>
                <a:gd name="T42" fmla="*/ 14 w 15"/>
                <a:gd name="T43" fmla="*/ 9 h 14"/>
                <a:gd name="T44" fmla="*/ 14 w 15"/>
                <a:gd name="T45" fmla="*/ 10 h 14"/>
                <a:gd name="T46" fmla="*/ 13 w 15"/>
                <a:gd name="T47" fmla="*/ 11 h 14"/>
                <a:gd name="T48" fmla="*/ 13 w 15"/>
                <a:gd name="T49" fmla="*/ 12 h 14"/>
                <a:gd name="T50" fmla="*/ 11 w 15"/>
                <a:gd name="T51" fmla="*/ 13 h 14"/>
                <a:gd name="T52" fmla="*/ 10 w 15"/>
                <a:gd name="T53" fmla="*/ 14 h 14"/>
                <a:gd name="T54" fmla="*/ 9 w 15"/>
                <a:gd name="T55" fmla="*/ 14 h 14"/>
                <a:gd name="T56" fmla="*/ 8 w 15"/>
                <a:gd name="T5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cubicBezTo>
                    <a:pt x="6" y="14"/>
                    <a:pt x="4" y="14"/>
                    <a:pt x="3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2" y="2"/>
                    <a:pt x="12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1" y="13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ïṡľiḓé">
              <a:extLst>
                <a:ext uri="{FF2B5EF4-FFF2-40B4-BE49-F238E27FC236}">
                  <a16:creationId xmlns:a16="http://schemas.microsoft.com/office/drawing/2014/main" id="{3D9E8597-FFED-4969-9836-E95D9BE1A4EA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1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iṥḻiḍe">
              <a:extLst>
                <a:ext uri="{FF2B5EF4-FFF2-40B4-BE49-F238E27FC236}">
                  <a16:creationId xmlns:a16="http://schemas.microsoft.com/office/drawing/2014/main" id="{5A5EDDA9-B7B3-4352-9471-131DC2A0350F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686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îš1íḑè">
              <a:extLst>
                <a:ext uri="{FF2B5EF4-FFF2-40B4-BE49-F238E27FC236}">
                  <a16:creationId xmlns:a16="http://schemas.microsoft.com/office/drawing/2014/main" id="{6A41743E-649F-4B6A-9FE3-9F1332F390DF}"/>
                </a:ext>
              </a:extLst>
            </p:cNvPr>
            <p:cNvSpPr/>
            <p:nvPr/>
          </p:nvSpPr>
          <p:spPr bwMode="auto">
            <a:xfrm>
              <a:off x="5922962" y="1960563"/>
              <a:ext cx="85725" cy="85725"/>
            </a:xfrm>
            <a:prstGeom prst="ellipse">
              <a:avLst/>
            </a:prstGeom>
            <a:solidFill>
              <a:srgbClr val="FFD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ïṩlîḍe">
              <a:extLst>
                <a:ext uri="{FF2B5EF4-FFF2-40B4-BE49-F238E27FC236}">
                  <a16:creationId xmlns:a16="http://schemas.microsoft.com/office/drawing/2014/main" id="{74F47D37-5E77-4290-93F8-4B905522E190}"/>
                </a:ext>
              </a:extLst>
            </p:cNvPr>
            <p:cNvSpPr/>
            <p:nvPr/>
          </p:nvSpPr>
          <p:spPr bwMode="auto">
            <a:xfrm>
              <a:off x="6057900" y="1960563"/>
              <a:ext cx="85725" cy="85725"/>
            </a:xfrm>
            <a:prstGeom prst="ellipse">
              <a:avLst/>
            </a:prstGeom>
            <a:solidFill>
              <a:srgbClr val="FF8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íśľiḓé">
              <a:extLst>
                <a:ext uri="{FF2B5EF4-FFF2-40B4-BE49-F238E27FC236}">
                  <a16:creationId xmlns:a16="http://schemas.microsoft.com/office/drawing/2014/main" id="{0ED9E3C8-447B-40CC-911B-9C972E8C9141}"/>
                </a:ext>
              </a:extLst>
            </p:cNvPr>
            <p:cNvSpPr/>
            <p:nvPr/>
          </p:nvSpPr>
          <p:spPr bwMode="auto">
            <a:xfrm>
              <a:off x="6196012" y="1960563"/>
              <a:ext cx="85725" cy="85725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îślide">
              <a:extLst>
                <a:ext uri="{FF2B5EF4-FFF2-40B4-BE49-F238E27FC236}">
                  <a16:creationId xmlns:a16="http://schemas.microsoft.com/office/drawing/2014/main" id="{20ABD0EE-3C5E-416B-BC8C-B322BF1CFBED}"/>
                </a:ext>
              </a:extLst>
            </p:cNvPr>
            <p:cNvSpPr/>
            <p:nvPr/>
          </p:nvSpPr>
          <p:spPr bwMode="auto">
            <a:xfrm>
              <a:off x="6164262" y="2517776"/>
              <a:ext cx="1239838" cy="76200"/>
            </a:xfrm>
            <a:custGeom>
              <a:avLst/>
              <a:gdLst>
                <a:gd name="T0" fmla="*/ 364 w 376"/>
                <a:gd name="T1" fmla="*/ 23 h 23"/>
                <a:gd name="T2" fmla="*/ 11 w 376"/>
                <a:gd name="T3" fmla="*/ 23 h 23"/>
                <a:gd name="T4" fmla="*/ 0 w 376"/>
                <a:gd name="T5" fmla="*/ 11 h 23"/>
                <a:gd name="T6" fmla="*/ 0 w 376"/>
                <a:gd name="T7" fmla="*/ 11 h 23"/>
                <a:gd name="T8" fmla="*/ 11 w 376"/>
                <a:gd name="T9" fmla="*/ 0 h 23"/>
                <a:gd name="T10" fmla="*/ 364 w 376"/>
                <a:gd name="T11" fmla="*/ 0 h 23"/>
                <a:gd name="T12" fmla="*/ 376 w 376"/>
                <a:gd name="T13" fmla="*/ 11 h 23"/>
                <a:gd name="T14" fmla="*/ 376 w 376"/>
                <a:gd name="T15" fmla="*/ 11 h 23"/>
                <a:gd name="T16" fmla="*/ 364 w 376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3">
                  <a:moveTo>
                    <a:pt x="364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6" y="18"/>
                    <a:pt x="371" y="23"/>
                    <a:pt x="364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îSľíḓè">
              <a:extLst>
                <a:ext uri="{FF2B5EF4-FFF2-40B4-BE49-F238E27FC236}">
                  <a16:creationId xmlns:a16="http://schemas.microsoft.com/office/drawing/2014/main" id="{EB34C343-E7AD-400B-99C0-C055FBC2CC53}"/>
                </a:ext>
              </a:extLst>
            </p:cNvPr>
            <p:cNvSpPr/>
            <p:nvPr/>
          </p:nvSpPr>
          <p:spPr bwMode="auto">
            <a:xfrm>
              <a:off x="6183312" y="2955926"/>
              <a:ext cx="920750" cy="76200"/>
            </a:xfrm>
            <a:custGeom>
              <a:avLst/>
              <a:gdLst>
                <a:gd name="T0" fmla="*/ 268 w 279"/>
                <a:gd name="T1" fmla="*/ 23 h 23"/>
                <a:gd name="T2" fmla="*/ 11 w 279"/>
                <a:gd name="T3" fmla="*/ 23 h 23"/>
                <a:gd name="T4" fmla="*/ 0 w 279"/>
                <a:gd name="T5" fmla="*/ 12 h 23"/>
                <a:gd name="T6" fmla="*/ 0 w 279"/>
                <a:gd name="T7" fmla="*/ 11 h 23"/>
                <a:gd name="T8" fmla="*/ 11 w 279"/>
                <a:gd name="T9" fmla="*/ 0 h 23"/>
                <a:gd name="T10" fmla="*/ 268 w 279"/>
                <a:gd name="T11" fmla="*/ 0 h 23"/>
                <a:gd name="T12" fmla="*/ 279 w 279"/>
                <a:gd name="T13" fmla="*/ 11 h 23"/>
                <a:gd name="T14" fmla="*/ 279 w 279"/>
                <a:gd name="T15" fmla="*/ 12 h 23"/>
                <a:gd name="T16" fmla="*/ 268 w 27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3">
                  <a:moveTo>
                    <a:pt x="268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4" y="0"/>
                    <a:pt x="279" y="5"/>
                    <a:pt x="279" y="11"/>
                  </a:cubicBezTo>
                  <a:cubicBezTo>
                    <a:pt x="279" y="12"/>
                    <a:pt x="279" y="12"/>
                    <a:pt x="279" y="12"/>
                  </a:cubicBezTo>
                  <a:cubicBezTo>
                    <a:pt x="279" y="18"/>
                    <a:pt x="274" y="23"/>
                    <a:pt x="268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îṣlidè">
              <a:extLst>
                <a:ext uri="{FF2B5EF4-FFF2-40B4-BE49-F238E27FC236}">
                  <a16:creationId xmlns:a16="http://schemas.microsoft.com/office/drawing/2014/main" id="{BACFE658-3CA0-4E5C-AB94-00016028D1AF}"/>
                </a:ext>
              </a:extLst>
            </p:cNvPr>
            <p:cNvSpPr/>
            <p:nvPr/>
          </p:nvSpPr>
          <p:spPr bwMode="auto">
            <a:xfrm>
              <a:off x="7189787" y="2955926"/>
              <a:ext cx="201613" cy="76200"/>
            </a:xfrm>
            <a:custGeom>
              <a:avLst/>
              <a:gdLst>
                <a:gd name="T0" fmla="*/ 50 w 61"/>
                <a:gd name="T1" fmla="*/ 23 h 23"/>
                <a:gd name="T2" fmla="*/ 11 w 61"/>
                <a:gd name="T3" fmla="*/ 23 h 23"/>
                <a:gd name="T4" fmla="*/ 0 w 61"/>
                <a:gd name="T5" fmla="*/ 12 h 23"/>
                <a:gd name="T6" fmla="*/ 0 w 61"/>
                <a:gd name="T7" fmla="*/ 11 h 23"/>
                <a:gd name="T8" fmla="*/ 11 w 61"/>
                <a:gd name="T9" fmla="*/ 0 h 23"/>
                <a:gd name="T10" fmla="*/ 50 w 61"/>
                <a:gd name="T11" fmla="*/ 0 h 23"/>
                <a:gd name="T12" fmla="*/ 61 w 61"/>
                <a:gd name="T13" fmla="*/ 11 h 23"/>
                <a:gd name="T14" fmla="*/ 61 w 61"/>
                <a:gd name="T15" fmla="*/ 12 h 23"/>
                <a:gd name="T16" fmla="*/ 50 w 61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3">
                  <a:moveTo>
                    <a:pt x="50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8"/>
                    <a:pt x="56" y="23"/>
                    <a:pt x="50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iṩḷïdè">
              <a:extLst>
                <a:ext uri="{FF2B5EF4-FFF2-40B4-BE49-F238E27FC236}">
                  <a16:creationId xmlns:a16="http://schemas.microsoft.com/office/drawing/2014/main" id="{0120FD17-FF0B-432E-B0EB-9EF70B7A8742}"/>
                </a:ext>
              </a:extLst>
            </p:cNvPr>
            <p:cNvSpPr/>
            <p:nvPr/>
          </p:nvSpPr>
          <p:spPr bwMode="auto">
            <a:xfrm>
              <a:off x="6021387" y="2741613"/>
              <a:ext cx="611188" cy="76200"/>
            </a:xfrm>
            <a:custGeom>
              <a:avLst/>
              <a:gdLst>
                <a:gd name="T0" fmla="*/ 173 w 185"/>
                <a:gd name="T1" fmla="*/ 23 h 23"/>
                <a:gd name="T2" fmla="*/ 11 w 185"/>
                <a:gd name="T3" fmla="*/ 23 h 23"/>
                <a:gd name="T4" fmla="*/ 0 w 185"/>
                <a:gd name="T5" fmla="*/ 12 h 23"/>
                <a:gd name="T6" fmla="*/ 0 w 185"/>
                <a:gd name="T7" fmla="*/ 12 h 23"/>
                <a:gd name="T8" fmla="*/ 11 w 185"/>
                <a:gd name="T9" fmla="*/ 0 h 23"/>
                <a:gd name="T10" fmla="*/ 173 w 185"/>
                <a:gd name="T11" fmla="*/ 0 h 23"/>
                <a:gd name="T12" fmla="*/ 185 w 185"/>
                <a:gd name="T13" fmla="*/ 12 h 23"/>
                <a:gd name="T14" fmla="*/ 185 w 185"/>
                <a:gd name="T15" fmla="*/ 12 h 23"/>
                <a:gd name="T16" fmla="*/ 173 w 18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3">
                  <a:moveTo>
                    <a:pt x="173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0" y="0"/>
                    <a:pt x="185" y="5"/>
                    <a:pt x="185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185" y="18"/>
                    <a:pt x="180" y="23"/>
                    <a:pt x="173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îṩḻíḓé">
              <a:extLst>
                <a:ext uri="{FF2B5EF4-FFF2-40B4-BE49-F238E27FC236}">
                  <a16:creationId xmlns:a16="http://schemas.microsoft.com/office/drawing/2014/main" id="{FA241B40-45FA-4701-B588-E6A4AC5FCE44}"/>
                </a:ext>
              </a:extLst>
            </p:cNvPr>
            <p:cNvSpPr/>
            <p:nvPr/>
          </p:nvSpPr>
          <p:spPr bwMode="auto">
            <a:xfrm>
              <a:off x="6746875" y="2741613"/>
              <a:ext cx="476250" cy="76200"/>
            </a:xfrm>
            <a:custGeom>
              <a:avLst/>
              <a:gdLst>
                <a:gd name="T0" fmla="*/ 132 w 144"/>
                <a:gd name="T1" fmla="*/ 23 h 23"/>
                <a:gd name="T2" fmla="*/ 12 w 144"/>
                <a:gd name="T3" fmla="*/ 23 h 23"/>
                <a:gd name="T4" fmla="*/ 0 w 144"/>
                <a:gd name="T5" fmla="*/ 12 h 23"/>
                <a:gd name="T6" fmla="*/ 0 w 144"/>
                <a:gd name="T7" fmla="*/ 12 h 23"/>
                <a:gd name="T8" fmla="*/ 12 w 144"/>
                <a:gd name="T9" fmla="*/ 0 h 23"/>
                <a:gd name="T10" fmla="*/ 132 w 144"/>
                <a:gd name="T11" fmla="*/ 0 h 23"/>
                <a:gd name="T12" fmla="*/ 144 w 144"/>
                <a:gd name="T13" fmla="*/ 12 h 23"/>
                <a:gd name="T14" fmla="*/ 144 w 144"/>
                <a:gd name="T15" fmla="*/ 12 h 23"/>
                <a:gd name="T16" fmla="*/ 132 w 144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">
                  <a:moveTo>
                    <a:pt x="13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9" y="0"/>
                    <a:pt x="144" y="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8"/>
                    <a:pt x="139" y="23"/>
                    <a:pt x="132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iSḻíḑe">
              <a:extLst>
                <a:ext uri="{FF2B5EF4-FFF2-40B4-BE49-F238E27FC236}">
                  <a16:creationId xmlns:a16="http://schemas.microsoft.com/office/drawing/2014/main" id="{DF55CF68-2531-48CE-A3EC-156A9920AAD9}"/>
                </a:ext>
              </a:extLst>
            </p:cNvPr>
            <p:cNvSpPr/>
            <p:nvPr/>
          </p:nvSpPr>
          <p:spPr bwMode="auto">
            <a:xfrm>
              <a:off x="5981700" y="3295651"/>
              <a:ext cx="568325" cy="566738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iṡḷïďé">
              <a:extLst>
                <a:ext uri="{FF2B5EF4-FFF2-40B4-BE49-F238E27FC236}">
                  <a16:creationId xmlns:a16="http://schemas.microsoft.com/office/drawing/2014/main" id="{3D064F2F-A903-4A09-AA30-353BDA916C97}"/>
                </a:ext>
              </a:extLst>
            </p:cNvPr>
            <p:cNvSpPr/>
            <p:nvPr/>
          </p:nvSpPr>
          <p:spPr bwMode="auto">
            <a:xfrm>
              <a:off x="6127750" y="3625851"/>
              <a:ext cx="276225" cy="153988"/>
            </a:xfrm>
            <a:custGeom>
              <a:avLst/>
              <a:gdLst>
                <a:gd name="T0" fmla="*/ 84 w 84"/>
                <a:gd name="T1" fmla="*/ 36 h 47"/>
                <a:gd name="T2" fmla="*/ 47 w 84"/>
                <a:gd name="T3" fmla="*/ 0 h 47"/>
                <a:gd name="T4" fmla="*/ 37 w 84"/>
                <a:gd name="T5" fmla="*/ 0 h 47"/>
                <a:gd name="T6" fmla="*/ 0 w 84"/>
                <a:gd name="T7" fmla="*/ 36 h 47"/>
                <a:gd name="T8" fmla="*/ 0 w 84"/>
                <a:gd name="T9" fmla="*/ 47 h 47"/>
                <a:gd name="T10" fmla="*/ 84 w 84"/>
                <a:gd name="T11" fmla="*/ 47 h 47"/>
                <a:gd name="T12" fmla="*/ 84 w 84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7">
                  <a:moveTo>
                    <a:pt x="84" y="36"/>
                  </a:moveTo>
                  <a:cubicBezTo>
                    <a:pt x="84" y="16"/>
                    <a:pt x="68" y="0"/>
                    <a:pt x="4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36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iṩļïďê">
              <a:extLst>
                <a:ext uri="{FF2B5EF4-FFF2-40B4-BE49-F238E27FC236}">
                  <a16:creationId xmlns:a16="http://schemas.microsoft.com/office/drawing/2014/main" id="{2700B5D0-3088-448A-9C04-4C0E4FB793D4}"/>
                </a:ext>
              </a:extLst>
            </p:cNvPr>
            <p:cNvSpPr/>
            <p:nvPr/>
          </p:nvSpPr>
          <p:spPr bwMode="auto">
            <a:xfrm>
              <a:off x="6196012" y="3463926"/>
              <a:ext cx="139700" cy="138113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îślïḋè">
              <a:extLst>
                <a:ext uri="{FF2B5EF4-FFF2-40B4-BE49-F238E27FC236}">
                  <a16:creationId xmlns:a16="http://schemas.microsoft.com/office/drawing/2014/main" id="{F3FB9C39-597B-4373-8874-75370943E2F0}"/>
                </a:ext>
              </a:extLst>
            </p:cNvPr>
            <p:cNvSpPr/>
            <p:nvPr/>
          </p:nvSpPr>
          <p:spPr bwMode="auto">
            <a:xfrm>
              <a:off x="5991225" y="4083051"/>
              <a:ext cx="1379538" cy="541338"/>
            </a:xfrm>
            <a:custGeom>
              <a:avLst/>
              <a:gdLst>
                <a:gd name="T0" fmla="*/ 391 w 418"/>
                <a:gd name="T1" fmla="*/ 5 h 164"/>
                <a:gd name="T2" fmla="*/ 391 w 418"/>
                <a:gd name="T3" fmla="*/ 0 h 164"/>
                <a:gd name="T4" fmla="*/ 27 w 418"/>
                <a:gd name="T5" fmla="*/ 0 h 164"/>
                <a:gd name="T6" fmla="*/ 0 w 418"/>
                <a:gd name="T7" fmla="*/ 27 h 164"/>
                <a:gd name="T8" fmla="*/ 0 w 418"/>
                <a:gd name="T9" fmla="*/ 137 h 164"/>
                <a:gd name="T10" fmla="*/ 27 w 418"/>
                <a:gd name="T11" fmla="*/ 164 h 164"/>
                <a:gd name="T12" fmla="*/ 391 w 418"/>
                <a:gd name="T13" fmla="*/ 164 h 164"/>
                <a:gd name="T14" fmla="*/ 418 w 418"/>
                <a:gd name="T15" fmla="*/ 137 h 164"/>
                <a:gd name="T16" fmla="*/ 418 w 418"/>
                <a:gd name="T17" fmla="*/ 27 h 164"/>
                <a:gd name="T18" fmla="*/ 391 w 418"/>
                <a:gd name="T19" fmla="*/ 0 h 164"/>
                <a:gd name="T20" fmla="*/ 391 w 418"/>
                <a:gd name="T21" fmla="*/ 5 h 164"/>
                <a:gd name="T22" fmla="*/ 391 w 418"/>
                <a:gd name="T23" fmla="*/ 9 h 164"/>
                <a:gd name="T24" fmla="*/ 404 w 418"/>
                <a:gd name="T25" fmla="*/ 14 h 164"/>
                <a:gd name="T26" fmla="*/ 409 w 418"/>
                <a:gd name="T27" fmla="*/ 27 h 164"/>
                <a:gd name="T28" fmla="*/ 409 w 418"/>
                <a:gd name="T29" fmla="*/ 137 h 164"/>
                <a:gd name="T30" fmla="*/ 404 w 418"/>
                <a:gd name="T31" fmla="*/ 150 h 164"/>
                <a:gd name="T32" fmla="*/ 391 w 418"/>
                <a:gd name="T33" fmla="*/ 155 h 164"/>
                <a:gd name="T34" fmla="*/ 27 w 418"/>
                <a:gd name="T35" fmla="*/ 155 h 164"/>
                <a:gd name="T36" fmla="*/ 14 w 418"/>
                <a:gd name="T37" fmla="*/ 150 h 164"/>
                <a:gd name="T38" fmla="*/ 8 w 418"/>
                <a:gd name="T39" fmla="*/ 137 h 164"/>
                <a:gd name="T40" fmla="*/ 8 w 418"/>
                <a:gd name="T41" fmla="*/ 27 h 164"/>
                <a:gd name="T42" fmla="*/ 14 w 418"/>
                <a:gd name="T43" fmla="*/ 14 h 164"/>
                <a:gd name="T44" fmla="*/ 27 w 418"/>
                <a:gd name="T45" fmla="*/ 9 h 164"/>
                <a:gd name="T46" fmla="*/ 391 w 418"/>
                <a:gd name="T47" fmla="*/ 9 h 164"/>
                <a:gd name="T48" fmla="*/ 391 w 418"/>
                <a:gd name="T49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8" h="164">
                  <a:moveTo>
                    <a:pt x="391" y="5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2"/>
                    <a:pt x="12" y="164"/>
                    <a:pt x="27" y="164"/>
                  </a:cubicBezTo>
                  <a:cubicBezTo>
                    <a:pt x="391" y="164"/>
                    <a:pt x="391" y="164"/>
                    <a:pt x="391" y="164"/>
                  </a:cubicBezTo>
                  <a:cubicBezTo>
                    <a:pt x="405" y="164"/>
                    <a:pt x="418" y="152"/>
                    <a:pt x="418" y="137"/>
                  </a:cubicBezTo>
                  <a:cubicBezTo>
                    <a:pt x="418" y="27"/>
                    <a:pt x="418" y="27"/>
                    <a:pt x="418" y="27"/>
                  </a:cubicBezTo>
                  <a:cubicBezTo>
                    <a:pt x="418" y="13"/>
                    <a:pt x="405" y="0"/>
                    <a:pt x="391" y="0"/>
                  </a:cubicBezTo>
                  <a:cubicBezTo>
                    <a:pt x="391" y="5"/>
                    <a:pt x="391" y="5"/>
                    <a:pt x="391" y="5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6" y="9"/>
                    <a:pt x="400" y="11"/>
                    <a:pt x="404" y="14"/>
                  </a:cubicBezTo>
                  <a:cubicBezTo>
                    <a:pt x="407" y="18"/>
                    <a:pt x="409" y="22"/>
                    <a:pt x="409" y="27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42"/>
                    <a:pt x="407" y="146"/>
                    <a:pt x="404" y="150"/>
                  </a:cubicBezTo>
                  <a:cubicBezTo>
                    <a:pt x="400" y="153"/>
                    <a:pt x="396" y="155"/>
                    <a:pt x="391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2" y="155"/>
                    <a:pt x="17" y="153"/>
                    <a:pt x="14" y="150"/>
                  </a:cubicBezTo>
                  <a:cubicBezTo>
                    <a:pt x="10" y="146"/>
                    <a:pt x="8" y="142"/>
                    <a:pt x="8" y="1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2"/>
                    <a:pt x="10" y="18"/>
                    <a:pt x="14" y="14"/>
                  </a:cubicBezTo>
                  <a:cubicBezTo>
                    <a:pt x="17" y="11"/>
                    <a:pt x="22" y="9"/>
                    <a:pt x="27" y="9"/>
                  </a:cubicBezTo>
                  <a:cubicBezTo>
                    <a:pt x="391" y="9"/>
                    <a:pt x="391" y="9"/>
                    <a:pt x="391" y="9"/>
                  </a:cubicBezTo>
                  <a:lnTo>
                    <a:pt x="391" y="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îṣlïḍé">
              <a:extLst>
                <a:ext uri="{FF2B5EF4-FFF2-40B4-BE49-F238E27FC236}">
                  <a16:creationId xmlns:a16="http://schemas.microsoft.com/office/drawing/2014/main" id="{72284971-49D9-409E-A9CB-E8688A705269}"/>
                </a:ext>
              </a:extLst>
            </p:cNvPr>
            <p:cNvSpPr/>
            <p:nvPr/>
          </p:nvSpPr>
          <p:spPr bwMode="auto">
            <a:xfrm>
              <a:off x="6678612" y="3216276"/>
              <a:ext cx="688975" cy="719138"/>
            </a:xfrm>
            <a:custGeom>
              <a:avLst/>
              <a:gdLst>
                <a:gd name="T0" fmla="*/ 183 w 209"/>
                <a:gd name="T1" fmla="*/ 4 h 218"/>
                <a:gd name="T2" fmla="*/ 183 w 209"/>
                <a:gd name="T3" fmla="*/ 0 h 218"/>
                <a:gd name="T4" fmla="*/ 27 w 209"/>
                <a:gd name="T5" fmla="*/ 0 h 218"/>
                <a:gd name="T6" fmla="*/ 0 w 209"/>
                <a:gd name="T7" fmla="*/ 27 h 218"/>
                <a:gd name="T8" fmla="*/ 0 w 209"/>
                <a:gd name="T9" fmla="*/ 192 h 218"/>
                <a:gd name="T10" fmla="*/ 27 w 209"/>
                <a:gd name="T11" fmla="*/ 218 h 218"/>
                <a:gd name="T12" fmla="*/ 183 w 209"/>
                <a:gd name="T13" fmla="*/ 218 h 218"/>
                <a:gd name="T14" fmla="*/ 209 w 209"/>
                <a:gd name="T15" fmla="*/ 192 h 218"/>
                <a:gd name="T16" fmla="*/ 209 w 209"/>
                <a:gd name="T17" fmla="*/ 27 h 218"/>
                <a:gd name="T18" fmla="*/ 183 w 209"/>
                <a:gd name="T19" fmla="*/ 0 h 218"/>
                <a:gd name="T20" fmla="*/ 183 w 209"/>
                <a:gd name="T21" fmla="*/ 4 h 218"/>
                <a:gd name="T22" fmla="*/ 183 w 209"/>
                <a:gd name="T23" fmla="*/ 7 h 218"/>
                <a:gd name="T24" fmla="*/ 196 w 209"/>
                <a:gd name="T25" fmla="*/ 13 h 218"/>
                <a:gd name="T26" fmla="*/ 202 w 209"/>
                <a:gd name="T27" fmla="*/ 27 h 218"/>
                <a:gd name="T28" fmla="*/ 202 w 209"/>
                <a:gd name="T29" fmla="*/ 192 h 218"/>
                <a:gd name="T30" fmla="*/ 196 w 209"/>
                <a:gd name="T31" fmla="*/ 206 h 218"/>
                <a:gd name="T32" fmla="*/ 183 w 209"/>
                <a:gd name="T33" fmla="*/ 211 h 218"/>
                <a:gd name="T34" fmla="*/ 27 w 209"/>
                <a:gd name="T35" fmla="*/ 211 h 218"/>
                <a:gd name="T36" fmla="*/ 13 w 209"/>
                <a:gd name="T37" fmla="*/ 206 h 218"/>
                <a:gd name="T38" fmla="*/ 7 w 209"/>
                <a:gd name="T39" fmla="*/ 192 h 218"/>
                <a:gd name="T40" fmla="*/ 7 w 209"/>
                <a:gd name="T41" fmla="*/ 27 h 218"/>
                <a:gd name="T42" fmla="*/ 13 w 209"/>
                <a:gd name="T43" fmla="*/ 13 h 218"/>
                <a:gd name="T44" fmla="*/ 27 w 209"/>
                <a:gd name="T45" fmla="*/ 7 h 218"/>
                <a:gd name="T46" fmla="*/ 183 w 209"/>
                <a:gd name="T47" fmla="*/ 7 h 218"/>
                <a:gd name="T48" fmla="*/ 183 w 209"/>
                <a:gd name="T4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18">
                  <a:moveTo>
                    <a:pt x="183" y="4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7"/>
                    <a:pt x="12" y="218"/>
                    <a:pt x="27" y="218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97" y="218"/>
                    <a:pt x="209" y="207"/>
                    <a:pt x="209" y="192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09" y="12"/>
                    <a:pt x="197" y="0"/>
                    <a:pt x="183" y="0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8" y="7"/>
                    <a:pt x="193" y="10"/>
                    <a:pt x="196" y="13"/>
                  </a:cubicBezTo>
                  <a:cubicBezTo>
                    <a:pt x="200" y="17"/>
                    <a:pt x="202" y="21"/>
                    <a:pt x="202" y="27"/>
                  </a:cubicBezTo>
                  <a:cubicBezTo>
                    <a:pt x="202" y="192"/>
                    <a:pt x="202" y="192"/>
                    <a:pt x="202" y="192"/>
                  </a:cubicBezTo>
                  <a:cubicBezTo>
                    <a:pt x="202" y="197"/>
                    <a:pt x="200" y="202"/>
                    <a:pt x="196" y="206"/>
                  </a:cubicBezTo>
                  <a:cubicBezTo>
                    <a:pt x="193" y="209"/>
                    <a:pt x="188" y="211"/>
                    <a:pt x="183" y="211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21" y="211"/>
                    <a:pt x="17" y="209"/>
                    <a:pt x="13" y="206"/>
                  </a:cubicBezTo>
                  <a:cubicBezTo>
                    <a:pt x="10" y="202"/>
                    <a:pt x="7" y="197"/>
                    <a:pt x="7" y="19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1"/>
                    <a:pt x="10" y="17"/>
                    <a:pt x="13" y="13"/>
                  </a:cubicBezTo>
                  <a:cubicBezTo>
                    <a:pt x="17" y="10"/>
                    <a:pt x="21" y="7"/>
                    <a:pt x="27" y="7"/>
                  </a:cubicBezTo>
                  <a:cubicBezTo>
                    <a:pt x="183" y="7"/>
                    <a:pt x="183" y="7"/>
                    <a:pt x="183" y="7"/>
                  </a:cubicBezTo>
                  <a:lnTo>
                    <a:pt x="183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íSlïdê">
              <a:extLst>
                <a:ext uri="{FF2B5EF4-FFF2-40B4-BE49-F238E27FC236}">
                  <a16:creationId xmlns:a16="http://schemas.microsoft.com/office/drawing/2014/main" id="{CBE37E89-108F-433D-9A1F-2F76B4CFB460}"/>
                </a:ext>
              </a:extLst>
            </p:cNvPr>
            <p:cNvSpPr/>
            <p:nvPr/>
          </p:nvSpPr>
          <p:spPr bwMode="auto">
            <a:xfrm>
              <a:off x="3695700" y="5611813"/>
              <a:ext cx="1685925" cy="165100"/>
            </a:xfrm>
            <a:custGeom>
              <a:avLst/>
              <a:gdLst>
                <a:gd name="T0" fmla="*/ 253 w 511"/>
                <a:gd name="T1" fmla="*/ 0 h 50"/>
                <a:gd name="T2" fmla="*/ 0 w 511"/>
                <a:gd name="T3" fmla="*/ 25 h 50"/>
                <a:gd name="T4" fmla="*/ 253 w 511"/>
                <a:gd name="T5" fmla="*/ 50 h 50"/>
                <a:gd name="T6" fmla="*/ 511 w 511"/>
                <a:gd name="T7" fmla="*/ 25 h 50"/>
                <a:gd name="T8" fmla="*/ 253 w 51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0">
                  <a:moveTo>
                    <a:pt x="253" y="0"/>
                  </a:moveTo>
                  <a:cubicBezTo>
                    <a:pt x="101" y="0"/>
                    <a:pt x="0" y="0"/>
                    <a:pt x="0" y="25"/>
                  </a:cubicBezTo>
                  <a:cubicBezTo>
                    <a:pt x="0" y="50"/>
                    <a:pt x="98" y="50"/>
                    <a:pt x="253" y="50"/>
                  </a:cubicBezTo>
                  <a:cubicBezTo>
                    <a:pt x="428" y="50"/>
                    <a:pt x="511" y="50"/>
                    <a:pt x="511" y="25"/>
                  </a:cubicBezTo>
                  <a:cubicBezTo>
                    <a:pt x="511" y="3"/>
                    <a:pt x="422" y="0"/>
                    <a:pt x="253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$1ídê">
              <a:extLst>
                <a:ext uri="{FF2B5EF4-FFF2-40B4-BE49-F238E27FC236}">
                  <a16:creationId xmlns:a16="http://schemas.microsoft.com/office/drawing/2014/main" id="{EDDC5CE9-8EB3-4C28-AAB3-2FF50C21FCF2}"/>
                </a:ext>
              </a:extLst>
            </p:cNvPr>
            <p:cNvSpPr/>
            <p:nvPr/>
          </p:nvSpPr>
          <p:spPr bwMode="auto">
            <a:xfrm>
              <a:off x="5341937" y="2306638"/>
              <a:ext cx="1379538" cy="76200"/>
            </a:xfrm>
            <a:custGeom>
              <a:avLst/>
              <a:gdLst>
                <a:gd name="T0" fmla="*/ 407 w 418"/>
                <a:gd name="T1" fmla="*/ 23 h 23"/>
                <a:gd name="T2" fmla="*/ 12 w 418"/>
                <a:gd name="T3" fmla="*/ 23 h 23"/>
                <a:gd name="T4" fmla="*/ 0 w 418"/>
                <a:gd name="T5" fmla="*/ 12 h 23"/>
                <a:gd name="T6" fmla="*/ 0 w 418"/>
                <a:gd name="T7" fmla="*/ 11 h 23"/>
                <a:gd name="T8" fmla="*/ 12 w 418"/>
                <a:gd name="T9" fmla="*/ 0 h 23"/>
                <a:gd name="T10" fmla="*/ 407 w 418"/>
                <a:gd name="T11" fmla="*/ 0 h 23"/>
                <a:gd name="T12" fmla="*/ 418 w 418"/>
                <a:gd name="T13" fmla="*/ 11 h 23"/>
                <a:gd name="T14" fmla="*/ 418 w 418"/>
                <a:gd name="T15" fmla="*/ 12 h 23"/>
                <a:gd name="T16" fmla="*/ 407 w 41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23">
                  <a:moveTo>
                    <a:pt x="407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3" y="0"/>
                    <a:pt x="418" y="5"/>
                    <a:pt x="418" y="11"/>
                  </a:cubicBezTo>
                  <a:cubicBezTo>
                    <a:pt x="418" y="12"/>
                    <a:pt x="418" y="12"/>
                    <a:pt x="418" y="12"/>
                  </a:cubicBezTo>
                  <a:cubicBezTo>
                    <a:pt x="418" y="18"/>
                    <a:pt x="413" y="23"/>
                    <a:pt x="407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î$ļíḓé">
              <a:extLst>
                <a:ext uri="{FF2B5EF4-FFF2-40B4-BE49-F238E27FC236}">
                  <a16:creationId xmlns:a16="http://schemas.microsoft.com/office/drawing/2014/main" id="{D808461F-34FF-4EA7-9B93-AC1FD74094FA}"/>
                </a:ext>
              </a:extLst>
            </p:cNvPr>
            <p:cNvSpPr/>
            <p:nvPr/>
          </p:nvSpPr>
          <p:spPr bwMode="auto">
            <a:xfrm>
              <a:off x="4837112" y="5335588"/>
              <a:ext cx="230188" cy="293688"/>
            </a:xfrm>
            <a:custGeom>
              <a:avLst/>
              <a:gdLst>
                <a:gd name="T0" fmla="*/ 0 w 145"/>
                <a:gd name="T1" fmla="*/ 176 h 185"/>
                <a:gd name="T2" fmla="*/ 114 w 145"/>
                <a:gd name="T3" fmla="*/ 185 h 185"/>
                <a:gd name="T4" fmla="*/ 145 w 145"/>
                <a:gd name="T5" fmla="*/ 12 h 185"/>
                <a:gd name="T6" fmla="*/ 29 w 145"/>
                <a:gd name="T7" fmla="*/ 0 h 185"/>
                <a:gd name="T8" fmla="*/ 0 w 145"/>
                <a:gd name="T9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85">
                  <a:moveTo>
                    <a:pt x="0" y="176"/>
                  </a:moveTo>
                  <a:lnTo>
                    <a:pt x="114" y="185"/>
                  </a:lnTo>
                  <a:lnTo>
                    <a:pt x="145" y="12"/>
                  </a:lnTo>
                  <a:lnTo>
                    <a:pt x="29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îşļiḓè">
              <a:extLst>
                <a:ext uri="{FF2B5EF4-FFF2-40B4-BE49-F238E27FC236}">
                  <a16:creationId xmlns:a16="http://schemas.microsoft.com/office/drawing/2014/main" id="{ABA63AC2-9FCF-41A6-96E0-6C7684CF1AE7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  <a:gd name="T8" fmla="*/ 173 w 173"/>
                <a:gd name="T9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  <a:lnTo>
                    <a:pt x="173" y="15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íśḻîḓê">
              <a:extLst>
                <a:ext uri="{FF2B5EF4-FFF2-40B4-BE49-F238E27FC236}">
                  <a16:creationId xmlns:a16="http://schemas.microsoft.com/office/drawing/2014/main" id="{48B2CB63-BA20-4935-95FE-E17024E553C8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ïsḻiḍê">
              <a:extLst>
                <a:ext uri="{FF2B5EF4-FFF2-40B4-BE49-F238E27FC236}">
                  <a16:creationId xmlns:a16="http://schemas.microsoft.com/office/drawing/2014/main" id="{B066B5E7-D390-42B9-A390-6A310D0D5C59}"/>
                </a:ext>
              </a:extLst>
            </p:cNvPr>
            <p:cNvSpPr/>
            <p:nvPr/>
          </p:nvSpPr>
          <p:spPr bwMode="auto">
            <a:xfrm>
              <a:off x="3979862" y="3846513"/>
              <a:ext cx="989013" cy="1636713"/>
            </a:xfrm>
            <a:custGeom>
              <a:avLst/>
              <a:gdLst>
                <a:gd name="T0" fmla="*/ 280 w 623"/>
                <a:gd name="T1" fmla="*/ 0 h 1031"/>
                <a:gd name="T2" fmla="*/ 0 w 623"/>
                <a:gd name="T3" fmla="*/ 1019 h 1031"/>
                <a:gd name="T4" fmla="*/ 174 w 623"/>
                <a:gd name="T5" fmla="*/ 1031 h 1031"/>
                <a:gd name="T6" fmla="*/ 623 w 623"/>
                <a:gd name="T7" fmla="*/ 8 h 1031"/>
                <a:gd name="T8" fmla="*/ 280 w 623"/>
                <a:gd name="T9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1031">
                  <a:moveTo>
                    <a:pt x="280" y="0"/>
                  </a:moveTo>
                  <a:lnTo>
                    <a:pt x="0" y="1019"/>
                  </a:lnTo>
                  <a:lnTo>
                    <a:pt x="174" y="1031"/>
                  </a:lnTo>
                  <a:lnTo>
                    <a:pt x="623" y="8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íślïḋé">
              <a:extLst>
                <a:ext uri="{FF2B5EF4-FFF2-40B4-BE49-F238E27FC236}">
                  <a16:creationId xmlns:a16="http://schemas.microsoft.com/office/drawing/2014/main" id="{77E5C2F8-698F-4E03-AFEF-289D003674CB}"/>
                </a:ext>
              </a:extLst>
            </p:cNvPr>
            <p:cNvSpPr/>
            <p:nvPr/>
          </p:nvSpPr>
          <p:spPr bwMode="auto">
            <a:xfrm>
              <a:off x="4427537" y="3846513"/>
              <a:ext cx="871538" cy="1608138"/>
            </a:xfrm>
            <a:custGeom>
              <a:avLst/>
              <a:gdLst>
                <a:gd name="T0" fmla="*/ 176 w 264"/>
                <a:gd name="T1" fmla="*/ 4 h 488"/>
                <a:gd name="T2" fmla="*/ 239 w 264"/>
                <a:gd name="T3" fmla="*/ 140 h 488"/>
                <a:gd name="T4" fmla="*/ 249 w 264"/>
                <a:gd name="T5" fmla="*/ 285 h 488"/>
                <a:gd name="T6" fmla="*/ 197 w 264"/>
                <a:gd name="T7" fmla="*/ 488 h 488"/>
                <a:gd name="T8" fmla="*/ 123 w 264"/>
                <a:gd name="T9" fmla="*/ 486 h 488"/>
                <a:gd name="T10" fmla="*/ 152 w 264"/>
                <a:gd name="T11" fmla="*/ 228 h 488"/>
                <a:gd name="T12" fmla="*/ 24 w 264"/>
                <a:gd name="T13" fmla="*/ 64 h 488"/>
                <a:gd name="T14" fmla="*/ 2 w 264"/>
                <a:gd name="T15" fmla="*/ 13 h 488"/>
                <a:gd name="T16" fmla="*/ 0 w 264"/>
                <a:gd name="T17" fmla="*/ 0 h 488"/>
                <a:gd name="T18" fmla="*/ 176 w 264"/>
                <a:gd name="T19" fmla="*/ 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488">
                  <a:moveTo>
                    <a:pt x="176" y="4"/>
                  </a:moveTo>
                  <a:cubicBezTo>
                    <a:pt x="239" y="140"/>
                    <a:pt x="239" y="140"/>
                    <a:pt x="239" y="140"/>
                  </a:cubicBezTo>
                  <a:cubicBezTo>
                    <a:pt x="261" y="185"/>
                    <a:pt x="264" y="237"/>
                    <a:pt x="249" y="285"/>
                  </a:cubicBezTo>
                  <a:cubicBezTo>
                    <a:pt x="197" y="488"/>
                    <a:pt x="197" y="488"/>
                    <a:pt x="197" y="488"/>
                  </a:cubicBezTo>
                  <a:cubicBezTo>
                    <a:pt x="123" y="486"/>
                    <a:pt x="123" y="486"/>
                    <a:pt x="123" y="486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2" y="49"/>
                    <a:pt x="5" y="32"/>
                    <a:pt x="2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6" y="4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îṡlíḋê">
              <a:extLst>
                <a:ext uri="{FF2B5EF4-FFF2-40B4-BE49-F238E27FC236}">
                  <a16:creationId xmlns:a16="http://schemas.microsoft.com/office/drawing/2014/main" id="{16E966AE-69C0-45EF-A849-F8F5280E63E6}"/>
                </a:ext>
              </a:extLst>
            </p:cNvPr>
            <p:cNvSpPr/>
            <p:nvPr/>
          </p:nvSpPr>
          <p:spPr bwMode="auto">
            <a:xfrm>
              <a:off x="4922837" y="4597401"/>
              <a:ext cx="128588" cy="92075"/>
            </a:xfrm>
            <a:custGeom>
              <a:avLst/>
              <a:gdLst>
                <a:gd name="T0" fmla="*/ 4 w 81"/>
                <a:gd name="T1" fmla="*/ 0 h 58"/>
                <a:gd name="T2" fmla="*/ 81 w 81"/>
                <a:gd name="T3" fmla="*/ 58 h 58"/>
                <a:gd name="T4" fmla="*/ 0 w 81"/>
                <a:gd name="T5" fmla="*/ 58 h 58"/>
                <a:gd name="T6" fmla="*/ 4 w 81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58">
                  <a:moveTo>
                    <a:pt x="4" y="0"/>
                  </a:moveTo>
                  <a:lnTo>
                    <a:pt x="81" y="58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îṡḻîḋè">
              <a:extLst>
                <a:ext uri="{FF2B5EF4-FFF2-40B4-BE49-F238E27FC236}">
                  <a16:creationId xmlns:a16="http://schemas.microsoft.com/office/drawing/2014/main" id="{7A951F6E-8F3E-4782-85B6-9A8FE8D85ECB}"/>
                </a:ext>
              </a:extLst>
            </p:cNvPr>
            <p:cNvSpPr/>
            <p:nvPr/>
          </p:nvSpPr>
          <p:spPr bwMode="auto">
            <a:xfrm>
              <a:off x="4745037" y="2689226"/>
              <a:ext cx="254000" cy="388938"/>
            </a:xfrm>
            <a:custGeom>
              <a:avLst/>
              <a:gdLst>
                <a:gd name="T0" fmla="*/ 0 w 160"/>
                <a:gd name="T1" fmla="*/ 222 h 245"/>
                <a:gd name="T2" fmla="*/ 114 w 160"/>
                <a:gd name="T3" fmla="*/ 245 h 245"/>
                <a:gd name="T4" fmla="*/ 160 w 160"/>
                <a:gd name="T5" fmla="*/ 23 h 245"/>
                <a:gd name="T6" fmla="*/ 46 w 160"/>
                <a:gd name="T7" fmla="*/ 0 h 245"/>
                <a:gd name="T8" fmla="*/ 0 w 160"/>
                <a:gd name="T9" fmla="*/ 2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45">
                  <a:moveTo>
                    <a:pt x="0" y="222"/>
                  </a:moveTo>
                  <a:lnTo>
                    <a:pt x="114" y="245"/>
                  </a:lnTo>
                  <a:lnTo>
                    <a:pt x="160" y="23"/>
                  </a:lnTo>
                  <a:lnTo>
                    <a:pt x="46" y="0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i$lïḑê">
              <a:extLst>
                <a:ext uri="{FF2B5EF4-FFF2-40B4-BE49-F238E27FC236}">
                  <a16:creationId xmlns:a16="http://schemas.microsoft.com/office/drawing/2014/main" id="{7D3F4AA1-9884-4936-924B-77AB5D856F17}"/>
                </a:ext>
              </a:extLst>
            </p:cNvPr>
            <p:cNvSpPr/>
            <p:nvPr/>
          </p:nvSpPr>
          <p:spPr bwMode="auto">
            <a:xfrm>
              <a:off x="4748212" y="2379663"/>
              <a:ext cx="428625" cy="401638"/>
            </a:xfrm>
            <a:custGeom>
              <a:avLst/>
              <a:gdLst>
                <a:gd name="T0" fmla="*/ 129 w 130"/>
                <a:gd name="T1" fmla="*/ 29 h 122"/>
                <a:gd name="T2" fmla="*/ 120 w 130"/>
                <a:gd name="T3" fmla="*/ 24 h 122"/>
                <a:gd name="T4" fmla="*/ 111 w 130"/>
                <a:gd name="T5" fmla="*/ 26 h 122"/>
                <a:gd name="T6" fmla="*/ 62 w 130"/>
                <a:gd name="T7" fmla="*/ 0 h 122"/>
                <a:gd name="T8" fmla="*/ 1 w 130"/>
                <a:gd name="T9" fmla="*/ 60 h 122"/>
                <a:gd name="T10" fmla="*/ 60 w 130"/>
                <a:gd name="T11" fmla="*/ 121 h 122"/>
                <a:gd name="T12" fmla="*/ 122 w 130"/>
                <a:gd name="T13" fmla="*/ 62 h 122"/>
                <a:gd name="T14" fmla="*/ 118 w 130"/>
                <a:gd name="T15" fmla="*/ 40 h 122"/>
                <a:gd name="T16" fmla="*/ 124 w 130"/>
                <a:gd name="T17" fmla="*/ 38 h 122"/>
                <a:gd name="T18" fmla="*/ 129 w 130"/>
                <a:gd name="T19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22">
                  <a:moveTo>
                    <a:pt x="129" y="29"/>
                  </a:moveTo>
                  <a:cubicBezTo>
                    <a:pt x="128" y="25"/>
                    <a:pt x="124" y="23"/>
                    <a:pt x="120" y="24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0" y="11"/>
                    <a:pt x="83" y="1"/>
                    <a:pt x="62" y="0"/>
                  </a:cubicBezTo>
                  <a:cubicBezTo>
                    <a:pt x="29" y="0"/>
                    <a:pt x="1" y="26"/>
                    <a:pt x="1" y="60"/>
                  </a:cubicBezTo>
                  <a:cubicBezTo>
                    <a:pt x="0" y="93"/>
                    <a:pt x="26" y="121"/>
                    <a:pt x="60" y="121"/>
                  </a:cubicBezTo>
                  <a:cubicBezTo>
                    <a:pt x="93" y="122"/>
                    <a:pt x="121" y="96"/>
                    <a:pt x="122" y="62"/>
                  </a:cubicBezTo>
                  <a:cubicBezTo>
                    <a:pt x="122" y="54"/>
                    <a:pt x="120" y="47"/>
                    <a:pt x="118" y="40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8" y="37"/>
                    <a:pt x="130" y="33"/>
                    <a:pt x="129" y="29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ïşľiḑê">
              <a:extLst>
                <a:ext uri="{FF2B5EF4-FFF2-40B4-BE49-F238E27FC236}">
                  <a16:creationId xmlns:a16="http://schemas.microsoft.com/office/drawing/2014/main" id="{632640AA-8EA4-4D23-B275-5BE502B852F4}"/>
                </a:ext>
              </a:extLst>
            </p:cNvPr>
            <p:cNvSpPr/>
            <p:nvPr/>
          </p:nvSpPr>
          <p:spPr bwMode="auto">
            <a:xfrm>
              <a:off x="4687887" y="2263776"/>
              <a:ext cx="422275" cy="395288"/>
            </a:xfrm>
            <a:custGeom>
              <a:avLst/>
              <a:gdLst>
                <a:gd name="T0" fmla="*/ 102 w 128"/>
                <a:gd name="T1" fmla="*/ 88 h 120"/>
                <a:gd name="T2" fmla="*/ 94 w 128"/>
                <a:gd name="T3" fmla="*/ 57 h 120"/>
                <a:gd name="T4" fmla="*/ 123 w 128"/>
                <a:gd name="T5" fmla="*/ 0 h 120"/>
                <a:gd name="T6" fmla="*/ 35 w 128"/>
                <a:gd name="T7" fmla="*/ 16 h 120"/>
                <a:gd name="T8" fmla="*/ 3 w 128"/>
                <a:gd name="T9" fmla="*/ 58 h 120"/>
                <a:gd name="T10" fmla="*/ 12 w 128"/>
                <a:gd name="T11" fmla="*/ 107 h 120"/>
                <a:gd name="T12" fmla="*/ 31 w 128"/>
                <a:gd name="T13" fmla="*/ 118 h 120"/>
                <a:gd name="T14" fmla="*/ 85 w 128"/>
                <a:gd name="T15" fmla="*/ 108 h 120"/>
                <a:gd name="T16" fmla="*/ 102 w 128"/>
                <a:gd name="T17" fmla="*/ 8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0">
                  <a:moveTo>
                    <a:pt x="102" y="88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128" y="36"/>
                    <a:pt x="123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4" y="20"/>
                    <a:pt x="0" y="39"/>
                    <a:pt x="3" y="58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4" y="115"/>
                    <a:pt x="22" y="120"/>
                    <a:pt x="31" y="118"/>
                  </a:cubicBezTo>
                  <a:cubicBezTo>
                    <a:pt x="85" y="108"/>
                    <a:pt x="85" y="108"/>
                    <a:pt x="85" y="108"/>
                  </a:cubicBezTo>
                  <a:lnTo>
                    <a:pt x="102" y="88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ïṣḷîďè">
              <a:extLst>
                <a:ext uri="{FF2B5EF4-FFF2-40B4-BE49-F238E27FC236}">
                  <a16:creationId xmlns:a16="http://schemas.microsoft.com/office/drawing/2014/main" id="{19D04655-4F25-44CC-A71F-EFE321502EA9}"/>
                </a:ext>
              </a:extLst>
            </p:cNvPr>
            <p:cNvSpPr/>
            <p:nvPr/>
          </p:nvSpPr>
          <p:spPr bwMode="auto">
            <a:xfrm>
              <a:off x="4929187" y="2517776"/>
              <a:ext cx="112713" cy="112713"/>
            </a:xfrm>
            <a:custGeom>
              <a:avLst/>
              <a:gdLst>
                <a:gd name="T0" fmla="*/ 34 w 34"/>
                <a:gd name="T1" fmla="*/ 17 h 34"/>
                <a:gd name="T2" fmla="*/ 16 w 34"/>
                <a:gd name="T3" fmla="*/ 34 h 34"/>
                <a:gd name="T4" fmla="*/ 0 w 34"/>
                <a:gd name="T5" fmla="*/ 16 h 34"/>
                <a:gd name="T6" fmla="*/ 17 w 34"/>
                <a:gd name="T7" fmla="*/ 0 h 34"/>
                <a:gd name="T8" fmla="*/ 34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3" y="26"/>
                    <a:pt x="26" y="34"/>
                    <a:pt x="16" y="34"/>
                  </a:cubicBezTo>
                  <a:cubicBezTo>
                    <a:pt x="7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íṧļïḍè">
              <a:extLst>
                <a:ext uri="{FF2B5EF4-FFF2-40B4-BE49-F238E27FC236}">
                  <a16:creationId xmlns:a16="http://schemas.microsoft.com/office/drawing/2014/main" id="{B524A84B-6C77-4E10-9FF5-0F4A269AFD7D}"/>
                </a:ext>
              </a:extLst>
            </p:cNvPr>
            <p:cNvSpPr/>
            <p:nvPr/>
          </p:nvSpPr>
          <p:spPr bwMode="auto">
            <a:xfrm>
              <a:off x="4197350" y="2916238"/>
              <a:ext cx="569913" cy="615950"/>
            </a:xfrm>
            <a:custGeom>
              <a:avLst/>
              <a:gdLst>
                <a:gd name="T0" fmla="*/ 173 w 173"/>
                <a:gd name="T1" fmla="*/ 52 h 187"/>
                <a:gd name="T2" fmla="*/ 121 w 173"/>
                <a:gd name="T3" fmla="*/ 0 h 187"/>
                <a:gd name="T4" fmla="*/ 27 w 173"/>
                <a:gd name="T5" fmla="*/ 67 h 187"/>
                <a:gd name="T6" fmla="*/ 25 w 173"/>
                <a:gd name="T7" fmla="*/ 69 h 187"/>
                <a:gd name="T8" fmla="*/ 14 w 173"/>
                <a:gd name="T9" fmla="*/ 79 h 187"/>
                <a:gd name="T10" fmla="*/ 27 w 173"/>
                <a:gd name="T11" fmla="*/ 140 h 187"/>
                <a:gd name="T12" fmla="*/ 102 w 173"/>
                <a:gd name="T13" fmla="*/ 187 h 187"/>
                <a:gd name="T14" fmla="*/ 154 w 173"/>
                <a:gd name="T15" fmla="*/ 135 h 187"/>
                <a:gd name="T16" fmla="*/ 129 w 173"/>
                <a:gd name="T17" fmla="*/ 105 h 187"/>
                <a:gd name="T18" fmla="*/ 173 w 173"/>
                <a:gd name="T19" fmla="*/ 5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87">
                  <a:moveTo>
                    <a:pt x="173" y="52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1" y="71"/>
                    <a:pt x="17" y="75"/>
                    <a:pt x="14" y="79"/>
                  </a:cubicBezTo>
                  <a:cubicBezTo>
                    <a:pt x="0" y="99"/>
                    <a:pt x="6" y="127"/>
                    <a:pt x="27" y="140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29" y="105"/>
                    <a:pt x="129" y="105"/>
                    <a:pt x="129" y="105"/>
                  </a:cubicBezTo>
                  <a:lnTo>
                    <a:pt x="173" y="52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iş1ïḓè">
              <a:extLst>
                <a:ext uri="{FF2B5EF4-FFF2-40B4-BE49-F238E27FC236}">
                  <a16:creationId xmlns:a16="http://schemas.microsoft.com/office/drawing/2014/main" id="{999D749E-31CD-4858-B050-9F1399FF29FA}"/>
                </a:ext>
              </a:extLst>
            </p:cNvPr>
            <p:cNvSpPr/>
            <p:nvPr/>
          </p:nvSpPr>
          <p:spPr bwMode="auto">
            <a:xfrm>
              <a:off x="3900487" y="3114676"/>
              <a:ext cx="1335088" cy="438150"/>
            </a:xfrm>
            <a:custGeom>
              <a:avLst/>
              <a:gdLst>
                <a:gd name="T0" fmla="*/ 396 w 405"/>
                <a:gd name="T1" fmla="*/ 24 h 133"/>
                <a:gd name="T2" fmla="*/ 15 w 405"/>
                <a:gd name="T3" fmla="*/ 132 h 133"/>
                <a:gd name="T4" fmla="*/ 1 w 405"/>
                <a:gd name="T5" fmla="*/ 124 h 133"/>
                <a:gd name="T6" fmla="*/ 1 w 405"/>
                <a:gd name="T7" fmla="*/ 124 h 133"/>
                <a:gd name="T8" fmla="*/ 9 w 405"/>
                <a:gd name="T9" fmla="*/ 110 h 133"/>
                <a:gd name="T10" fmla="*/ 389 w 405"/>
                <a:gd name="T11" fmla="*/ 1 h 133"/>
                <a:gd name="T12" fmla="*/ 403 w 405"/>
                <a:gd name="T13" fmla="*/ 9 h 133"/>
                <a:gd name="T14" fmla="*/ 403 w 405"/>
                <a:gd name="T15" fmla="*/ 10 h 133"/>
                <a:gd name="T16" fmla="*/ 396 w 405"/>
                <a:gd name="T17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133">
                  <a:moveTo>
                    <a:pt x="396" y="2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9" y="133"/>
                    <a:pt x="3" y="130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0" y="118"/>
                    <a:pt x="3" y="111"/>
                    <a:pt x="9" y="110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95" y="0"/>
                    <a:pt x="402" y="3"/>
                    <a:pt x="403" y="9"/>
                  </a:cubicBezTo>
                  <a:cubicBezTo>
                    <a:pt x="403" y="10"/>
                    <a:pt x="403" y="10"/>
                    <a:pt x="403" y="10"/>
                  </a:cubicBezTo>
                  <a:cubicBezTo>
                    <a:pt x="405" y="16"/>
                    <a:pt x="402" y="22"/>
                    <a:pt x="396" y="24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ï$ḻíďè">
              <a:extLst>
                <a:ext uri="{FF2B5EF4-FFF2-40B4-BE49-F238E27FC236}">
                  <a16:creationId xmlns:a16="http://schemas.microsoft.com/office/drawing/2014/main" id="{1FC371FD-B87B-439E-BAC0-3BE55BC85661}"/>
                </a:ext>
              </a:extLst>
            </p:cNvPr>
            <p:cNvSpPr/>
            <p:nvPr/>
          </p:nvSpPr>
          <p:spPr bwMode="auto">
            <a:xfrm>
              <a:off x="3843337" y="3078163"/>
              <a:ext cx="1217613" cy="738188"/>
            </a:xfrm>
            <a:custGeom>
              <a:avLst/>
              <a:gdLst>
                <a:gd name="T0" fmla="*/ 361 w 369"/>
                <a:gd name="T1" fmla="*/ 23 h 224"/>
                <a:gd name="T2" fmla="*/ 19 w 369"/>
                <a:gd name="T3" fmla="*/ 221 h 224"/>
                <a:gd name="T4" fmla="*/ 4 w 369"/>
                <a:gd name="T5" fmla="*/ 217 h 224"/>
                <a:gd name="T6" fmla="*/ 3 w 369"/>
                <a:gd name="T7" fmla="*/ 217 h 224"/>
                <a:gd name="T8" fmla="*/ 7 w 369"/>
                <a:gd name="T9" fmla="*/ 201 h 224"/>
                <a:gd name="T10" fmla="*/ 350 w 369"/>
                <a:gd name="T11" fmla="*/ 4 h 224"/>
                <a:gd name="T12" fmla="*/ 365 w 369"/>
                <a:gd name="T13" fmla="*/ 8 h 224"/>
                <a:gd name="T14" fmla="*/ 365 w 369"/>
                <a:gd name="T15" fmla="*/ 8 h 224"/>
                <a:gd name="T16" fmla="*/ 361 w 369"/>
                <a:gd name="T17" fmla="*/ 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24">
                  <a:moveTo>
                    <a:pt x="361" y="23"/>
                  </a:moveTo>
                  <a:cubicBezTo>
                    <a:pt x="19" y="221"/>
                    <a:pt x="19" y="221"/>
                    <a:pt x="19" y="221"/>
                  </a:cubicBezTo>
                  <a:cubicBezTo>
                    <a:pt x="14" y="224"/>
                    <a:pt x="7" y="222"/>
                    <a:pt x="4" y="217"/>
                  </a:cubicBezTo>
                  <a:cubicBezTo>
                    <a:pt x="3" y="217"/>
                    <a:pt x="3" y="217"/>
                    <a:pt x="3" y="217"/>
                  </a:cubicBezTo>
                  <a:cubicBezTo>
                    <a:pt x="0" y="211"/>
                    <a:pt x="2" y="204"/>
                    <a:pt x="7" y="201"/>
                  </a:cubicBezTo>
                  <a:cubicBezTo>
                    <a:pt x="350" y="4"/>
                    <a:pt x="350" y="4"/>
                    <a:pt x="350" y="4"/>
                  </a:cubicBezTo>
                  <a:cubicBezTo>
                    <a:pt x="355" y="0"/>
                    <a:pt x="362" y="2"/>
                    <a:pt x="365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9" y="13"/>
                    <a:pt x="367" y="20"/>
                    <a:pt x="361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îṥḷíďè">
              <a:extLst>
                <a:ext uri="{FF2B5EF4-FFF2-40B4-BE49-F238E27FC236}">
                  <a16:creationId xmlns:a16="http://schemas.microsoft.com/office/drawing/2014/main" id="{ED0C31F5-42B5-4DEC-B3D3-78905AC7B275}"/>
                </a:ext>
              </a:extLst>
            </p:cNvPr>
            <p:cNvSpPr/>
            <p:nvPr/>
          </p:nvSpPr>
          <p:spPr bwMode="auto">
            <a:xfrm>
              <a:off x="5800725" y="2459038"/>
              <a:ext cx="227013" cy="242888"/>
            </a:xfrm>
            <a:custGeom>
              <a:avLst/>
              <a:gdLst>
                <a:gd name="T0" fmla="*/ 89 w 143"/>
                <a:gd name="T1" fmla="*/ 0 h 153"/>
                <a:gd name="T2" fmla="*/ 0 w 143"/>
                <a:gd name="T3" fmla="*/ 118 h 153"/>
                <a:gd name="T4" fmla="*/ 48 w 143"/>
                <a:gd name="T5" fmla="*/ 153 h 153"/>
                <a:gd name="T6" fmla="*/ 143 w 143"/>
                <a:gd name="T7" fmla="*/ 23 h 153"/>
                <a:gd name="T8" fmla="*/ 89 w 14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53">
                  <a:moveTo>
                    <a:pt x="89" y="0"/>
                  </a:moveTo>
                  <a:lnTo>
                    <a:pt x="0" y="118"/>
                  </a:lnTo>
                  <a:lnTo>
                    <a:pt x="48" y="153"/>
                  </a:lnTo>
                  <a:lnTo>
                    <a:pt x="143" y="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ṥḻíḑé">
              <a:extLst>
                <a:ext uri="{FF2B5EF4-FFF2-40B4-BE49-F238E27FC236}">
                  <a16:creationId xmlns:a16="http://schemas.microsoft.com/office/drawing/2014/main" id="{5AC276AE-8A2E-4050-8774-94698AA4B64A}"/>
                </a:ext>
              </a:extLst>
            </p:cNvPr>
            <p:cNvSpPr/>
            <p:nvPr/>
          </p:nvSpPr>
          <p:spPr bwMode="auto">
            <a:xfrm>
              <a:off x="5942012" y="2382838"/>
              <a:ext cx="53975" cy="115888"/>
            </a:xfrm>
            <a:custGeom>
              <a:avLst/>
              <a:gdLst>
                <a:gd name="T0" fmla="*/ 0 w 34"/>
                <a:gd name="T1" fmla="*/ 48 h 73"/>
                <a:gd name="T2" fmla="*/ 0 w 34"/>
                <a:gd name="T3" fmla="*/ 0 h 73"/>
                <a:gd name="T4" fmla="*/ 34 w 34"/>
                <a:gd name="T5" fmla="*/ 0 h 73"/>
                <a:gd name="T6" fmla="*/ 27 w 34"/>
                <a:gd name="T7" fmla="*/ 73 h 73"/>
                <a:gd name="T8" fmla="*/ 0 w 34"/>
                <a:gd name="T9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3">
                  <a:moveTo>
                    <a:pt x="0" y="4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27" y="73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sľîḋè">
              <a:extLst>
                <a:ext uri="{FF2B5EF4-FFF2-40B4-BE49-F238E27FC236}">
                  <a16:creationId xmlns:a16="http://schemas.microsoft.com/office/drawing/2014/main" id="{2685075D-59E4-461E-B561-7EED031974B4}"/>
                </a:ext>
              </a:extLst>
            </p:cNvPr>
            <p:cNvSpPr/>
            <p:nvPr/>
          </p:nvSpPr>
          <p:spPr bwMode="auto">
            <a:xfrm>
              <a:off x="5965825" y="2251076"/>
              <a:ext cx="134938" cy="180975"/>
            </a:xfrm>
            <a:custGeom>
              <a:avLst/>
              <a:gdLst>
                <a:gd name="T0" fmla="*/ 4 w 41"/>
                <a:gd name="T1" fmla="*/ 55 h 55"/>
                <a:gd name="T2" fmla="*/ 2 w 41"/>
                <a:gd name="T3" fmla="*/ 55 h 55"/>
                <a:gd name="T4" fmla="*/ 1 w 41"/>
                <a:gd name="T5" fmla="*/ 50 h 55"/>
                <a:gd name="T6" fmla="*/ 34 w 41"/>
                <a:gd name="T7" fmla="*/ 2 h 55"/>
                <a:gd name="T8" fmla="*/ 39 w 41"/>
                <a:gd name="T9" fmla="*/ 1 h 55"/>
                <a:gd name="T10" fmla="*/ 39 w 41"/>
                <a:gd name="T11" fmla="*/ 6 h 55"/>
                <a:gd name="T12" fmla="*/ 7 w 41"/>
                <a:gd name="T13" fmla="*/ 54 h 55"/>
                <a:gd name="T14" fmla="*/ 4 w 41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5">
                  <a:moveTo>
                    <a:pt x="4" y="55"/>
                  </a:moveTo>
                  <a:cubicBezTo>
                    <a:pt x="3" y="55"/>
                    <a:pt x="3" y="55"/>
                    <a:pt x="2" y="55"/>
                  </a:cubicBezTo>
                  <a:cubicBezTo>
                    <a:pt x="1" y="54"/>
                    <a:pt x="0" y="52"/>
                    <a:pt x="1" y="5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9" y="1"/>
                  </a:cubicBezTo>
                  <a:cubicBezTo>
                    <a:pt x="40" y="2"/>
                    <a:pt x="41" y="4"/>
                    <a:pt x="39" y="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5"/>
                    <a:pt x="5" y="55"/>
                    <a:pt x="4" y="5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ïṡḻiḑé">
              <a:extLst>
                <a:ext uri="{FF2B5EF4-FFF2-40B4-BE49-F238E27FC236}">
                  <a16:creationId xmlns:a16="http://schemas.microsoft.com/office/drawing/2014/main" id="{23D250F9-EDCE-49E5-8822-FEE4FB2DDC59}"/>
                </a:ext>
              </a:extLst>
            </p:cNvPr>
            <p:cNvSpPr/>
            <p:nvPr/>
          </p:nvSpPr>
          <p:spPr bwMode="auto">
            <a:xfrm>
              <a:off x="5988050" y="2281238"/>
              <a:ext cx="133350" cy="174625"/>
            </a:xfrm>
            <a:custGeom>
              <a:avLst/>
              <a:gdLst>
                <a:gd name="T0" fmla="*/ 4 w 40"/>
                <a:gd name="T1" fmla="*/ 53 h 53"/>
                <a:gd name="T2" fmla="*/ 2 w 40"/>
                <a:gd name="T3" fmla="*/ 52 h 53"/>
                <a:gd name="T4" fmla="*/ 1 w 40"/>
                <a:gd name="T5" fmla="*/ 48 h 53"/>
                <a:gd name="T6" fmla="*/ 34 w 40"/>
                <a:gd name="T7" fmla="*/ 2 h 53"/>
                <a:gd name="T8" fmla="*/ 38 w 40"/>
                <a:gd name="T9" fmla="*/ 2 h 53"/>
                <a:gd name="T10" fmla="*/ 39 w 40"/>
                <a:gd name="T11" fmla="*/ 6 h 53"/>
                <a:gd name="T12" fmla="*/ 7 w 40"/>
                <a:gd name="T13" fmla="*/ 52 h 53"/>
                <a:gd name="T14" fmla="*/ 4 w 4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3">
                  <a:moveTo>
                    <a:pt x="4" y="53"/>
                  </a:moveTo>
                  <a:cubicBezTo>
                    <a:pt x="3" y="53"/>
                    <a:pt x="3" y="53"/>
                    <a:pt x="2" y="52"/>
                  </a:cubicBezTo>
                  <a:cubicBezTo>
                    <a:pt x="1" y="51"/>
                    <a:pt x="0" y="49"/>
                    <a:pt x="1" y="48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8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3"/>
                    <a:pt x="5" y="53"/>
                    <a:pt x="4" y="53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îş1iḋè">
              <a:extLst>
                <a:ext uri="{FF2B5EF4-FFF2-40B4-BE49-F238E27FC236}">
                  <a16:creationId xmlns:a16="http://schemas.microsoft.com/office/drawing/2014/main" id="{5533DF15-E438-4685-8B5A-571A3894538D}"/>
                </a:ext>
              </a:extLst>
            </p:cNvPr>
            <p:cNvSpPr/>
            <p:nvPr/>
          </p:nvSpPr>
          <p:spPr bwMode="auto">
            <a:xfrm>
              <a:off x="6008687" y="2309813"/>
              <a:ext cx="131763" cy="155575"/>
            </a:xfrm>
            <a:custGeom>
              <a:avLst/>
              <a:gdLst>
                <a:gd name="T0" fmla="*/ 4 w 40"/>
                <a:gd name="T1" fmla="*/ 47 h 47"/>
                <a:gd name="T2" fmla="*/ 2 w 40"/>
                <a:gd name="T3" fmla="*/ 47 h 47"/>
                <a:gd name="T4" fmla="*/ 1 w 40"/>
                <a:gd name="T5" fmla="*/ 42 h 47"/>
                <a:gd name="T6" fmla="*/ 33 w 40"/>
                <a:gd name="T7" fmla="*/ 2 h 47"/>
                <a:gd name="T8" fmla="*/ 38 w 40"/>
                <a:gd name="T9" fmla="*/ 1 h 47"/>
                <a:gd name="T10" fmla="*/ 39 w 40"/>
                <a:gd name="T11" fmla="*/ 6 h 47"/>
                <a:gd name="T12" fmla="*/ 7 w 40"/>
                <a:gd name="T13" fmla="*/ 46 h 47"/>
                <a:gd name="T14" fmla="*/ 4 w 4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7">
                  <a:moveTo>
                    <a:pt x="4" y="47"/>
                  </a:moveTo>
                  <a:cubicBezTo>
                    <a:pt x="3" y="47"/>
                    <a:pt x="3" y="47"/>
                    <a:pt x="2" y="47"/>
                  </a:cubicBezTo>
                  <a:cubicBezTo>
                    <a:pt x="1" y="45"/>
                    <a:pt x="0" y="43"/>
                    <a:pt x="1" y="4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7"/>
                    <a:pt x="5" y="47"/>
                    <a:pt x="4" y="4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iśḷídè">
              <a:extLst>
                <a:ext uri="{FF2B5EF4-FFF2-40B4-BE49-F238E27FC236}">
                  <a16:creationId xmlns:a16="http://schemas.microsoft.com/office/drawing/2014/main" id="{2A408CB4-375F-4B5D-91C2-C3E7F2A210ED}"/>
                </a:ext>
              </a:extLst>
            </p:cNvPr>
            <p:cNvSpPr/>
            <p:nvPr/>
          </p:nvSpPr>
          <p:spPr bwMode="auto">
            <a:xfrm>
              <a:off x="6021387" y="2343151"/>
              <a:ext cx="131763" cy="149225"/>
            </a:xfrm>
            <a:custGeom>
              <a:avLst/>
              <a:gdLst>
                <a:gd name="T0" fmla="*/ 4 w 40"/>
                <a:gd name="T1" fmla="*/ 45 h 45"/>
                <a:gd name="T2" fmla="*/ 2 w 40"/>
                <a:gd name="T3" fmla="*/ 44 h 45"/>
                <a:gd name="T4" fmla="*/ 1 w 40"/>
                <a:gd name="T5" fmla="*/ 40 h 45"/>
                <a:gd name="T6" fmla="*/ 34 w 40"/>
                <a:gd name="T7" fmla="*/ 2 h 45"/>
                <a:gd name="T8" fmla="*/ 39 w 40"/>
                <a:gd name="T9" fmla="*/ 2 h 45"/>
                <a:gd name="T10" fmla="*/ 39 w 40"/>
                <a:gd name="T11" fmla="*/ 6 h 45"/>
                <a:gd name="T12" fmla="*/ 7 w 40"/>
                <a:gd name="T13" fmla="*/ 44 h 45"/>
                <a:gd name="T14" fmla="*/ 4 w 40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5">
                  <a:moveTo>
                    <a:pt x="4" y="45"/>
                  </a:moveTo>
                  <a:cubicBezTo>
                    <a:pt x="3" y="45"/>
                    <a:pt x="2" y="45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9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5"/>
                    <a:pt x="5" y="45"/>
                    <a:pt x="4" y="4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îşḷíḍê">
              <a:extLst>
                <a:ext uri="{FF2B5EF4-FFF2-40B4-BE49-F238E27FC236}">
                  <a16:creationId xmlns:a16="http://schemas.microsoft.com/office/drawing/2014/main" id="{0591DE68-94CA-47FA-AD73-5015CBD890A0}"/>
                </a:ext>
              </a:extLst>
            </p:cNvPr>
            <p:cNvSpPr/>
            <p:nvPr/>
          </p:nvSpPr>
          <p:spPr bwMode="auto">
            <a:xfrm>
              <a:off x="5945187" y="2327276"/>
              <a:ext cx="176213" cy="180975"/>
            </a:xfrm>
            <a:custGeom>
              <a:avLst/>
              <a:gdLst>
                <a:gd name="T0" fmla="*/ 30 w 53"/>
                <a:gd name="T1" fmla="*/ 0 h 55"/>
                <a:gd name="T2" fmla="*/ 53 w 53"/>
                <a:gd name="T3" fmla="*/ 22 h 55"/>
                <a:gd name="T4" fmla="*/ 33 w 53"/>
                <a:gd name="T5" fmla="*/ 48 h 55"/>
                <a:gd name="T6" fmla="*/ 19 w 53"/>
                <a:gd name="T7" fmla="*/ 53 h 55"/>
                <a:gd name="T8" fmla="*/ 0 w 53"/>
                <a:gd name="T9" fmla="*/ 43 h 55"/>
                <a:gd name="T10" fmla="*/ 30 w 5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5">
                  <a:moveTo>
                    <a:pt x="30" y="0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51"/>
                    <a:pt x="23" y="55"/>
                    <a:pt x="19" y="5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íšlîḓé">
              <a:extLst>
                <a:ext uri="{FF2B5EF4-FFF2-40B4-BE49-F238E27FC236}">
                  <a16:creationId xmlns:a16="http://schemas.microsoft.com/office/drawing/2014/main" id="{5620701E-D9D6-4739-8A65-4C744E4DDB25}"/>
                </a:ext>
              </a:extLst>
            </p:cNvPr>
            <p:cNvSpPr/>
            <p:nvPr/>
          </p:nvSpPr>
          <p:spPr bwMode="auto">
            <a:xfrm>
              <a:off x="4711700" y="2781301"/>
              <a:ext cx="317500" cy="134938"/>
            </a:xfrm>
            <a:custGeom>
              <a:avLst/>
              <a:gdLst>
                <a:gd name="T0" fmla="*/ 0 w 96"/>
                <a:gd name="T1" fmla="*/ 41 h 41"/>
                <a:gd name="T2" fmla="*/ 4 w 96"/>
                <a:gd name="T3" fmla="*/ 17 h 41"/>
                <a:gd name="T4" fmla="*/ 16 w 96"/>
                <a:gd name="T5" fmla="*/ 4 h 41"/>
                <a:gd name="T6" fmla="*/ 96 w 96"/>
                <a:gd name="T7" fmla="*/ 40 h 41"/>
                <a:gd name="T8" fmla="*/ 0 w 9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1">
                  <a:moveTo>
                    <a:pt x="0" y="41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0"/>
                    <a:pt x="10" y="5"/>
                    <a:pt x="16" y="4"/>
                  </a:cubicBezTo>
                  <a:cubicBezTo>
                    <a:pt x="38" y="2"/>
                    <a:pt x="86" y="0"/>
                    <a:pt x="96" y="4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ïṩḻíḑé">
              <a:extLst>
                <a:ext uri="{FF2B5EF4-FFF2-40B4-BE49-F238E27FC236}">
                  <a16:creationId xmlns:a16="http://schemas.microsoft.com/office/drawing/2014/main" id="{81D5347D-1230-4203-901E-1A66D01F1DD8}"/>
                </a:ext>
              </a:extLst>
            </p:cNvPr>
            <p:cNvSpPr/>
            <p:nvPr/>
          </p:nvSpPr>
          <p:spPr bwMode="auto">
            <a:xfrm>
              <a:off x="4427537" y="2854326"/>
              <a:ext cx="752475" cy="1004888"/>
            </a:xfrm>
            <a:custGeom>
              <a:avLst/>
              <a:gdLst>
                <a:gd name="T0" fmla="*/ 204 w 228"/>
                <a:gd name="T1" fmla="*/ 12 h 305"/>
                <a:gd name="T2" fmla="*/ 190 w 228"/>
                <a:gd name="T3" fmla="*/ 9 h 305"/>
                <a:gd name="T4" fmla="*/ 70 w 228"/>
                <a:gd name="T5" fmla="*/ 11 h 305"/>
                <a:gd name="T6" fmla="*/ 30 w 228"/>
                <a:gd name="T7" fmla="*/ 52 h 305"/>
                <a:gd name="T8" fmla="*/ 0 w 228"/>
                <a:gd name="T9" fmla="*/ 301 h 305"/>
                <a:gd name="T10" fmla="*/ 176 w 228"/>
                <a:gd name="T11" fmla="*/ 305 h 305"/>
                <a:gd name="T12" fmla="*/ 226 w 228"/>
                <a:gd name="T13" fmla="*/ 59 h 305"/>
                <a:gd name="T14" fmla="*/ 204 w 228"/>
                <a:gd name="T15" fmla="*/ 1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305">
                  <a:moveTo>
                    <a:pt x="204" y="12"/>
                  </a:moveTo>
                  <a:cubicBezTo>
                    <a:pt x="190" y="9"/>
                    <a:pt x="190" y="9"/>
                    <a:pt x="190" y="9"/>
                  </a:cubicBezTo>
                  <a:cubicBezTo>
                    <a:pt x="145" y="0"/>
                    <a:pt x="109" y="0"/>
                    <a:pt x="70" y="11"/>
                  </a:cubicBezTo>
                  <a:cubicBezTo>
                    <a:pt x="70" y="11"/>
                    <a:pt x="31" y="18"/>
                    <a:pt x="30" y="52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176" y="305"/>
                    <a:pt x="176" y="305"/>
                    <a:pt x="176" y="305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7" y="33"/>
                    <a:pt x="228" y="15"/>
                    <a:pt x="204" y="1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ṥḻiḓe">
              <a:extLst>
                <a:ext uri="{FF2B5EF4-FFF2-40B4-BE49-F238E27FC236}">
                  <a16:creationId xmlns:a16="http://schemas.microsoft.com/office/drawing/2014/main" id="{BEC20108-0FE4-4CB4-A2BE-BCA1479139E1}"/>
                </a:ext>
              </a:extLst>
            </p:cNvPr>
            <p:cNvSpPr/>
            <p:nvPr/>
          </p:nvSpPr>
          <p:spPr bwMode="auto">
            <a:xfrm>
              <a:off x="4910137" y="2478088"/>
              <a:ext cx="1092200" cy="787400"/>
            </a:xfrm>
            <a:custGeom>
              <a:avLst/>
              <a:gdLst>
                <a:gd name="T0" fmla="*/ 303 w 331"/>
                <a:gd name="T1" fmla="*/ 0 h 239"/>
                <a:gd name="T2" fmla="*/ 196 w 331"/>
                <a:gd name="T3" fmla="*/ 103 h 239"/>
                <a:gd name="T4" fmla="*/ 0 w 331"/>
                <a:gd name="T5" fmla="*/ 133 h 239"/>
                <a:gd name="T6" fmla="*/ 40 w 331"/>
                <a:gd name="T7" fmla="*/ 239 h 239"/>
                <a:gd name="T8" fmla="*/ 220 w 331"/>
                <a:gd name="T9" fmla="*/ 180 h 239"/>
                <a:gd name="T10" fmla="*/ 226 w 331"/>
                <a:gd name="T11" fmla="*/ 178 h 239"/>
                <a:gd name="T12" fmla="*/ 239 w 331"/>
                <a:gd name="T13" fmla="*/ 168 h 239"/>
                <a:gd name="T14" fmla="*/ 331 w 331"/>
                <a:gd name="T15" fmla="*/ 23 h 239"/>
                <a:gd name="T16" fmla="*/ 303 w 331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239">
                  <a:moveTo>
                    <a:pt x="303" y="0"/>
                  </a:moveTo>
                  <a:cubicBezTo>
                    <a:pt x="196" y="103"/>
                    <a:pt x="196" y="103"/>
                    <a:pt x="196" y="10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220" y="180"/>
                    <a:pt x="220" y="180"/>
                    <a:pt x="220" y="180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231" y="176"/>
                    <a:pt x="235" y="173"/>
                    <a:pt x="239" y="168"/>
                  </a:cubicBezTo>
                  <a:cubicBezTo>
                    <a:pt x="331" y="23"/>
                    <a:pt x="331" y="23"/>
                    <a:pt x="331" y="23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i$lîḋè">
              <a:extLst>
                <a:ext uri="{FF2B5EF4-FFF2-40B4-BE49-F238E27FC236}">
                  <a16:creationId xmlns:a16="http://schemas.microsoft.com/office/drawing/2014/main" id="{E64B2EED-FDB7-4AAC-9C98-DF10D5F4A49C}"/>
                </a:ext>
              </a:extLst>
            </p:cNvPr>
            <p:cNvSpPr/>
            <p:nvPr/>
          </p:nvSpPr>
          <p:spPr bwMode="auto">
            <a:xfrm>
              <a:off x="3943350" y="5611813"/>
              <a:ext cx="365125" cy="88900"/>
            </a:xfrm>
            <a:custGeom>
              <a:avLst/>
              <a:gdLst>
                <a:gd name="T0" fmla="*/ 137 w 230"/>
                <a:gd name="T1" fmla="*/ 0 h 56"/>
                <a:gd name="T2" fmla="*/ 230 w 230"/>
                <a:gd name="T3" fmla="*/ 56 h 56"/>
                <a:gd name="T4" fmla="*/ 0 w 230"/>
                <a:gd name="T5" fmla="*/ 56 h 56"/>
                <a:gd name="T6" fmla="*/ 16 w 230"/>
                <a:gd name="T7" fmla="*/ 0 h 56"/>
                <a:gd name="T8" fmla="*/ 137 w 23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6">
                  <a:moveTo>
                    <a:pt x="137" y="0"/>
                  </a:moveTo>
                  <a:lnTo>
                    <a:pt x="230" y="56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ïṣḻïďè">
              <a:extLst>
                <a:ext uri="{FF2B5EF4-FFF2-40B4-BE49-F238E27FC236}">
                  <a16:creationId xmlns:a16="http://schemas.microsoft.com/office/drawing/2014/main" id="{20183216-33B2-4E67-9EA3-81E482CE6C5B}"/>
                </a:ext>
              </a:extLst>
            </p:cNvPr>
            <p:cNvSpPr/>
            <p:nvPr/>
          </p:nvSpPr>
          <p:spPr bwMode="auto">
            <a:xfrm>
              <a:off x="4821237" y="5583238"/>
              <a:ext cx="342900" cy="88900"/>
            </a:xfrm>
            <a:custGeom>
              <a:avLst/>
              <a:gdLst>
                <a:gd name="T0" fmla="*/ 128 w 216"/>
                <a:gd name="T1" fmla="*/ 0 h 56"/>
                <a:gd name="T2" fmla="*/ 216 w 216"/>
                <a:gd name="T3" fmla="*/ 56 h 56"/>
                <a:gd name="T4" fmla="*/ 0 w 216"/>
                <a:gd name="T5" fmla="*/ 56 h 56"/>
                <a:gd name="T6" fmla="*/ 10 w 216"/>
                <a:gd name="T7" fmla="*/ 0 h 56"/>
                <a:gd name="T8" fmla="*/ 128 w 21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6">
                  <a:moveTo>
                    <a:pt x="128" y="0"/>
                  </a:moveTo>
                  <a:lnTo>
                    <a:pt x="216" y="56"/>
                  </a:lnTo>
                  <a:lnTo>
                    <a:pt x="0" y="56"/>
                  </a:lnTo>
                  <a:lnTo>
                    <a:pt x="10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îṥḻiḑé">
              <a:extLst>
                <a:ext uri="{FF2B5EF4-FFF2-40B4-BE49-F238E27FC236}">
                  <a16:creationId xmlns:a16="http://schemas.microsoft.com/office/drawing/2014/main" id="{42B58D3D-AEDA-4F9E-9121-F4843920D439}"/>
                </a:ext>
              </a:extLst>
            </p:cNvPr>
            <p:cNvSpPr/>
            <p:nvPr/>
          </p:nvSpPr>
          <p:spPr bwMode="auto">
            <a:xfrm>
              <a:off x="5302250" y="1136651"/>
              <a:ext cx="49213" cy="33338"/>
            </a:xfrm>
            <a:custGeom>
              <a:avLst/>
              <a:gdLst>
                <a:gd name="T0" fmla="*/ 12 w 15"/>
                <a:gd name="T1" fmla="*/ 2 h 10"/>
                <a:gd name="T2" fmla="*/ 5 w 15"/>
                <a:gd name="T3" fmla="*/ 0 h 10"/>
                <a:gd name="T4" fmla="*/ 1 w 15"/>
                <a:gd name="T5" fmla="*/ 3 h 10"/>
                <a:gd name="T6" fmla="*/ 3 w 15"/>
                <a:gd name="T7" fmla="*/ 7 h 10"/>
                <a:gd name="T8" fmla="*/ 8 w 15"/>
                <a:gd name="T9" fmla="*/ 9 h 10"/>
                <a:gd name="T10" fmla="*/ 9 w 15"/>
                <a:gd name="T11" fmla="*/ 9 h 10"/>
                <a:gd name="T12" fmla="*/ 10 w 15"/>
                <a:gd name="T13" fmla="*/ 9 h 10"/>
                <a:gd name="T14" fmla="*/ 14 w 15"/>
                <a:gd name="T15" fmla="*/ 7 h 10"/>
                <a:gd name="T16" fmla="*/ 12 w 15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2"/>
                  </a:moveTo>
                  <a:cubicBezTo>
                    <a:pt x="12" y="2"/>
                    <a:pt x="10" y="2"/>
                    <a:pt x="5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5" y="8"/>
                    <a:pt x="7" y="8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0"/>
                    <a:pt x="13" y="9"/>
                    <a:pt x="14" y="7"/>
                  </a:cubicBezTo>
                  <a:cubicBezTo>
                    <a:pt x="15" y="5"/>
                    <a:pt x="14" y="3"/>
                    <a:pt x="12" y="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íslíḋê">
              <a:extLst>
                <a:ext uri="{FF2B5EF4-FFF2-40B4-BE49-F238E27FC236}">
                  <a16:creationId xmlns:a16="http://schemas.microsoft.com/office/drawing/2014/main" id="{7DE93CD0-F302-43EB-97B8-CE3AE77D62AB}"/>
                </a:ext>
              </a:extLst>
            </p:cNvPr>
            <p:cNvSpPr/>
            <p:nvPr/>
          </p:nvSpPr>
          <p:spPr bwMode="auto">
            <a:xfrm>
              <a:off x="4124325" y="1081088"/>
              <a:ext cx="1155700" cy="1219200"/>
            </a:xfrm>
            <a:custGeom>
              <a:avLst/>
              <a:gdLst>
                <a:gd name="T0" fmla="*/ 24 w 350"/>
                <a:gd name="T1" fmla="*/ 369 h 370"/>
                <a:gd name="T2" fmla="*/ 16 w 350"/>
                <a:gd name="T3" fmla="*/ 350 h 370"/>
                <a:gd name="T4" fmla="*/ 10 w 350"/>
                <a:gd name="T5" fmla="*/ 339 h 370"/>
                <a:gd name="T6" fmla="*/ 13 w 350"/>
                <a:gd name="T7" fmla="*/ 324 h 370"/>
                <a:gd name="T8" fmla="*/ 2 w 350"/>
                <a:gd name="T9" fmla="*/ 295 h 370"/>
                <a:gd name="T10" fmla="*/ 11 w 350"/>
                <a:gd name="T11" fmla="*/ 308 h 370"/>
                <a:gd name="T12" fmla="*/ 2 w 350"/>
                <a:gd name="T13" fmla="*/ 295 h 370"/>
                <a:gd name="T14" fmla="*/ 4 w 350"/>
                <a:gd name="T15" fmla="*/ 283 h 370"/>
                <a:gd name="T16" fmla="*/ 4 w 350"/>
                <a:gd name="T17" fmla="*/ 262 h 370"/>
                <a:gd name="T18" fmla="*/ 0 w 350"/>
                <a:gd name="T19" fmla="*/ 250 h 370"/>
                <a:gd name="T20" fmla="*/ 8 w 350"/>
                <a:gd name="T21" fmla="*/ 236 h 370"/>
                <a:gd name="T22" fmla="*/ 3 w 350"/>
                <a:gd name="T23" fmla="*/ 206 h 370"/>
                <a:gd name="T24" fmla="*/ 5 w 350"/>
                <a:gd name="T25" fmla="*/ 224 h 370"/>
                <a:gd name="T26" fmla="*/ 10 w 350"/>
                <a:gd name="T27" fmla="*/ 206 h 370"/>
                <a:gd name="T28" fmla="*/ 9 w 350"/>
                <a:gd name="T29" fmla="*/ 176 h 370"/>
                <a:gd name="T30" fmla="*/ 13 w 350"/>
                <a:gd name="T31" fmla="*/ 191 h 370"/>
                <a:gd name="T32" fmla="*/ 9 w 350"/>
                <a:gd name="T33" fmla="*/ 176 h 370"/>
                <a:gd name="T34" fmla="*/ 15 w 350"/>
                <a:gd name="T35" fmla="*/ 165 h 370"/>
                <a:gd name="T36" fmla="*/ 22 w 350"/>
                <a:gd name="T37" fmla="*/ 145 h 370"/>
                <a:gd name="T38" fmla="*/ 24 w 350"/>
                <a:gd name="T39" fmla="*/ 133 h 370"/>
                <a:gd name="T40" fmla="*/ 37 w 350"/>
                <a:gd name="T41" fmla="*/ 123 h 370"/>
                <a:gd name="T42" fmla="*/ 47 w 350"/>
                <a:gd name="T43" fmla="*/ 95 h 370"/>
                <a:gd name="T44" fmla="*/ 45 w 350"/>
                <a:gd name="T45" fmla="*/ 110 h 370"/>
                <a:gd name="T46" fmla="*/ 47 w 350"/>
                <a:gd name="T47" fmla="*/ 95 h 370"/>
                <a:gd name="T48" fmla="*/ 57 w 350"/>
                <a:gd name="T49" fmla="*/ 87 h 370"/>
                <a:gd name="T50" fmla="*/ 71 w 350"/>
                <a:gd name="T51" fmla="*/ 71 h 370"/>
                <a:gd name="T52" fmla="*/ 78 w 350"/>
                <a:gd name="T53" fmla="*/ 61 h 370"/>
                <a:gd name="T54" fmla="*/ 93 w 350"/>
                <a:gd name="T55" fmla="*/ 57 h 370"/>
                <a:gd name="T56" fmla="*/ 113 w 350"/>
                <a:gd name="T57" fmla="*/ 35 h 370"/>
                <a:gd name="T58" fmla="*/ 105 w 350"/>
                <a:gd name="T59" fmla="*/ 48 h 370"/>
                <a:gd name="T60" fmla="*/ 113 w 350"/>
                <a:gd name="T61" fmla="*/ 35 h 370"/>
                <a:gd name="T62" fmla="*/ 126 w 350"/>
                <a:gd name="T63" fmla="*/ 32 h 370"/>
                <a:gd name="T64" fmla="*/ 145 w 350"/>
                <a:gd name="T65" fmla="*/ 23 h 370"/>
                <a:gd name="T66" fmla="*/ 155 w 350"/>
                <a:gd name="T67" fmla="*/ 15 h 370"/>
                <a:gd name="T68" fmla="*/ 171 w 350"/>
                <a:gd name="T69" fmla="*/ 18 h 370"/>
                <a:gd name="T70" fmla="*/ 198 w 350"/>
                <a:gd name="T71" fmla="*/ 5 h 370"/>
                <a:gd name="T72" fmla="*/ 186 w 350"/>
                <a:gd name="T73" fmla="*/ 14 h 370"/>
                <a:gd name="T74" fmla="*/ 198 w 350"/>
                <a:gd name="T75" fmla="*/ 5 h 370"/>
                <a:gd name="T76" fmla="*/ 211 w 350"/>
                <a:gd name="T77" fmla="*/ 6 h 370"/>
                <a:gd name="T78" fmla="*/ 232 w 350"/>
                <a:gd name="T79" fmla="*/ 5 h 370"/>
                <a:gd name="T80" fmla="*/ 250 w 350"/>
                <a:gd name="T81" fmla="*/ 0 h 370"/>
                <a:gd name="T82" fmla="*/ 244 w 350"/>
                <a:gd name="T83" fmla="*/ 8 h 370"/>
                <a:gd name="T84" fmla="*/ 261 w 350"/>
                <a:gd name="T85" fmla="*/ 4 h 370"/>
                <a:gd name="T86" fmla="*/ 274 w 350"/>
                <a:gd name="T87" fmla="*/ 1 h 370"/>
                <a:gd name="T88" fmla="*/ 287 w 350"/>
                <a:gd name="T89" fmla="*/ 10 h 370"/>
                <a:gd name="T90" fmla="*/ 318 w 350"/>
                <a:gd name="T91" fmla="*/ 7 h 370"/>
                <a:gd name="T92" fmla="*/ 303 w 350"/>
                <a:gd name="T93" fmla="*/ 11 h 370"/>
                <a:gd name="T94" fmla="*/ 318 w 350"/>
                <a:gd name="T95" fmla="*/ 7 h 370"/>
                <a:gd name="T96" fmla="*/ 329 w 350"/>
                <a:gd name="T97" fmla="*/ 12 h 370"/>
                <a:gd name="T98" fmla="*/ 349 w 350"/>
                <a:gd name="T99" fmla="*/ 1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" h="370">
                  <a:moveTo>
                    <a:pt x="14" y="354"/>
                  </a:moveTo>
                  <a:cubicBezTo>
                    <a:pt x="16" y="359"/>
                    <a:pt x="17" y="363"/>
                    <a:pt x="19" y="367"/>
                  </a:cubicBezTo>
                  <a:cubicBezTo>
                    <a:pt x="20" y="369"/>
                    <a:pt x="22" y="370"/>
                    <a:pt x="24" y="369"/>
                  </a:cubicBezTo>
                  <a:cubicBezTo>
                    <a:pt x="26" y="369"/>
                    <a:pt x="27" y="366"/>
                    <a:pt x="26" y="365"/>
                  </a:cubicBezTo>
                  <a:cubicBezTo>
                    <a:pt x="24" y="360"/>
                    <a:pt x="22" y="356"/>
                    <a:pt x="21" y="352"/>
                  </a:cubicBezTo>
                  <a:cubicBezTo>
                    <a:pt x="20" y="350"/>
                    <a:pt x="18" y="349"/>
                    <a:pt x="16" y="350"/>
                  </a:cubicBezTo>
                  <a:cubicBezTo>
                    <a:pt x="15" y="350"/>
                    <a:pt x="14" y="352"/>
                    <a:pt x="14" y="354"/>
                  </a:cubicBezTo>
                  <a:close/>
                  <a:moveTo>
                    <a:pt x="6" y="325"/>
                  </a:moveTo>
                  <a:cubicBezTo>
                    <a:pt x="7" y="330"/>
                    <a:pt x="8" y="334"/>
                    <a:pt x="10" y="339"/>
                  </a:cubicBezTo>
                  <a:cubicBezTo>
                    <a:pt x="10" y="341"/>
                    <a:pt x="12" y="342"/>
                    <a:pt x="14" y="341"/>
                  </a:cubicBezTo>
                  <a:cubicBezTo>
                    <a:pt x="16" y="341"/>
                    <a:pt x="17" y="339"/>
                    <a:pt x="17" y="337"/>
                  </a:cubicBezTo>
                  <a:cubicBezTo>
                    <a:pt x="15" y="333"/>
                    <a:pt x="14" y="328"/>
                    <a:pt x="13" y="324"/>
                  </a:cubicBezTo>
                  <a:cubicBezTo>
                    <a:pt x="13" y="322"/>
                    <a:pt x="11" y="320"/>
                    <a:pt x="9" y="321"/>
                  </a:cubicBezTo>
                  <a:cubicBezTo>
                    <a:pt x="7" y="321"/>
                    <a:pt x="6" y="323"/>
                    <a:pt x="6" y="325"/>
                  </a:cubicBezTo>
                  <a:close/>
                  <a:moveTo>
                    <a:pt x="2" y="295"/>
                  </a:moveTo>
                  <a:cubicBezTo>
                    <a:pt x="2" y="300"/>
                    <a:pt x="3" y="305"/>
                    <a:pt x="4" y="309"/>
                  </a:cubicBezTo>
                  <a:cubicBezTo>
                    <a:pt x="4" y="311"/>
                    <a:pt x="6" y="313"/>
                    <a:pt x="8" y="312"/>
                  </a:cubicBezTo>
                  <a:cubicBezTo>
                    <a:pt x="10" y="312"/>
                    <a:pt x="11" y="310"/>
                    <a:pt x="11" y="308"/>
                  </a:cubicBezTo>
                  <a:cubicBezTo>
                    <a:pt x="10" y="304"/>
                    <a:pt x="9" y="299"/>
                    <a:pt x="9" y="295"/>
                  </a:cubicBezTo>
                  <a:cubicBezTo>
                    <a:pt x="9" y="293"/>
                    <a:pt x="7" y="291"/>
                    <a:pt x="5" y="291"/>
                  </a:cubicBezTo>
                  <a:cubicBezTo>
                    <a:pt x="3" y="292"/>
                    <a:pt x="2" y="293"/>
                    <a:pt x="2" y="295"/>
                  </a:cubicBezTo>
                  <a:close/>
                  <a:moveTo>
                    <a:pt x="0" y="265"/>
                  </a:moveTo>
                  <a:cubicBezTo>
                    <a:pt x="0" y="270"/>
                    <a:pt x="0" y="275"/>
                    <a:pt x="1" y="279"/>
                  </a:cubicBezTo>
                  <a:cubicBezTo>
                    <a:pt x="1" y="281"/>
                    <a:pt x="2" y="283"/>
                    <a:pt x="4" y="283"/>
                  </a:cubicBezTo>
                  <a:cubicBezTo>
                    <a:pt x="6" y="283"/>
                    <a:pt x="8" y="281"/>
                    <a:pt x="8" y="279"/>
                  </a:cubicBezTo>
                  <a:cubicBezTo>
                    <a:pt x="7" y="274"/>
                    <a:pt x="7" y="270"/>
                    <a:pt x="7" y="265"/>
                  </a:cubicBezTo>
                  <a:cubicBezTo>
                    <a:pt x="7" y="263"/>
                    <a:pt x="6" y="262"/>
                    <a:pt x="4" y="262"/>
                  </a:cubicBezTo>
                  <a:cubicBezTo>
                    <a:pt x="2" y="262"/>
                    <a:pt x="0" y="263"/>
                    <a:pt x="0" y="265"/>
                  </a:cubicBezTo>
                  <a:close/>
                  <a:moveTo>
                    <a:pt x="1" y="235"/>
                  </a:moveTo>
                  <a:cubicBezTo>
                    <a:pt x="0" y="240"/>
                    <a:pt x="0" y="245"/>
                    <a:pt x="0" y="250"/>
                  </a:cubicBezTo>
                  <a:cubicBezTo>
                    <a:pt x="0" y="252"/>
                    <a:pt x="2" y="253"/>
                    <a:pt x="4" y="253"/>
                  </a:cubicBezTo>
                  <a:cubicBezTo>
                    <a:pt x="6" y="253"/>
                    <a:pt x="7" y="252"/>
                    <a:pt x="7" y="250"/>
                  </a:cubicBezTo>
                  <a:cubicBezTo>
                    <a:pt x="7" y="245"/>
                    <a:pt x="7" y="240"/>
                    <a:pt x="8" y="236"/>
                  </a:cubicBezTo>
                  <a:cubicBezTo>
                    <a:pt x="8" y="234"/>
                    <a:pt x="6" y="232"/>
                    <a:pt x="4" y="232"/>
                  </a:cubicBezTo>
                  <a:cubicBezTo>
                    <a:pt x="2" y="232"/>
                    <a:pt x="1" y="233"/>
                    <a:pt x="1" y="235"/>
                  </a:cubicBezTo>
                  <a:close/>
                  <a:moveTo>
                    <a:pt x="3" y="206"/>
                  </a:moveTo>
                  <a:cubicBezTo>
                    <a:pt x="3" y="208"/>
                    <a:pt x="2" y="211"/>
                    <a:pt x="2" y="213"/>
                  </a:cubicBezTo>
                  <a:cubicBezTo>
                    <a:pt x="2" y="215"/>
                    <a:pt x="2" y="218"/>
                    <a:pt x="2" y="220"/>
                  </a:cubicBezTo>
                  <a:cubicBezTo>
                    <a:pt x="1" y="222"/>
                    <a:pt x="3" y="223"/>
                    <a:pt x="5" y="224"/>
                  </a:cubicBezTo>
                  <a:cubicBezTo>
                    <a:pt x="7" y="224"/>
                    <a:pt x="9" y="222"/>
                    <a:pt x="9" y="220"/>
                  </a:cubicBezTo>
                  <a:cubicBezTo>
                    <a:pt x="9" y="218"/>
                    <a:pt x="9" y="216"/>
                    <a:pt x="9" y="214"/>
                  </a:cubicBezTo>
                  <a:cubicBezTo>
                    <a:pt x="9" y="212"/>
                    <a:pt x="10" y="209"/>
                    <a:pt x="10" y="206"/>
                  </a:cubicBezTo>
                  <a:cubicBezTo>
                    <a:pt x="10" y="205"/>
                    <a:pt x="9" y="203"/>
                    <a:pt x="7" y="203"/>
                  </a:cubicBezTo>
                  <a:cubicBezTo>
                    <a:pt x="5" y="202"/>
                    <a:pt x="3" y="204"/>
                    <a:pt x="3" y="206"/>
                  </a:cubicBezTo>
                  <a:close/>
                  <a:moveTo>
                    <a:pt x="9" y="176"/>
                  </a:moveTo>
                  <a:cubicBezTo>
                    <a:pt x="7" y="181"/>
                    <a:pt x="6" y="185"/>
                    <a:pt x="6" y="190"/>
                  </a:cubicBezTo>
                  <a:cubicBezTo>
                    <a:pt x="5" y="192"/>
                    <a:pt x="6" y="194"/>
                    <a:pt x="8" y="194"/>
                  </a:cubicBezTo>
                  <a:cubicBezTo>
                    <a:pt x="10" y="194"/>
                    <a:pt x="12" y="193"/>
                    <a:pt x="13" y="191"/>
                  </a:cubicBezTo>
                  <a:cubicBezTo>
                    <a:pt x="13" y="187"/>
                    <a:pt x="14" y="182"/>
                    <a:pt x="16" y="178"/>
                  </a:cubicBezTo>
                  <a:cubicBezTo>
                    <a:pt x="16" y="176"/>
                    <a:pt x="15" y="174"/>
                    <a:pt x="13" y="173"/>
                  </a:cubicBezTo>
                  <a:cubicBezTo>
                    <a:pt x="11" y="173"/>
                    <a:pt x="9" y="174"/>
                    <a:pt x="9" y="176"/>
                  </a:cubicBezTo>
                  <a:close/>
                  <a:moveTo>
                    <a:pt x="18" y="147"/>
                  </a:moveTo>
                  <a:cubicBezTo>
                    <a:pt x="16" y="152"/>
                    <a:pt x="15" y="156"/>
                    <a:pt x="13" y="161"/>
                  </a:cubicBezTo>
                  <a:cubicBezTo>
                    <a:pt x="12" y="163"/>
                    <a:pt x="13" y="165"/>
                    <a:pt x="15" y="165"/>
                  </a:cubicBezTo>
                  <a:cubicBezTo>
                    <a:pt x="17" y="166"/>
                    <a:pt x="19" y="165"/>
                    <a:pt x="20" y="163"/>
                  </a:cubicBezTo>
                  <a:cubicBezTo>
                    <a:pt x="21" y="159"/>
                    <a:pt x="23" y="154"/>
                    <a:pt x="24" y="150"/>
                  </a:cubicBezTo>
                  <a:cubicBezTo>
                    <a:pt x="25" y="148"/>
                    <a:pt x="24" y="146"/>
                    <a:pt x="22" y="145"/>
                  </a:cubicBezTo>
                  <a:cubicBezTo>
                    <a:pt x="21" y="145"/>
                    <a:pt x="19" y="146"/>
                    <a:pt x="18" y="147"/>
                  </a:cubicBezTo>
                  <a:close/>
                  <a:moveTo>
                    <a:pt x="31" y="120"/>
                  </a:moveTo>
                  <a:cubicBezTo>
                    <a:pt x="28" y="124"/>
                    <a:pt x="26" y="128"/>
                    <a:pt x="24" y="133"/>
                  </a:cubicBezTo>
                  <a:cubicBezTo>
                    <a:pt x="23" y="135"/>
                    <a:pt x="24" y="137"/>
                    <a:pt x="26" y="137"/>
                  </a:cubicBezTo>
                  <a:cubicBezTo>
                    <a:pt x="28" y="138"/>
                    <a:pt x="30" y="138"/>
                    <a:pt x="31" y="136"/>
                  </a:cubicBezTo>
                  <a:cubicBezTo>
                    <a:pt x="32" y="132"/>
                    <a:pt x="35" y="127"/>
                    <a:pt x="37" y="123"/>
                  </a:cubicBezTo>
                  <a:cubicBezTo>
                    <a:pt x="38" y="122"/>
                    <a:pt x="37" y="120"/>
                    <a:pt x="35" y="119"/>
                  </a:cubicBezTo>
                  <a:cubicBezTo>
                    <a:pt x="34" y="118"/>
                    <a:pt x="31" y="118"/>
                    <a:pt x="31" y="120"/>
                  </a:cubicBezTo>
                  <a:close/>
                  <a:moveTo>
                    <a:pt x="47" y="95"/>
                  </a:moveTo>
                  <a:cubicBezTo>
                    <a:pt x="44" y="98"/>
                    <a:pt x="41" y="102"/>
                    <a:pt x="39" y="106"/>
                  </a:cubicBezTo>
                  <a:cubicBezTo>
                    <a:pt x="38" y="108"/>
                    <a:pt x="38" y="110"/>
                    <a:pt x="40" y="111"/>
                  </a:cubicBezTo>
                  <a:cubicBezTo>
                    <a:pt x="41" y="112"/>
                    <a:pt x="44" y="112"/>
                    <a:pt x="45" y="110"/>
                  </a:cubicBezTo>
                  <a:cubicBezTo>
                    <a:pt x="47" y="106"/>
                    <a:pt x="50" y="103"/>
                    <a:pt x="52" y="99"/>
                  </a:cubicBezTo>
                  <a:cubicBezTo>
                    <a:pt x="54" y="97"/>
                    <a:pt x="53" y="95"/>
                    <a:pt x="52" y="94"/>
                  </a:cubicBezTo>
                  <a:cubicBezTo>
                    <a:pt x="50" y="93"/>
                    <a:pt x="48" y="93"/>
                    <a:pt x="47" y="95"/>
                  </a:cubicBezTo>
                  <a:close/>
                  <a:moveTo>
                    <a:pt x="66" y="72"/>
                  </a:moveTo>
                  <a:cubicBezTo>
                    <a:pt x="63" y="75"/>
                    <a:pt x="60" y="79"/>
                    <a:pt x="57" y="82"/>
                  </a:cubicBezTo>
                  <a:cubicBezTo>
                    <a:pt x="55" y="84"/>
                    <a:pt x="55" y="86"/>
                    <a:pt x="57" y="87"/>
                  </a:cubicBezTo>
                  <a:cubicBezTo>
                    <a:pt x="58" y="88"/>
                    <a:pt x="61" y="88"/>
                    <a:pt x="62" y="87"/>
                  </a:cubicBezTo>
                  <a:cubicBezTo>
                    <a:pt x="65" y="83"/>
                    <a:pt x="68" y="80"/>
                    <a:pt x="71" y="77"/>
                  </a:cubicBezTo>
                  <a:cubicBezTo>
                    <a:pt x="73" y="75"/>
                    <a:pt x="73" y="73"/>
                    <a:pt x="71" y="71"/>
                  </a:cubicBezTo>
                  <a:cubicBezTo>
                    <a:pt x="70" y="70"/>
                    <a:pt x="67" y="70"/>
                    <a:pt x="66" y="72"/>
                  </a:cubicBezTo>
                  <a:close/>
                  <a:moveTo>
                    <a:pt x="89" y="51"/>
                  </a:moveTo>
                  <a:cubicBezTo>
                    <a:pt x="85" y="54"/>
                    <a:pt x="81" y="57"/>
                    <a:pt x="78" y="61"/>
                  </a:cubicBezTo>
                  <a:cubicBezTo>
                    <a:pt x="76" y="62"/>
                    <a:pt x="76" y="64"/>
                    <a:pt x="77" y="66"/>
                  </a:cubicBezTo>
                  <a:cubicBezTo>
                    <a:pt x="79" y="67"/>
                    <a:pt x="81" y="67"/>
                    <a:pt x="82" y="66"/>
                  </a:cubicBezTo>
                  <a:cubicBezTo>
                    <a:pt x="86" y="63"/>
                    <a:pt x="89" y="60"/>
                    <a:pt x="93" y="57"/>
                  </a:cubicBezTo>
                  <a:cubicBezTo>
                    <a:pt x="94" y="56"/>
                    <a:pt x="95" y="54"/>
                    <a:pt x="94" y="52"/>
                  </a:cubicBezTo>
                  <a:cubicBezTo>
                    <a:pt x="92" y="50"/>
                    <a:pt x="90" y="50"/>
                    <a:pt x="89" y="51"/>
                  </a:cubicBezTo>
                  <a:close/>
                  <a:moveTo>
                    <a:pt x="113" y="35"/>
                  </a:moveTo>
                  <a:cubicBezTo>
                    <a:pt x="109" y="37"/>
                    <a:pt x="105" y="39"/>
                    <a:pt x="101" y="42"/>
                  </a:cubicBezTo>
                  <a:cubicBezTo>
                    <a:pt x="100" y="43"/>
                    <a:pt x="99" y="45"/>
                    <a:pt x="100" y="47"/>
                  </a:cubicBezTo>
                  <a:cubicBezTo>
                    <a:pt x="102" y="49"/>
                    <a:pt x="104" y="49"/>
                    <a:pt x="105" y="48"/>
                  </a:cubicBezTo>
                  <a:cubicBezTo>
                    <a:pt x="109" y="45"/>
                    <a:pt x="113" y="43"/>
                    <a:pt x="117" y="41"/>
                  </a:cubicBezTo>
                  <a:cubicBezTo>
                    <a:pt x="119" y="40"/>
                    <a:pt x="119" y="37"/>
                    <a:pt x="118" y="36"/>
                  </a:cubicBezTo>
                  <a:cubicBezTo>
                    <a:pt x="117" y="34"/>
                    <a:pt x="115" y="34"/>
                    <a:pt x="113" y="35"/>
                  </a:cubicBezTo>
                  <a:close/>
                  <a:moveTo>
                    <a:pt x="140" y="21"/>
                  </a:moveTo>
                  <a:cubicBezTo>
                    <a:pt x="136" y="23"/>
                    <a:pt x="132" y="25"/>
                    <a:pt x="127" y="27"/>
                  </a:cubicBezTo>
                  <a:cubicBezTo>
                    <a:pt x="126" y="28"/>
                    <a:pt x="125" y="30"/>
                    <a:pt x="126" y="32"/>
                  </a:cubicBezTo>
                  <a:cubicBezTo>
                    <a:pt x="127" y="33"/>
                    <a:pt x="129" y="34"/>
                    <a:pt x="131" y="33"/>
                  </a:cubicBezTo>
                  <a:cubicBezTo>
                    <a:pt x="135" y="31"/>
                    <a:pt x="139" y="29"/>
                    <a:pt x="143" y="28"/>
                  </a:cubicBezTo>
                  <a:cubicBezTo>
                    <a:pt x="145" y="27"/>
                    <a:pt x="146" y="25"/>
                    <a:pt x="145" y="23"/>
                  </a:cubicBezTo>
                  <a:cubicBezTo>
                    <a:pt x="144" y="21"/>
                    <a:pt x="142" y="20"/>
                    <a:pt x="140" y="21"/>
                  </a:cubicBezTo>
                  <a:close/>
                  <a:moveTo>
                    <a:pt x="169" y="11"/>
                  </a:moveTo>
                  <a:cubicBezTo>
                    <a:pt x="164" y="12"/>
                    <a:pt x="160" y="14"/>
                    <a:pt x="155" y="15"/>
                  </a:cubicBezTo>
                  <a:cubicBezTo>
                    <a:pt x="153" y="16"/>
                    <a:pt x="152" y="18"/>
                    <a:pt x="153" y="20"/>
                  </a:cubicBezTo>
                  <a:cubicBezTo>
                    <a:pt x="154" y="22"/>
                    <a:pt x="156" y="23"/>
                    <a:pt x="158" y="22"/>
                  </a:cubicBezTo>
                  <a:cubicBezTo>
                    <a:pt x="162" y="21"/>
                    <a:pt x="166" y="19"/>
                    <a:pt x="171" y="18"/>
                  </a:cubicBezTo>
                  <a:cubicBezTo>
                    <a:pt x="173" y="17"/>
                    <a:pt x="174" y="15"/>
                    <a:pt x="173" y="14"/>
                  </a:cubicBezTo>
                  <a:cubicBezTo>
                    <a:pt x="173" y="12"/>
                    <a:pt x="171" y="11"/>
                    <a:pt x="169" y="11"/>
                  </a:cubicBezTo>
                  <a:close/>
                  <a:moveTo>
                    <a:pt x="198" y="5"/>
                  </a:moveTo>
                  <a:cubicBezTo>
                    <a:pt x="194" y="5"/>
                    <a:pt x="189" y="6"/>
                    <a:pt x="184" y="7"/>
                  </a:cubicBezTo>
                  <a:cubicBezTo>
                    <a:pt x="182" y="8"/>
                    <a:pt x="181" y="10"/>
                    <a:pt x="182" y="12"/>
                  </a:cubicBezTo>
                  <a:cubicBezTo>
                    <a:pt x="182" y="13"/>
                    <a:pt x="184" y="15"/>
                    <a:pt x="186" y="14"/>
                  </a:cubicBezTo>
                  <a:cubicBezTo>
                    <a:pt x="190" y="13"/>
                    <a:pt x="195" y="12"/>
                    <a:pt x="199" y="12"/>
                  </a:cubicBezTo>
                  <a:cubicBezTo>
                    <a:pt x="201" y="11"/>
                    <a:pt x="203" y="9"/>
                    <a:pt x="202" y="8"/>
                  </a:cubicBezTo>
                  <a:cubicBezTo>
                    <a:pt x="202" y="6"/>
                    <a:pt x="200" y="4"/>
                    <a:pt x="198" y="5"/>
                  </a:cubicBezTo>
                  <a:close/>
                  <a:moveTo>
                    <a:pt x="228" y="1"/>
                  </a:moveTo>
                  <a:cubicBezTo>
                    <a:pt x="223" y="1"/>
                    <a:pt x="219" y="2"/>
                    <a:pt x="214" y="2"/>
                  </a:cubicBezTo>
                  <a:cubicBezTo>
                    <a:pt x="212" y="3"/>
                    <a:pt x="211" y="4"/>
                    <a:pt x="211" y="6"/>
                  </a:cubicBezTo>
                  <a:cubicBezTo>
                    <a:pt x="211" y="8"/>
                    <a:pt x="213" y="10"/>
                    <a:pt x="215" y="10"/>
                  </a:cubicBezTo>
                  <a:cubicBezTo>
                    <a:pt x="219" y="9"/>
                    <a:pt x="224" y="9"/>
                    <a:pt x="229" y="8"/>
                  </a:cubicBezTo>
                  <a:cubicBezTo>
                    <a:pt x="230" y="8"/>
                    <a:pt x="232" y="6"/>
                    <a:pt x="232" y="5"/>
                  </a:cubicBezTo>
                  <a:cubicBezTo>
                    <a:pt x="232" y="3"/>
                    <a:pt x="230" y="1"/>
                    <a:pt x="228" y="1"/>
                  </a:cubicBezTo>
                  <a:close/>
                  <a:moveTo>
                    <a:pt x="258" y="1"/>
                  </a:moveTo>
                  <a:cubicBezTo>
                    <a:pt x="255" y="0"/>
                    <a:pt x="253" y="0"/>
                    <a:pt x="250" y="0"/>
                  </a:cubicBezTo>
                  <a:cubicBezTo>
                    <a:pt x="248" y="0"/>
                    <a:pt x="246" y="0"/>
                    <a:pt x="244" y="1"/>
                  </a:cubicBezTo>
                  <a:cubicBezTo>
                    <a:pt x="242" y="1"/>
                    <a:pt x="240" y="2"/>
                    <a:pt x="240" y="4"/>
                  </a:cubicBezTo>
                  <a:cubicBezTo>
                    <a:pt x="240" y="6"/>
                    <a:pt x="242" y="8"/>
                    <a:pt x="244" y="8"/>
                  </a:cubicBezTo>
                  <a:cubicBezTo>
                    <a:pt x="246" y="8"/>
                    <a:pt x="248" y="8"/>
                    <a:pt x="250" y="8"/>
                  </a:cubicBezTo>
                  <a:cubicBezTo>
                    <a:pt x="253" y="8"/>
                    <a:pt x="255" y="8"/>
                    <a:pt x="258" y="8"/>
                  </a:cubicBezTo>
                  <a:cubicBezTo>
                    <a:pt x="260" y="8"/>
                    <a:pt x="261" y="6"/>
                    <a:pt x="261" y="4"/>
                  </a:cubicBezTo>
                  <a:cubicBezTo>
                    <a:pt x="262" y="2"/>
                    <a:pt x="260" y="1"/>
                    <a:pt x="258" y="1"/>
                  </a:cubicBezTo>
                  <a:close/>
                  <a:moveTo>
                    <a:pt x="288" y="2"/>
                  </a:moveTo>
                  <a:cubicBezTo>
                    <a:pt x="283" y="2"/>
                    <a:pt x="279" y="2"/>
                    <a:pt x="274" y="1"/>
                  </a:cubicBezTo>
                  <a:cubicBezTo>
                    <a:pt x="272" y="1"/>
                    <a:pt x="270" y="3"/>
                    <a:pt x="270" y="5"/>
                  </a:cubicBezTo>
                  <a:cubicBezTo>
                    <a:pt x="270" y="7"/>
                    <a:pt x="271" y="8"/>
                    <a:pt x="273" y="8"/>
                  </a:cubicBezTo>
                  <a:cubicBezTo>
                    <a:pt x="278" y="9"/>
                    <a:pt x="283" y="9"/>
                    <a:pt x="287" y="10"/>
                  </a:cubicBezTo>
                  <a:cubicBezTo>
                    <a:pt x="289" y="10"/>
                    <a:pt x="291" y="8"/>
                    <a:pt x="291" y="6"/>
                  </a:cubicBezTo>
                  <a:cubicBezTo>
                    <a:pt x="291" y="4"/>
                    <a:pt x="290" y="3"/>
                    <a:pt x="288" y="2"/>
                  </a:cubicBezTo>
                  <a:close/>
                  <a:moveTo>
                    <a:pt x="318" y="7"/>
                  </a:moveTo>
                  <a:cubicBezTo>
                    <a:pt x="313" y="6"/>
                    <a:pt x="308" y="5"/>
                    <a:pt x="304" y="4"/>
                  </a:cubicBezTo>
                  <a:cubicBezTo>
                    <a:pt x="302" y="4"/>
                    <a:pt x="300" y="5"/>
                    <a:pt x="300" y="7"/>
                  </a:cubicBezTo>
                  <a:cubicBezTo>
                    <a:pt x="299" y="9"/>
                    <a:pt x="301" y="11"/>
                    <a:pt x="303" y="11"/>
                  </a:cubicBezTo>
                  <a:cubicBezTo>
                    <a:pt x="307" y="12"/>
                    <a:pt x="312" y="13"/>
                    <a:pt x="316" y="14"/>
                  </a:cubicBezTo>
                  <a:cubicBezTo>
                    <a:pt x="318" y="14"/>
                    <a:pt x="320" y="13"/>
                    <a:pt x="320" y="11"/>
                  </a:cubicBezTo>
                  <a:cubicBezTo>
                    <a:pt x="321" y="9"/>
                    <a:pt x="320" y="7"/>
                    <a:pt x="318" y="7"/>
                  </a:cubicBezTo>
                  <a:close/>
                  <a:moveTo>
                    <a:pt x="347" y="13"/>
                  </a:moveTo>
                  <a:cubicBezTo>
                    <a:pt x="343" y="12"/>
                    <a:pt x="338" y="11"/>
                    <a:pt x="333" y="10"/>
                  </a:cubicBezTo>
                  <a:cubicBezTo>
                    <a:pt x="331" y="9"/>
                    <a:pt x="329" y="10"/>
                    <a:pt x="329" y="12"/>
                  </a:cubicBezTo>
                  <a:cubicBezTo>
                    <a:pt x="328" y="14"/>
                    <a:pt x="330" y="16"/>
                    <a:pt x="332" y="17"/>
                  </a:cubicBezTo>
                  <a:cubicBezTo>
                    <a:pt x="337" y="18"/>
                    <a:pt x="341" y="19"/>
                    <a:pt x="345" y="20"/>
                  </a:cubicBezTo>
                  <a:cubicBezTo>
                    <a:pt x="347" y="20"/>
                    <a:pt x="349" y="19"/>
                    <a:pt x="349" y="17"/>
                  </a:cubicBezTo>
                  <a:cubicBezTo>
                    <a:pt x="350" y="15"/>
                    <a:pt x="349" y="13"/>
                    <a:pt x="347" y="13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íṥḷidé">
              <a:extLst>
                <a:ext uri="{FF2B5EF4-FFF2-40B4-BE49-F238E27FC236}">
                  <a16:creationId xmlns:a16="http://schemas.microsoft.com/office/drawing/2014/main" id="{A017AFBF-A1FD-4B00-A9B9-C1B8EACF6BFB}"/>
                </a:ext>
              </a:extLst>
            </p:cNvPr>
            <p:cNvSpPr/>
            <p:nvPr/>
          </p:nvSpPr>
          <p:spPr bwMode="auto">
            <a:xfrm>
              <a:off x="4206875" y="2320926"/>
              <a:ext cx="39688" cy="49213"/>
            </a:xfrm>
            <a:custGeom>
              <a:avLst/>
              <a:gdLst>
                <a:gd name="T0" fmla="*/ 1 w 12"/>
                <a:gd name="T1" fmla="*/ 6 h 15"/>
                <a:gd name="T2" fmla="*/ 5 w 12"/>
                <a:gd name="T3" fmla="*/ 12 h 15"/>
                <a:gd name="T4" fmla="*/ 10 w 12"/>
                <a:gd name="T5" fmla="*/ 14 h 15"/>
                <a:gd name="T6" fmla="*/ 11 w 12"/>
                <a:gd name="T7" fmla="*/ 9 h 15"/>
                <a:gd name="T8" fmla="*/ 8 w 12"/>
                <a:gd name="T9" fmla="*/ 3 h 15"/>
                <a:gd name="T10" fmla="*/ 3 w 12"/>
                <a:gd name="T11" fmla="*/ 1 h 15"/>
                <a:gd name="T12" fmla="*/ 1 w 12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1" y="6"/>
                  </a:moveTo>
                  <a:cubicBezTo>
                    <a:pt x="2" y="8"/>
                    <a:pt x="4" y="10"/>
                    <a:pt x="5" y="12"/>
                  </a:cubicBezTo>
                  <a:cubicBezTo>
                    <a:pt x="6" y="14"/>
                    <a:pt x="8" y="15"/>
                    <a:pt x="10" y="14"/>
                  </a:cubicBezTo>
                  <a:cubicBezTo>
                    <a:pt x="11" y="13"/>
                    <a:pt x="12" y="10"/>
                    <a:pt x="11" y="9"/>
                  </a:cubicBezTo>
                  <a:cubicBezTo>
                    <a:pt x="10" y="7"/>
                    <a:pt x="9" y="5"/>
                    <a:pt x="8" y="3"/>
                  </a:cubicBezTo>
                  <a:cubicBezTo>
                    <a:pt x="7" y="1"/>
                    <a:pt x="4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íṩ1ïdè">
              <a:extLst>
                <a:ext uri="{FF2B5EF4-FFF2-40B4-BE49-F238E27FC236}">
                  <a16:creationId xmlns:a16="http://schemas.microsoft.com/office/drawing/2014/main" id="{9E4EE421-661B-4FF5-A559-1CCEC70642C2}"/>
                </a:ext>
              </a:extLst>
            </p:cNvPr>
            <p:cNvSpPr/>
            <p:nvPr/>
          </p:nvSpPr>
          <p:spPr bwMode="auto">
            <a:xfrm>
              <a:off x="5400675" y="1117601"/>
              <a:ext cx="192088" cy="174625"/>
            </a:xfrm>
            <a:custGeom>
              <a:avLst/>
              <a:gdLst>
                <a:gd name="T0" fmla="*/ 28 w 58"/>
                <a:gd name="T1" fmla="*/ 4 h 53"/>
                <a:gd name="T2" fmla="*/ 25 w 58"/>
                <a:gd name="T3" fmla="*/ 2 h 53"/>
                <a:gd name="T4" fmla="*/ 1 w 58"/>
                <a:gd name="T5" fmla="*/ 46 h 53"/>
                <a:gd name="T6" fmla="*/ 1 w 58"/>
                <a:gd name="T7" fmla="*/ 50 h 53"/>
                <a:gd name="T8" fmla="*/ 4 w 58"/>
                <a:gd name="T9" fmla="*/ 52 h 53"/>
                <a:gd name="T10" fmla="*/ 54 w 58"/>
                <a:gd name="T11" fmla="*/ 53 h 53"/>
                <a:gd name="T12" fmla="*/ 58 w 58"/>
                <a:gd name="T13" fmla="*/ 51 h 53"/>
                <a:gd name="T14" fmla="*/ 58 w 58"/>
                <a:gd name="T15" fmla="*/ 48 h 53"/>
                <a:gd name="T16" fmla="*/ 31 w 58"/>
                <a:gd name="T17" fmla="*/ 2 h 53"/>
                <a:gd name="T18" fmla="*/ 28 w 58"/>
                <a:gd name="T19" fmla="*/ 0 h 53"/>
                <a:gd name="T20" fmla="*/ 25 w 58"/>
                <a:gd name="T21" fmla="*/ 2 h 53"/>
                <a:gd name="T22" fmla="*/ 28 w 58"/>
                <a:gd name="T23" fmla="*/ 4 h 53"/>
                <a:gd name="T24" fmla="*/ 25 w 58"/>
                <a:gd name="T25" fmla="*/ 5 h 53"/>
                <a:gd name="T26" fmla="*/ 48 w 58"/>
                <a:gd name="T27" fmla="*/ 46 h 53"/>
                <a:gd name="T28" fmla="*/ 10 w 58"/>
                <a:gd name="T29" fmla="*/ 45 h 53"/>
                <a:gd name="T30" fmla="*/ 31 w 58"/>
                <a:gd name="T31" fmla="*/ 5 h 53"/>
                <a:gd name="T32" fmla="*/ 28 w 58"/>
                <a:gd name="T33" fmla="*/ 4 h 53"/>
                <a:gd name="T34" fmla="*/ 25 w 58"/>
                <a:gd name="T35" fmla="*/ 5 h 53"/>
                <a:gd name="T36" fmla="*/ 28 w 58"/>
                <a:gd name="T3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3">
                  <a:moveTo>
                    <a:pt x="28" y="4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1" y="51"/>
                    <a:pt x="2" y="52"/>
                    <a:pt x="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6" y="53"/>
                    <a:pt x="57" y="52"/>
                    <a:pt x="58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5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îšļiḑe">
              <a:extLst>
                <a:ext uri="{FF2B5EF4-FFF2-40B4-BE49-F238E27FC236}">
                  <a16:creationId xmlns:a16="http://schemas.microsoft.com/office/drawing/2014/main" id="{0248E77F-15B4-48DD-AE64-818E78BDCAE2}"/>
                </a:ext>
              </a:extLst>
            </p:cNvPr>
            <p:cNvSpPr/>
            <p:nvPr/>
          </p:nvSpPr>
          <p:spPr bwMode="auto">
            <a:xfrm>
              <a:off x="3154362" y="4916488"/>
              <a:ext cx="715963" cy="26988"/>
            </a:xfrm>
            <a:custGeom>
              <a:avLst/>
              <a:gdLst>
                <a:gd name="T0" fmla="*/ 4 w 217"/>
                <a:gd name="T1" fmla="*/ 8 h 8"/>
                <a:gd name="T2" fmla="*/ 213 w 217"/>
                <a:gd name="T3" fmla="*/ 8 h 8"/>
                <a:gd name="T4" fmla="*/ 217 w 217"/>
                <a:gd name="T5" fmla="*/ 4 h 8"/>
                <a:gd name="T6" fmla="*/ 213 w 217"/>
                <a:gd name="T7" fmla="*/ 0 h 8"/>
                <a:gd name="T8" fmla="*/ 4 w 217"/>
                <a:gd name="T9" fmla="*/ 0 h 8"/>
                <a:gd name="T10" fmla="*/ 0 w 217"/>
                <a:gd name="T11" fmla="*/ 4 h 8"/>
                <a:gd name="T12" fmla="*/ 4 w 21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8">
                  <a:moveTo>
                    <a:pt x="4" y="8"/>
                  </a:moveTo>
                  <a:cubicBezTo>
                    <a:pt x="213" y="8"/>
                    <a:pt x="213" y="8"/>
                    <a:pt x="213" y="8"/>
                  </a:cubicBezTo>
                  <a:cubicBezTo>
                    <a:pt x="215" y="8"/>
                    <a:pt x="217" y="6"/>
                    <a:pt x="217" y="4"/>
                  </a:cubicBezTo>
                  <a:cubicBezTo>
                    <a:pt x="217" y="1"/>
                    <a:pt x="215" y="0"/>
                    <a:pt x="2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îšļîďe">
              <a:extLst>
                <a:ext uri="{FF2B5EF4-FFF2-40B4-BE49-F238E27FC236}">
                  <a16:creationId xmlns:a16="http://schemas.microsoft.com/office/drawing/2014/main" id="{A92530DB-D7B7-4B62-86DF-5CDE9800ADC2}"/>
                </a:ext>
              </a:extLst>
            </p:cNvPr>
            <p:cNvSpPr/>
            <p:nvPr/>
          </p:nvSpPr>
          <p:spPr bwMode="auto">
            <a:xfrm>
              <a:off x="8156575" y="4916488"/>
              <a:ext cx="881063" cy="26988"/>
            </a:xfrm>
            <a:custGeom>
              <a:avLst/>
              <a:gdLst>
                <a:gd name="T0" fmla="*/ 4 w 267"/>
                <a:gd name="T1" fmla="*/ 8 h 8"/>
                <a:gd name="T2" fmla="*/ 263 w 267"/>
                <a:gd name="T3" fmla="*/ 8 h 8"/>
                <a:gd name="T4" fmla="*/ 267 w 267"/>
                <a:gd name="T5" fmla="*/ 4 h 8"/>
                <a:gd name="T6" fmla="*/ 263 w 267"/>
                <a:gd name="T7" fmla="*/ 0 h 8"/>
                <a:gd name="T8" fmla="*/ 4 w 267"/>
                <a:gd name="T9" fmla="*/ 0 h 8"/>
                <a:gd name="T10" fmla="*/ 0 w 267"/>
                <a:gd name="T11" fmla="*/ 4 h 8"/>
                <a:gd name="T12" fmla="*/ 4 w 26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8">
                  <a:moveTo>
                    <a:pt x="4" y="8"/>
                  </a:moveTo>
                  <a:cubicBezTo>
                    <a:pt x="263" y="8"/>
                    <a:pt x="263" y="8"/>
                    <a:pt x="263" y="8"/>
                  </a:cubicBezTo>
                  <a:cubicBezTo>
                    <a:pt x="266" y="8"/>
                    <a:pt x="267" y="6"/>
                    <a:pt x="267" y="4"/>
                  </a:cubicBezTo>
                  <a:cubicBezTo>
                    <a:pt x="267" y="1"/>
                    <a:pt x="266" y="0"/>
                    <a:pt x="2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7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39"/>
          <p:cNvSpPr txBox="1"/>
          <p:nvPr/>
        </p:nvSpPr>
        <p:spPr>
          <a:xfrm>
            <a:off x="982363" y="1574015"/>
            <a:ext cx="9908286" cy="41519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ym typeface="Arial" panose="020B0604020202020204" pitchFamily="34" charset="0"/>
              </a:rPr>
              <a:t>解析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数据，需要使用 </a:t>
            </a:r>
            <a:r>
              <a:rPr lang="en-US" altLang="zh-CN" dirty="0" err="1">
                <a:sym typeface="Arial" panose="020B0604020202020204" pitchFamily="34" charset="0"/>
              </a:rPr>
              <a:t>JSONObject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和 </a:t>
            </a:r>
            <a:r>
              <a:rPr lang="en-US" altLang="zh-CN" dirty="0" err="1">
                <a:sym typeface="Arial" panose="020B0604020202020204" pitchFamily="34" charset="0"/>
              </a:rPr>
              <a:t>JSONArrary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ym typeface="Arial" panose="020B0604020202020204" pitchFamily="34" charset="0"/>
              </a:rPr>
              <a:t>JSONObject</a:t>
            </a:r>
            <a:r>
              <a:rPr lang="zh-CN" altLang="en-US" dirty="0">
                <a:sym typeface="Arial" panose="020B0604020202020204" pitchFamily="34" charset="0"/>
              </a:rPr>
              <a:t>对象，是</a:t>
            </a:r>
            <a:r>
              <a:rPr lang="en-US" altLang="zh-CN" dirty="0">
                <a:sym typeface="Arial" panose="020B0604020202020204" pitchFamily="34" charset="0"/>
              </a:rPr>
              <a:t>{</a:t>
            </a:r>
            <a:r>
              <a:rPr lang="en-US" altLang="zh-CN" dirty="0" err="1">
                <a:sym typeface="Arial" panose="020B0604020202020204" pitchFamily="34" charset="0"/>
              </a:rPr>
              <a:t>key:value</a:t>
            </a:r>
            <a:r>
              <a:rPr lang="en-US" altLang="zh-CN" dirty="0">
                <a:sym typeface="Arial" panose="020B0604020202020204" pitchFamily="34" charset="0"/>
              </a:rPr>
              <a:t>}</a:t>
            </a:r>
            <a:r>
              <a:rPr lang="zh-CN" altLang="en-US" dirty="0">
                <a:sym typeface="Arial" panose="020B0604020202020204" pitchFamily="34" charset="0"/>
              </a:rPr>
              <a:t>键值对格式。</a:t>
            </a:r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00B050"/>
              </a:buClr>
            </a:pPr>
            <a:r>
              <a:rPr lang="zh-CN" altLang="en-US" dirty="0">
                <a:sym typeface="Arial" panose="020B0604020202020204" pitchFamily="34" charset="0"/>
              </a:rPr>
              <a:t>例如：</a:t>
            </a: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00B050"/>
              </a:buClr>
              <a:buFont typeface="Wingdings" panose="05000000000000000000" pitchFamily="2" charset="2"/>
              <a:buChar char="l"/>
            </a:pPr>
            <a:endParaRPr lang="zh-CN" altLang="en-US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00B050"/>
              </a:buClr>
              <a:buFont typeface="Wingdings" panose="05000000000000000000" pitchFamily="2" charset="2"/>
              <a:buChar char="l"/>
            </a:pPr>
            <a:endParaRPr lang="zh-CN" altLang="en-US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00B050"/>
              </a:buClr>
              <a:buFont typeface="Wingdings" panose="05000000000000000000" pitchFamily="2" charset="2"/>
              <a:buChar char="l"/>
            </a:pPr>
            <a:endParaRPr lang="zh-CN" altLang="en-US" dirty="0"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00B050"/>
              </a:buClr>
              <a:buFont typeface="Wingdings" panose="05000000000000000000" pitchFamily="2" charset="2"/>
              <a:buChar char="l"/>
            </a:pPr>
            <a:r>
              <a:rPr lang="en-US" altLang="zh-CN" dirty="0" err="1">
                <a:sym typeface="Arial" panose="020B0604020202020204" pitchFamily="34" charset="0"/>
              </a:rPr>
              <a:t>JSONArray</a:t>
            </a:r>
            <a:r>
              <a:rPr lang="zh-CN" altLang="en-US" dirty="0">
                <a:sym typeface="Arial" panose="020B0604020202020204" pitchFamily="34" charset="0"/>
              </a:rPr>
              <a:t>对象，是</a:t>
            </a:r>
            <a:r>
              <a:rPr lang="en-US" altLang="zh-CN" dirty="0">
                <a:sym typeface="Arial" panose="020B0604020202020204" pitchFamily="34" charset="0"/>
              </a:rPr>
              <a:t>JSON</a:t>
            </a:r>
            <a:r>
              <a:rPr lang="zh-CN" altLang="en-US" dirty="0">
                <a:sym typeface="Arial" panose="020B0604020202020204" pitchFamily="34" charset="0"/>
              </a:rPr>
              <a:t>数组格式，存放的是一个或者多个</a:t>
            </a:r>
            <a:r>
              <a:rPr lang="en-US" altLang="zh-CN" dirty="0">
                <a:sym typeface="Arial" panose="020B0604020202020204" pitchFamily="34" charset="0"/>
              </a:rPr>
              <a:t>JSONObject</a:t>
            </a:r>
            <a:r>
              <a:rPr lang="zh-CN" altLang="en-US" dirty="0">
                <a:sym typeface="Arial" panose="020B0604020202020204" pitchFamily="34" charset="0"/>
              </a:rPr>
              <a:t>对象。</a:t>
            </a:r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00B050"/>
              </a:buClr>
            </a:pPr>
            <a:r>
              <a:rPr lang="zh-CN" altLang="en-US" dirty="0">
                <a:sym typeface="Arial" panose="020B0604020202020204" pitchFamily="34" charset="0"/>
              </a:rPr>
              <a:t>例如：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FB80C5-170E-4EBB-A481-42769C8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JSON </a:t>
            </a:r>
            <a:r>
              <a:rPr lang="zh-CN" altLang="en-US" dirty="0"/>
              <a:t>的数据结构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982363" y="970199"/>
            <a:ext cx="10812190" cy="453457"/>
            <a:chOff x="982363" y="1086110"/>
            <a:chExt cx="10812190" cy="453457"/>
          </a:xfrm>
        </p:grpSpPr>
        <p:sp>
          <p:nvSpPr>
            <p:cNvPr id="199" name="内容占位符 17"/>
            <p:cNvSpPr txBox="1">
              <a:spLocks/>
            </p:cNvSpPr>
            <p:nvPr/>
          </p:nvSpPr>
          <p:spPr>
            <a:xfrm>
              <a:off x="982363" y="1086110"/>
              <a:ext cx="10812190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457200">
                <a:lnSpc>
                  <a:spcPct val="130000"/>
                </a:lnSpc>
                <a:spcAft>
                  <a:spcPts val="1000"/>
                </a:spcAft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3FA30C"/>
                  </a:solidFill>
                  <a:sym typeface="Arial" panose="020B0604020202020204" pitchFamily="34" charset="0"/>
                </a:rPr>
                <a:t>解析</a:t>
              </a:r>
              <a:r>
                <a:rPr lang="en-US" altLang="zh-CN" b="1" dirty="0">
                  <a:solidFill>
                    <a:srgbClr val="3FA30C"/>
                  </a:solidFill>
                  <a:sym typeface="Arial" panose="020B0604020202020204" pitchFamily="34" charset="0"/>
                </a:rPr>
                <a:t>JSON</a:t>
              </a:r>
              <a:r>
                <a:rPr lang="zh-CN" altLang="en-US" b="1" dirty="0">
                  <a:solidFill>
                    <a:srgbClr val="3FA30C"/>
                  </a:solidFill>
                  <a:sym typeface="Arial" panose="020B0604020202020204" pitchFamily="34" charset="0"/>
                </a:rPr>
                <a:t>格式数据</a:t>
              </a:r>
              <a:endParaRPr lang="en-US" b="1" dirty="0">
                <a:solidFill>
                  <a:srgbClr val="3FA30C"/>
                </a:solidFill>
              </a:endParaRPr>
            </a:p>
          </p:txBody>
        </p:sp>
        <p:sp>
          <p:nvSpPr>
            <p:cNvPr id="200" name="mouse_307277">
              <a:extLst>
                <a:ext uri="{FF2B5EF4-FFF2-40B4-BE49-F238E27FC236}">
                  <a16:creationId xmlns:a16="http://schemas.microsoft.com/office/drawing/2014/main" id="{18970F45-EF29-4F19-B758-6B7C41E490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2363" y="1160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rgbClr val="3FA30C"/>
            </a:solidFill>
            <a:ln w="19050">
              <a:solidFill>
                <a:srgbClr val="3FA30C"/>
              </a:solidFill>
            </a:ln>
          </p:spPr>
        </p:sp>
      </p:grpSp>
      <p:sp>
        <p:nvSpPr>
          <p:cNvPr id="201" name="矩形 200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2158451" y="2930810"/>
            <a:ext cx="936317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JSONObject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new JSONObject();//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sz.put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sz.put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",30);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JSONObject  cd=new JSONObject("{\"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\":\"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\", \"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\":\"21-28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度，小雨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\"}");</a:t>
            </a:r>
          </a:p>
        </p:txBody>
      </p:sp>
      <p:sp>
        <p:nvSpPr>
          <p:cNvPr id="202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1928780" y="2810067"/>
            <a:ext cx="9592841" cy="166210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203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876740" y="2745725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204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1189668" y="4143747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2158451" y="5439852"/>
            <a:ext cx="9363170" cy="11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weather =new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JSONArray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weather.put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weather.put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(cd);</a:t>
            </a:r>
          </a:p>
        </p:txBody>
      </p:sp>
      <p:sp>
        <p:nvSpPr>
          <p:cNvPr id="206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1928781" y="5341790"/>
            <a:ext cx="4644036" cy="13336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207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876740" y="5277447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208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6273635" y="6355681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grpSp>
        <p:nvGrpSpPr>
          <p:cNvPr id="209" name="911c0c8c-8cfb-481a-b8ff-82e4fbbf3b1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24AD443-F141-45D0-A603-93A4AE5EA2E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253070" y="5341790"/>
            <a:ext cx="1691734" cy="1341058"/>
            <a:chOff x="3441700" y="1319213"/>
            <a:chExt cx="5314950" cy="4213226"/>
          </a:xfrm>
        </p:grpSpPr>
        <p:sp>
          <p:nvSpPr>
            <p:cNvPr id="210" name="íṧḻiḍé">
              <a:extLst>
                <a:ext uri="{FF2B5EF4-FFF2-40B4-BE49-F238E27FC236}">
                  <a16:creationId xmlns:a16="http://schemas.microsoft.com/office/drawing/2014/main" id="{E1730AA2-33D6-4E25-B70E-E518D9139096}"/>
                </a:ext>
              </a:extLst>
            </p:cNvPr>
            <p:cNvSpPr/>
            <p:nvPr/>
          </p:nvSpPr>
          <p:spPr bwMode="auto">
            <a:xfrm>
              <a:off x="4130675" y="1408113"/>
              <a:ext cx="2055813" cy="4068763"/>
            </a:xfrm>
            <a:custGeom>
              <a:avLst/>
              <a:gdLst>
                <a:gd name="T0" fmla="*/ 65 w 623"/>
                <a:gd name="T1" fmla="*/ 1234 h 1234"/>
                <a:gd name="T2" fmla="*/ 561 w 623"/>
                <a:gd name="T3" fmla="*/ 1233 h 1234"/>
                <a:gd name="T4" fmla="*/ 623 w 623"/>
                <a:gd name="T5" fmla="*/ 1170 h 1234"/>
                <a:gd name="T6" fmla="*/ 621 w 623"/>
                <a:gd name="T7" fmla="*/ 63 h 1234"/>
                <a:gd name="T8" fmla="*/ 558 w 623"/>
                <a:gd name="T9" fmla="*/ 0 h 1234"/>
                <a:gd name="T10" fmla="*/ 62 w 623"/>
                <a:gd name="T11" fmla="*/ 1 h 1234"/>
                <a:gd name="T12" fmla="*/ 0 w 623"/>
                <a:gd name="T13" fmla="*/ 64 h 1234"/>
                <a:gd name="T14" fmla="*/ 2 w 623"/>
                <a:gd name="T15" fmla="*/ 1172 h 1234"/>
                <a:gd name="T16" fmla="*/ 65 w 623"/>
                <a:gd name="T1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3" h="1234">
                  <a:moveTo>
                    <a:pt x="65" y="1234"/>
                  </a:moveTo>
                  <a:cubicBezTo>
                    <a:pt x="561" y="1233"/>
                    <a:pt x="561" y="1233"/>
                    <a:pt x="561" y="1233"/>
                  </a:cubicBezTo>
                  <a:cubicBezTo>
                    <a:pt x="595" y="1233"/>
                    <a:pt x="623" y="1205"/>
                    <a:pt x="623" y="1170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28"/>
                    <a:pt x="593" y="0"/>
                    <a:pt x="558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8" y="1"/>
                    <a:pt x="0" y="29"/>
                    <a:pt x="0" y="64"/>
                  </a:cubicBezTo>
                  <a:cubicBezTo>
                    <a:pt x="2" y="1172"/>
                    <a:pt x="2" y="1172"/>
                    <a:pt x="2" y="1172"/>
                  </a:cubicBezTo>
                  <a:cubicBezTo>
                    <a:pt x="2" y="1206"/>
                    <a:pt x="30" y="1234"/>
                    <a:pt x="65" y="1234"/>
                  </a:cubicBezTo>
                </a:path>
              </a:pathLst>
            </a:custGeom>
            <a:solidFill>
              <a:srgbClr val="C1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$ļiďé">
              <a:extLst>
                <a:ext uri="{FF2B5EF4-FFF2-40B4-BE49-F238E27FC236}">
                  <a16:creationId xmlns:a16="http://schemas.microsoft.com/office/drawing/2014/main" id="{FF5921F8-580A-4065-AC65-F7E307826930}"/>
                </a:ext>
              </a:extLst>
            </p:cNvPr>
            <p:cNvSpPr/>
            <p:nvPr/>
          </p:nvSpPr>
          <p:spPr bwMode="auto">
            <a:xfrm>
              <a:off x="4457700" y="1408113"/>
              <a:ext cx="2058988" cy="4068763"/>
            </a:xfrm>
            <a:custGeom>
              <a:avLst/>
              <a:gdLst>
                <a:gd name="T0" fmla="*/ 65 w 624"/>
                <a:gd name="T1" fmla="*/ 1234 h 1234"/>
                <a:gd name="T2" fmla="*/ 561 w 624"/>
                <a:gd name="T3" fmla="*/ 1233 h 1234"/>
                <a:gd name="T4" fmla="*/ 623 w 624"/>
                <a:gd name="T5" fmla="*/ 1170 h 1234"/>
                <a:gd name="T6" fmla="*/ 621 w 624"/>
                <a:gd name="T7" fmla="*/ 63 h 1234"/>
                <a:gd name="T8" fmla="*/ 558 w 624"/>
                <a:gd name="T9" fmla="*/ 0 h 1234"/>
                <a:gd name="T10" fmla="*/ 63 w 624"/>
                <a:gd name="T11" fmla="*/ 1 h 1234"/>
                <a:gd name="T12" fmla="*/ 0 w 624"/>
                <a:gd name="T13" fmla="*/ 64 h 1234"/>
                <a:gd name="T14" fmla="*/ 2 w 624"/>
                <a:gd name="T15" fmla="*/ 1172 h 1234"/>
                <a:gd name="T16" fmla="*/ 65 w 624"/>
                <a:gd name="T1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4" h="1234">
                  <a:moveTo>
                    <a:pt x="65" y="1234"/>
                  </a:moveTo>
                  <a:cubicBezTo>
                    <a:pt x="561" y="1233"/>
                    <a:pt x="561" y="1233"/>
                    <a:pt x="561" y="1233"/>
                  </a:cubicBezTo>
                  <a:cubicBezTo>
                    <a:pt x="596" y="1233"/>
                    <a:pt x="624" y="1205"/>
                    <a:pt x="623" y="1170"/>
                  </a:cubicBezTo>
                  <a:cubicBezTo>
                    <a:pt x="621" y="63"/>
                    <a:pt x="621" y="63"/>
                    <a:pt x="621" y="63"/>
                  </a:cubicBezTo>
                  <a:cubicBezTo>
                    <a:pt x="621" y="28"/>
                    <a:pt x="593" y="0"/>
                    <a:pt x="558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28" y="1"/>
                    <a:pt x="0" y="29"/>
                    <a:pt x="0" y="64"/>
                  </a:cubicBezTo>
                  <a:cubicBezTo>
                    <a:pt x="2" y="1172"/>
                    <a:pt x="2" y="1172"/>
                    <a:pt x="2" y="1172"/>
                  </a:cubicBezTo>
                  <a:cubicBezTo>
                    <a:pt x="2" y="1206"/>
                    <a:pt x="31" y="1234"/>
                    <a:pt x="65" y="1234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ṧḻíḑé">
              <a:extLst>
                <a:ext uri="{FF2B5EF4-FFF2-40B4-BE49-F238E27FC236}">
                  <a16:creationId xmlns:a16="http://schemas.microsoft.com/office/drawing/2014/main" id="{C44E32F1-C21E-417D-BCF1-370DEE989D29}"/>
                </a:ext>
              </a:extLst>
            </p:cNvPr>
            <p:cNvSpPr/>
            <p:nvPr/>
          </p:nvSpPr>
          <p:spPr bwMode="auto">
            <a:xfrm>
              <a:off x="5365750" y="5030788"/>
              <a:ext cx="322263" cy="327025"/>
            </a:xfrm>
            <a:custGeom>
              <a:avLst/>
              <a:gdLst>
                <a:gd name="T0" fmla="*/ 0 w 98"/>
                <a:gd name="T1" fmla="*/ 50 h 99"/>
                <a:gd name="T2" fmla="*/ 49 w 98"/>
                <a:gd name="T3" fmla="*/ 0 h 99"/>
                <a:gd name="T4" fmla="*/ 98 w 98"/>
                <a:gd name="T5" fmla="*/ 49 h 99"/>
                <a:gd name="T6" fmla="*/ 49 w 98"/>
                <a:gd name="T7" fmla="*/ 99 h 99"/>
                <a:gd name="T8" fmla="*/ 0 w 98"/>
                <a:gd name="T9" fmla="*/ 50 h 99"/>
                <a:gd name="T10" fmla="*/ 11 w 98"/>
                <a:gd name="T11" fmla="*/ 50 h 99"/>
                <a:gd name="T12" fmla="*/ 49 w 98"/>
                <a:gd name="T13" fmla="*/ 88 h 99"/>
                <a:gd name="T14" fmla="*/ 88 w 98"/>
                <a:gd name="T15" fmla="*/ 49 h 99"/>
                <a:gd name="T16" fmla="*/ 49 w 98"/>
                <a:gd name="T17" fmla="*/ 11 h 99"/>
                <a:gd name="T18" fmla="*/ 11 w 98"/>
                <a:gd name="T1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99">
                  <a:moveTo>
                    <a:pt x="0" y="50"/>
                  </a:move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lose/>
                  <a:moveTo>
                    <a:pt x="11" y="50"/>
                  </a:moveTo>
                  <a:cubicBezTo>
                    <a:pt x="11" y="71"/>
                    <a:pt x="28" y="88"/>
                    <a:pt x="49" y="88"/>
                  </a:cubicBezTo>
                  <a:cubicBezTo>
                    <a:pt x="70" y="88"/>
                    <a:pt x="88" y="71"/>
                    <a:pt x="88" y="49"/>
                  </a:cubicBezTo>
                  <a:cubicBezTo>
                    <a:pt x="88" y="28"/>
                    <a:pt x="70" y="11"/>
                    <a:pt x="49" y="11"/>
                  </a:cubicBezTo>
                  <a:cubicBezTo>
                    <a:pt x="28" y="11"/>
                    <a:pt x="11" y="28"/>
                    <a:pt x="11" y="50"/>
                  </a:cubicBezTo>
                  <a:close/>
                </a:path>
              </a:pathLst>
            </a:custGeom>
            <a:solidFill>
              <a:srgbClr val="C1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ŝ1îḓè">
              <a:extLst>
                <a:ext uri="{FF2B5EF4-FFF2-40B4-BE49-F238E27FC236}">
                  <a16:creationId xmlns:a16="http://schemas.microsoft.com/office/drawing/2014/main" id="{CE8F117F-85B0-4A07-B6AD-845646020149}"/>
                </a:ext>
              </a:extLst>
            </p:cNvPr>
            <p:cNvSpPr/>
            <p:nvPr/>
          </p:nvSpPr>
          <p:spPr bwMode="auto">
            <a:xfrm>
              <a:off x="5329238" y="1727201"/>
              <a:ext cx="388938" cy="53975"/>
            </a:xfrm>
            <a:custGeom>
              <a:avLst/>
              <a:gdLst>
                <a:gd name="T0" fmla="*/ 6 w 118"/>
                <a:gd name="T1" fmla="*/ 16 h 16"/>
                <a:gd name="T2" fmla="*/ 112 w 118"/>
                <a:gd name="T3" fmla="*/ 15 h 16"/>
                <a:gd name="T4" fmla="*/ 118 w 118"/>
                <a:gd name="T5" fmla="*/ 9 h 16"/>
                <a:gd name="T6" fmla="*/ 118 w 118"/>
                <a:gd name="T7" fmla="*/ 6 h 16"/>
                <a:gd name="T8" fmla="*/ 112 w 118"/>
                <a:gd name="T9" fmla="*/ 0 h 16"/>
                <a:gd name="T10" fmla="*/ 6 w 118"/>
                <a:gd name="T11" fmla="*/ 0 h 16"/>
                <a:gd name="T12" fmla="*/ 0 w 118"/>
                <a:gd name="T13" fmla="*/ 7 h 16"/>
                <a:gd name="T14" fmla="*/ 0 w 118"/>
                <a:gd name="T15" fmla="*/ 9 h 16"/>
                <a:gd name="T16" fmla="*/ 6 w 11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6">
                  <a:moveTo>
                    <a:pt x="6" y="16"/>
                  </a:moveTo>
                  <a:cubicBezTo>
                    <a:pt x="112" y="15"/>
                    <a:pt x="112" y="15"/>
                    <a:pt x="112" y="15"/>
                  </a:cubicBezTo>
                  <a:cubicBezTo>
                    <a:pt x="116" y="15"/>
                    <a:pt x="118" y="13"/>
                    <a:pt x="118" y="9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3"/>
                    <a:pt x="116" y="0"/>
                    <a:pt x="1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6" y="16"/>
                  </a:cubicBezTo>
                  <a:close/>
                </a:path>
              </a:pathLst>
            </a:custGeom>
            <a:solidFill>
              <a:srgbClr val="C1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ṧļîde">
              <a:extLst>
                <a:ext uri="{FF2B5EF4-FFF2-40B4-BE49-F238E27FC236}">
                  <a16:creationId xmlns:a16="http://schemas.microsoft.com/office/drawing/2014/main" id="{8FF5A19C-7CFC-4383-B12B-4DC15D329CB8}"/>
                </a:ext>
              </a:extLst>
            </p:cNvPr>
            <p:cNvSpPr/>
            <p:nvPr/>
          </p:nvSpPr>
          <p:spPr bwMode="auto">
            <a:xfrm>
              <a:off x="5487988" y="1570038"/>
              <a:ext cx="74613" cy="74613"/>
            </a:xfrm>
            <a:prstGeom prst="ellipse">
              <a:avLst/>
            </a:prstGeom>
            <a:solidFill>
              <a:srgbClr val="C1B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ṥḻïḍé">
              <a:extLst>
                <a:ext uri="{FF2B5EF4-FFF2-40B4-BE49-F238E27FC236}">
                  <a16:creationId xmlns:a16="http://schemas.microsoft.com/office/drawing/2014/main" id="{507E6E46-BE9C-401F-B5E0-E0C6C23F7967}"/>
                </a:ext>
              </a:extLst>
            </p:cNvPr>
            <p:cNvSpPr/>
            <p:nvPr/>
          </p:nvSpPr>
          <p:spPr bwMode="auto">
            <a:xfrm>
              <a:off x="4635500" y="1901826"/>
              <a:ext cx="1700213" cy="3000375"/>
            </a:xfrm>
            <a:custGeom>
              <a:avLst/>
              <a:gdLst>
                <a:gd name="T0" fmla="*/ 1067 w 1071"/>
                <a:gd name="T1" fmla="*/ 0 h 1890"/>
                <a:gd name="T2" fmla="*/ 1071 w 1071"/>
                <a:gd name="T3" fmla="*/ 1668 h 1890"/>
                <a:gd name="T4" fmla="*/ 1071 w 1071"/>
                <a:gd name="T5" fmla="*/ 1888 h 1890"/>
                <a:gd name="T6" fmla="*/ 5 w 1071"/>
                <a:gd name="T7" fmla="*/ 1890 h 1890"/>
                <a:gd name="T8" fmla="*/ 5 w 1071"/>
                <a:gd name="T9" fmla="*/ 1670 h 1890"/>
                <a:gd name="T10" fmla="*/ 0 w 1071"/>
                <a:gd name="T11" fmla="*/ 3 h 1890"/>
                <a:gd name="T12" fmla="*/ 1067 w 1071"/>
                <a:gd name="T13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1" h="1890">
                  <a:moveTo>
                    <a:pt x="1067" y="0"/>
                  </a:moveTo>
                  <a:lnTo>
                    <a:pt x="1071" y="1668"/>
                  </a:lnTo>
                  <a:lnTo>
                    <a:pt x="1071" y="1888"/>
                  </a:lnTo>
                  <a:lnTo>
                    <a:pt x="5" y="1890"/>
                  </a:lnTo>
                  <a:lnTo>
                    <a:pt x="5" y="1670"/>
                  </a:lnTo>
                  <a:lnTo>
                    <a:pt x="0" y="3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3223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ṣḷïdé">
              <a:extLst>
                <a:ext uri="{FF2B5EF4-FFF2-40B4-BE49-F238E27FC236}">
                  <a16:creationId xmlns:a16="http://schemas.microsoft.com/office/drawing/2014/main" id="{8D02BAD2-E1C1-4F54-BE47-AC3E11F5D7FF}"/>
                </a:ext>
              </a:extLst>
            </p:cNvPr>
            <p:cNvSpPr/>
            <p:nvPr/>
          </p:nvSpPr>
          <p:spPr bwMode="auto">
            <a:xfrm>
              <a:off x="4635500" y="1901826"/>
              <a:ext cx="1700213" cy="3000375"/>
            </a:xfrm>
            <a:custGeom>
              <a:avLst/>
              <a:gdLst>
                <a:gd name="T0" fmla="*/ 1067 w 1071"/>
                <a:gd name="T1" fmla="*/ 0 h 1890"/>
                <a:gd name="T2" fmla="*/ 1071 w 1071"/>
                <a:gd name="T3" fmla="*/ 1668 h 1890"/>
                <a:gd name="T4" fmla="*/ 1071 w 1071"/>
                <a:gd name="T5" fmla="*/ 1888 h 1890"/>
                <a:gd name="T6" fmla="*/ 5 w 1071"/>
                <a:gd name="T7" fmla="*/ 1890 h 1890"/>
                <a:gd name="T8" fmla="*/ 5 w 1071"/>
                <a:gd name="T9" fmla="*/ 1670 h 1890"/>
                <a:gd name="T10" fmla="*/ 0 w 1071"/>
                <a:gd name="T11" fmla="*/ 3 h 1890"/>
                <a:gd name="T12" fmla="*/ 1067 w 1071"/>
                <a:gd name="T13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1" h="1890">
                  <a:moveTo>
                    <a:pt x="1067" y="0"/>
                  </a:moveTo>
                  <a:lnTo>
                    <a:pt x="1071" y="1668"/>
                  </a:lnTo>
                  <a:lnTo>
                    <a:pt x="1071" y="1888"/>
                  </a:lnTo>
                  <a:lnTo>
                    <a:pt x="5" y="1890"/>
                  </a:lnTo>
                  <a:lnTo>
                    <a:pt x="5" y="1670"/>
                  </a:lnTo>
                  <a:lnTo>
                    <a:pt x="0" y="3"/>
                  </a:lnTo>
                  <a:lnTo>
                    <a:pt x="10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şliḓè">
              <a:extLst>
                <a:ext uri="{FF2B5EF4-FFF2-40B4-BE49-F238E27FC236}">
                  <a16:creationId xmlns:a16="http://schemas.microsoft.com/office/drawing/2014/main" id="{ECEF67E9-0639-411E-AFE7-7DD6301F485B}"/>
                </a:ext>
              </a:extLst>
            </p:cNvPr>
            <p:cNvSpPr/>
            <p:nvPr/>
          </p:nvSpPr>
          <p:spPr bwMode="auto">
            <a:xfrm>
              <a:off x="4130675" y="1754188"/>
              <a:ext cx="327025" cy="147638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sľîḍe">
              <a:extLst>
                <a:ext uri="{FF2B5EF4-FFF2-40B4-BE49-F238E27FC236}">
                  <a16:creationId xmlns:a16="http://schemas.microsoft.com/office/drawing/2014/main" id="{ABC9B9AB-D4C7-4230-9A59-C5409549056D}"/>
                </a:ext>
              </a:extLst>
            </p:cNvPr>
            <p:cNvSpPr/>
            <p:nvPr/>
          </p:nvSpPr>
          <p:spPr bwMode="auto">
            <a:xfrm>
              <a:off x="4138613" y="4751388"/>
              <a:ext cx="319088" cy="150813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ŝ1îḓé">
              <a:extLst>
                <a:ext uri="{FF2B5EF4-FFF2-40B4-BE49-F238E27FC236}">
                  <a16:creationId xmlns:a16="http://schemas.microsoft.com/office/drawing/2014/main" id="{110949BF-B4CD-497B-9BEB-A2BAF3C6CDC5}"/>
                </a:ext>
              </a:extLst>
            </p:cNvPr>
            <p:cNvSpPr/>
            <p:nvPr/>
          </p:nvSpPr>
          <p:spPr bwMode="auto">
            <a:xfrm>
              <a:off x="4216400" y="2152651"/>
              <a:ext cx="142875" cy="508000"/>
            </a:xfrm>
            <a:custGeom>
              <a:avLst/>
              <a:gdLst>
                <a:gd name="T0" fmla="*/ 21 w 43"/>
                <a:gd name="T1" fmla="*/ 151 h 154"/>
                <a:gd name="T2" fmla="*/ 21 w 43"/>
                <a:gd name="T3" fmla="*/ 148 h 154"/>
                <a:gd name="T4" fmla="*/ 21 w 43"/>
                <a:gd name="T5" fmla="*/ 148 h 154"/>
                <a:gd name="T6" fmla="*/ 10 w 43"/>
                <a:gd name="T7" fmla="*/ 143 h 154"/>
                <a:gd name="T8" fmla="*/ 6 w 43"/>
                <a:gd name="T9" fmla="*/ 133 h 154"/>
                <a:gd name="T10" fmla="*/ 6 w 43"/>
                <a:gd name="T11" fmla="*/ 21 h 154"/>
                <a:gd name="T12" fmla="*/ 10 w 43"/>
                <a:gd name="T13" fmla="*/ 11 h 154"/>
                <a:gd name="T14" fmla="*/ 21 w 43"/>
                <a:gd name="T15" fmla="*/ 6 h 154"/>
                <a:gd name="T16" fmla="*/ 21 w 43"/>
                <a:gd name="T17" fmla="*/ 6 h 154"/>
                <a:gd name="T18" fmla="*/ 32 w 43"/>
                <a:gd name="T19" fmla="*/ 11 h 154"/>
                <a:gd name="T20" fmla="*/ 36 w 43"/>
                <a:gd name="T21" fmla="*/ 21 h 154"/>
                <a:gd name="T22" fmla="*/ 36 w 43"/>
                <a:gd name="T23" fmla="*/ 133 h 154"/>
                <a:gd name="T24" fmla="*/ 32 w 43"/>
                <a:gd name="T25" fmla="*/ 143 h 154"/>
                <a:gd name="T26" fmla="*/ 21 w 43"/>
                <a:gd name="T27" fmla="*/ 148 h 154"/>
                <a:gd name="T28" fmla="*/ 21 w 43"/>
                <a:gd name="T29" fmla="*/ 151 h 154"/>
                <a:gd name="T30" fmla="*/ 21 w 43"/>
                <a:gd name="T31" fmla="*/ 154 h 154"/>
                <a:gd name="T32" fmla="*/ 43 w 43"/>
                <a:gd name="T33" fmla="*/ 133 h 154"/>
                <a:gd name="T34" fmla="*/ 43 w 43"/>
                <a:gd name="T35" fmla="*/ 21 h 154"/>
                <a:gd name="T36" fmla="*/ 21 w 43"/>
                <a:gd name="T37" fmla="*/ 0 h 154"/>
                <a:gd name="T38" fmla="*/ 21 w 43"/>
                <a:gd name="T39" fmla="*/ 0 h 154"/>
                <a:gd name="T40" fmla="*/ 0 w 43"/>
                <a:gd name="T41" fmla="*/ 21 h 154"/>
                <a:gd name="T42" fmla="*/ 0 w 43"/>
                <a:gd name="T43" fmla="*/ 133 h 154"/>
                <a:gd name="T44" fmla="*/ 21 w 43"/>
                <a:gd name="T45" fmla="*/ 154 h 154"/>
                <a:gd name="T46" fmla="*/ 21 w 43"/>
                <a:gd name="T47" fmla="*/ 154 h 154"/>
                <a:gd name="T48" fmla="*/ 21 w 43"/>
                <a:gd name="T49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154">
                  <a:moveTo>
                    <a:pt x="21" y="151"/>
                  </a:move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17" y="148"/>
                    <a:pt x="13" y="146"/>
                    <a:pt x="10" y="143"/>
                  </a:cubicBezTo>
                  <a:cubicBezTo>
                    <a:pt x="7" y="141"/>
                    <a:pt x="6" y="137"/>
                    <a:pt x="6" y="133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7"/>
                    <a:pt x="7" y="13"/>
                    <a:pt x="10" y="11"/>
                  </a:cubicBezTo>
                  <a:cubicBezTo>
                    <a:pt x="13" y="8"/>
                    <a:pt x="17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6" y="6"/>
                    <a:pt x="29" y="8"/>
                    <a:pt x="32" y="11"/>
                  </a:cubicBezTo>
                  <a:cubicBezTo>
                    <a:pt x="35" y="13"/>
                    <a:pt x="36" y="17"/>
                    <a:pt x="36" y="21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7"/>
                    <a:pt x="35" y="141"/>
                    <a:pt x="32" y="143"/>
                  </a:cubicBezTo>
                  <a:cubicBezTo>
                    <a:pt x="29" y="146"/>
                    <a:pt x="26" y="148"/>
                    <a:pt x="21" y="148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33" y="154"/>
                    <a:pt x="43" y="144"/>
                    <a:pt x="43" y="133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9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21" y="15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ŝ1îďè">
              <a:extLst>
                <a:ext uri="{FF2B5EF4-FFF2-40B4-BE49-F238E27FC236}">
                  <a16:creationId xmlns:a16="http://schemas.microsoft.com/office/drawing/2014/main" id="{5702F4FA-47B1-4C87-9B33-B8F8F196F326}"/>
                </a:ext>
              </a:extLst>
            </p:cNvPr>
            <p:cNvSpPr/>
            <p:nvPr/>
          </p:nvSpPr>
          <p:spPr bwMode="auto">
            <a:xfrm>
              <a:off x="4216400" y="2816226"/>
              <a:ext cx="142875" cy="508000"/>
            </a:xfrm>
            <a:custGeom>
              <a:avLst/>
              <a:gdLst>
                <a:gd name="T0" fmla="*/ 21 w 43"/>
                <a:gd name="T1" fmla="*/ 151 h 154"/>
                <a:gd name="T2" fmla="*/ 21 w 43"/>
                <a:gd name="T3" fmla="*/ 148 h 154"/>
                <a:gd name="T4" fmla="*/ 21 w 43"/>
                <a:gd name="T5" fmla="*/ 148 h 154"/>
                <a:gd name="T6" fmla="*/ 10 w 43"/>
                <a:gd name="T7" fmla="*/ 144 h 154"/>
                <a:gd name="T8" fmla="*/ 6 w 43"/>
                <a:gd name="T9" fmla="*/ 133 h 154"/>
                <a:gd name="T10" fmla="*/ 6 w 43"/>
                <a:gd name="T11" fmla="*/ 22 h 154"/>
                <a:gd name="T12" fmla="*/ 10 w 43"/>
                <a:gd name="T13" fmla="*/ 11 h 154"/>
                <a:gd name="T14" fmla="*/ 21 w 43"/>
                <a:gd name="T15" fmla="*/ 6 h 154"/>
                <a:gd name="T16" fmla="*/ 21 w 43"/>
                <a:gd name="T17" fmla="*/ 6 h 154"/>
                <a:gd name="T18" fmla="*/ 32 w 43"/>
                <a:gd name="T19" fmla="*/ 11 h 154"/>
                <a:gd name="T20" fmla="*/ 36 w 43"/>
                <a:gd name="T21" fmla="*/ 22 h 154"/>
                <a:gd name="T22" fmla="*/ 36 w 43"/>
                <a:gd name="T23" fmla="*/ 133 h 154"/>
                <a:gd name="T24" fmla="*/ 32 w 43"/>
                <a:gd name="T25" fmla="*/ 144 h 154"/>
                <a:gd name="T26" fmla="*/ 21 w 43"/>
                <a:gd name="T27" fmla="*/ 148 h 154"/>
                <a:gd name="T28" fmla="*/ 21 w 43"/>
                <a:gd name="T29" fmla="*/ 151 h 154"/>
                <a:gd name="T30" fmla="*/ 21 w 43"/>
                <a:gd name="T31" fmla="*/ 154 h 154"/>
                <a:gd name="T32" fmla="*/ 43 w 43"/>
                <a:gd name="T33" fmla="*/ 133 h 154"/>
                <a:gd name="T34" fmla="*/ 43 w 43"/>
                <a:gd name="T35" fmla="*/ 22 h 154"/>
                <a:gd name="T36" fmla="*/ 21 w 43"/>
                <a:gd name="T37" fmla="*/ 0 h 154"/>
                <a:gd name="T38" fmla="*/ 21 w 43"/>
                <a:gd name="T39" fmla="*/ 0 h 154"/>
                <a:gd name="T40" fmla="*/ 0 w 43"/>
                <a:gd name="T41" fmla="*/ 22 h 154"/>
                <a:gd name="T42" fmla="*/ 0 w 43"/>
                <a:gd name="T43" fmla="*/ 133 h 154"/>
                <a:gd name="T44" fmla="*/ 21 w 43"/>
                <a:gd name="T45" fmla="*/ 154 h 154"/>
                <a:gd name="T46" fmla="*/ 21 w 43"/>
                <a:gd name="T47" fmla="*/ 154 h 154"/>
                <a:gd name="T48" fmla="*/ 21 w 43"/>
                <a:gd name="T49" fmla="*/ 1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154">
                  <a:moveTo>
                    <a:pt x="21" y="151"/>
                  </a:move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17" y="148"/>
                    <a:pt x="13" y="146"/>
                    <a:pt x="10" y="144"/>
                  </a:cubicBezTo>
                  <a:cubicBezTo>
                    <a:pt x="7" y="141"/>
                    <a:pt x="6" y="137"/>
                    <a:pt x="6" y="13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7"/>
                    <a:pt x="7" y="14"/>
                    <a:pt x="10" y="11"/>
                  </a:cubicBezTo>
                  <a:cubicBezTo>
                    <a:pt x="13" y="8"/>
                    <a:pt x="17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6" y="6"/>
                    <a:pt x="29" y="8"/>
                    <a:pt x="32" y="11"/>
                  </a:cubicBezTo>
                  <a:cubicBezTo>
                    <a:pt x="35" y="14"/>
                    <a:pt x="36" y="17"/>
                    <a:pt x="36" y="22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7"/>
                    <a:pt x="35" y="141"/>
                    <a:pt x="32" y="144"/>
                  </a:cubicBezTo>
                  <a:cubicBezTo>
                    <a:pt x="29" y="146"/>
                    <a:pt x="26" y="148"/>
                    <a:pt x="21" y="148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33" y="154"/>
                    <a:pt x="43" y="145"/>
                    <a:pt x="43" y="133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5"/>
                    <a:pt x="9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lnTo>
                    <a:pt x="21" y="15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ṧlíḋê">
              <a:extLst>
                <a:ext uri="{FF2B5EF4-FFF2-40B4-BE49-F238E27FC236}">
                  <a16:creationId xmlns:a16="http://schemas.microsoft.com/office/drawing/2014/main" id="{CF5BCEE7-A2D7-47F0-9863-97AB7845B8C9}"/>
                </a:ext>
              </a:extLst>
            </p:cNvPr>
            <p:cNvSpPr/>
            <p:nvPr/>
          </p:nvSpPr>
          <p:spPr bwMode="auto">
            <a:xfrm>
              <a:off x="4643438" y="4292601"/>
              <a:ext cx="1692275" cy="609600"/>
            </a:xfrm>
            <a:prstGeom prst="rect">
              <a:avLst/>
            </a:prstGeom>
            <a:solidFill>
              <a:srgbClr val="A87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Sļîḋê">
              <a:extLst>
                <a:ext uri="{FF2B5EF4-FFF2-40B4-BE49-F238E27FC236}">
                  <a16:creationId xmlns:a16="http://schemas.microsoft.com/office/drawing/2014/main" id="{69F02B91-D277-4BAD-80E9-51C7438C8730}"/>
                </a:ext>
              </a:extLst>
            </p:cNvPr>
            <p:cNvSpPr/>
            <p:nvPr/>
          </p:nvSpPr>
          <p:spPr bwMode="auto">
            <a:xfrm>
              <a:off x="4643438" y="3683001"/>
              <a:ext cx="1692275" cy="609600"/>
            </a:xfrm>
            <a:prstGeom prst="rect">
              <a:avLst/>
            </a:prstGeom>
            <a:solidFill>
              <a:srgbClr val="AFA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ṡḻide">
              <a:extLst>
                <a:ext uri="{FF2B5EF4-FFF2-40B4-BE49-F238E27FC236}">
                  <a16:creationId xmlns:a16="http://schemas.microsoft.com/office/drawing/2014/main" id="{465DA1B7-EF82-422F-A824-55B8722A91A0}"/>
                </a:ext>
              </a:extLst>
            </p:cNvPr>
            <p:cNvSpPr/>
            <p:nvPr/>
          </p:nvSpPr>
          <p:spPr bwMode="auto">
            <a:xfrm>
              <a:off x="4811713" y="3787776"/>
              <a:ext cx="395288" cy="400050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ṣ1ïḍé">
              <a:extLst>
                <a:ext uri="{FF2B5EF4-FFF2-40B4-BE49-F238E27FC236}">
                  <a16:creationId xmlns:a16="http://schemas.microsoft.com/office/drawing/2014/main" id="{F5178CFE-78D1-418A-BE0E-ADE64F16FAE7}"/>
                </a:ext>
              </a:extLst>
            </p:cNvPr>
            <p:cNvSpPr/>
            <p:nvPr/>
          </p:nvSpPr>
          <p:spPr bwMode="auto">
            <a:xfrm>
              <a:off x="4906963" y="4022726"/>
              <a:ext cx="204788" cy="114300"/>
            </a:xfrm>
            <a:custGeom>
              <a:avLst/>
              <a:gdLst>
                <a:gd name="T0" fmla="*/ 62 w 62"/>
                <a:gd name="T1" fmla="*/ 27 h 35"/>
                <a:gd name="T2" fmla="*/ 35 w 62"/>
                <a:gd name="T3" fmla="*/ 0 h 35"/>
                <a:gd name="T4" fmla="*/ 27 w 62"/>
                <a:gd name="T5" fmla="*/ 0 h 35"/>
                <a:gd name="T6" fmla="*/ 0 w 62"/>
                <a:gd name="T7" fmla="*/ 27 h 35"/>
                <a:gd name="T8" fmla="*/ 0 w 62"/>
                <a:gd name="T9" fmla="*/ 35 h 35"/>
                <a:gd name="T10" fmla="*/ 62 w 62"/>
                <a:gd name="T11" fmla="*/ 35 h 35"/>
                <a:gd name="T12" fmla="*/ 62 w 62"/>
                <a:gd name="T1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62" y="27"/>
                  </a:moveTo>
                  <a:cubicBezTo>
                    <a:pt x="62" y="12"/>
                    <a:pt x="50" y="0"/>
                    <a:pt x="3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2" y="35"/>
                    <a:pt x="62" y="35"/>
                    <a:pt x="62" y="35"/>
                  </a:cubicBezTo>
                  <a:lnTo>
                    <a:pt x="62" y="27"/>
                  </a:lnTo>
                  <a:close/>
                </a:path>
              </a:pathLst>
            </a:custGeom>
            <a:solidFill>
              <a:srgbClr val="AFA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ṥḻiďè">
              <a:extLst>
                <a:ext uri="{FF2B5EF4-FFF2-40B4-BE49-F238E27FC236}">
                  <a16:creationId xmlns:a16="http://schemas.microsoft.com/office/drawing/2014/main" id="{DCC67B46-6AF2-4A00-B6D0-4889E52C7673}"/>
                </a:ext>
              </a:extLst>
            </p:cNvPr>
            <p:cNvSpPr/>
            <p:nvPr/>
          </p:nvSpPr>
          <p:spPr bwMode="auto">
            <a:xfrm>
              <a:off x="4959350" y="3903663"/>
              <a:ext cx="103188" cy="101600"/>
            </a:xfrm>
            <a:prstGeom prst="ellipse">
              <a:avLst/>
            </a:prstGeom>
            <a:solidFill>
              <a:srgbClr val="AFA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ŝ1ïḋê">
              <a:extLst>
                <a:ext uri="{FF2B5EF4-FFF2-40B4-BE49-F238E27FC236}">
                  <a16:creationId xmlns:a16="http://schemas.microsoft.com/office/drawing/2014/main" id="{DD08149F-9B2F-4502-8074-CE35DEB4213A}"/>
                </a:ext>
              </a:extLst>
            </p:cNvPr>
            <p:cNvSpPr/>
            <p:nvPr/>
          </p:nvSpPr>
          <p:spPr bwMode="auto">
            <a:xfrm>
              <a:off x="5299075" y="3916363"/>
              <a:ext cx="320675" cy="30163"/>
            </a:xfrm>
            <a:custGeom>
              <a:avLst/>
              <a:gdLst>
                <a:gd name="T0" fmla="*/ 4 w 97"/>
                <a:gd name="T1" fmla="*/ 9 h 9"/>
                <a:gd name="T2" fmla="*/ 92 w 97"/>
                <a:gd name="T3" fmla="*/ 9 h 9"/>
                <a:gd name="T4" fmla="*/ 97 w 97"/>
                <a:gd name="T5" fmla="*/ 5 h 9"/>
                <a:gd name="T6" fmla="*/ 92 w 97"/>
                <a:gd name="T7" fmla="*/ 0 h 9"/>
                <a:gd name="T8" fmla="*/ 4 w 97"/>
                <a:gd name="T9" fmla="*/ 0 h 9"/>
                <a:gd name="T10" fmla="*/ 0 w 97"/>
                <a:gd name="T11" fmla="*/ 5 h 9"/>
                <a:gd name="T12" fmla="*/ 4 w 9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">
                  <a:moveTo>
                    <a:pt x="4" y="9"/>
                  </a:moveTo>
                  <a:cubicBezTo>
                    <a:pt x="92" y="9"/>
                    <a:pt x="92" y="9"/>
                    <a:pt x="92" y="9"/>
                  </a:cubicBezTo>
                  <a:cubicBezTo>
                    <a:pt x="95" y="9"/>
                    <a:pt x="97" y="7"/>
                    <a:pt x="97" y="5"/>
                  </a:cubicBezTo>
                  <a:cubicBezTo>
                    <a:pt x="97" y="2"/>
                    <a:pt x="95" y="0"/>
                    <a:pt x="9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sḻíďè">
              <a:extLst>
                <a:ext uri="{FF2B5EF4-FFF2-40B4-BE49-F238E27FC236}">
                  <a16:creationId xmlns:a16="http://schemas.microsoft.com/office/drawing/2014/main" id="{54C60C3B-238F-4E0A-9B78-F1D0C1441E91}"/>
                </a:ext>
              </a:extLst>
            </p:cNvPr>
            <p:cNvSpPr/>
            <p:nvPr/>
          </p:nvSpPr>
          <p:spPr bwMode="auto">
            <a:xfrm>
              <a:off x="5299075" y="4016376"/>
              <a:ext cx="700088" cy="28575"/>
            </a:xfrm>
            <a:custGeom>
              <a:avLst/>
              <a:gdLst>
                <a:gd name="T0" fmla="*/ 4 w 212"/>
                <a:gd name="T1" fmla="*/ 9 h 9"/>
                <a:gd name="T2" fmla="*/ 208 w 212"/>
                <a:gd name="T3" fmla="*/ 9 h 9"/>
                <a:gd name="T4" fmla="*/ 212 w 212"/>
                <a:gd name="T5" fmla="*/ 4 h 9"/>
                <a:gd name="T6" fmla="*/ 208 w 212"/>
                <a:gd name="T7" fmla="*/ 0 h 9"/>
                <a:gd name="T8" fmla="*/ 4 w 212"/>
                <a:gd name="T9" fmla="*/ 0 h 9"/>
                <a:gd name="T10" fmla="*/ 0 w 212"/>
                <a:gd name="T11" fmla="*/ 4 h 9"/>
                <a:gd name="T12" fmla="*/ 4 w 212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9">
                  <a:moveTo>
                    <a:pt x="4" y="9"/>
                  </a:moveTo>
                  <a:cubicBezTo>
                    <a:pt x="208" y="9"/>
                    <a:pt x="208" y="9"/>
                    <a:pt x="208" y="9"/>
                  </a:cubicBezTo>
                  <a:cubicBezTo>
                    <a:pt x="210" y="9"/>
                    <a:pt x="212" y="7"/>
                    <a:pt x="212" y="4"/>
                  </a:cubicBezTo>
                  <a:cubicBezTo>
                    <a:pt x="212" y="2"/>
                    <a:pt x="210" y="0"/>
                    <a:pt x="20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šľiḍè">
              <a:extLst>
                <a:ext uri="{FF2B5EF4-FFF2-40B4-BE49-F238E27FC236}">
                  <a16:creationId xmlns:a16="http://schemas.microsoft.com/office/drawing/2014/main" id="{B9A2C5DA-0254-45C0-9245-B0E7BAD647DC}"/>
                </a:ext>
              </a:extLst>
            </p:cNvPr>
            <p:cNvSpPr/>
            <p:nvPr/>
          </p:nvSpPr>
          <p:spPr bwMode="auto">
            <a:xfrm>
              <a:off x="4643438" y="2981326"/>
              <a:ext cx="1692275" cy="609600"/>
            </a:xfrm>
            <a:prstGeom prst="rect">
              <a:avLst/>
            </a:prstGeom>
            <a:solidFill>
              <a:srgbClr val="A87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šḷiďe">
              <a:extLst>
                <a:ext uri="{FF2B5EF4-FFF2-40B4-BE49-F238E27FC236}">
                  <a16:creationId xmlns:a16="http://schemas.microsoft.com/office/drawing/2014/main" id="{367C048F-5C06-4804-B3B8-DAB81C6FE071}"/>
                </a:ext>
              </a:extLst>
            </p:cNvPr>
            <p:cNvSpPr/>
            <p:nvPr/>
          </p:nvSpPr>
          <p:spPr bwMode="auto">
            <a:xfrm>
              <a:off x="4643438" y="2981326"/>
              <a:ext cx="16922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şľîďé">
              <a:extLst>
                <a:ext uri="{FF2B5EF4-FFF2-40B4-BE49-F238E27FC236}">
                  <a16:creationId xmlns:a16="http://schemas.microsoft.com/office/drawing/2014/main" id="{B88D5298-9F35-48D8-BAE4-5BEEBACD404B}"/>
                </a:ext>
              </a:extLst>
            </p:cNvPr>
            <p:cNvSpPr/>
            <p:nvPr/>
          </p:nvSpPr>
          <p:spPr bwMode="auto">
            <a:xfrm>
              <a:off x="4811713" y="3086101"/>
              <a:ext cx="395288" cy="398463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ṥ1idé">
              <a:extLst>
                <a:ext uri="{FF2B5EF4-FFF2-40B4-BE49-F238E27FC236}">
                  <a16:creationId xmlns:a16="http://schemas.microsoft.com/office/drawing/2014/main" id="{26DECFBB-466E-4158-9C4B-54F5D75F059E}"/>
                </a:ext>
              </a:extLst>
            </p:cNvPr>
            <p:cNvSpPr/>
            <p:nvPr/>
          </p:nvSpPr>
          <p:spPr bwMode="auto">
            <a:xfrm>
              <a:off x="4906963" y="3319463"/>
              <a:ext cx="204788" cy="115888"/>
            </a:xfrm>
            <a:custGeom>
              <a:avLst/>
              <a:gdLst>
                <a:gd name="T0" fmla="*/ 62 w 62"/>
                <a:gd name="T1" fmla="*/ 27 h 35"/>
                <a:gd name="T2" fmla="*/ 35 w 62"/>
                <a:gd name="T3" fmla="*/ 0 h 35"/>
                <a:gd name="T4" fmla="*/ 27 w 62"/>
                <a:gd name="T5" fmla="*/ 0 h 35"/>
                <a:gd name="T6" fmla="*/ 0 w 62"/>
                <a:gd name="T7" fmla="*/ 27 h 35"/>
                <a:gd name="T8" fmla="*/ 0 w 62"/>
                <a:gd name="T9" fmla="*/ 35 h 35"/>
                <a:gd name="T10" fmla="*/ 62 w 62"/>
                <a:gd name="T11" fmla="*/ 35 h 35"/>
                <a:gd name="T12" fmla="*/ 62 w 62"/>
                <a:gd name="T1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5">
                  <a:moveTo>
                    <a:pt x="62" y="27"/>
                  </a:moveTo>
                  <a:cubicBezTo>
                    <a:pt x="62" y="12"/>
                    <a:pt x="50" y="0"/>
                    <a:pt x="3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2" y="35"/>
                    <a:pt x="62" y="35"/>
                    <a:pt x="62" y="35"/>
                  </a:cubicBezTo>
                  <a:lnTo>
                    <a:pt x="62" y="27"/>
                  </a:lnTo>
                  <a:close/>
                </a:path>
              </a:pathLst>
            </a:custGeom>
            <a:solidFill>
              <a:srgbClr val="A87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s1iḋê">
              <a:extLst>
                <a:ext uri="{FF2B5EF4-FFF2-40B4-BE49-F238E27FC236}">
                  <a16:creationId xmlns:a16="http://schemas.microsoft.com/office/drawing/2014/main" id="{529DD081-582E-42DD-9759-88B810CE5677}"/>
                </a:ext>
              </a:extLst>
            </p:cNvPr>
            <p:cNvSpPr/>
            <p:nvPr/>
          </p:nvSpPr>
          <p:spPr bwMode="auto">
            <a:xfrm>
              <a:off x="4959350" y="3201988"/>
              <a:ext cx="103188" cy="101600"/>
            </a:xfrm>
            <a:prstGeom prst="ellipse">
              <a:avLst/>
            </a:prstGeom>
            <a:solidFill>
              <a:srgbClr val="A87D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sḷîḋé">
              <a:extLst>
                <a:ext uri="{FF2B5EF4-FFF2-40B4-BE49-F238E27FC236}">
                  <a16:creationId xmlns:a16="http://schemas.microsoft.com/office/drawing/2014/main" id="{AFE538EF-B3A6-4241-A14D-CA0196D66C31}"/>
                </a:ext>
              </a:extLst>
            </p:cNvPr>
            <p:cNvSpPr/>
            <p:nvPr/>
          </p:nvSpPr>
          <p:spPr bwMode="auto">
            <a:xfrm>
              <a:off x="5299075" y="3214688"/>
              <a:ext cx="320675" cy="30163"/>
            </a:xfrm>
            <a:custGeom>
              <a:avLst/>
              <a:gdLst>
                <a:gd name="T0" fmla="*/ 4 w 97"/>
                <a:gd name="T1" fmla="*/ 9 h 9"/>
                <a:gd name="T2" fmla="*/ 92 w 97"/>
                <a:gd name="T3" fmla="*/ 9 h 9"/>
                <a:gd name="T4" fmla="*/ 97 w 97"/>
                <a:gd name="T5" fmla="*/ 5 h 9"/>
                <a:gd name="T6" fmla="*/ 92 w 97"/>
                <a:gd name="T7" fmla="*/ 0 h 9"/>
                <a:gd name="T8" fmla="*/ 4 w 97"/>
                <a:gd name="T9" fmla="*/ 0 h 9"/>
                <a:gd name="T10" fmla="*/ 0 w 97"/>
                <a:gd name="T11" fmla="*/ 5 h 9"/>
                <a:gd name="T12" fmla="*/ 4 w 9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9">
                  <a:moveTo>
                    <a:pt x="4" y="9"/>
                  </a:moveTo>
                  <a:cubicBezTo>
                    <a:pt x="92" y="9"/>
                    <a:pt x="92" y="9"/>
                    <a:pt x="92" y="9"/>
                  </a:cubicBezTo>
                  <a:cubicBezTo>
                    <a:pt x="95" y="9"/>
                    <a:pt x="97" y="7"/>
                    <a:pt x="97" y="5"/>
                  </a:cubicBezTo>
                  <a:cubicBezTo>
                    <a:pt x="97" y="2"/>
                    <a:pt x="95" y="0"/>
                    <a:pt x="9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ṡ1îḑe">
              <a:extLst>
                <a:ext uri="{FF2B5EF4-FFF2-40B4-BE49-F238E27FC236}">
                  <a16:creationId xmlns:a16="http://schemas.microsoft.com/office/drawing/2014/main" id="{B2502E0F-7CB8-436E-80EB-F4C268A347DE}"/>
                </a:ext>
              </a:extLst>
            </p:cNvPr>
            <p:cNvSpPr/>
            <p:nvPr/>
          </p:nvSpPr>
          <p:spPr bwMode="auto">
            <a:xfrm>
              <a:off x="5299075" y="3313113"/>
              <a:ext cx="700088" cy="30163"/>
            </a:xfrm>
            <a:custGeom>
              <a:avLst/>
              <a:gdLst>
                <a:gd name="T0" fmla="*/ 4 w 212"/>
                <a:gd name="T1" fmla="*/ 9 h 9"/>
                <a:gd name="T2" fmla="*/ 208 w 212"/>
                <a:gd name="T3" fmla="*/ 9 h 9"/>
                <a:gd name="T4" fmla="*/ 212 w 212"/>
                <a:gd name="T5" fmla="*/ 4 h 9"/>
                <a:gd name="T6" fmla="*/ 208 w 212"/>
                <a:gd name="T7" fmla="*/ 0 h 9"/>
                <a:gd name="T8" fmla="*/ 4 w 212"/>
                <a:gd name="T9" fmla="*/ 0 h 9"/>
                <a:gd name="T10" fmla="*/ 0 w 212"/>
                <a:gd name="T11" fmla="*/ 4 h 9"/>
                <a:gd name="T12" fmla="*/ 4 w 212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9">
                  <a:moveTo>
                    <a:pt x="4" y="9"/>
                  </a:moveTo>
                  <a:cubicBezTo>
                    <a:pt x="208" y="9"/>
                    <a:pt x="208" y="9"/>
                    <a:pt x="208" y="9"/>
                  </a:cubicBezTo>
                  <a:cubicBezTo>
                    <a:pt x="210" y="9"/>
                    <a:pt x="212" y="7"/>
                    <a:pt x="212" y="4"/>
                  </a:cubicBezTo>
                  <a:cubicBezTo>
                    <a:pt x="212" y="2"/>
                    <a:pt x="210" y="0"/>
                    <a:pt x="20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ṡḷïḑè">
              <a:extLst>
                <a:ext uri="{FF2B5EF4-FFF2-40B4-BE49-F238E27FC236}">
                  <a16:creationId xmlns:a16="http://schemas.microsoft.com/office/drawing/2014/main" id="{455EF57F-5DB0-451E-97FC-0248B5C00805}"/>
                </a:ext>
              </a:extLst>
            </p:cNvPr>
            <p:cNvSpPr/>
            <p:nvPr/>
          </p:nvSpPr>
          <p:spPr bwMode="auto">
            <a:xfrm>
              <a:off x="6510338" y="2697163"/>
              <a:ext cx="0" cy="695325"/>
            </a:xfrm>
            <a:custGeom>
              <a:avLst/>
              <a:gdLst>
                <a:gd name="T0" fmla="*/ 0 h 438"/>
                <a:gd name="T1" fmla="*/ 438 h 438"/>
                <a:gd name="T2" fmla="*/ 438 h 438"/>
                <a:gd name="T3" fmla="*/ 2 h 438"/>
                <a:gd name="T4" fmla="*/ 0 h 43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8">
                  <a:moveTo>
                    <a:pt x="0" y="0"/>
                  </a:moveTo>
                  <a:lnTo>
                    <a:pt x="0" y="438"/>
                  </a:lnTo>
                  <a:lnTo>
                    <a:pt x="0" y="438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ṩliḑè">
              <a:extLst>
                <a:ext uri="{FF2B5EF4-FFF2-40B4-BE49-F238E27FC236}">
                  <a16:creationId xmlns:a16="http://schemas.microsoft.com/office/drawing/2014/main" id="{5B5DA0CE-0570-44AC-9CB7-27D652FD630C}"/>
                </a:ext>
              </a:extLst>
            </p:cNvPr>
            <p:cNvSpPr/>
            <p:nvPr/>
          </p:nvSpPr>
          <p:spPr bwMode="auto">
            <a:xfrm>
              <a:off x="6510338" y="2697163"/>
              <a:ext cx="0" cy="695325"/>
            </a:xfrm>
            <a:custGeom>
              <a:avLst/>
              <a:gdLst>
                <a:gd name="T0" fmla="*/ 0 h 438"/>
                <a:gd name="T1" fmla="*/ 438 h 438"/>
                <a:gd name="T2" fmla="*/ 438 h 438"/>
                <a:gd name="T3" fmla="*/ 2 h 438"/>
                <a:gd name="T4" fmla="*/ 0 h 43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38">
                  <a:moveTo>
                    <a:pt x="0" y="0"/>
                  </a:moveTo>
                  <a:lnTo>
                    <a:pt x="0" y="438"/>
                  </a:lnTo>
                  <a:lnTo>
                    <a:pt x="0" y="438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ṡḷïḍè">
              <a:extLst>
                <a:ext uri="{FF2B5EF4-FFF2-40B4-BE49-F238E27FC236}">
                  <a16:creationId xmlns:a16="http://schemas.microsoft.com/office/drawing/2014/main" id="{4E746C5C-042E-41D9-A13A-758E97EDE97C}"/>
                </a:ext>
              </a:extLst>
            </p:cNvPr>
            <p:cNvSpPr/>
            <p:nvPr/>
          </p:nvSpPr>
          <p:spPr bwMode="auto">
            <a:xfrm>
              <a:off x="6332538" y="2601913"/>
              <a:ext cx="177800" cy="790575"/>
            </a:xfrm>
            <a:custGeom>
              <a:avLst/>
              <a:gdLst>
                <a:gd name="T0" fmla="*/ 0 w 112"/>
                <a:gd name="T1" fmla="*/ 0 h 498"/>
                <a:gd name="T2" fmla="*/ 0 w 112"/>
                <a:gd name="T3" fmla="*/ 239 h 498"/>
                <a:gd name="T4" fmla="*/ 2 w 112"/>
                <a:gd name="T5" fmla="*/ 239 h 498"/>
                <a:gd name="T6" fmla="*/ 2 w 112"/>
                <a:gd name="T7" fmla="*/ 438 h 498"/>
                <a:gd name="T8" fmla="*/ 112 w 112"/>
                <a:gd name="T9" fmla="*/ 498 h 498"/>
                <a:gd name="T10" fmla="*/ 112 w 112"/>
                <a:gd name="T11" fmla="*/ 60 h 498"/>
                <a:gd name="T12" fmla="*/ 0 w 112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98">
                  <a:moveTo>
                    <a:pt x="0" y="0"/>
                  </a:moveTo>
                  <a:lnTo>
                    <a:pt x="0" y="239"/>
                  </a:lnTo>
                  <a:lnTo>
                    <a:pt x="2" y="239"/>
                  </a:lnTo>
                  <a:lnTo>
                    <a:pt x="2" y="438"/>
                  </a:lnTo>
                  <a:lnTo>
                    <a:pt x="112" y="498"/>
                  </a:lnTo>
                  <a:lnTo>
                    <a:pt x="11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ṣļïďé">
              <a:extLst>
                <a:ext uri="{FF2B5EF4-FFF2-40B4-BE49-F238E27FC236}">
                  <a16:creationId xmlns:a16="http://schemas.microsoft.com/office/drawing/2014/main" id="{76327217-3015-4B24-9D68-94B114FF0B3B}"/>
                </a:ext>
              </a:extLst>
            </p:cNvPr>
            <p:cNvSpPr/>
            <p:nvPr/>
          </p:nvSpPr>
          <p:spPr bwMode="auto">
            <a:xfrm>
              <a:off x="6332538" y="2601913"/>
              <a:ext cx="177800" cy="790575"/>
            </a:xfrm>
            <a:custGeom>
              <a:avLst/>
              <a:gdLst>
                <a:gd name="T0" fmla="*/ 0 w 112"/>
                <a:gd name="T1" fmla="*/ 0 h 498"/>
                <a:gd name="T2" fmla="*/ 0 w 112"/>
                <a:gd name="T3" fmla="*/ 239 h 498"/>
                <a:gd name="T4" fmla="*/ 2 w 112"/>
                <a:gd name="T5" fmla="*/ 239 h 498"/>
                <a:gd name="T6" fmla="*/ 2 w 112"/>
                <a:gd name="T7" fmla="*/ 438 h 498"/>
                <a:gd name="T8" fmla="*/ 112 w 112"/>
                <a:gd name="T9" fmla="*/ 498 h 498"/>
                <a:gd name="T10" fmla="*/ 112 w 112"/>
                <a:gd name="T11" fmla="*/ 60 h 498"/>
                <a:gd name="T12" fmla="*/ 0 w 112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98">
                  <a:moveTo>
                    <a:pt x="0" y="0"/>
                  </a:moveTo>
                  <a:lnTo>
                    <a:pt x="0" y="239"/>
                  </a:lnTo>
                  <a:lnTo>
                    <a:pt x="2" y="239"/>
                  </a:lnTo>
                  <a:lnTo>
                    <a:pt x="2" y="438"/>
                  </a:lnTo>
                  <a:lnTo>
                    <a:pt x="112" y="498"/>
                  </a:lnTo>
                  <a:lnTo>
                    <a:pt x="112" y="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ṣḷïḋé">
              <a:extLst>
                <a:ext uri="{FF2B5EF4-FFF2-40B4-BE49-F238E27FC236}">
                  <a16:creationId xmlns:a16="http://schemas.microsoft.com/office/drawing/2014/main" id="{CE3EE3A6-EE80-4B1D-A3BD-C0EB781D447B}"/>
                </a:ext>
              </a:extLst>
            </p:cNvPr>
            <p:cNvSpPr/>
            <p:nvPr/>
          </p:nvSpPr>
          <p:spPr bwMode="auto">
            <a:xfrm>
              <a:off x="5470525" y="2292351"/>
              <a:ext cx="862013" cy="688975"/>
            </a:xfrm>
            <a:custGeom>
              <a:avLst/>
              <a:gdLst>
                <a:gd name="T0" fmla="*/ 185 w 543"/>
                <a:gd name="T1" fmla="*/ 0 h 434"/>
                <a:gd name="T2" fmla="*/ 0 w 543"/>
                <a:gd name="T3" fmla="*/ 336 h 434"/>
                <a:gd name="T4" fmla="*/ 181 w 543"/>
                <a:gd name="T5" fmla="*/ 434 h 434"/>
                <a:gd name="T6" fmla="*/ 543 w 543"/>
                <a:gd name="T7" fmla="*/ 434 h 434"/>
                <a:gd name="T8" fmla="*/ 543 w 543"/>
                <a:gd name="T9" fmla="*/ 195 h 434"/>
                <a:gd name="T10" fmla="*/ 185 w 543"/>
                <a:gd name="T1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3" h="434">
                  <a:moveTo>
                    <a:pt x="185" y="0"/>
                  </a:moveTo>
                  <a:lnTo>
                    <a:pt x="0" y="336"/>
                  </a:lnTo>
                  <a:lnTo>
                    <a:pt x="181" y="434"/>
                  </a:lnTo>
                  <a:lnTo>
                    <a:pt x="543" y="434"/>
                  </a:lnTo>
                  <a:lnTo>
                    <a:pt x="543" y="19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B1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ṡ1iḍê">
              <a:extLst>
                <a:ext uri="{FF2B5EF4-FFF2-40B4-BE49-F238E27FC236}">
                  <a16:creationId xmlns:a16="http://schemas.microsoft.com/office/drawing/2014/main" id="{61C32305-E536-4E93-9766-4631029D7479}"/>
                </a:ext>
              </a:extLst>
            </p:cNvPr>
            <p:cNvSpPr/>
            <p:nvPr/>
          </p:nvSpPr>
          <p:spPr bwMode="auto">
            <a:xfrm>
              <a:off x="5470525" y="2292351"/>
              <a:ext cx="862013" cy="688975"/>
            </a:xfrm>
            <a:custGeom>
              <a:avLst/>
              <a:gdLst>
                <a:gd name="T0" fmla="*/ 185 w 543"/>
                <a:gd name="T1" fmla="*/ 0 h 434"/>
                <a:gd name="T2" fmla="*/ 0 w 543"/>
                <a:gd name="T3" fmla="*/ 336 h 434"/>
                <a:gd name="T4" fmla="*/ 181 w 543"/>
                <a:gd name="T5" fmla="*/ 434 h 434"/>
                <a:gd name="T6" fmla="*/ 543 w 543"/>
                <a:gd name="T7" fmla="*/ 434 h 434"/>
                <a:gd name="T8" fmla="*/ 543 w 543"/>
                <a:gd name="T9" fmla="*/ 195 h 434"/>
                <a:gd name="T10" fmla="*/ 185 w 543"/>
                <a:gd name="T1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3" h="434">
                  <a:moveTo>
                    <a:pt x="185" y="0"/>
                  </a:moveTo>
                  <a:lnTo>
                    <a:pt x="0" y="336"/>
                  </a:lnTo>
                  <a:lnTo>
                    <a:pt x="181" y="434"/>
                  </a:lnTo>
                  <a:lnTo>
                    <a:pt x="543" y="434"/>
                  </a:lnTo>
                  <a:lnTo>
                    <a:pt x="543" y="195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îşļïḍê">
              <a:extLst>
                <a:ext uri="{FF2B5EF4-FFF2-40B4-BE49-F238E27FC236}">
                  <a16:creationId xmlns:a16="http://schemas.microsoft.com/office/drawing/2014/main" id="{020A7954-97F1-43D0-B906-1183C93B6657}"/>
                </a:ext>
              </a:extLst>
            </p:cNvPr>
            <p:cNvSpPr/>
            <p:nvPr/>
          </p:nvSpPr>
          <p:spPr bwMode="auto">
            <a:xfrm>
              <a:off x="5757863" y="2981326"/>
              <a:ext cx="577850" cy="315913"/>
            </a:xfrm>
            <a:custGeom>
              <a:avLst/>
              <a:gdLst>
                <a:gd name="T0" fmla="*/ 364 w 364"/>
                <a:gd name="T1" fmla="*/ 0 h 199"/>
                <a:gd name="T2" fmla="*/ 362 w 364"/>
                <a:gd name="T3" fmla="*/ 0 h 199"/>
                <a:gd name="T4" fmla="*/ 0 w 364"/>
                <a:gd name="T5" fmla="*/ 0 h 199"/>
                <a:gd name="T6" fmla="*/ 364 w 364"/>
                <a:gd name="T7" fmla="*/ 199 h 199"/>
                <a:gd name="T8" fmla="*/ 364 w 364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199">
                  <a:moveTo>
                    <a:pt x="364" y="0"/>
                  </a:moveTo>
                  <a:lnTo>
                    <a:pt x="362" y="0"/>
                  </a:lnTo>
                  <a:lnTo>
                    <a:pt x="0" y="0"/>
                  </a:lnTo>
                  <a:lnTo>
                    <a:pt x="364" y="199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926C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şļíḍê">
              <a:extLst>
                <a:ext uri="{FF2B5EF4-FFF2-40B4-BE49-F238E27FC236}">
                  <a16:creationId xmlns:a16="http://schemas.microsoft.com/office/drawing/2014/main" id="{2C38BF67-6A82-4E98-A92F-970C95A5F0AC}"/>
                </a:ext>
              </a:extLst>
            </p:cNvPr>
            <p:cNvSpPr/>
            <p:nvPr/>
          </p:nvSpPr>
          <p:spPr bwMode="auto">
            <a:xfrm>
              <a:off x="5757863" y="2981326"/>
              <a:ext cx="577850" cy="315913"/>
            </a:xfrm>
            <a:custGeom>
              <a:avLst/>
              <a:gdLst>
                <a:gd name="T0" fmla="*/ 364 w 364"/>
                <a:gd name="T1" fmla="*/ 0 h 199"/>
                <a:gd name="T2" fmla="*/ 362 w 364"/>
                <a:gd name="T3" fmla="*/ 0 h 199"/>
                <a:gd name="T4" fmla="*/ 0 w 364"/>
                <a:gd name="T5" fmla="*/ 0 h 199"/>
                <a:gd name="T6" fmla="*/ 364 w 364"/>
                <a:gd name="T7" fmla="*/ 199 h 199"/>
                <a:gd name="T8" fmla="*/ 364 w 364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199">
                  <a:moveTo>
                    <a:pt x="364" y="0"/>
                  </a:moveTo>
                  <a:lnTo>
                    <a:pt x="362" y="0"/>
                  </a:lnTo>
                  <a:lnTo>
                    <a:pt x="0" y="0"/>
                  </a:lnTo>
                  <a:lnTo>
                    <a:pt x="364" y="199"/>
                  </a:lnTo>
                  <a:lnTo>
                    <a:pt x="3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ṡ1ïḋê">
              <a:extLst>
                <a:ext uri="{FF2B5EF4-FFF2-40B4-BE49-F238E27FC236}">
                  <a16:creationId xmlns:a16="http://schemas.microsoft.com/office/drawing/2014/main" id="{F2ACAA0C-512D-460A-BFC0-21A5B3CFCD19}"/>
                </a:ext>
              </a:extLst>
            </p:cNvPr>
            <p:cNvSpPr/>
            <p:nvPr/>
          </p:nvSpPr>
          <p:spPr bwMode="auto">
            <a:xfrm>
              <a:off x="3441700" y="5476876"/>
              <a:ext cx="5314950" cy="55563"/>
            </a:xfrm>
            <a:custGeom>
              <a:avLst/>
              <a:gdLst>
                <a:gd name="T0" fmla="*/ 1602 w 1611"/>
                <a:gd name="T1" fmla="*/ 17 h 17"/>
                <a:gd name="T2" fmla="*/ 9 w 1611"/>
                <a:gd name="T3" fmla="*/ 17 h 17"/>
                <a:gd name="T4" fmla="*/ 0 w 1611"/>
                <a:gd name="T5" fmla="*/ 9 h 17"/>
                <a:gd name="T6" fmla="*/ 9 w 1611"/>
                <a:gd name="T7" fmla="*/ 0 h 17"/>
                <a:gd name="T8" fmla="*/ 1602 w 1611"/>
                <a:gd name="T9" fmla="*/ 0 h 17"/>
                <a:gd name="T10" fmla="*/ 1611 w 1611"/>
                <a:gd name="T11" fmla="*/ 9 h 17"/>
                <a:gd name="T12" fmla="*/ 1602 w 1611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1" h="17">
                  <a:moveTo>
                    <a:pt x="1602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602" y="0"/>
                    <a:pt x="1602" y="0"/>
                    <a:pt x="1602" y="0"/>
                  </a:cubicBezTo>
                  <a:cubicBezTo>
                    <a:pt x="1607" y="0"/>
                    <a:pt x="1611" y="4"/>
                    <a:pt x="1611" y="9"/>
                  </a:cubicBezTo>
                  <a:cubicBezTo>
                    <a:pt x="1611" y="13"/>
                    <a:pt x="1607" y="17"/>
                    <a:pt x="1602" y="17"/>
                  </a:cubicBezTo>
                  <a:close/>
                </a:path>
              </a:pathLst>
            </a:custGeom>
            <a:solidFill>
              <a:srgbClr val="8F6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šľiḍê">
              <a:extLst>
                <a:ext uri="{FF2B5EF4-FFF2-40B4-BE49-F238E27FC236}">
                  <a16:creationId xmlns:a16="http://schemas.microsoft.com/office/drawing/2014/main" id="{25F628A8-EFAE-4B1F-A784-CE3DE80B2D5A}"/>
                </a:ext>
              </a:extLst>
            </p:cNvPr>
            <p:cNvSpPr/>
            <p:nvPr/>
          </p:nvSpPr>
          <p:spPr bwMode="auto">
            <a:xfrm>
              <a:off x="6388100" y="2413001"/>
              <a:ext cx="431800" cy="257175"/>
            </a:xfrm>
            <a:custGeom>
              <a:avLst/>
              <a:gdLst>
                <a:gd name="T0" fmla="*/ 131 w 131"/>
                <a:gd name="T1" fmla="*/ 49 h 78"/>
                <a:gd name="T2" fmla="*/ 59 w 131"/>
                <a:gd name="T3" fmla="*/ 11 h 78"/>
                <a:gd name="T4" fmla="*/ 59 w 131"/>
                <a:gd name="T5" fmla="*/ 11 h 78"/>
                <a:gd name="T6" fmla="*/ 53 w 131"/>
                <a:gd name="T7" fmla="*/ 5 h 78"/>
                <a:gd name="T8" fmla="*/ 37 w 131"/>
                <a:gd name="T9" fmla="*/ 3 h 78"/>
                <a:gd name="T10" fmla="*/ 28 w 131"/>
                <a:gd name="T11" fmla="*/ 7 h 78"/>
                <a:gd name="T12" fmla="*/ 17 w 131"/>
                <a:gd name="T13" fmla="*/ 7 h 78"/>
                <a:gd name="T14" fmla="*/ 0 w 131"/>
                <a:gd name="T15" fmla="*/ 8 h 78"/>
                <a:gd name="T16" fmla="*/ 40 w 131"/>
                <a:gd name="T17" fmla="*/ 34 h 78"/>
                <a:gd name="T18" fmla="*/ 48 w 131"/>
                <a:gd name="T19" fmla="*/ 36 h 78"/>
                <a:gd name="T20" fmla="*/ 121 w 131"/>
                <a:gd name="T21" fmla="*/ 78 h 78"/>
                <a:gd name="T22" fmla="*/ 131 w 131"/>
                <a:gd name="T23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78">
                  <a:moveTo>
                    <a:pt x="131" y="49"/>
                  </a:move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9" y="1"/>
                    <a:pt x="43" y="0"/>
                    <a:pt x="37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4" y="6"/>
                    <a:pt x="20" y="6"/>
                    <a:pt x="17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2" y="36"/>
                    <a:pt x="45" y="36"/>
                    <a:pt x="48" y="36"/>
                  </a:cubicBezTo>
                  <a:cubicBezTo>
                    <a:pt x="121" y="78"/>
                    <a:pt x="121" y="78"/>
                    <a:pt x="121" y="78"/>
                  </a:cubicBezTo>
                  <a:lnTo>
                    <a:pt x="131" y="49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š1îḑe">
              <a:extLst>
                <a:ext uri="{FF2B5EF4-FFF2-40B4-BE49-F238E27FC236}">
                  <a16:creationId xmlns:a16="http://schemas.microsoft.com/office/drawing/2014/main" id="{AF054A77-33E0-4B76-B52E-075307D050AD}"/>
                </a:ext>
              </a:extLst>
            </p:cNvPr>
            <p:cNvSpPr/>
            <p:nvPr/>
          </p:nvSpPr>
          <p:spPr bwMode="auto">
            <a:xfrm>
              <a:off x="6642100" y="2370138"/>
              <a:ext cx="954088" cy="504825"/>
            </a:xfrm>
            <a:custGeom>
              <a:avLst/>
              <a:gdLst>
                <a:gd name="T0" fmla="*/ 278 w 289"/>
                <a:gd name="T1" fmla="*/ 14 h 153"/>
                <a:gd name="T2" fmla="*/ 235 w 289"/>
                <a:gd name="T3" fmla="*/ 11 h 153"/>
                <a:gd name="T4" fmla="*/ 149 w 289"/>
                <a:gd name="T5" fmla="*/ 85 h 153"/>
                <a:gd name="T6" fmla="*/ 21 w 289"/>
                <a:gd name="T7" fmla="*/ 32 h 153"/>
                <a:gd name="T8" fmla="*/ 0 w 289"/>
                <a:gd name="T9" fmla="*/ 68 h 153"/>
                <a:gd name="T10" fmla="*/ 141 w 289"/>
                <a:gd name="T11" fmla="*/ 147 h 153"/>
                <a:gd name="T12" fmla="*/ 173 w 289"/>
                <a:gd name="T13" fmla="*/ 144 h 153"/>
                <a:gd name="T14" fmla="*/ 175 w 289"/>
                <a:gd name="T15" fmla="*/ 143 h 153"/>
                <a:gd name="T16" fmla="*/ 275 w 289"/>
                <a:gd name="T17" fmla="*/ 57 h 153"/>
                <a:gd name="T18" fmla="*/ 278 w 289"/>
                <a:gd name="T19" fmla="*/ 1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153">
                  <a:moveTo>
                    <a:pt x="278" y="14"/>
                  </a:moveTo>
                  <a:cubicBezTo>
                    <a:pt x="267" y="1"/>
                    <a:pt x="248" y="0"/>
                    <a:pt x="235" y="11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51" y="153"/>
                    <a:pt x="164" y="152"/>
                    <a:pt x="173" y="144"/>
                  </a:cubicBezTo>
                  <a:cubicBezTo>
                    <a:pt x="175" y="143"/>
                    <a:pt x="175" y="143"/>
                    <a:pt x="175" y="143"/>
                  </a:cubicBezTo>
                  <a:cubicBezTo>
                    <a:pt x="275" y="57"/>
                    <a:pt x="275" y="57"/>
                    <a:pt x="275" y="57"/>
                  </a:cubicBezTo>
                  <a:cubicBezTo>
                    <a:pt x="288" y="46"/>
                    <a:pt x="289" y="27"/>
                    <a:pt x="278" y="14"/>
                  </a:cubicBez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sḻïdè">
              <a:extLst>
                <a:ext uri="{FF2B5EF4-FFF2-40B4-BE49-F238E27FC236}">
                  <a16:creationId xmlns:a16="http://schemas.microsoft.com/office/drawing/2014/main" id="{E998EE99-519A-4CEA-B496-2765EE52793F}"/>
                </a:ext>
              </a:extLst>
            </p:cNvPr>
            <p:cNvSpPr/>
            <p:nvPr/>
          </p:nvSpPr>
          <p:spPr bwMode="auto">
            <a:xfrm>
              <a:off x="6589713" y="2452688"/>
              <a:ext cx="122238" cy="142875"/>
            </a:xfrm>
            <a:custGeom>
              <a:avLst/>
              <a:gdLst>
                <a:gd name="T0" fmla="*/ 77 w 77"/>
                <a:gd name="T1" fmla="*/ 15 h 90"/>
                <a:gd name="T2" fmla="*/ 41 w 77"/>
                <a:gd name="T3" fmla="*/ 0 h 90"/>
                <a:gd name="T4" fmla="*/ 0 w 77"/>
                <a:gd name="T5" fmla="*/ 71 h 90"/>
                <a:gd name="T6" fmla="*/ 33 w 77"/>
                <a:gd name="T7" fmla="*/ 90 h 90"/>
                <a:gd name="T8" fmla="*/ 77 w 77"/>
                <a:gd name="T9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0">
                  <a:moveTo>
                    <a:pt x="77" y="15"/>
                  </a:moveTo>
                  <a:lnTo>
                    <a:pt x="41" y="0"/>
                  </a:lnTo>
                  <a:lnTo>
                    <a:pt x="0" y="71"/>
                  </a:lnTo>
                  <a:lnTo>
                    <a:pt x="33" y="90"/>
                  </a:lnTo>
                  <a:lnTo>
                    <a:pt x="77" y="1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ṩlïḋê">
              <a:extLst>
                <a:ext uri="{FF2B5EF4-FFF2-40B4-BE49-F238E27FC236}">
                  <a16:creationId xmlns:a16="http://schemas.microsoft.com/office/drawing/2014/main" id="{0C03D21F-6D80-43A8-87F6-915845D4891B}"/>
                </a:ext>
              </a:extLst>
            </p:cNvPr>
            <p:cNvSpPr/>
            <p:nvPr/>
          </p:nvSpPr>
          <p:spPr bwMode="auto">
            <a:xfrm>
              <a:off x="7259638" y="1708151"/>
              <a:ext cx="504825" cy="508000"/>
            </a:xfrm>
            <a:prstGeom prst="ellipse">
              <a:avLst/>
            </a:pr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şlïďê">
              <a:extLst>
                <a:ext uri="{FF2B5EF4-FFF2-40B4-BE49-F238E27FC236}">
                  <a16:creationId xmlns:a16="http://schemas.microsoft.com/office/drawing/2014/main" id="{1ED61A7B-0968-40CE-A2F2-D4A8B6CD4EDB}"/>
                </a:ext>
              </a:extLst>
            </p:cNvPr>
            <p:cNvSpPr/>
            <p:nvPr/>
          </p:nvSpPr>
          <p:spPr bwMode="auto">
            <a:xfrm>
              <a:off x="7826375" y="4622801"/>
              <a:ext cx="303213" cy="282575"/>
            </a:xfrm>
            <a:custGeom>
              <a:avLst/>
              <a:gdLst>
                <a:gd name="T0" fmla="*/ 75 w 92"/>
                <a:gd name="T1" fmla="*/ 86 h 86"/>
                <a:gd name="T2" fmla="*/ 0 w 92"/>
                <a:gd name="T3" fmla="*/ 35 h 86"/>
                <a:gd name="T4" fmla="*/ 24 w 92"/>
                <a:gd name="T5" fmla="*/ 0 h 86"/>
                <a:gd name="T6" fmla="*/ 92 w 92"/>
                <a:gd name="T7" fmla="*/ 61 h 86"/>
                <a:gd name="T8" fmla="*/ 75 w 92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6">
                  <a:moveTo>
                    <a:pt x="75" y="86"/>
                  </a:moveTo>
                  <a:cubicBezTo>
                    <a:pt x="74" y="85"/>
                    <a:pt x="0" y="35"/>
                    <a:pt x="0" y="3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92" y="61"/>
                    <a:pt x="92" y="61"/>
                    <a:pt x="92" y="61"/>
                  </a:cubicBezTo>
                  <a:lnTo>
                    <a:pt x="75" y="86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îŝ1iḓè">
              <a:extLst>
                <a:ext uri="{FF2B5EF4-FFF2-40B4-BE49-F238E27FC236}">
                  <a16:creationId xmlns:a16="http://schemas.microsoft.com/office/drawing/2014/main" id="{7C5D6E8B-F36B-491C-A2AF-2EED922C7943}"/>
                </a:ext>
              </a:extLst>
            </p:cNvPr>
            <p:cNvSpPr/>
            <p:nvPr/>
          </p:nvSpPr>
          <p:spPr bwMode="auto">
            <a:xfrm>
              <a:off x="8004175" y="4787901"/>
              <a:ext cx="257175" cy="454025"/>
            </a:xfrm>
            <a:custGeom>
              <a:avLst/>
              <a:gdLst>
                <a:gd name="T0" fmla="*/ 10 w 78"/>
                <a:gd name="T1" fmla="*/ 36 h 138"/>
                <a:gd name="T2" fmla="*/ 16 w 78"/>
                <a:gd name="T3" fmla="*/ 79 h 138"/>
                <a:gd name="T4" fmla="*/ 16 w 78"/>
                <a:gd name="T5" fmla="*/ 87 h 138"/>
                <a:gd name="T6" fmla="*/ 0 w 78"/>
                <a:gd name="T7" fmla="*/ 138 h 138"/>
                <a:gd name="T8" fmla="*/ 78 w 78"/>
                <a:gd name="T9" fmla="*/ 27 h 138"/>
                <a:gd name="T10" fmla="*/ 57 w 78"/>
                <a:gd name="T11" fmla="*/ 17 h 138"/>
                <a:gd name="T12" fmla="*/ 37 w 78"/>
                <a:gd name="T13" fmla="*/ 1 h 138"/>
                <a:gd name="T14" fmla="*/ 32 w 78"/>
                <a:gd name="T15" fmla="*/ 2 h 138"/>
                <a:gd name="T16" fmla="*/ 10 w 78"/>
                <a:gd name="T17" fmla="*/ 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38">
                  <a:moveTo>
                    <a:pt x="10" y="36"/>
                  </a:moveTo>
                  <a:cubicBezTo>
                    <a:pt x="16" y="79"/>
                    <a:pt x="16" y="79"/>
                    <a:pt x="16" y="79"/>
                  </a:cubicBezTo>
                  <a:cubicBezTo>
                    <a:pt x="16" y="82"/>
                    <a:pt x="16" y="84"/>
                    <a:pt x="16" y="8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0"/>
                    <a:pt x="33" y="0"/>
                    <a:pt x="32" y="2"/>
                  </a:cubicBezTo>
                  <a:lnTo>
                    <a:pt x="10" y="36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ṣļîḋé">
              <a:extLst>
                <a:ext uri="{FF2B5EF4-FFF2-40B4-BE49-F238E27FC236}">
                  <a16:creationId xmlns:a16="http://schemas.microsoft.com/office/drawing/2014/main" id="{6E849766-2D59-476C-92EC-7DD68FB9381D}"/>
                </a:ext>
              </a:extLst>
            </p:cNvPr>
            <p:cNvSpPr/>
            <p:nvPr/>
          </p:nvSpPr>
          <p:spPr bwMode="auto">
            <a:xfrm>
              <a:off x="8004175" y="4865688"/>
              <a:ext cx="290513" cy="396875"/>
            </a:xfrm>
            <a:custGeom>
              <a:avLst/>
              <a:gdLst>
                <a:gd name="T0" fmla="*/ 0 w 88"/>
                <a:gd name="T1" fmla="*/ 114 h 120"/>
                <a:gd name="T2" fmla="*/ 6 w 88"/>
                <a:gd name="T3" fmla="*/ 118 h 120"/>
                <a:gd name="T4" fmla="*/ 14 w 88"/>
                <a:gd name="T5" fmla="*/ 117 h 120"/>
                <a:gd name="T6" fmla="*/ 86 w 88"/>
                <a:gd name="T7" fmla="*/ 14 h 120"/>
                <a:gd name="T8" fmla="*/ 85 w 88"/>
                <a:gd name="T9" fmla="*/ 5 h 120"/>
                <a:gd name="T10" fmla="*/ 79 w 88"/>
                <a:gd name="T11" fmla="*/ 0 h 120"/>
                <a:gd name="T12" fmla="*/ 0 w 88"/>
                <a:gd name="T13" fmla="*/ 1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0" y="114"/>
                  </a:moveTo>
                  <a:cubicBezTo>
                    <a:pt x="6" y="118"/>
                    <a:pt x="6" y="118"/>
                    <a:pt x="6" y="118"/>
                  </a:cubicBezTo>
                  <a:cubicBezTo>
                    <a:pt x="8" y="120"/>
                    <a:pt x="12" y="120"/>
                    <a:pt x="14" y="117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8" y="11"/>
                    <a:pt x="87" y="7"/>
                    <a:pt x="85" y="5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šľîḋè">
              <a:extLst>
                <a:ext uri="{FF2B5EF4-FFF2-40B4-BE49-F238E27FC236}">
                  <a16:creationId xmlns:a16="http://schemas.microsoft.com/office/drawing/2014/main" id="{79C7205D-9704-43CD-B5D7-FF497E476DBF}"/>
                </a:ext>
              </a:extLst>
            </p:cNvPr>
            <p:cNvSpPr/>
            <p:nvPr/>
          </p:nvSpPr>
          <p:spPr bwMode="auto">
            <a:xfrm>
              <a:off x="7612063" y="4987926"/>
              <a:ext cx="134938" cy="306388"/>
            </a:xfrm>
            <a:custGeom>
              <a:avLst/>
              <a:gdLst>
                <a:gd name="T0" fmla="*/ 3 w 41"/>
                <a:gd name="T1" fmla="*/ 93 h 93"/>
                <a:gd name="T2" fmla="*/ 0 w 41"/>
                <a:gd name="T3" fmla="*/ 0 h 93"/>
                <a:gd name="T4" fmla="*/ 41 w 41"/>
                <a:gd name="T5" fmla="*/ 0 h 93"/>
                <a:gd name="T6" fmla="*/ 33 w 41"/>
                <a:gd name="T7" fmla="*/ 93 h 93"/>
                <a:gd name="T8" fmla="*/ 3 w 41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93">
                  <a:moveTo>
                    <a:pt x="3" y="93"/>
                  </a:moveTo>
                  <a:cubicBezTo>
                    <a:pt x="3" y="92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93"/>
                    <a:pt x="33" y="93"/>
                    <a:pt x="33" y="93"/>
                  </a:cubicBezTo>
                  <a:lnTo>
                    <a:pt x="3" y="93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ṧlîdê">
              <a:extLst>
                <a:ext uri="{FF2B5EF4-FFF2-40B4-BE49-F238E27FC236}">
                  <a16:creationId xmlns:a16="http://schemas.microsoft.com/office/drawing/2014/main" id="{EFFCEF8B-0B85-4A36-BF2E-809896072170}"/>
                </a:ext>
              </a:extLst>
            </p:cNvPr>
            <p:cNvSpPr/>
            <p:nvPr/>
          </p:nvSpPr>
          <p:spPr bwMode="auto">
            <a:xfrm>
              <a:off x="7331075" y="2298701"/>
              <a:ext cx="501650" cy="974725"/>
            </a:xfrm>
            <a:custGeom>
              <a:avLst/>
              <a:gdLst>
                <a:gd name="T0" fmla="*/ 65 w 152"/>
                <a:gd name="T1" fmla="*/ 0 h 296"/>
                <a:gd name="T2" fmla="*/ 48 w 152"/>
                <a:gd name="T3" fmla="*/ 8 h 296"/>
                <a:gd name="T4" fmla="*/ 2 w 152"/>
                <a:gd name="T5" fmla="*/ 63 h 296"/>
                <a:gd name="T6" fmla="*/ 9 w 152"/>
                <a:gd name="T7" fmla="*/ 296 h 296"/>
                <a:gd name="T8" fmla="*/ 152 w 152"/>
                <a:gd name="T9" fmla="*/ 296 h 296"/>
                <a:gd name="T10" fmla="*/ 152 w 152"/>
                <a:gd name="T11" fmla="*/ 73 h 296"/>
                <a:gd name="T12" fmla="*/ 131 w 152"/>
                <a:gd name="T13" fmla="*/ 19 h 296"/>
                <a:gd name="T14" fmla="*/ 65 w 152"/>
                <a:gd name="T1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296">
                  <a:moveTo>
                    <a:pt x="65" y="0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19" y="21"/>
                    <a:pt x="0" y="43"/>
                    <a:pt x="2" y="63"/>
                  </a:cubicBezTo>
                  <a:cubicBezTo>
                    <a:pt x="9" y="296"/>
                    <a:pt x="9" y="296"/>
                    <a:pt x="9" y="296"/>
                  </a:cubicBezTo>
                  <a:cubicBezTo>
                    <a:pt x="152" y="296"/>
                    <a:pt x="152" y="296"/>
                    <a:pt x="152" y="29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45"/>
                    <a:pt x="152" y="26"/>
                    <a:pt x="131" y="19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ṣḷîďè">
              <a:extLst>
                <a:ext uri="{FF2B5EF4-FFF2-40B4-BE49-F238E27FC236}">
                  <a16:creationId xmlns:a16="http://schemas.microsoft.com/office/drawing/2014/main" id="{7992B8C2-6B4E-4E48-98B6-C8FE3C7F870E}"/>
                </a:ext>
              </a:extLst>
            </p:cNvPr>
            <p:cNvSpPr/>
            <p:nvPr/>
          </p:nvSpPr>
          <p:spPr bwMode="auto">
            <a:xfrm>
              <a:off x="7480300" y="2090738"/>
              <a:ext cx="155575" cy="303213"/>
            </a:xfrm>
            <a:custGeom>
              <a:avLst/>
              <a:gdLst>
                <a:gd name="T0" fmla="*/ 0 w 47"/>
                <a:gd name="T1" fmla="*/ 92 h 92"/>
                <a:gd name="T2" fmla="*/ 23 w 47"/>
                <a:gd name="T3" fmla="*/ 92 h 92"/>
                <a:gd name="T4" fmla="*/ 47 w 47"/>
                <a:gd name="T5" fmla="*/ 69 h 92"/>
                <a:gd name="T6" fmla="*/ 47 w 47"/>
                <a:gd name="T7" fmla="*/ 1 h 92"/>
                <a:gd name="T8" fmla="*/ 46 w 47"/>
                <a:gd name="T9" fmla="*/ 0 h 92"/>
                <a:gd name="T10" fmla="*/ 2 w 47"/>
                <a:gd name="T11" fmla="*/ 0 h 92"/>
                <a:gd name="T12" fmla="*/ 0 w 47"/>
                <a:gd name="T13" fmla="*/ 1 h 92"/>
                <a:gd name="T14" fmla="*/ 0 w 47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92">
                  <a:moveTo>
                    <a:pt x="0" y="92"/>
                  </a:moveTo>
                  <a:cubicBezTo>
                    <a:pt x="23" y="92"/>
                    <a:pt x="23" y="92"/>
                    <a:pt x="23" y="92"/>
                  </a:cubicBezTo>
                  <a:cubicBezTo>
                    <a:pt x="36" y="92"/>
                    <a:pt x="47" y="82"/>
                    <a:pt x="47" y="69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6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ṧḻiḋê">
              <a:extLst>
                <a:ext uri="{FF2B5EF4-FFF2-40B4-BE49-F238E27FC236}">
                  <a16:creationId xmlns:a16="http://schemas.microsoft.com/office/drawing/2014/main" id="{308112B0-4D9D-4494-9B8C-8FCADA323086}"/>
                </a:ext>
              </a:extLst>
            </p:cNvPr>
            <p:cNvSpPr/>
            <p:nvPr/>
          </p:nvSpPr>
          <p:spPr bwMode="auto">
            <a:xfrm>
              <a:off x="7146925" y="3273426"/>
              <a:ext cx="860425" cy="1560513"/>
            </a:xfrm>
            <a:custGeom>
              <a:avLst/>
              <a:gdLst>
                <a:gd name="T0" fmla="*/ 61 w 261"/>
                <a:gd name="T1" fmla="*/ 0 h 473"/>
                <a:gd name="T2" fmla="*/ 5 w 261"/>
                <a:gd name="T3" fmla="*/ 265 h 473"/>
                <a:gd name="T4" fmla="*/ 23 w 261"/>
                <a:gd name="T5" fmla="*/ 313 h 473"/>
                <a:gd name="T6" fmla="*/ 232 w 261"/>
                <a:gd name="T7" fmla="*/ 473 h 473"/>
                <a:gd name="T8" fmla="*/ 261 w 261"/>
                <a:gd name="T9" fmla="*/ 426 h 473"/>
                <a:gd name="T10" fmla="*/ 89 w 261"/>
                <a:gd name="T11" fmla="*/ 267 h 473"/>
                <a:gd name="T12" fmla="*/ 208 w 261"/>
                <a:gd name="T13" fmla="*/ 0 h 473"/>
                <a:gd name="T14" fmla="*/ 61 w 261"/>
                <a:gd name="T15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473">
                  <a:moveTo>
                    <a:pt x="61" y="0"/>
                  </a:moveTo>
                  <a:cubicBezTo>
                    <a:pt x="5" y="265"/>
                    <a:pt x="5" y="265"/>
                    <a:pt x="5" y="265"/>
                  </a:cubicBezTo>
                  <a:cubicBezTo>
                    <a:pt x="0" y="283"/>
                    <a:pt x="8" y="303"/>
                    <a:pt x="23" y="313"/>
                  </a:cubicBezTo>
                  <a:cubicBezTo>
                    <a:pt x="232" y="473"/>
                    <a:pt x="232" y="473"/>
                    <a:pt x="232" y="473"/>
                  </a:cubicBezTo>
                  <a:cubicBezTo>
                    <a:pt x="261" y="426"/>
                    <a:pt x="261" y="426"/>
                    <a:pt x="261" y="42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sľîḓè">
              <a:extLst>
                <a:ext uri="{FF2B5EF4-FFF2-40B4-BE49-F238E27FC236}">
                  <a16:creationId xmlns:a16="http://schemas.microsoft.com/office/drawing/2014/main" id="{06D10366-833D-43D1-9C09-18DF4A78C9A6}"/>
                </a:ext>
              </a:extLst>
            </p:cNvPr>
            <p:cNvSpPr/>
            <p:nvPr/>
          </p:nvSpPr>
          <p:spPr bwMode="auto">
            <a:xfrm>
              <a:off x="7847013" y="4616451"/>
              <a:ext cx="220663" cy="269875"/>
            </a:xfrm>
            <a:custGeom>
              <a:avLst/>
              <a:gdLst>
                <a:gd name="T0" fmla="*/ 139 w 139"/>
                <a:gd name="T1" fmla="*/ 41 h 170"/>
                <a:gd name="T2" fmla="*/ 58 w 139"/>
                <a:gd name="T3" fmla="*/ 170 h 170"/>
                <a:gd name="T4" fmla="*/ 0 w 139"/>
                <a:gd name="T5" fmla="*/ 126 h 170"/>
                <a:gd name="T6" fmla="*/ 81 w 139"/>
                <a:gd name="T7" fmla="*/ 0 h 170"/>
                <a:gd name="T8" fmla="*/ 139 w 139"/>
                <a:gd name="T9" fmla="*/ 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70">
                  <a:moveTo>
                    <a:pt x="139" y="41"/>
                  </a:moveTo>
                  <a:lnTo>
                    <a:pt x="58" y="170"/>
                  </a:lnTo>
                  <a:lnTo>
                    <a:pt x="0" y="126"/>
                  </a:lnTo>
                  <a:lnTo>
                    <a:pt x="81" y="0"/>
                  </a:lnTo>
                  <a:lnTo>
                    <a:pt x="139" y="41"/>
                  </a:lnTo>
                  <a:close/>
                </a:path>
              </a:pathLst>
            </a:cu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$lîdè">
              <a:extLst>
                <a:ext uri="{FF2B5EF4-FFF2-40B4-BE49-F238E27FC236}">
                  <a16:creationId xmlns:a16="http://schemas.microsoft.com/office/drawing/2014/main" id="{9D794D91-CF21-48AA-B07C-218AB04E8C14}"/>
                </a:ext>
              </a:extLst>
            </p:cNvPr>
            <p:cNvSpPr/>
            <p:nvPr/>
          </p:nvSpPr>
          <p:spPr bwMode="auto">
            <a:xfrm>
              <a:off x="7324725" y="5259388"/>
              <a:ext cx="431800" cy="177800"/>
            </a:xfrm>
            <a:custGeom>
              <a:avLst/>
              <a:gdLst>
                <a:gd name="T0" fmla="*/ 84 w 131"/>
                <a:gd name="T1" fmla="*/ 2 h 54"/>
                <a:gd name="T2" fmla="*/ 54 w 131"/>
                <a:gd name="T3" fmla="*/ 32 h 54"/>
                <a:gd name="T4" fmla="*/ 48 w 131"/>
                <a:gd name="T5" fmla="*/ 36 h 54"/>
                <a:gd name="T6" fmla="*/ 0 w 131"/>
                <a:gd name="T7" fmla="*/ 54 h 54"/>
                <a:gd name="T8" fmla="*/ 131 w 131"/>
                <a:gd name="T9" fmla="*/ 54 h 54"/>
                <a:gd name="T10" fmla="*/ 126 w 131"/>
                <a:gd name="T11" fmla="*/ 30 h 54"/>
                <a:gd name="T12" fmla="*/ 126 w 131"/>
                <a:gd name="T13" fmla="*/ 4 h 54"/>
                <a:gd name="T14" fmla="*/ 123 w 131"/>
                <a:gd name="T15" fmla="*/ 0 h 54"/>
                <a:gd name="T16" fmla="*/ 84 w 131"/>
                <a:gd name="T1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54">
                  <a:moveTo>
                    <a:pt x="84" y="2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2" y="34"/>
                    <a:pt x="50" y="35"/>
                    <a:pt x="48" y="3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2"/>
                    <a:pt x="125" y="0"/>
                    <a:pt x="123" y="0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ṥḷïďe">
              <a:extLst>
                <a:ext uri="{FF2B5EF4-FFF2-40B4-BE49-F238E27FC236}">
                  <a16:creationId xmlns:a16="http://schemas.microsoft.com/office/drawing/2014/main" id="{AFE70471-558F-42C4-924D-2A28D2186604}"/>
                </a:ext>
              </a:extLst>
            </p:cNvPr>
            <p:cNvSpPr/>
            <p:nvPr/>
          </p:nvSpPr>
          <p:spPr bwMode="auto">
            <a:xfrm>
              <a:off x="7324725" y="5437188"/>
              <a:ext cx="442913" cy="46038"/>
            </a:xfrm>
            <a:custGeom>
              <a:avLst/>
              <a:gdLst>
                <a:gd name="T0" fmla="*/ 0 w 134"/>
                <a:gd name="T1" fmla="*/ 0 h 14"/>
                <a:gd name="T2" fmla="*/ 0 w 134"/>
                <a:gd name="T3" fmla="*/ 7 h 14"/>
                <a:gd name="T4" fmla="*/ 6 w 134"/>
                <a:gd name="T5" fmla="*/ 14 h 14"/>
                <a:gd name="T6" fmla="*/ 128 w 134"/>
                <a:gd name="T7" fmla="*/ 14 h 14"/>
                <a:gd name="T8" fmla="*/ 134 w 134"/>
                <a:gd name="T9" fmla="*/ 7 h 14"/>
                <a:gd name="T10" fmla="*/ 134 w 134"/>
                <a:gd name="T11" fmla="*/ 0 h 14"/>
                <a:gd name="T12" fmla="*/ 0 w 13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4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31" y="14"/>
                    <a:pt x="134" y="11"/>
                    <a:pt x="134" y="7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şļíḍe">
              <a:extLst>
                <a:ext uri="{FF2B5EF4-FFF2-40B4-BE49-F238E27FC236}">
                  <a16:creationId xmlns:a16="http://schemas.microsoft.com/office/drawing/2014/main" id="{B1E9FA6D-CA21-40C2-867B-F11D56CF9219}"/>
                </a:ext>
              </a:extLst>
            </p:cNvPr>
            <p:cNvSpPr/>
            <p:nvPr/>
          </p:nvSpPr>
          <p:spPr bwMode="auto">
            <a:xfrm>
              <a:off x="5445125" y="2044701"/>
              <a:ext cx="1763713" cy="1390650"/>
            </a:xfrm>
            <a:custGeom>
              <a:avLst/>
              <a:gdLst>
                <a:gd name="T0" fmla="*/ 1111 w 1111"/>
                <a:gd name="T1" fmla="*/ 546 h 876"/>
                <a:gd name="T2" fmla="*/ 195 w 1111"/>
                <a:gd name="T3" fmla="*/ 0 h 876"/>
                <a:gd name="T4" fmla="*/ 0 w 1111"/>
                <a:gd name="T5" fmla="*/ 330 h 876"/>
                <a:gd name="T6" fmla="*/ 916 w 1111"/>
                <a:gd name="T7" fmla="*/ 876 h 876"/>
                <a:gd name="T8" fmla="*/ 1111 w 1111"/>
                <a:gd name="T9" fmla="*/ 54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1" h="876">
                  <a:moveTo>
                    <a:pt x="1111" y="546"/>
                  </a:moveTo>
                  <a:lnTo>
                    <a:pt x="195" y="0"/>
                  </a:lnTo>
                  <a:lnTo>
                    <a:pt x="0" y="330"/>
                  </a:lnTo>
                  <a:lnTo>
                    <a:pt x="916" y="876"/>
                  </a:lnTo>
                  <a:lnTo>
                    <a:pt x="1111" y="546"/>
                  </a:lnTo>
                  <a:close/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ṧḷiḓè">
              <a:extLst>
                <a:ext uri="{FF2B5EF4-FFF2-40B4-BE49-F238E27FC236}">
                  <a16:creationId xmlns:a16="http://schemas.microsoft.com/office/drawing/2014/main" id="{FC8C9C8A-DABA-4D09-879E-6491DE75DE76}"/>
                </a:ext>
              </a:extLst>
            </p:cNvPr>
            <p:cNvSpPr/>
            <p:nvPr/>
          </p:nvSpPr>
          <p:spPr bwMode="auto">
            <a:xfrm>
              <a:off x="5684838" y="2265363"/>
              <a:ext cx="455613" cy="454025"/>
            </a:xfrm>
            <a:custGeom>
              <a:avLst/>
              <a:gdLst>
                <a:gd name="T0" fmla="*/ 121 w 138"/>
                <a:gd name="T1" fmla="*/ 100 h 138"/>
                <a:gd name="T2" fmla="*/ 38 w 138"/>
                <a:gd name="T3" fmla="*/ 121 h 138"/>
                <a:gd name="T4" fmla="*/ 18 w 138"/>
                <a:gd name="T5" fmla="*/ 38 h 138"/>
                <a:gd name="T6" fmla="*/ 100 w 138"/>
                <a:gd name="T7" fmla="*/ 17 h 138"/>
                <a:gd name="T8" fmla="*/ 121 w 138"/>
                <a:gd name="T9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8">
                  <a:moveTo>
                    <a:pt x="121" y="100"/>
                  </a:moveTo>
                  <a:cubicBezTo>
                    <a:pt x="104" y="129"/>
                    <a:pt x="67" y="138"/>
                    <a:pt x="38" y="121"/>
                  </a:cubicBezTo>
                  <a:cubicBezTo>
                    <a:pt x="10" y="104"/>
                    <a:pt x="0" y="67"/>
                    <a:pt x="18" y="38"/>
                  </a:cubicBezTo>
                  <a:cubicBezTo>
                    <a:pt x="35" y="10"/>
                    <a:pt x="72" y="0"/>
                    <a:pt x="100" y="17"/>
                  </a:cubicBezTo>
                  <a:cubicBezTo>
                    <a:pt x="129" y="34"/>
                    <a:pt x="138" y="71"/>
                    <a:pt x="121" y="10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ṥḷíḑe">
              <a:extLst>
                <a:ext uri="{FF2B5EF4-FFF2-40B4-BE49-F238E27FC236}">
                  <a16:creationId xmlns:a16="http://schemas.microsoft.com/office/drawing/2014/main" id="{B43A0605-35D3-454E-A8B1-40155651B9A1}"/>
                </a:ext>
              </a:extLst>
            </p:cNvPr>
            <p:cNvSpPr/>
            <p:nvPr/>
          </p:nvSpPr>
          <p:spPr bwMode="auto">
            <a:xfrm>
              <a:off x="5751513" y="2489201"/>
              <a:ext cx="214313" cy="184150"/>
            </a:xfrm>
            <a:custGeom>
              <a:avLst/>
              <a:gdLst>
                <a:gd name="T0" fmla="*/ 57 w 65"/>
                <a:gd name="T1" fmla="*/ 49 h 56"/>
                <a:gd name="T2" fmla="*/ 48 w 65"/>
                <a:gd name="T3" fmla="*/ 12 h 56"/>
                <a:gd name="T4" fmla="*/ 41 w 65"/>
                <a:gd name="T5" fmla="*/ 8 h 56"/>
                <a:gd name="T6" fmla="*/ 4 w 65"/>
                <a:gd name="T7" fmla="*/ 17 h 56"/>
                <a:gd name="T8" fmla="*/ 0 w 65"/>
                <a:gd name="T9" fmla="*/ 24 h 56"/>
                <a:gd name="T10" fmla="*/ 53 w 65"/>
                <a:gd name="T11" fmla="*/ 56 h 56"/>
                <a:gd name="T12" fmla="*/ 57 w 65"/>
                <a:gd name="T13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57" y="49"/>
                  </a:moveTo>
                  <a:cubicBezTo>
                    <a:pt x="65" y="36"/>
                    <a:pt x="61" y="20"/>
                    <a:pt x="48" y="12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28" y="0"/>
                    <a:pt x="12" y="4"/>
                    <a:pt x="4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3" y="56"/>
                    <a:pt x="53" y="56"/>
                    <a:pt x="53" y="56"/>
                  </a:cubicBezTo>
                  <a:lnTo>
                    <a:pt x="57" y="49"/>
                  </a:lnTo>
                  <a:close/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ṡ1ïḓê">
              <a:extLst>
                <a:ext uri="{FF2B5EF4-FFF2-40B4-BE49-F238E27FC236}">
                  <a16:creationId xmlns:a16="http://schemas.microsoft.com/office/drawing/2014/main" id="{450EC9C7-F80B-457B-A7AE-88CEF7E18804}"/>
                </a:ext>
              </a:extLst>
            </p:cNvPr>
            <p:cNvSpPr/>
            <p:nvPr/>
          </p:nvSpPr>
          <p:spPr bwMode="auto">
            <a:xfrm>
              <a:off x="5873750" y="2406651"/>
              <a:ext cx="119063" cy="115888"/>
            </a:xfrm>
            <a:custGeom>
              <a:avLst/>
              <a:gdLst>
                <a:gd name="T0" fmla="*/ 26 w 36"/>
                <a:gd name="T1" fmla="*/ 4 h 35"/>
                <a:gd name="T2" fmla="*/ 31 w 36"/>
                <a:gd name="T3" fmla="*/ 25 h 35"/>
                <a:gd name="T4" fmla="*/ 10 w 36"/>
                <a:gd name="T5" fmla="*/ 31 h 35"/>
                <a:gd name="T6" fmla="*/ 5 w 36"/>
                <a:gd name="T7" fmla="*/ 9 h 35"/>
                <a:gd name="T8" fmla="*/ 26 w 36"/>
                <a:gd name="T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6" y="4"/>
                  </a:moveTo>
                  <a:cubicBezTo>
                    <a:pt x="33" y="8"/>
                    <a:pt x="36" y="18"/>
                    <a:pt x="31" y="25"/>
                  </a:cubicBezTo>
                  <a:cubicBezTo>
                    <a:pt x="27" y="33"/>
                    <a:pt x="17" y="35"/>
                    <a:pt x="10" y="31"/>
                  </a:cubicBezTo>
                  <a:cubicBezTo>
                    <a:pt x="3" y="26"/>
                    <a:pt x="0" y="17"/>
                    <a:pt x="5" y="9"/>
                  </a:cubicBezTo>
                  <a:cubicBezTo>
                    <a:pt x="9" y="2"/>
                    <a:pt x="19" y="0"/>
                    <a:pt x="26" y="4"/>
                  </a:cubicBezTo>
                  <a:close/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şļíďè">
              <a:extLst>
                <a:ext uri="{FF2B5EF4-FFF2-40B4-BE49-F238E27FC236}">
                  <a16:creationId xmlns:a16="http://schemas.microsoft.com/office/drawing/2014/main" id="{8B9F106D-E13F-4F5B-A2E4-E3D35AB6A927}"/>
                </a:ext>
              </a:extLst>
            </p:cNvPr>
            <p:cNvSpPr/>
            <p:nvPr/>
          </p:nvSpPr>
          <p:spPr bwMode="auto">
            <a:xfrm>
              <a:off x="6186488" y="2584451"/>
              <a:ext cx="284163" cy="182563"/>
            </a:xfrm>
            <a:custGeom>
              <a:avLst/>
              <a:gdLst>
                <a:gd name="T0" fmla="*/ 3 w 86"/>
                <a:gd name="T1" fmla="*/ 9 h 55"/>
                <a:gd name="T2" fmla="*/ 78 w 86"/>
                <a:gd name="T3" fmla="*/ 54 h 55"/>
                <a:gd name="T4" fmla="*/ 85 w 86"/>
                <a:gd name="T5" fmla="*/ 52 h 55"/>
                <a:gd name="T6" fmla="*/ 83 w 86"/>
                <a:gd name="T7" fmla="*/ 46 h 55"/>
                <a:gd name="T8" fmla="*/ 8 w 86"/>
                <a:gd name="T9" fmla="*/ 1 h 55"/>
                <a:gd name="T10" fmla="*/ 1 w 86"/>
                <a:gd name="T11" fmla="*/ 2 h 55"/>
                <a:gd name="T12" fmla="*/ 3 w 86"/>
                <a:gd name="T1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5">
                  <a:moveTo>
                    <a:pt x="3" y="9"/>
                  </a:moveTo>
                  <a:cubicBezTo>
                    <a:pt x="78" y="54"/>
                    <a:pt x="78" y="54"/>
                    <a:pt x="78" y="54"/>
                  </a:cubicBezTo>
                  <a:cubicBezTo>
                    <a:pt x="81" y="55"/>
                    <a:pt x="83" y="54"/>
                    <a:pt x="85" y="52"/>
                  </a:cubicBezTo>
                  <a:cubicBezTo>
                    <a:pt x="86" y="50"/>
                    <a:pt x="85" y="47"/>
                    <a:pt x="83" y="4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3" y="0"/>
                    <a:pt x="1" y="2"/>
                  </a:cubicBezTo>
                  <a:cubicBezTo>
                    <a:pt x="0" y="5"/>
                    <a:pt x="1" y="7"/>
                    <a:pt x="3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šḻîḍè">
              <a:extLst>
                <a:ext uri="{FF2B5EF4-FFF2-40B4-BE49-F238E27FC236}">
                  <a16:creationId xmlns:a16="http://schemas.microsoft.com/office/drawing/2014/main" id="{A25CFC56-9732-43CB-9989-2597B4CAE406}"/>
                </a:ext>
              </a:extLst>
            </p:cNvPr>
            <p:cNvSpPr/>
            <p:nvPr/>
          </p:nvSpPr>
          <p:spPr bwMode="auto">
            <a:xfrm>
              <a:off x="6137275" y="2667001"/>
              <a:ext cx="611188" cy="379413"/>
            </a:xfrm>
            <a:custGeom>
              <a:avLst/>
              <a:gdLst>
                <a:gd name="T0" fmla="*/ 3 w 185"/>
                <a:gd name="T1" fmla="*/ 9 h 115"/>
                <a:gd name="T2" fmla="*/ 178 w 185"/>
                <a:gd name="T3" fmla="*/ 113 h 115"/>
                <a:gd name="T4" fmla="*/ 184 w 185"/>
                <a:gd name="T5" fmla="*/ 112 h 115"/>
                <a:gd name="T6" fmla="*/ 183 w 185"/>
                <a:gd name="T7" fmla="*/ 105 h 115"/>
                <a:gd name="T8" fmla="*/ 8 w 185"/>
                <a:gd name="T9" fmla="*/ 1 h 115"/>
                <a:gd name="T10" fmla="*/ 1 w 185"/>
                <a:gd name="T11" fmla="*/ 3 h 115"/>
                <a:gd name="T12" fmla="*/ 3 w 185"/>
                <a:gd name="T13" fmla="*/ 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15">
                  <a:moveTo>
                    <a:pt x="3" y="9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0" y="115"/>
                    <a:pt x="183" y="114"/>
                    <a:pt x="184" y="112"/>
                  </a:cubicBezTo>
                  <a:cubicBezTo>
                    <a:pt x="185" y="110"/>
                    <a:pt x="185" y="107"/>
                    <a:pt x="183" y="10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3" y="0"/>
                    <a:pt x="1" y="3"/>
                  </a:cubicBezTo>
                  <a:cubicBezTo>
                    <a:pt x="0" y="5"/>
                    <a:pt x="1" y="8"/>
                    <a:pt x="3" y="9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ŝḷíḓê">
              <a:extLst>
                <a:ext uri="{FF2B5EF4-FFF2-40B4-BE49-F238E27FC236}">
                  <a16:creationId xmlns:a16="http://schemas.microsoft.com/office/drawing/2014/main" id="{8B0DDA4C-6DC9-46F0-9254-5E830B0C3B4F}"/>
                </a:ext>
              </a:extLst>
            </p:cNvPr>
            <p:cNvSpPr/>
            <p:nvPr/>
          </p:nvSpPr>
          <p:spPr bwMode="auto">
            <a:xfrm>
              <a:off x="7456488" y="2262188"/>
              <a:ext cx="247650" cy="165100"/>
            </a:xfrm>
            <a:custGeom>
              <a:avLst/>
              <a:gdLst>
                <a:gd name="T0" fmla="*/ 55 w 75"/>
                <a:gd name="T1" fmla="*/ 3 h 50"/>
                <a:gd name="T2" fmla="*/ 0 w 75"/>
                <a:gd name="T3" fmla="*/ 44 h 50"/>
                <a:gd name="T4" fmla="*/ 42 w 75"/>
                <a:gd name="T5" fmla="*/ 50 h 50"/>
                <a:gd name="T6" fmla="*/ 75 w 75"/>
                <a:gd name="T7" fmla="*/ 25 h 50"/>
                <a:gd name="T8" fmla="*/ 65 w 75"/>
                <a:gd name="T9" fmla="*/ 5 h 50"/>
                <a:gd name="T10" fmla="*/ 55 w 75"/>
                <a:gd name="T11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50">
                  <a:moveTo>
                    <a:pt x="55" y="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3" y="1"/>
                    <a:pt x="58" y="0"/>
                    <a:pt x="55" y="3"/>
                  </a:cubicBez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ṧľïdé">
              <a:extLst>
                <a:ext uri="{FF2B5EF4-FFF2-40B4-BE49-F238E27FC236}">
                  <a16:creationId xmlns:a16="http://schemas.microsoft.com/office/drawing/2014/main" id="{B6468E58-C937-4CAD-B257-1D96E1694F72}"/>
                </a:ext>
              </a:extLst>
            </p:cNvPr>
            <p:cNvSpPr/>
            <p:nvPr/>
          </p:nvSpPr>
          <p:spPr bwMode="auto">
            <a:xfrm>
              <a:off x="7480300" y="2100263"/>
              <a:ext cx="155575" cy="211138"/>
            </a:xfrm>
            <a:custGeom>
              <a:avLst/>
              <a:gdLst>
                <a:gd name="T0" fmla="*/ 0 w 47"/>
                <a:gd name="T1" fmla="*/ 60 h 64"/>
                <a:gd name="T2" fmla="*/ 47 w 47"/>
                <a:gd name="T3" fmla="*/ 0 h 64"/>
                <a:gd name="T4" fmla="*/ 0 w 47"/>
                <a:gd name="T5" fmla="*/ 31 h 64"/>
                <a:gd name="T6" fmla="*/ 0 w 47"/>
                <a:gd name="T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4">
                  <a:moveTo>
                    <a:pt x="0" y="60"/>
                  </a:moveTo>
                  <a:cubicBezTo>
                    <a:pt x="0" y="61"/>
                    <a:pt x="35" y="64"/>
                    <a:pt x="47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27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s1îďè">
              <a:extLst>
                <a:ext uri="{FF2B5EF4-FFF2-40B4-BE49-F238E27FC236}">
                  <a16:creationId xmlns:a16="http://schemas.microsoft.com/office/drawing/2014/main" id="{6C54C136-1D0B-463D-8F1A-EA7025FCCE6F}"/>
                </a:ext>
              </a:extLst>
            </p:cNvPr>
            <p:cNvSpPr/>
            <p:nvPr/>
          </p:nvSpPr>
          <p:spPr bwMode="auto">
            <a:xfrm>
              <a:off x="7608888" y="1500188"/>
              <a:ext cx="412750" cy="415925"/>
            </a:xfrm>
            <a:custGeom>
              <a:avLst/>
              <a:gdLst>
                <a:gd name="T0" fmla="*/ 123 w 125"/>
                <a:gd name="T1" fmla="*/ 67 h 126"/>
                <a:gd name="T2" fmla="*/ 58 w 125"/>
                <a:gd name="T3" fmla="*/ 124 h 126"/>
                <a:gd name="T4" fmla="*/ 2 w 125"/>
                <a:gd name="T5" fmla="*/ 59 h 126"/>
                <a:gd name="T6" fmla="*/ 66 w 125"/>
                <a:gd name="T7" fmla="*/ 3 h 126"/>
                <a:gd name="T8" fmla="*/ 123 w 125"/>
                <a:gd name="T9" fmla="*/ 6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6">
                  <a:moveTo>
                    <a:pt x="123" y="67"/>
                  </a:moveTo>
                  <a:cubicBezTo>
                    <a:pt x="121" y="101"/>
                    <a:pt x="92" y="126"/>
                    <a:pt x="58" y="124"/>
                  </a:cubicBezTo>
                  <a:cubicBezTo>
                    <a:pt x="25" y="122"/>
                    <a:pt x="0" y="93"/>
                    <a:pt x="2" y="59"/>
                  </a:cubicBezTo>
                  <a:cubicBezTo>
                    <a:pt x="4" y="26"/>
                    <a:pt x="33" y="0"/>
                    <a:pt x="66" y="3"/>
                  </a:cubicBezTo>
                  <a:cubicBezTo>
                    <a:pt x="100" y="5"/>
                    <a:pt x="125" y="34"/>
                    <a:pt x="123" y="67"/>
                  </a:cubicBezTo>
                  <a:close/>
                </a:path>
              </a:pathLst>
            </a:cu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šlïḑè">
              <a:extLst>
                <a:ext uri="{FF2B5EF4-FFF2-40B4-BE49-F238E27FC236}">
                  <a16:creationId xmlns:a16="http://schemas.microsoft.com/office/drawing/2014/main" id="{0D19AF79-B74C-4485-9D51-9671B7AF6C28}"/>
                </a:ext>
              </a:extLst>
            </p:cNvPr>
            <p:cNvSpPr/>
            <p:nvPr/>
          </p:nvSpPr>
          <p:spPr bwMode="auto">
            <a:xfrm>
              <a:off x="7299325" y="1901826"/>
              <a:ext cx="336550" cy="354013"/>
            </a:xfrm>
            <a:custGeom>
              <a:avLst/>
              <a:gdLst>
                <a:gd name="T0" fmla="*/ 52 w 102"/>
                <a:gd name="T1" fmla="*/ 107 h 107"/>
                <a:gd name="T2" fmla="*/ 50 w 102"/>
                <a:gd name="T3" fmla="*/ 107 h 107"/>
                <a:gd name="T4" fmla="*/ 0 w 102"/>
                <a:gd name="T5" fmla="*/ 56 h 107"/>
                <a:gd name="T6" fmla="*/ 0 w 102"/>
                <a:gd name="T7" fmla="*/ 0 h 107"/>
                <a:gd name="T8" fmla="*/ 102 w 102"/>
                <a:gd name="T9" fmla="*/ 0 h 107"/>
                <a:gd name="T10" fmla="*/ 102 w 102"/>
                <a:gd name="T11" fmla="*/ 56 h 107"/>
                <a:gd name="T12" fmla="*/ 52 w 102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7">
                  <a:moveTo>
                    <a:pt x="52" y="107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22" y="107"/>
                    <a:pt x="0" y="84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84"/>
                    <a:pt x="79" y="107"/>
                    <a:pt x="52" y="107"/>
                  </a:cubicBez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ṩḻíḍê">
              <a:extLst>
                <a:ext uri="{FF2B5EF4-FFF2-40B4-BE49-F238E27FC236}">
                  <a16:creationId xmlns:a16="http://schemas.microsoft.com/office/drawing/2014/main" id="{1B49A7A4-0796-4EE1-99F6-E2A2E77BAFB6}"/>
                </a:ext>
              </a:extLst>
            </p:cNvPr>
            <p:cNvSpPr/>
            <p:nvPr/>
          </p:nvSpPr>
          <p:spPr bwMode="auto">
            <a:xfrm>
              <a:off x="7593013" y="1998663"/>
              <a:ext cx="92075" cy="92075"/>
            </a:xfrm>
            <a:prstGeom prst="ellipse">
              <a:avLst/>
            </a:pr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îş1íḋê">
              <a:extLst>
                <a:ext uri="{FF2B5EF4-FFF2-40B4-BE49-F238E27FC236}">
                  <a16:creationId xmlns:a16="http://schemas.microsoft.com/office/drawing/2014/main" id="{8BFA8398-E3CB-40AE-AAC1-CF8A6FE4D9D0}"/>
                </a:ext>
              </a:extLst>
            </p:cNvPr>
            <p:cNvSpPr/>
            <p:nvPr/>
          </p:nvSpPr>
          <p:spPr bwMode="auto">
            <a:xfrm>
              <a:off x="7259638" y="1820863"/>
              <a:ext cx="407988" cy="223838"/>
            </a:xfrm>
            <a:custGeom>
              <a:avLst/>
              <a:gdLst>
                <a:gd name="T0" fmla="*/ 5 w 124"/>
                <a:gd name="T1" fmla="*/ 23 h 68"/>
                <a:gd name="T2" fmla="*/ 114 w 124"/>
                <a:gd name="T3" fmla="*/ 54 h 68"/>
                <a:gd name="T4" fmla="*/ 124 w 124"/>
                <a:gd name="T5" fmla="*/ 9 h 68"/>
                <a:gd name="T6" fmla="*/ 46 w 124"/>
                <a:gd name="T7" fmla="*/ 0 h 68"/>
                <a:gd name="T8" fmla="*/ 5 w 124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8">
                  <a:moveTo>
                    <a:pt x="5" y="23"/>
                  </a:moveTo>
                  <a:cubicBezTo>
                    <a:pt x="5" y="23"/>
                    <a:pt x="0" y="68"/>
                    <a:pt x="114" y="5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5" y="23"/>
                  </a:lnTo>
                  <a:close/>
                </a:path>
              </a:pathLst>
            </a:cu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íṣḷiďê">
              <a:extLst>
                <a:ext uri="{FF2B5EF4-FFF2-40B4-BE49-F238E27FC236}">
                  <a16:creationId xmlns:a16="http://schemas.microsoft.com/office/drawing/2014/main" id="{304D5AA9-7DAE-45D4-9D9A-8C8D49DE2881}"/>
                </a:ext>
              </a:extLst>
            </p:cNvPr>
            <p:cNvSpPr/>
            <p:nvPr/>
          </p:nvSpPr>
          <p:spPr bwMode="auto">
            <a:xfrm>
              <a:off x="7440613" y="2027238"/>
              <a:ext cx="33338" cy="33338"/>
            </a:xfrm>
            <a:prstGeom prst="ellipse">
              <a:avLst/>
            </a:prstGeom>
            <a:solidFill>
              <a:srgbClr val="272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šḻïḓê">
              <a:extLst>
                <a:ext uri="{FF2B5EF4-FFF2-40B4-BE49-F238E27FC236}">
                  <a16:creationId xmlns:a16="http://schemas.microsoft.com/office/drawing/2014/main" id="{9F1FBBD1-D775-4A96-9DDE-DC2DFCA20361}"/>
                </a:ext>
              </a:extLst>
            </p:cNvPr>
            <p:cNvSpPr/>
            <p:nvPr/>
          </p:nvSpPr>
          <p:spPr bwMode="auto">
            <a:xfrm>
              <a:off x="7327900" y="2027238"/>
              <a:ext cx="33338" cy="33338"/>
            </a:xfrm>
            <a:prstGeom prst="ellipse">
              <a:avLst/>
            </a:prstGeom>
            <a:solidFill>
              <a:srgbClr val="272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sḻíḑé">
              <a:extLst>
                <a:ext uri="{FF2B5EF4-FFF2-40B4-BE49-F238E27FC236}">
                  <a16:creationId xmlns:a16="http://schemas.microsoft.com/office/drawing/2014/main" id="{D9FDD999-B6C0-47D6-A03E-820433D10DEB}"/>
                </a:ext>
              </a:extLst>
            </p:cNvPr>
            <p:cNvSpPr/>
            <p:nvPr/>
          </p:nvSpPr>
          <p:spPr bwMode="auto">
            <a:xfrm>
              <a:off x="7361238" y="2060576"/>
              <a:ext cx="42863" cy="55563"/>
            </a:xfrm>
            <a:custGeom>
              <a:avLst/>
              <a:gdLst>
                <a:gd name="T0" fmla="*/ 21 w 27"/>
                <a:gd name="T1" fmla="*/ 0 h 35"/>
                <a:gd name="T2" fmla="*/ 0 w 27"/>
                <a:gd name="T3" fmla="*/ 35 h 35"/>
                <a:gd name="T4" fmla="*/ 27 w 27"/>
                <a:gd name="T5" fmla="*/ 35 h 35"/>
                <a:gd name="T6" fmla="*/ 21 w 27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5">
                  <a:moveTo>
                    <a:pt x="21" y="0"/>
                  </a:moveTo>
                  <a:lnTo>
                    <a:pt x="0" y="35"/>
                  </a:lnTo>
                  <a:lnTo>
                    <a:pt x="27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27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ṡ1iḓè">
              <a:extLst>
                <a:ext uri="{FF2B5EF4-FFF2-40B4-BE49-F238E27FC236}">
                  <a16:creationId xmlns:a16="http://schemas.microsoft.com/office/drawing/2014/main" id="{16BA86D3-5EB2-43F0-9D89-711F16760467}"/>
                </a:ext>
              </a:extLst>
            </p:cNvPr>
            <p:cNvSpPr/>
            <p:nvPr/>
          </p:nvSpPr>
          <p:spPr bwMode="auto">
            <a:xfrm>
              <a:off x="7345363" y="2149476"/>
              <a:ext cx="131763" cy="76200"/>
            </a:xfrm>
            <a:custGeom>
              <a:avLst/>
              <a:gdLst>
                <a:gd name="T0" fmla="*/ 40 w 40"/>
                <a:gd name="T1" fmla="*/ 0 h 23"/>
                <a:gd name="T2" fmla="*/ 0 w 40"/>
                <a:gd name="T3" fmla="*/ 0 h 23"/>
                <a:gd name="T4" fmla="*/ 40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6" y="23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ṥlíḋe">
              <a:extLst>
                <a:ext uri="{FF2B5EF4-FFF2-40B4-BE49-F238E27FC236}">
                  <a16:creationId xmlns:a16="http://schemas.microsoft.com/office/drawing/2014/main" id="{CF5B9E9A-B40A-40C2-9487-B2931DB21F57}"/>
                </a:ext>
              </a:extLst>
            </p:cNvPr>
            <p:cNvSpPr/>
            <p:nvPr/>
          </p:nvSpPr>
          <p:spPr bwMode="auto">
            <a:xfrm>
              <a:off x="7348538" y="3273426"/>
              <a:ext cx="544513" cy="1827213"/>
            </a:xfrm>
            <a:custGeom>
              <a:avLst/>
              <a:gdLst>
                <a:gd name="T0" fmla="*/ 159 w 165"/>
                <a:gd name="T1" fmla="*/ 44 h 554"/>
                <a:gd name="T2" fmla="*/ 147 w 165"/>
                <a:gd name="T3" fmla="*/ 0 h 554"/>
                <a:gd name="T4" fmla="*/ 0 w 165"/>
                <a:gd name="T5" fmla="*/ 0 h 554"/>
                <a:gd name="T6" fmla="*/ 44 w 165"/>
                <a:gd name="T7" fmla="*/ 92 h 554"/>
                <a:gd name="T8" fmla="*/ 73 w 165"/>
                <a:gd name="T9" fmla="*/ 554 h 554"/>
                <a:gd name="T10" fmla="*/ 127 w 165"/>
                <a:gd name="T11" fmla="*/ 554 h 554"/>
                <a:gd name="T12" fmla="*/ 144 w 165"/>
                <a:gd name="T13" fmla="*/ 104 h 554"/>
                <a:gd name="T14" fmla="*/ 159 w 165"/>
                <a:gd name="T15" fmla="*/ 4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554">
                  <a:moveTo>
                    <a:pt x="159" y="44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3" y="554"/>
                    <a:pt x="73" y="554"/>
                    <a:pt x="73" y="554"/>
                  </a:cubicBezTo>
                  <a:cubicBezTo>
                    <a:pt x="127" y="554"/>
                    <a:pt x="127" y="554"/>
                    <a:pt x="127" y="55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59" y="87"/>
                    <a:pt x="165" y="65"/>
                    <a:pt x="159" y="44"/>
                  </a:cubicBezTo>
                  <a:close/>
                </a:path>
              </a:pathLst>
            </a:custGeom>
            <a:solidFill>
              <a:srgbClr val="A1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$ḷíḋè">
              <a:extLst>
                <a:ext uri="{FF2B5EF4-FFF2-40B4-BE49-F238E27FC236}">
                  <a16:creationId xmlns:a16="http://schemas.microsoft.com/office/drawing/2014/main" id="{8E538482-83C4-40D4-BC88-22F69E132E75}"/>
                </a:ext>
              </a:extLst>
            </p:cNvPr>
            <p:cNvSpPr/>
            <p:nvPr/>
          </p:nvSpPr>
          <p:spPr bwMode="auto">
            <a:xfrm>
              <a:off x="6911975" y="3049588"/>
              <a:ext cx="504825" cy="227013"/>
            </a:xfrm>
            <a:custGeom>
              <a:avLst/>
              <a:gdLst>
                <a:gd name="T0" fmla="*/ 153 w 153"/>
                <a:gd name="T1" fmla="*/ 28 h 69"/>
                <a:gd name="T2" fmla="*/ 140 w 153"/>
                <a:gd name="T3" fmla="*/ 0 h 69"/>
                <a:gd name="T4" fmla="*/ 66 w 153"/>
                <a:gd name="T5" fmla="*/ 23 h 69"/>
                <a:gd name="T6" fmla="*/ 55 w 153"/>
                <a:gd name="T7" fmla="*/ 18 h 69"/>
                <a:gd name="T8" fmla="*/ 38 w 153"/>
                <a:gd name="T9" fmla="*/ 31 h 69"/>
                <a:gd name="T10" fmla="*/ 2 w 153"/>
                <a:gd name="T11" fmla="*/ 39 h 69"/>
                <a:gd name="T12" fmla="*/ 0 w 153"/>
                <a:gd name="T13" fmla="*/ 43 h 69"/>
                <a:gd name="T14" fmla="*/ 4 w 153"/>
                <a:gd name="T15" fmla="*/ 45 h 69"/>
                <a:gd name="T16" fmla="*/ 24 w 153"/>
                <a:gd name="T17" fmla="*/ 40 h 69"/>
                <a:gd name="T18" fmla="*/ 25 w 153"/>
                <a:gd name="T19" fmla="*/ 43 h 69"/>
                <a:gd name="T20" fmla="*/ 8 w 153"/>
                <a:gd name="T21" fmla="*/ 48 h 69"/>
                <a:gd name="T22" fmla="*/ 6 w 153"/>
                <a:gd name="T23" fmla="*/ 52 h 69"/>
                <a:gd name="T24" fmla="*/ 10 w 153"/>
                <a:gd name="T25" fmla="*/ 54 h 69"/>
                <a:gd name="T26" fmla="*/ 27 w 153"/>
                <a:gd name="T27" fmla="*/ 49 h 69"/>
                <a:gd name="T28" fmla="*/ 28 w 153"/>
                <a:gd name="T29" fmla="*/ 51 h 69"/>
                <a:gd name="T30" fmla="*/ 14 w 153"/>
                <a:gd name="T31" fmla="*/ 55 h 69"/>
                <a:gd name="T32" fmla="*/ 12 w 153"/>
                <a:gd name="T33" fmla="*/ 59 h 69"/>
                <a:gd name="T34" fmla="*/ 16 w 153"/>
                <a:gd name="T35" fmla="*/ 61 h 69"/>
                <a:gd name="T36" fmla="*/ 29 w 153"/>
                <a:gd name="T37" fmla="*/ 57 h 69"/>
                <a:gd name="T38" fmla="*/ 30 w 153"/>
                <a:gd name="T39" fmla="*/ 59 h 69"/>
                <a:gd name="T40" fmla="*/ 22 w 153"/>
                <a:gd name="T41" fmla="*/ 62 h 69"/>
                <a:gd name="T42" fmla="*/ 20 w 153"/>
                <a:gd name="T43" fmla="*/ 66 h 69"/>
                <a:gd name="T44" fmla="*/ 24 w 153"/>
                <a:gd name="T45" fmla="*/ 68 h 69"/>
                <a:gd name="T46" fmla="*/ 32 w 153"/>
                <a:gd name="T47" fmla="*/ 65 h 69"/>
                <a:gd name="T48" fmla="*/ 65 w 153"/>
                <a:gd name="T49" fmla="*/ 55 h 69"/>
                <a:gd name="T50" fmla="*/ 72 w 153"/>
                <a:gd name="T51" fmla="*/ 49 h 69"/>
                <a:gd name="T52" fmla="*/ 153 w 153"/>
                <a:gd name="T53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69">
                  <a:moveTo>
                    <a:pt x="153" y="28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40"/>
                    <a:pt x="0" y="41"/>
                    <a:pt x="0" y="43"/>
                  </a:cubicBezTo>
                  <a:cubicBezTo>
                    <a:pt x="1" y="45"/>
                    <a:pt x="2" y="46"/>
                    <a:pt x="4" y="45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6" y="50"/>
                    <a:pt x="6" y="52"/>
                  </a:cubicBezTo>
                  <a:cubicBezTo>
                    <a:pt x="7" y="53"/>
                    <a:pt x="8" y="54"/>
                    <a:pt x="10" y="54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6"/>
                    <a:pt x="12" y="58"/>
                    <a:pt x="12" y="59"/>
                  </a:cubicBezTo>
                  <a:cubicBezTo>
                    <a:pt x="13" y="61"/>
                    <a:pt x="15" y="62"/>
                    <a:pt x="16" y="61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0" y="63"/>
                    <a:pt x="19" y="65"/>
                    <a:pt x="20" y="66"/>
                  </a:cubicBezTo>
                  <a:cubicBezTo>
                    <a:pt x="20" y="68"/>
                    <a:pt x="22" y="69"/>
                    <a:pt x="24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8" y="54"/>
                    <a:pt x="70" y="52"/>
                    <a:pt x="72" y="49"/>
                  </a:cubicBezTo>
                  <a:lnTo>
                    <a:pt x="153" y="28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ṧḻíḍé">
              <a:extLst>
                <a:ext uri="{FF2B5EF4-FFF2-40B4-BE49-F238E27FC236}">
                  <a16:creationId xmlns:a16="http://schemas.microsoft.com/office/drawing/2014/main" id="{AD04AA07-7398-4FF0-92AF-C20808088D52}"/>
                </a:ext>
              </a:extLst>
            </p:cNvPr>
            <p:cNvSpPr/>
            <p:nvPr/>
          </p:nvSpPr>
          <p:spPr bwMode="auto">
            <a:xfrm>
              <a:off x="7786688" y="2844801"/>
              <a:ext cx="103188" cy="136525"/>
            </a:xfrm>
            <a:custGeom>
              <a:avLst/>
              <a:gdLst>
                <a:gd name="T0" fmla="*/ 65 w 65"/>
                <a:gd name="T1" fmla="*/ 0 h 86"/>
                <a:gd name="T2" fmla="*/ 0 w 65"/>
                <a:gd name="T3" fmla="*/ 23 h 86"/>
                <a:gd name="T4" fmla="*/ 23 w 65"/>
                <a:gd name="T5" fmla="*/ 86 h 86"/>
                <a:gd name="T6" fmla="*/ 65 w 65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86">
                  <a:moveTo>
                    <a:pt x="65" y="0"/>
                  </a:moveTo>
                  <a:lnTo>
                    <a:pt x="0" y="23"/>
                  </a:lnTo>
                  <a:lnTo>
                    <a:pt x="23" y="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ŝḷïďè">
              <a:extLst>
                <a:ext uri="{FF2B5EF4-FFF2-40B4-BE49-F238E27FC236}">
                  <a16:creationId xmlns:a16="http://schemas.microsoft.com/office/drawing/2014/main" id="{3CE67069-654B-41CE-A925-CA9DAD0363C6}"/>
                </a:ext>
              </a:extLst>
            </p:cNvPr>
            <p:cNvSpPr/>
            <p:nvPr/>
          </p:nvSpPr>
          <p:spPr bwMode="auto">
            <a:xfrm>
              <a:off x="7245350" y="2347913"/>
              <a:ext cx="785813" cy="847725"/>
            </a:xfrm>
            <a:custGeom>
              <a:avLst/>
              <a:gdLst>
                <a:gd name="T0" fmla="*/ 233 w 238"/>
                <a:gd name="T1" fmla="*/ 171 h 257"/>
                <a:gd name="T2" fmla="*/ 232 w 238"/>
                <a:gd name="T3" fmla="*/ 170 h 257"/>
                <a:gd name="T4" fmla="*/ 176 w 238"/>
                <a:gd name="T5" fmla="*/ 24 h 257"/>
                <a:gd name="T6" fmla="*/ 137 w 238"/>
                <a:gd name="T7" fmla="*/ 6 h 257"/>
                <a:gd name="T8" fmla="*/ 119 w 238"/>
                <a:gd name="T9" fmla="*/ 45 h 257"/>
                <a:gd name="T10" fmla="*/ 164 w 238"/>
                <a:gd name="T11" fmla="*/ 162 h 257"/>
                <a:gd name="T12" fmla="*/ 195 w 238"/>
                <a:gd name="T13" fmla="*/ 151 h 257"/>
                <a:gd name="T14" fmla="*/ 175 w 238"/>
                <a:gd name="T15" fmla="*/ 192 h 257"/>
                <a:gd name="T16" fmla="*/ 164 w 238"/>
                <a:gd name="T17" fmla="*/ 162 h 257"/>
                <a:gd name="T18" fmla="*/ 0 w 238"/>
                <a:gd name="T19" fmla="*/ 219 h 257"/>
                <a:gd name="T20" fmla="*/ 14 w 238"/>
                <a:gd name="T21" fmla="*/ 257 h 257"/>
                <a:gd name="T22" fmla="*/ 212 w 238"/>
                <a:gd name="T23" fmla="*/ 210 h 257"/>
                <a:gd name="T24" fmla="*/ 216 w 238"/>
                <a:gd name="T25" fmla="*/ 209 h 257"/>
                <a:gd name="T26" fmla="*/ 233 w 238"/>
                <a:gd name="T27" fmla="*/ 17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57">
                  <a:moveTo>
                    <a:pt x="233" y="171"/>
                  </a:moveTo>
                  <a:cubicBezTo>
                    <a:pt x="232" y="170"/>
                    <a:pt x="232" y="170"/>
                    <a:pt x="232" y="170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0" y="8"/>
                    <a:pt x="152" y="0"/>
                    <a:pt x="137" y="6"/>
                  </a:cubicBezTo>
                  <a:cubicBezTo>
                    <a:pt x="121" y="12"/>
                    <a:pt x="113" y="30"/>
                    <a:pt x="119" y="45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4" y="257"/>
                    <a:pt x="14" y="257"/>
                    <a:pt x="14" y="257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3" y="210"/>
                    <a:pt x="215" y="209"/>
                    <a:pt x="216" y="209"/>
                  </a:cubicBezTo>
                  <a:cubicBezTo>
                    <a:pt x="231" y="203"/>
                    <a:pt x="238" y="186"/>
                    <a:pt x="233" y="171"/>
                  </a:cubicBez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Slíḍê">
              <a:extLst>
                <a:ext uri="{FF2B5EF4-FFF2-40B4-BE49-F238E27FC236}">
                  <a16:creationId xmlns:a16="http://schemas.microsoft.com/office/drawing/2014/main" id="{57B9BE08-AADE-49F0-8460-9CA4D048E1D6}"/>
                </a:ext>
              </a:extLst>
            </p:cNvPr>
            <p:cNvSpPr/>
            <p:nvPr/>
          </p:nvSpPr>
          <p:spPr bwMode="auto">
            <a:xfrm>
              <a:off x="7189788" y="3070226"/>
              <a:ext cx="101600" cy="141288"/>
            </a:xfrm>
            <a:custGeom>
              <a:avLst/>
              <a:gdLst>
                <a:gd name="T0" fmla="*/ 35 w 64"/>
                <a:gd name="T1" fmla="*/ 0 h 89"/>
                <a:gd name="T2" fmla="*/ 0 w 64"/>
                <a:gd name="T3" fmla="*/ 12 h 89"/>
                <a:gd name="T4" fmla="*/ 27 w 64"/>
                <a:gd name="T5" fmla="*/ 89 h 89"/>
                <a:gd name="T6" fmla="*/ 64 w 64"/>
                <a:gd name="T7" fmla="*/ 79 h 89"/>
                <a:gd name="T8" fmla="*/ 35 w 6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9">
                  <a:moveTo>
                    <a:pt x="35" y="0"/>
                  </a:moveTo>
                  <a:lnTo>
                    <a:pt x="0" y="12"/>
                  </a:lnTo>
                  <a:lnTo>
                    <a:pt x="27" y="89"/>
                  </a:lnTo>
                  <a:lnTo>
                    <a:pt x="64" y="7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$ḻídè">
              <a:extLst>
                <a:ext uri="{FF2B5EF4-FFF2-40B4-BE49-F238E27FC236}">
                  <a16:creationId xmlns:a16="http://schemas.microsoft.com/office/drawing/2014/main" id="{D5FAE4D2-7836-404F-A605-C83D1DA2278A}"/>
                </a:ext>
              </a:extLst>
            </p:cNvPr>
            <p:cNvSpPr/>
            <p:nvPr/>
          </p:nvSpPr>
          <p:spPr bwMode="auto">
            <a:xfrm>
              <a:off x="6846888" y="1655763"/>
              <a:ext cx="223838" cy="82550"/>
            </a:xfrm>
            <a:custGeom>
              <a:avLst/>
              <a:gdLst>
                <a:gd name="T0" fmla="*/ 3 w 68"/>
                <a:gd name="T1" fmla="*/ 8 h 25"/>
                <a:gd name="T2" fmla="*/ 63 w 68"/>
                <a:gd name="T3" fmla="*/ 25 h 25"/>
                <a:gd name="T4" fmla="*/ 67 w 68"/>
                <a:gd name="T5" fmla="*/ 22 h 25"/>
                <a:gd name="T6" fmla="*/ 65 w 68"/>
                <a:gd name="T7" fmla="*/ 17 h 25"/>
                <a:gd name="T8" fmla="*/ 5 w 68"/>
                <a:gd name="T9" fmla="*/ 1 h 25"/>
                <a:gd name="T10" fmla="*/ 0 w 68"/>
                <a:gd name="T11" fmla="*/ 3 h 25"/>
                <a:gd name="T12" fmla="*/ 3 w 68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5">
                  <a:moveTo>
                    <a:pt x="3" y="8"/>
                  </a:moveTo>
                  <a:cubicBezTo>
                    <a:pt x="63" y="25"/>
                    <a:pt x="63" y="25"/>
                    <a:pt x="63" y="25"/>
                  </a:cubicBezTo>
                  <a:cubicBezTo>
                    <a:pt x="65" y="25"/>
                    <a:pt x="67" y="24"/>
                    <a:pt x="67" y="22"/>
                  </a:cubicBezTo>
                  <a:cubicBezTo>
                    <a:pt x="68" y="20"/>
                    <a:pt x="67" y="18"/>
                    <a:pt x="65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5"/>
                    <a:pt x="1" y="8"/>
                    <a:pt x="3" y="8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Sļïḍé">
              <a:extLst>
                <a:ext uri="{FF2B5EF4-FFF2-40B4-BE49-F238E27FC236}">
                  <a16:creationId xmlns:a16="http://schemas.microsoft.com/office/drawing/2014/main" id="{1E3E696E-E259-4E91-BC0D-F62E40B94571}"/>
                </a:ext>
              </a:extLst>
            </p:cNvPr>
            <p:cNvSpPr/>
            <p:nvPr/>
          </p:nvSpPr>
          <p:spPr bwMode="auto">
            <a:xfrm>
              <a:off x="6991350" y="1319213"/>
              <a:ext cx="222250" cy="250825"/>
            </a:xfrm>
            <a:custGeom>
              <a:avLst/>
              <a:gdLst>
                <a:gd name="T0" fmla="*/ 2 w 67"/>
                <a:gd name="T1" fmla="*/ 7 h 76"/>
                <a:gd name="T2" fmla="*/ 59 w 67"/>
                <a:gd name="T3" fmla="*/ 74 h 76"/>
                <a:gd name="T4" fmla="*/ 65 w 67"/>
                <a:gd name="T5" fmla="*/ 75 h 76"/>
                <a:gd name="T6" fmla="*/ 65 w 67"/>
                <a:gd name="T7" fmla="*/ 69 h 76"/>
                <a:gd name="T8" fmla="*/ 8 w 67"/>
                <a:gd name="T9" fmla="*/ 2 h 76"/>
                <a:gd name="T10" fmla="*/ 2 w 67"/>
                <a:gd name="T11" fmla="*/ 2 h 76"/>
                <a:gd name="T12" fmla="*/ 2 w 67"/>
                <a:gd name="T13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6">
                  <a:moveTo>
                    <a:pt x="2" y="7"/>
                  </a:moveTo>
                  <a:cubicBezTo>
                    <a:pt x="59" y="74"/>
                    <a:pt x="59" y="74"/>
                    <a:pt x="59" y="74"/>
                  </a:cubicBezTo>
                  <a:cubicBezTo>
                    <a:pt x="61" y="76"/>
                    <a:pt x="63" y="76"/>
                    <a:pt x="65" y="75"/>
                  </a:cubicBezTo>
                  <a:cubicBezTo>
                    <a:pt x="67" y="73"/>
                    <a:pt x="67" y="71"/>
                    <a:pt x="65" y="6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3"/>
                    <a:pt x="0" y="6"/>
                    <a:pt x="2" y="7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sḻíḓê">
              <a:extLst>
                <a:ext uri="{FF2B5EF4-FFF2-40B4-BE49-F238E27FC236}">
                  <a16:creationId xmlns:a16="http://schemas.microsoft.com/office/drawing/2014/main" id="{819F52DB-11D9-44E4-B6E1-888CC7DE5F82}"/>
                </a:ext>
              </a:extLst>
            </p:cNvPr>
            <p:cNvSpPr/>
            <p:nvPr/>
          </p:nvSpPr>
          <p:spPr bwMode="auto">
            <a:xfrm>
              <a:off x="7404100" y="1352551"/>
              <a:ext cx="30163" cy="150813"/>
            </a:xfrm>
            <a:custGeom>
              <a:avLst/>
              <a:gdLst>
                <a:gd name="T0" fmla="*/ 0 w 9"/>
                <a:gd name="T1" fmla="*/ 4 h 46"/>
                <a:gd name="T2" fmla="*/ 1 w 9"/>
                <a:gd name="T3" fmla="*/ 42 h 46"/>
                <a:gd name="T4" fmla="*/ 5 w 9"/>
                <a:gd name="T5" fmla="*/ 46 h 46"/>
                <a:gd name="T6" fmla="*/ 9 w 9"/>
                <a:gd name="T7" fmla="*/ 42 h 46"/>
                <a:gd name="T8" fmla="*/ 8 w 9"/>
                <a:gd name="T9" fmla="*/ 4 h 46"/>
                <a:gd name="T10" fmla="*/ 4 w 9"/>
                <a:gd name="T11" fmla="*/ 0 h 46"/>
                <a:gd name="T12" fmla="*/ 0 w 9"/>
                <a:gd name="T1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6">
                  <a:moveTo>
                    <a:pt x="0" y="4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3" y="46"/>
                    <a:pt x="5" y="46"/>
                  </a:cubicBezTo>
                  <a:cubicBezTo>
                    <a:pt x="7" y="46"/>
                    <a:pt x="9" y="44"/>
                    <a:pt x="9" y="4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ṧ1íḑe">
              <a:extLst>
                <a:ext uri="{FF2B5EF4-FFF2-40B4-BE49-F238E27FC236}">
                  <a16:creationId xmlns:a16="http://schemas.microsoft.com/office/drawing/2014/main" id="{738EC983-9A22-4605-A2B2-3F5E255270B6}"/>
                </a:ext>
              </a:extLst>
            </p:cNvPr>
            <p:cNvSpPr/>
            <p:nvPr/>
          </p:nvSpPr>
          <p:spPr bwMode="auto">
            <a:xfrm>
              <a:off x="7562850" y="5048251"/>
              <a:ext cx="227013" cy="101600"/>
            </a:xfrm>
            <a:prstGeom prst="rect">
              <a:avLst/>
            </a:pr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Sḷïḋe">
              <a:extLst>
                <a:ext uri="{FF2B5EF4-FFF2-40B4-BE49-F238E27FC236}">
                  <a16:creationId xmlns:a16="http://schemas.microsoft.com/office/drawing/2014/main" id="{B0226114-1D30-4E1B-A1BD-C64EEA140B1E}"/>
                </a:ext>
              </a:extLst>
            </p:cNvPr>
            <p:cNvSpPr/>
            <p:nvPr/>
          </p:nvSpPr>
          <p:spPr bwMode="auto">
            <a:xfrm>
              <a:off x="6446838" y="2430463"/>
              <a:ext cx="122238" cy="79375"/>
            </a:xfrm>
            <a:custGeom>
              <a:avLst/>
              <a:gdLst>
                <a:gd name="T0" fmla="*/ 6 w 37"/>
                <a:gd name="T1" fmla="*/ 24 h 24"/>
                <a:gd name="T2" fmla="*/ 1 w 37"/>
                <a:gd name="T3" fmla="*/ 21 h 24"/>
                <a:gd name="T4" fmla="*/ 3 w 37"/>
                <a:gd name="T5" fmla="*/ 15 h 24"/>
                <a:gd name="T6" fmla="*/ 29 w 37"/>
                <a:gd name="T7" fmla="*/ 1 h 24"/>
                <a:gd name="T8" fmla="*/ 36 w 37"/>
                <a:gd name="T9" fmla="*/ 4 h 24"/>
                <a:gd name="T10" fmla="*/ 34 w 37"/>
                <a:gd name="T11" fmla="*/ 10 h 24"/>
                <a:gd name="T12" fmla="*/ 8 w 37"/>
                <a:gd name="T13" fmla="*/ 23 h 24"/>
                <a:gd name="T14" fmla="*/ 6 w 37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4">
                  <a:moveTo>
                    <a:pt x="6" y="24"/>
                  </a:moveTo>
                  <a:cubicBezTo>
                    <a:pt x="4" y="24"/>
                    <a:pt x="2" y="23"/>
                    <a:pt x="1" y="21"/>
                  </a:cubicBezTo>
                  <a:cubicBezTo>
                    <a:pt x="0" y="19"/>
                    <a:pt x="1" y="16"/>
                    <a:pt x="3" y="1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0"/>
                    <a:pt x="35" y="1"/>
                    <a:pt x="36" y="4"/>
                  </a:cubicBezTo>
                  <a:cubicBezTo>
                    <a:pt x="37" y="6"/>
                    <a:pt x="36" y="9"/>
                    <a:pt x="34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6" y="24"/>
                    <a:pt x="6" y="24"/>
                  </a:cubicBez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42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5.2.3  JSON</a:t>
            </a:r>
            <a:r>
              <a:rPr lang="zh-CN" altLang="en-US" dirty="0"/>
              <a:t>文件</a:t>
            </a:r>
            <a:endParaRPr lang="zh-CN" altLang="zh-CN" dirty="0"/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843020" y="1164631"/>
            <a:ext cx="8582748" cy="15491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JSON</a:t>
            </a:r>
            <a:r>
              <a:rPr lang="zh-CN" altLang="en-US" dirty="0"/>
              <a:t>文件的扩展名是“</a:t>
            </a:r>
            <a:r>
              <a:rPr lang="en-US" altLang="zh-CN" dirty="0"/>
              <a:t>.</a:t>
            </a:r>
            <a:r>
              <a:rPr lang="en-US" altLang="zh-CN" dirty="0" err="1"/>
              <a:t>json</a:t>
            </a:r>
            <a:r>
              <a:rPr lang="en-US" altLang="zh-CN" dirty="0"/>
              <a:t>”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可以用记事本或其他编辑工具编写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例如文件</a:t>
            </a:r>
            <a:r>
              <a:rPr lang="en-US" altLang="zh-CN" dirty="0" err="1"/>
              <a:t>weather.json</a:t>
            </a:r>
            <a:r>
              <a:rPr lang="zh-CN" altLang="en-US" dirty="0"/>
              <a:t>，内容如下：</a:t>
            </a:r>
            <a:endParaRPr lang="en-US" altLang="zh-CN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61" name="85734d8b-3e9f-4b25-a449-ae7c3a8be0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5ADBD1B-073E-4D8E-9C45-7B259ADADB3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62874" y="2670606"/>
            <a:ext cx="4086225" cy="3981648"/>
            <a:chOff x="669925" y="1241425"/>
            <a:chExt cx="5024438" cy="4895850"/>
          </a:xfrm>
        </p:grpSpPr>
        <p:sp>
          <p:nvSpPr>
            <p:cNvPr id="62" name="iṣ1îḓé">
              <a:extLst>
                <a:ext uri="{FF2B5EF4-FFF2-40B4-BE49-F238E27FC236}">
                  <a16:creationId xmlns:a16="http://schemas.microsoft.com/office/drawing/2014/main" id="{333A5B98-70D3-4E4C-8132-3B10379539B0}"/>
                </a:ext>
              </a:extLst>
            </p:cNvPr>
            <p:cNvSpPr/>
            <p:nvPr/>
          </p:nvSpPr>
          <p:spPr bwMode="auto">
            <a:xfrm>
              <a:off x="2236788" y="2025650"/>
              <a:ext cx="811213" cy="1079500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5 h 328"/>
                <a:gd name="T4" fmla="*/ 4 w 246"/>
                <a:gd name="T5" fmla="*/ 147 h 328"/>
                <a:gd name="T6" fmla="*/ 22 w 246"/>
                <a:gd name="T7" fmla="*/ 228 h 328"/>
                <a:gd name="T8" fmla="*/ 24 w 246"/>
                <a:gd name="T9" fmla="*/ 316 h 328"/>
                <a:gd name="T10" fmla="*/ 145 w 246"/>
                <a:gd name="T11" fmla="*/ 328 h 328"/>
                <a:gd name="T12" fmla="*/ 155 w 246"/>
                <a:gd name="T13" fmla="*/ 288 h 328"/>
                <a:gd name="T14" fmla="*/ 186 w 246"/>
                <a:gd name="T15" fmla="*/ 262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8 h 328"/>
                <a:gd name="T22" fmla="*/ 229 w 246"/>
                <a:gd name="T23" fmla="*/ 102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5"/>
                  </a:cubicBezTo>
                  <a:cubicBezTo>
                    <a:pt x="21" y="111"/>
                    <a:pt x="7" y="126"/>
                    <a:pt x="4" y="147"/>
                  </a:cubicBezTo>
                  <a:cubicBezTo>
                    <a:pt x="0" y="169"/>
                    <a:pt x="15" y="196"/>
                    <a:pt x="22" y="228"/>
                  </a:cubicBezTo>
                  <a:cubicBezTo>
                    <a:pt x="27" y="249"/>
                    <a:pt x="24" y="294"/>
                    <a:pt x="24" y="316"/>
                  </a:cubicBezTo>
                  <a:cubicBezTo>
                    <a:pt x="145" y="328"/>
                    <a:pt x="145" y="328"/>
                    <a:pt x="145" y="328"/>
                  </a:cubicBezTo>
                  <a:cubicBezTo>
                    <a:pt x="145" y="305"/>
                    <a:pt x="149" y="295"/>
                    <a:pt x="155" y="288"/>
                  </a:cubicBezTo>
                  <a:cubicBezTo>
                    <a:pt x="163" y="280"/>
                    <a:pt x="174" y="278"/>
                    <a:pt x="186" y="262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5"/>
                    <a:pt x="242" y="168"/>
                    <a:pt x="244" y="162"/>
                  </a:cubicBezTo>
                  <a:cubicBezTo>
                    <a:pt x="246" y="155"/>
                    <a:pt x="234" y="168"/>
                    <a:pt x="228" y="158"/>
                  </a:cubicBezTo>
                  <a:cubicBezTo>
                    <a:pt x="237" y="128"/>
                    <a:pt x="237" y="133"/>
                    <a:pt x="229" y="102"/>
                  </a:cubicBezTo>
                  <a:cubicBezTo>
                    <a:pt x="241" y="67"/>
                    <a:pt x="244" y="76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ŝľiḑè">
              <a:extLst>
                <a:ext uri="{FF2B5EF4-FFF2-40B4-BE49-F238E27FC236}">
                  <a16:creationId xmlns:a16="http://schemas.microsoft.com/office/drawing/2014/main" id="{2A95F919-9BF4-487F-9B3E-AD9042C181C9}"/>
                </a:ext>
              </a:extLst>
            </p:cNvPr>
            <p:cNvSpPr/>
            <p:nvPr/>
          </p:nvSpPr>
          <p:spPr bwMode="auto">
            <a:xfrm>
              <a:off x="2381250" y="2025650"/>
              <a:ext cx="666750" cy="747712"/>
            </a:xfrm>
            <a:custGeom>
              <a:avLst/>
              <a:gdLst>
                <a:gd name="T0" fmla="*/ 171 w 202"/>
                <a:gd name="T1" fmla="*/ 221 h 227"/>
                <a:gd name="T2" fmla="*/ 181 w 202"/>
                <a:gd name="T3" fmla="*/ 204 h 227"/>
                <a:gd name="T4" fmla="*/ 200 w 202"/>
                <a:gd name="T5" fmla="*/ 162 h 227"/>
                <a:gd name="T6" fmla="*/ 184 w 202"/>
                <a:gd name="T7" fmla="*/ 158 h 227"/>
                <a:gd name="T8" fmla="*/ 185 w 202"/>
                <a:gd name="T9" fmla="*/ 102 h 227"/>
                <a:gd name="T10" fmla="*/ 184 w 202"/>
                <a:gd name="T11" fmla="*/ 43 h 227"/>
                <a:gd name="T12" fmla="*/ 182 w 202"/>
                <a:gd name="T13" fmla="*/ 0 h 227"/>
                <a:gd name="T14" fmla="*/ 59 w 202"/>
                <a:gd name="T15" fmla="*/ 20 h 227"/>
                <a:gd name="T16" fmla="*/ 21 w 202"/>
                <a:gd name="T17" fmla="*/ 32 h 227"/>
                <a:gd name="T18" fmla="*/ 29 w 202"/>
                <a:gd name="T19" fmla="*/ 43 h 227"/>
                <a:gd name="T20" fmla="*/ 4 w 202"/>
                <a:gd name="T21" fmla="*/ 131 h 227"/>
                <a:gd name="T22" fmla="*/ 0 w 202"/>
                <a:gd name="T23" fmla="*/ 173 h 227"/>
                <a:gd name="T24" fmla="*/ 10 w 202"/>
                <a:gd name="T25" fmla="*/ 217 h 227"/>
                <a:gd name="T26" fmla="*/ 29 w 202"/>
                <a:gd name="T27" fmla="*/ 221 h 227"/>
                <a:gd name="T28" fmla="*/ 171 w 202"/>
                <a:gd name="T29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7">
                  <a:moveTo>
                    <a:pt x="171" y="221"/>
                  </a:moveTo>
                  <a:cubicBezTo>
                    <a:pt x="175" y="215"/>
                    <a:pt x="178" y="209"/>
                    <a:pt x="181" y="204"/>
                  </a:cubicBezTo>
                  <a:cubicBezTo>
                    <a:pt x="186" y="195"/>
                    <a:pt x="198" y="168"/>
                    <a:pt x="200" y="162"/>
                  </a:cubicBezTo>
                  <a:cubicBezTo>
                    <a:pt x="202" y="155"/>
                    <a:pt x="190" y="168"/>
                    <a:pt x="184" y="158"/>
                  </a:cubicBezTo>
                  <a:cubicBezTo>
                    <a:pt x="193" y="128"/>
                    <a:pt x="193" y="133"/>
                    <a:pt x="185" y="102"/>
                  </a:cubicBezTo>
                  <a:cubicBezTo>
                    <a:pt x="197" y="67"/>
                    <a:pt x="200" y="76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85"/>
                    <a:pt x="11" y="106"/>
                    <a:pt x="4" y="131"/>
                  </a:cubicBezTo>
                  <a:cubicBezTo>
                    <a:pt x="0" y="147"/>
                    <a:pt x="1" y="161"/>
                    <a:pt x="0" y="173"/>
                  </a:cubicBezTo>
                  <a:cubicBezTo>
                    <a:pt x="0" y="194"/>
                    <a:pt x="3" y="209"/>
                    <a:pt x="10" y="217"/>
                  </a:cubicBezTo>
                  <a:cubicBezTo>
                    <a:pt x="15" y="222"/>
                    <a:pt x="21" y="221"/>
                    <a:pt x="29" y="221"/>
                  </a:cubicBezTo>
                  <a:cubicBezTo>
                    <a:pt x="90" y="222"/>
                    <a:pt x="143" y="227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šlíďè">
              <a:extLst>
                <a:ext uri="{FF2B5EF4-FFF2-40B4-BE49-F238E27FC236}">
                  <a16:creationId xmlns:a16="http://schemas.microsoft.com/office/drawing/2014/main" id="{661B3BFA-0CF1-47D2-9229-F5A161E74C3D}"/>
                </a:ext>
              </a:extLst>
            </p:cNvPr>
            <p:cNvSpPr/>
            <p:nvPr/>
          </p:nvSpPr>
          <p:spPr bwMode="auto">
            <a:xfrm>
              <a:off x="2417763" y="1725613"/>
              <a:ext cx="571500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0 h 303"/>
                <a:gd name="T4" fmla="*/ 173 w 173"/>
                <a:gd name="T5" fmla="*/ 17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2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3" y="8"/>
                    <a:pt x="173" y="17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4" y="303"/>
                    <a:pt x="155" y="303"/>
                  </a:cubicBezTo>
                  <a:cubicBezTo>
                    <a:pt x="17" y="302"/>
                    <a:pt x="17" y="302"/>
                    <a:pt x="17" y="302"/>
                  </a:cubicBezTo>
                  <a:cubicBezTo>
                    <a:pt x="7" y="302"/>
                    <a:pt x="0" y="294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7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ŝļïďe">
              <a:extLst>
                <a:ext uri="{FF2B5EF4-FFF2-40B4-BE49-F238E27FC236}">
                  <a16:creationId xmlns:a16="http://schemas.microsoft.com/office/drawing/2014/main" id="{A196D250-C8D6-40E2-A4F2-4116A6B93AD9}"/>
                </a:ext>
              </a:extLst>
            </p:cNvPr>
            <p:cNvSpPr/>
            <p:nvPr/>
          </p:nvSpPr>
          <p:spPr bwMode="auto">
            <a:xfrm>
              <a:off x="2468563" y="1827213"/>
              <a:ext cx="471488" cy="715962"/>
            </a:xfrm>
            <a:custGeom>
              <a:avLst/>
              <a:gdLst>
                <a:gd name="T0" fmla="*/ 0 w 297"/>
                <a:gd name="T1" fmla="*/ 0 h 451"/>
                <a:gd name="T2" fmla="*/ 297 w 297"/>
                <a:gd name="T3" fmla="*/ 2 h 451"/>
                <a:gd name="T4" fmla="*/ 297 w 297"/>
                <a:gd name="T5" fmla="*/ 451 h 451"/>
                <a:gd name="T6" fmla="*/ 0 w 297"/>
                <a:gd name="T7" fmla="*/ 451 h 451"/>
                <a:gd name="T8" fmla="*/ 0 w 297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51">
                  <a:moveTo>
                    <a:pt x="0" y="0"/>
                  </a:moveTo>
                  <a:lnTo>
                    <a:pt x="297" y="2"/>
                  </a:lnTo>
                  <a:lnTo>
                    <a:pt x="297" y="451"/>
                  </a:lnTo>
                  <a:lnTo>
                    <a:pt x="0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ṣ1îdê">
              <a:extLst>
                <a:ext uri="{FF2B5EF4-FFF2-40B4-BE49-F238E27FC236}">
                  <a16:creationId xmlns:a16="http://schemas.microsoft.com/office/drawing/2014/main" id="{60FAE3EC-0DD0-4D97-A703-960C690961B1}"/>
                </a:ext>
              </a:extLst>
            </p:cNvPr>
            <p:cNvSpPr/>
            <p:nvPr/>
          </p:nvSpPr>
          <p:spPr bwMode="auto">
            <a:xfrm>
              <a:off x="2474913" y="1778000"/>
              <a:ext cx="458788" cy="19050"/>
            </a:xfrm>
            <a:custGeom>
              <a:avLst/>
              <a:gdLst>
                <a:gd name="T0" fmla="*/ 3 w 139"/>
                <a:gd name="T1" fmla="*/ 0 h 6"/>
                <a:gd name="T2" fmla="*/ 135 w 139"/>
                <a:gd name="T3" fmla="*/ 0 h 6"/>
                <a:gd name="T4" fmla="*/ 139 w 139"/>
                <a:gd name="T5" fmla="*/ 3 h 6"/>
                <a:gd name="T6" fmla="*/ 139 w 139"/>
                <a:gd name="T7" fmla="*/ 3 h 6"/>
                <a:gd name="T8" fmla="*/ 135 w 139"/>
                <a:gd name="T9" fmla="*/ 6 h 6"/>
                <a:gd name="T10" fmla="*/ 3 w 139"/>
                <a:gd name="T11" fmla="*/ 6 h 6"/>
                <a:gd name="T12" fmla="*/ 0 w 139"/>
                <a:gd name="T13" fmla="*/ 3 h 6"/>
                <a:gd name="T14" fmla="*/ 0 w 139"/>
                <a:gd name="T15" fmla="*/ 3 h 6"/>
                <a:gd name="T16" fmla="*/ 3 w 13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6">
                  <a:moveTo>
                    <a:pt x="3" y="0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9" y="1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5"/>
                    <a:pt x="137" y="6"/>
                    <a:pt x="13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šlïḑê">
              <a:extLst>
                <a:ext uri="{FF2B5EF4-FFF2-40B4-BE49-F238E27FC236}">
                  <a16:creationId xmlns:a16="http://schemas.microsoft.com/office/drawing/2014/main" id="{CE74BB37-CC6A-4124-84FD-5EC3296D5F38}"/>
                </a:ext>
              </a:extLst>
            </p:cNvPr>
            <p:cNvSpPr/>
            <p:nvPr/>
          </p:nvSpPr>
          <p:spPr bwMode="auto">
            <a:xfrm>
              <a:off x="2625725" y="2568575"/>
              <a:ext cx="152400" cy="128587"/>
            </a:xfrm>
            <a:custGeom>
              <a:avLst/>
              <a:gdLst>
                <a:gd name="T0" fmla="*/ 8 w 46"/>
                <a:gd name="T1" fmla="*/ 0 h 39"/>
                <a:gd name="T2" fmla="*/ 38 w 46"/>
                <a:gd name="T3" fmla="*/ 0 h 39"/>
                <a:gd name="T4" fmla="*/ 46 w 46"/>
                <a:gd name="T5" fmla="*/ 8 h 39"/>
                <a:gd name="T6" fmla="*/ 46 w 46"/>
                <a:gd name="T7" fmla="*/ 30 h 39"/>
                <a:gd name="T8" fmla="*/ 38 w 46"/>
                <a:gd name="T9" fmla="*/ 39 h 39"/>
                <a:gd name="T10" fmla="*/ 8 w 46"/>
                <a:gd name="T11" fmla="*/ 39 h 39"/>
                <a:gd name="T12" fmla="*/ 0 w 46"/>
                <a:gd name="T13" fmla="*/ 30 h 39"/>
                <a:gd name="T14" fmla="*/ 0 w 46"/>
                <a:gd name="T15" fmla="*/ 8 h 39"/>
                <a:gd name="T16" fmla="*/ 8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8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5"/>
                    <a:pt x="42" y="39"/>
                    <a:pt x="3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$ḻiḑè">
              <a:extLst>
                <a:ext uri="{FF2B5EF4-FFF2-40B4-BE49-F238E27FC236}">
                  <a16:creationId xmlns:a16="http://schemas.microsoft.com/office/drawing/2014/main" id="{8EDB08BB-76FA-404C-A0A6-A84FF6E89A54}"/>
                </a:ext>
              </a:extLst>
            </p:cNvPr>
            <p:cNvSpPr/>
            <p:nvPr/>
          </p:nvSpPr>
          <p:spPr bwMode="auto">
            <a:xfrm>
              <a:off x="2671763" y="2601913"/>
              <a:ext cx="60325" cy="58737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$1idê">
              <a:extLst>
                <a:ext uri="{FF2B5EF4-FFF2-40B4-BE49-F238E27FC236}">
                  <a16:creationId xmlns:a16="http://schemas.microsoft.com/office/drawing/2014/main" id="{6011BE53-8A0B-4260-821E-5694C297AFA0}"/>
                </a:ext>
              </a:extLst>
            </p:cNvPr>
            <p:cNvSpPr/>
            <p:nvPr/>
          </p:nvSpPr>
          <p:spPr bwMode="auto">
            <a:xfrm>
              <a:off x="2701925" y="1725613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0 h 303"/>
                <a:gd name="T4" fmla="*/ 87 w 87"/>
                <a:gd name="T5" fmla="*/ 17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2 h 303"/>
                <a:gd name="T12" fmla="*/ 0 w 87"/>
                <a:gd name="T13" fmla="*/ 294 h 303"/>
                <a:gd name="T14" fmla="*/ 17 w 87"/>
                <a:gd name="T15" fmla="*/ 279 h 303"/>
                <a:gd name="T16" fmla="*/ 0 w 87"/>
                <a:gd name="T17" fmla="*/ 256 h 303"/>
                <a:gd name="T18" fmla="*/ 0 w 87"/>
                <a:gd name="T19" fmla="*/ 248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0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80" y="0"/>
                    <a:pt x="87" y="8"/>
                    <a:pt x="87" y="17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ş1îḍê">
              <a:extLst>
                <a:ext uri="{FF2B5EF4-FFF2-40B4-BE49-F238E27FC236}">
                  <a16:creationId xmlns:a16="http://schemas.microsoft.com/office/drawing/2014/main" id="{78F3DE57-4CE7-4966-B8A1-C145062FFC7B}"/>
                </a:ext>
              </a:extLst>
            </p:cNvPr>
            <p:cNvSpPr/>
            <p:nvPr/>
          </p:nvSpPr>
          <p:spPr bwMode="auto">
            <a:xfrm>
              <a:off x="2701925" y="1830388"/>
              <a:ext cx="238125" cy="712787"/>
            </a:xfrm>
            <a:custGeom>
              <a:avLst/>
              <a:gdLst>
                <a:gd name="T0" fmla="*/ 2 w 150"/>
                <a:gd name="T1" fmla="*/ 0 h 449"/>
                <a:gd name="T2" fmla="*/ 150 w 150"/>
                <a:gd name="T3" fmla="*/ 0 h 449"/>
                <a:gd name="T4" fmla="*/ 150 w 150"/>
                <a:gd name="T5" fmla="*/ 449 h 449"/>
                <a:gd name="T6" fmla="*/ 0 w 150"/>
                <a:gd name="T7" fmla="*/ 449 h 449"/>
                <a:gd name="T8" fmla="*/ 2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2" y="0"/>
                  </a:moveTo>
                  <a:lnTo>
                    <a:pt x="150" y="0"/>
                  </a:lnTo>
                  <a:lnTo>
                    <a:pt x="150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śḷïde">
              <a:extLst>
                <a:ext uri="{FF2B5EF4-FFF2-40B4-BE49-F238E27FC236}">
                  <a16:creationId xmlns:a16="http://schemas.microsoft.com/office/drawing/2014/main" id="{873FB972-C46A-452F-80B1-A4A16A5E4124}"/>
                </a:ext>
              </a:extLst>
            </p:cNvPr>
            <p:cNvSpPr/>
            <p:nvPr/>
          </p:nvSpPr>
          <p:spPr bwMode="auto">
            <a:xfrm>
              <a:off x="2705100" y="1778000"/>
              <a:ext cx="228600" cy="19050"/>
            </a:xfrm>
            <a:custGeom>
              <a:avLst/>
              <a:gdLst>
                <a:gd name="T0" fmla="*/ 0 w 69"/>
                <a:gd name="T1" fmla="*/ 0 h 6"/>
                <a:gd name="T2" fmla="*/ 65 w 69"/>
                <a:gd name="T3" fmla="*/ 0 h 6"/>
                <a:gd name="T4" fmla="*/ 69 w 69"/>
                <a:gd name="T5" fmla="*/ 3 h 6"/>
                <a:gd name="T6" fmla="*/ 69 w 69"/>
                <a:gd name="T7" fmla="*/ 3 h 6"/>
                <a:gd name="T8" fmla="*/ 65 w 69"/>
                <a:gd name="T9" fmla="*/ 6 h 6"/>
                <a:gd name="T10" fmla="*/ 0 w 69"/>
                <a:gd name="T11" fmla="*/ 6 h 6"/>
                <a:gd name="T12" fmla="*/ 0 w 6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1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5"/>
                    <a:pt x="67" y="6"/>
                    <a:pt x="65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îḍê">
              <a:extLst>
                <a:ext uri="{FF2B5EF4-FFF2-40B4-BE49-F238E27FC236}">
                  <a16:creationId xmlns:a16="http://schemas.microsoft.com/office/drawing/2014/main" id="{D463A8AC-1809-4D0E-BE35-3C8244F30F90}"/>
                </a:ext>
              </a:extLst>
            </p:cNvPr>
            <p:cNvSpPr/>
            <p:nvPr/>
          </p:nvSpPr>
          <p:spPr bwMode="auto">
            <a:xfrm>
              <a:off x="2701925" y="2568575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8 h 39"/>
                <a:gd name="T6" fmla="*/ 23 w 23"/>
                <a:gd name="T7" fmla="*/ 30 h 39"/>
                <a:gd name="T8" fmla="*/ 15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19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4"/>
                    <a:pt x="23" y="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5"/>
                    <a:pt x="19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ṥlíḍé">
              <a:extLst>
                <a:ext uri="{FF2B5EF4-FFF2-40B4-BE49-F238E27FC236}">
                  <a16:creationId xmlns:a16="http://schemas.microsoft.com/office/drawing/2014/main" id="{0ECB5E84-8A9C-4B34-B6E4-7383F3BF7A3B}"/>
                </a:ext>
              </a:extLst>
            </p:cNvPr>
            <p:cNvSpPr/>
            <p:nvPr/>
          </p:nvSpPr>
          <p:spPr bwMode="auto">
            <a:xfrm>
              <a:off x="2701925" y="2601913"/>
              <a:ext cx="30163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liḍé">
              <a:extLst>
                <a:ext uri="{FF2B5EF4-FFF2-40B4-BE49-F238E27FC236}">
                  <a16:creationId xmlns:a16="http://schemas.microsoft.com/office/drawing/2014/main" id="{19738770-26D7-4B64-9B2C-9E7C33AAC2A1}"/>
                </a:ext>
              </a:extLst>
            </p:cNvPr>
            <p:cNvSpPr/>
            <p:nvPr/>
          </p:nvSpPr>
          <p:spPr bwMode="auto">
            <a:xfrm>
              <a:off x="2662238" y="2008188"/>
              <a:ext cx="403225" cy="623887"/>
            </a:xfrm>
            <a:custGeom>
              <a:avLst/>
              <a:gdLst>
                <a:gd name="T0" fmla="*/ 101 w 122"/>
                <a:gd name="T1" fmla="*/ 189 h 189"/>
                <a:gd name="T2" fmla="*/ 117 w 122"/>
                <a:gd name="T3" fmla="*/ 166 h 189"/>
                <a:gd name="T4" fmla="*/ 113 w 122"/>
                <a:gd name="T5" fmla="*/ 136 h 189"/>
                <a:gd name="T6" fmla="*/ 53 w 122"/>
                <a:gd name="T7" fmla="*/ 151 h 189"/>
                <a:gd name="T8" fmla="*/ 46 w 122"/>
                <a:gd name="T9" fmla="*/ 172 h 189"/>
                <a:gd name="T10" fmla="*/ 86 w 122"/>
                <a:gd name="T11" fmla="*/ 175 h 189"/>
                <a:gd name="T12" fmla="*/ 98 w 122"/>
                <a:gd name="T13" fmla="*/ 179 h 189"/>
                <a:gd name="T14" fmla="*/ 101 w 122"/>
                <a:gd name="T15" fmla="*/ 189 h 189"/>
                <a:gd name="T16" fmla="*/ 113 w 122"/>
                <a:gd name="T17" fmla="*/ 134 h 189"/>
                <a:gd name="T18" fmla="*/ 109 w 122"/>
                <a:gd name="T19" fmla="*/ 135 h 189"/>
                <a:gd name="T20" fmla="*/ 103 w 122"/>
                <a:gd name="T21" fmla="*/ 136 h 189"/>
                <a:gd name="T22" fmla="*/ 60 w 122"/>
                <a:gd name="T23" fmla="*/ 147 h 189"/>
                <a:gd name="T24" fmla="*/ 18 w 122"/>
                <a:gd name="T25" fmla="*/ 153 h 189"/>
                <a:gd name="T26" fmla="*/ 10 w 122"/>
                <a:gd name="T27" fmla="*/ 137 h 189"/>
                <a:gd name="T28" fmla="*/ 21 w 122"/>
                <a:gd name="T29" fmla="*/ 123 h 189"/>
                <a:gd name="T30" fmla="*/ 110 w 122"/>
                <a:gd name="T31" fmla="*/ 100 h 189"/>
                <a:gd name="T32" fmla="*/ 119 w 122"/>
                <a:gd name="T33" fmla="*/ 114 h 189"/>
                <a:gd name="T34" fmla="*/ 113 w 122"/>
                <a:gd name="T35" fmla="*/ 134 h 189"/>
                <a:gd name="T36" fmla="*/ 108 w 122"/>
                <a:gd name="T37" fmla="*/ 99 h 189"/>
                <a:gd name="T38" fmla="*/ 115 w 122"/>
                <a:gd name="T39" fmla="*/ 83 h 189"/>
                <a:gd name="T40" fmla="*/ 107 w 122"/>
                <a:gd name="T41" fmla="*/ 65 h 189"/>
                <a:gd name="T42" fmla="*/ 97 w 122"/>
                <a:gd name="T43" fmla="*/ 62 h 189"/>
                <a:gd name="T44" fmla="*/ 69 w 122"/>
                <a:gd name="T45" fmla="*/ 71 h 189"/>
                <a:gd name="T46" fmla="*/ 14 w 122"/>
                <a:gd name="T47" fmla="*/ 92 h 189"/>
                <a:gd name="T48" fmla="*/ 20 w 122"/>
                <a:gd name="T49" fmla="*/ 122 h 189"/>
                <a:gd name="T50" fmla="*/ 108 w 122"/>
                <a:gd name="T51" fmla="*/ 99 h 189"/>
                <a:gd name="T52" fmla="*/ 95 w 122"/>
                <a:gd name="T53" fmla="*/ 52 h 189"/>
                <a:gd name="T54" fmla="*/ 53 w 122"/>
                <a:gd name="T55" fmla="*/ 63 h 189"/>
                <a:gd name="T56" fmla="*/ 33 w 122"/>
                <a:gd name="T57" fmla="*/ 51 h 189"/>
                <a:gd name="T58" fmla="*/ 65 w 122"/>
                <a:gd name="T59" fmla="*/ 20 h 189"/>
                <a:gd name="T60" fmla="*/ 100 w 122"/>
                <a:gd name="T61" fmla="*/ 5 h 189"/>
                <a:gd name="T62" fmla="*/ 117 w 122"/>
                <a:gd name="T63" fmla="*/ 35 h 189"/>
                <a:gd name="T64" fmla="*/ 95 w 122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1" y="189"/>
                  </a:moveTo>
                  <a:cubicBezTo>
                    <a:pt x="108" y="183"/>
                    <a:pt x="114" y="176"/>
                    <a:pt x="117" y="166"/>
                  </a:cubicBezTo>
                  <a:cubicBezTo>
                    <a:pt x="120" y="156"/>
                    <a:pt x="121" y="142"/>
                    <a:pt x="113" y="136"/>
                  </a:cubicBezTo>
                  <a:cubicBezTo>
                    <a:pt x="93" y="140"/>
                    <a:pt x="73" y="145"/>
                    <a:pt x="53" y="151"/>
                  </a:cubicBezTo>
                  <a:cubicBezTo>
                    <a:pt x="45" y="153"/>
                    <a:pt x="40" y="165"/>
                    <a:pt x="46" y="172"/>
                  </a:cubicBezTo>
                  <a:cubicBezTo>
                    <a:pt x="51" y="178"/>
                    <a:pt x="72" y="177"/>
                    <a:pt x="86" y="175"/>
                  </a:cubicBezTo>
                  <a:cubicBezTo>
                    <a:pt x="95" y="175"/>
                    <a:pt x="97" y="175"/>
                    <a:pt x="98" y="179"/>
                  </a:cubicBezTo>
                  <a:cubicBezTo>
                    <a:pt x="99" y="183"/>
                    <a:pt x="100" y="186"/>
                    <a:pt x="101" y="189"/>
                  </a:cubicBezTo>
                  <a:close/>
                  <a:moveTo>
                    <a:pt x="113" y="134"/>
                  </a:moveTo>
                  <a:cubicBezTo>
                    <a:pt x="109" y="135"/>
                    <a:pt x="109" y="135"/>
                    <a:pt x="109" y="135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46" y="151"/>
                    <a:pt x="27" y="157"/>
                    <a:pt x="18" y="153"/>
                  </a:cubicBezTo>
                  <a:cubicBezTo>
                    <a:pt x="13" y="150"/>
                    <a:pt x="9" y="147"/>
                    <a:pt x="10" y="137"/>
                  </a:cubicBezTo>
                  <a:cubicBezTo>
                    <a:pt x="11" y="130"/>
                    <a:pt x="13" y="125"/>
                    <a:pt x="21" y="123"/>
                  </a:cubicBezTo>
                  <a:cubicBezTo>
                    <a:pt x="52" y="118"/>
                    <a:pt x="79" y="109"/>
                    <a:pt x="110" y="100"/>
                  </a:cubicBezTo>
                  <a:cubicBezTo>
                    <a:pt x="118" y="101"/>
                    <a:pt x="118" y="108"/>
                    <a:pt x="119" y="114"/>
                  </a:cubicBezTo>
                  <a:cubicBezTo>
                    <a:pt x="120" y="120"/>
                    <a:pt x="122" y="130"/>
                    <a:pt x="113" y="134"/>
                  </a:cubicBezTo>
                  <a:close/>
                  <a:moveTo>
                    <a:pt x="108" y="99"/>
                  </a:moveTo>
                  <a:cubicBezTo>
                    <a:pt x="114" y="94"/>
                    <a:pt x="116" y="90"/>
                    <a:pt x="115" y="83"/>
                  </a:cubicBezTo>
                  <a:cubicBezTo>
                    <a:pt x="114" y="77"/>
                    <a:pt x="112" y="68"/>
                    <a:pt x="107" y="65"/>
                  </a:cubicBezTo>
                  <a:cubicBezTo>
                    <a:pt x="104" y="63"/>
                    <a:pt x="101" y="63"/>
                    <a:pt x="97" y="62"/>
                  </a:cubicBezTo>
                  <a:cubicBezTo>
                    <a:pt x="90" y="64"/>
                    <a:pt x="81" y="67"/>
                    <a:pt x="69" y="71"/>
                  </a:cubicBezTo>
                  <a:cubicBezTo>
                    <a:pt x="48" y="78"/>
                    <a:pt x="23" y="86"/>
                    <a:pt x="14" y="92"/>
                  </a:cubicBezTo>
                  <a:cubicBezTo>
                    <a:pt x="0" y="101"/>
                    <a:pt x="2" y="124"/>
                    <a:pt x="20" y="122"/>
                  </a:cubicBezTo>
                  <a:cubicBezTo>
                    <a:pt x="53" y="115"/>
                    <a:pt x="79" y="107"/>
                    <a:pt x="108" y="99"/>
                  </a:cubicBezTo>
                  <a:close/>
                  <a:moveTo>
                    <a:pt x="95" y="52"/>
                  </a:moveTo>
                  <a:cubicBezTo>
                    <a:pt x="79" y="57"/>
                    <a:pt x="70" y="59"/>
                    <a:pt x="53" y="63"/>
                  </a:cubicBezTo>
                  <a:cubicBezTo>
                    <a:pt x="40" y="66"/>
                    <a:pt x="35" y="59"/>
                    <a:pt x="33" y="51"/>
                  </a:cubicBezTo>
                  <a:cubicBezTo>
                    <a:pt x="30" y="36"/>
                    <a:pt x="46" y="28"/>
                    <a:pt x="65" y="20"/>
                  </a:cubicBezTo>
                  <a:cubicBezTo>
                    <a:pt x="77" y="15"/>
                    <a:pt x="90" y="9"/>
                    <a:pt x="100" y="5"/>
                  </a:cubicBezTo>
                  <a:cubicBezTo>
                    <a:pt x="113" y="0"/>
                    <a:pt x="122" y="25"/>
                    <a:pt x="117" y="35"/>
                  </a:cubicBezTo>
                  <a:cubicBezTo>
                    <a:pt x="114" y="42"/>
                    <a:pt x="103" y="47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ṥľíḍe">
              <a:extLst>
                <a:ext uri="{FF2B5EF4-FFF2-40B4-BE49-F238E27FC236}">
                  <a16:creationId xmlns:a16="http://schemas.microsoft.com/office/drawing/2014/main" id="{8A91C86D-35C5-4EFD-9DFB-BA90A618921A}"/>
                </a:ext>
              </a:extLst>
            </p:cNvPr>
            <p:cNvSpPr/>
            <p:nvPr/>
          </p:nvSpPr>
          <p:spPr bwMode="auto">
            <a:xfrm>
              <a:off x="2817813" y="2555875"/>
              <a:ext cx="196850" cy="71437"/>
            </a:xfrm>
            <a:custGeom>
              <a:avLst/>
              <a:gdLst>
                <a:gd name="T0" fmla="*/ 0 w 60"/>
                <a:gd name="T1" fmla="*/ 7 h 22"/>
                <a:gd name="T2" fmla="*/ 39 w 60"/>
                <a:gd name="T3" fmla="*/ 9 h 22"/>
                <a:gd name="T4" fmla="*/ 51 w 60"/>
                <a:gd name="T5" fmla="*/ 13 h 22"/>
                <a:gd name="T6" fmla="*/ 54 w 60"/>
                <a:gd name="T7" fmla="*/ 22 h 22"/>
                <a:gd name="T8" fmla="*/ 60 w 60"/>
                <a:gd name="T9" fmla="*/ 0 h 22"/>
                <a:gd name="T10" fmla="*/ 0 w 60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0" y="7"/>
                  </a:moveTo>
                  <a:cubicBezTo>
                    <a:pt x="7" y="12"/>
                    <a:pt x="26" y="11"/>
                    <a:pt x="39" y="9"/>
                  </a:cubicBezTo>
                  <a:cubicBezTo>
                    <a:pt x="48" y="9"/>
                    <a:pt x="50" y="9"/>
                    <a:pt x="51" y="13"/>
                  </a:cubicBezTo>
                  <a:cubicBezTo>
                    <a:pt x="52" y="17"/>
                    <a:pt x="53" y="20"/>
                    <a:pt x="54" y="22"/>
                  </a:cubicBezTo>
                  <a:cubicBezTo>
                    <a:pt x="54" y="15"/>
                    <a:pt x="57" y="6"/>
                    <a:pt x="60" y="0"/>
                  </a:cubicBezTo>
                  <a:cubicBezTo>
                    <a:pt x="39" y="6"/>
                    <a:pt x="21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śľîḋè">
              <a:extLst>
                <a:ext uri="{FF2B5EF4-FFF2-40B4-BE49-F238E27FC236}">
                  <a16:creationId xmlns:a16="http://schemas.microsoft.com/office/drawing/2014/main" id="{A121C488-0253-48B9-A4A8-0849BAD28331}"/>
                </a:ext>
              </a:extLst>
            </p:cNvPr>
            <p:cNvSpPr/>
            <p:nvPr/>
          </p:nvSpPr>
          <p:spPr bwMode="auto">
            <a:xfrm>
              <a:off x="2692400" y="2301875"/>
              <a:ext cx="349250" cy="112712"/>
            </a:xfrm>
            <a:custGeom>
              <a:avLst/>
              <a:gdLst>
                <a:gd name="T0" fmla="*/ 99 w 106"/>
                <a:gd name="T1" fmla="*/ 10 h 34"/>
                <a:gd name="T2" fmla="*/ 106 w 106"/>
                <a:gd name="T3" fmla="*/ 0 h 34"/>
                <a:gd name="T4" fmla="*/ 71 w 106"/>
                <a:gd name="T5" fmla="*/ 11 h 34"/>
                <a:gd name="T6" fmla="*/ 23 w 106"/>
                <a:gd name="T7" fmla="*/ 25 h 34"/>
                <a:gd name="T8" fmla="*/ 0 w 106"/>
                <a:gd name="T9" fmla="*/ 30 h 34"/>
                <a:gd name="T10" fmla="*/ 11 w 106"/>
                <a:gd name="T11" fmla="*/ 33 h 34"/>
                <a:gd name="T12" fmla="*/ 99 w 106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4">
                  <a:moveTo>
                    <a:pt x="99" y="10"/>
                  </a:moveTo>
                  <a:cubicBezTo>
                    <a:pt x="103" y="7"/>
                    <a:pt x="105" y="4"/>
                    <a:pt x="106" y="0"/>
                  </a:cubicBezTo>
                  <a:cubicBezTo>
                    <a:pt x="97" y="5"/>
                    <a:pt x="80" y="8"/>
                    <a:pt x="71" y="11"/>
                  </a:cubicBezTo>
                  <a:cubicBezTo>
                    <a:pt x="55" y="14"/>
                    <a:pt x="41" y="19"/>
                    <a:pt x="23" y="25"/>
                  </a:cubicBezTo>
                  <a:cubicBezTo>
                    <a:pt x="16" y="28"/>
                    <a:pt x="8" y="30"/>
                    <a:pt x="0" y="30"/>
                  </a:cubicBezTo>
                  <a:cubicBezTo>
                    <a:pt x="3" y="32"/>
                    <a:pt x="6" y="34"/>
                    <a:pt x="11" y="33"/>
                  </a:cubicBezTo>
                  <a:cubicBezTo>
                    <a:pt x="44" y="26"/>
                    <a:pt x="70" y="18"/>
                    <a:pt x="99" y="1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S1ïḑè">
              <a:extLst>
                <a:ext uri="{FF2B5EF4-FFF2-40B4-BE49-F238E27FC236}">
                  <a16:creationId xmlns:a16="http://schemas.microsoft.com/office/drawing/2014/main" id="{03C4ADC2-1D93-4471-A575-97C87CBFEE48}"/>
                </a:ext>
              </a:extLst>
            </p:cNvPr>
            <p:cNvSpPr/>
            <p:nvPr/>
          </p:nvSpPr>
          <p:spPr bwMode="auto">
            <a:xfrm>
              <a:off x="2781300" y="2117725"/>
              <a:ext cx="269875" cy="104775"/>
            </a:xfrm>
            <a:custGeom>
              <a:avLst/>
              <a:gdLst>
                <a:gd name="T0" fmla="*/ 59 w 82"/>
                <a:gd name="T1" fmla="*/ 19 h 32"/>
                <a:gd name="T2" fmla="*/ 81 w 82"/>
                <a:gd name="T3" fmla="*/ 2 h 32"/>
                <a:gd name="T4" fmla="*/ 82 w 82"/>
                <a:gd name="T5" fmla="*/ 0 h 32"/>
                <a:gd name="T6" fmla="*/ 0 w 82"/>
                <a:gd name="T7" fmla="*/ 24 h 32"/>
                <a:gd name="T8" fmla="*/ 1 w 82"/>
                <a:gd name="T9" fmla="*/ 26 h 32"/>
                <a:gd name="T10" fmla="*/ 17 w 82"/>
                <a:gd name="T11" fmla="*/ 30 h 32"/>
                <a:gd name="T12" fmla="*/ 59 w 82"/>
                <a:gd name="T1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2">
                  <a:moveTo>
                    <a:pt x="59" y="19"/>
                  </a:moveTo>
                  <a:cubicBezTo>
                    <a:pt x="67" y="14"/>
                    <a:pt x="78" y="9"/>
                    <a:pt x="81" y="2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2"/>
                    <a:pt x="17" y="30"/>
                  </a:cubicBezTo>
                  <a:cubicBezTo>
                    <a:pt x="34" y="26"/>
                    <a:pt x="43" y="24"/>
                    <a:pt x="59" y="1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şḻíďé">
              <a:extLst>
                <a:ext uri="{FF2B5EF4-FFF2-40B4-BE49-F238E27FC236}">
                  <a16:creationId xmlns:a16="http://schemas.microsoft.com/office/drawing/2014/main" id="{B6D771F6-E9AA-42AD-B55B-E03A7B135884}"/>
                </a:ext>
              </a:extLst>
            </p:cNvPr>
            <p:cNvSpPr/>
            <p:nvPr/>
          </p:nvSpPr>
          <p:spPr bwMode="auto">
            <a:xfrm>
              <a:off x="2778125" y="2111375"/>
              <a:ext cx="112713" cy="95250"/>
            </a:xfrm>
            <a:custGeom>
              <a:avLst/>
              <a:gdLst>
                <a:gd name="T0" fmla="*/ 31 w 34"/>
                <a:gd name="T1" fmla="*/ 22 h 29"/>
                <a:gd name="T2" fmla="*/ 13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1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2"/>
                  </a:moveTo>
                  <a:cubicBezTo>
                    <a:pt x="27" y="24"/>
                    <a:pt x="18" y="29"/>
                    <a:pt x="13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9" y="5"/>
                    <a:pt x="18" y="0"/>
                    <a:pt x="23" y="0"/>
                  </a:cubicBezTo>
                  <a:cubicBezTo>
                    <a:pt x="27" y="0"/>
                    <a:pt x="31" y="5"/>
                    <a:pt x="32" y="11"/>
                  </a:cubicBezTo>
                  <a:cubicBezTo>
                    <a:pt x="34" y="15"/>
                    <a:pt x="34" y="21"/>
                    <a:pt x="31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šļíḋè">
              <a:extLst>
                <a:ext uri="{FF2B5EF4-FFF2-40B4-BE49-F238E27FC236}">
                  <a16:creationId xmlns:a16="http://schemas.microsoft.com/office/drawing/2014/main" id="{79E6ED42-C77D-42DC-86DC-4FD7598A9DFD}"/>
                </a:ext>
              </a:extLst>
            </p:cNvPr>
            <p:cNvSpPr/>
            <p:nvPr/>
          </p:nvSpPr>
          <p:spPr bwMode="auto">
            <a:xfrm>
              <a:off x="2679700" y="2308225"/>
              <a:ext cx="111125" cy="95250"/>
            </a:xfrm>
            <a:custGeom>
              <a:avLst/>
              <a:gdLst>
                <a:gd name="T0" fmla="*/ 31 w 34"/>
                <a:gd name="T1" fmla="*/ 23 h 29"/>
                <a:gd name="T2" fmla="*/ 13 w 34"/>
                <a:gd name="T3" fmla="*/ 28 h 29"/>
                <a:gd name="T4" fmla="*/ 5 w 34"/>
                <a:gd name="T5" fmla="*/ 9 h 29"/>
                <a:gd name="T6" fmla="*/ 23 w 34"/>
                <a:gd name="T7" fmla="*/ 1 h 29"/>
                <a:gd name="T8" fmla="*/ 32 w 34"/>
                <a:gd name="T9" fmla="*/ 11 h 29"/>
                <a:gd name="T10" fmla="*/ 31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3"/>
                  </a:moveTo>
                  <a:cubicBezTo>
                    <a:pt x="27" y="24"/>
                    <a:pt x="18" y="29"/>
                    <a:pt x="13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3" y="1"/>
                  </a:cubicBezTo>
                  <a:cubicBezTo>
                    <a:pt x="27" y="1"/>
                    <a:pt x="30" y="5"/>
                    <a:pt x="32" y="11"/>
                  </a:cubicBezTo>
                  <a:cubicBezTo>
                    <a:pt x="34" y="16"/>
                    <a:pt x="34" y="21"/>
                    <a:pt x="31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ṥḻiďé">
              <a:extLst>
                <a:ext uri="{FF2B5EF4-FFF2-40B4-BE49-F238E27FC236}">
                  <a16:creationId xmlns:a16="http://schemas.microsoft.com/office/drawing/2014/main" id="{D3D9CB43-7D30-4F34-916E-43868393BF57}"/>
                </a:ext>
              </a:extLst>
            </p:cNvPr>
            <p:cNvSpPr/>
            <p:nvPr/>
          </p:nvSpPr>
          <p:spPr bwMode="auto">
            <a:xfrm>
              <a:off x="2814638" y="2513013"/>
              <a:ext cx="85725" cy="65087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9 h 20"/>
                <a:gd name="T6" fmla="*/ 23 w 26"/>
                <a:gd name="T7" fmla="*/ 18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6" y="0"/>
                    <a:pt x="8" y="1"/>
                    <a:pt x="5" y="3"/>
                  </a:cubicBezTo>
                  <a:cubicBezTo>
                    <a:pt x="0" y="7"/>
                    <a:pt x="1" y="17"/>
                    <a:pt x="7" y="19"/>
                  </a:cubicBezTo>
                  <a:cubicBezTo>
                    <a:pt x="11" y="20"/>
                    <a:pt x="19" y="20"/>
                    <a:pt x="23" y="18"/>
                  </a:cubicBezTo>
                  <a:cubicBezTo>
                    <a:pt x="25" y="17"/>
                    <a:pt x="26" y="12"/>
                    <a:pt x="25" y="7"/>
                  </a:cubicBezTo>
                  <a:cubicBezTo>
                    <a:pt x="24" y="4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Sḷíďe">
              <a:extLst>
                <a:ext uri="{FF2B5EF4-FFF2-40B4-BE49-F238E27FC236}">
                  <a16:creationId xmlns:a16="http://schemas.microsoft.com/office/drawing/2014/main" id="{2FCE3231-725D-4CCF-9560-75BCF07C47D5}"/>
                </a:ext>
              </a:extLst>
            </p:cNvPr>
            <p:cNvSpPr/>
            <p:nvPr/>
          </p:nvSpPr>
          <p:spPr bwMode="auto">
            <a:xfrm>
              <a:off x="2717800" y="2417763"/>
              <a:ext cx="339725" cy="107950"/>
            </a:xfrm>
            <a:custGeom>
              <a:avLst/>
              <a:gdLst>
                <a:gd name="T0" fmla="*/ 103 w 103"/>
                <a:gd name="T1" fmla="*/ 0 h 33"/>
                <a:gd name="T2" fmla="*/ 27 w 103"/>
                <a:gd name="T3" fmla="*/ 22 h 33"/>
                <a:gd name="T4" fmla="*/ 0 w 103"/>
                <a:gd name="T5" fmla="*/ 28 h 33"/>
                <a:gd name="T6" fmla="*/ 1 w 103"/>
                <a:gd name="T7" fmla="*/ 29 h 33"/>
                <a:gd name="T8" fmla="*/ 43 w 103"/>
                <a:gd name="T9" fmla="*/ 23 h 33"/>
                <a:gd name="T10" fmla="*/ 78 w 103"/>
                <a:gd name="T11" fmla="*/ 14 h 33"/>
                <a:gd name="T12" fmla="*/ 80 w 103"/>
                <a:gd name="T13" fmla="*/ 14 h 33"/>
                <a:gd name="T14" fmla="*/ 86 w 103"/>
                <a:gd name="T15" fmla="*/ 12 h 33"/>
                <a:gd name="T16" fmla="*/ 92 w 103"/>
                <a:gd name="T17" fmla="*/ 11 h 33"/>
                <a:gd name="T18" fmla="*/ 96 w 103"/>
                <a:gd name="T19" fmla="*/ 10 h 33"/>
                <a:gd name="T20" fmla="*/ 103 w 10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3">
                  <a:moveTo>
                    <a:pt x="103" y="0"/>
                  </a:moveTo>
                  <a:cubicBezTo>
                    <a:pt x="92" y="5"/>
                    <a:pt x="52" y="15"/>
                    <a:pt x="27" y="22"/>
                  </a:cubicBezTo>
                  <a:cubicBezTo>
                    <a:pt x="15" y="25"/>
                    <a:pt x="7" y="28"/>
                    <a:pt x="0" y="28"/>
                  </a:cubicBezTo>
                  <a:cubicBezTo>
                    <a:pt x="1" y="28"/>
                    <a:pt x="1" y="29"/>
                    <a:pt x="1" y="29"/>
                  </a:cubicBezTo>
                  <a:cubicBezTo>
                    <a:pt x="10" y="33"/>
                    <a:pt x="29" y="27"/>
                    <a:pt x="43" y="2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ṥlïdè">
              <a:extLst>
                <a:ext uri="{FF2B5EF4-FFF2-40B4-BE49-F238E27FC236}">
                  <a16:creationId xmlns:a16="http://schemas.microsoft.com/office/drawing/2014/main" id="{01E4567C-D45B-40D6-A33B-D3B262500D56}"/>
                </a:ext>
              </a:extLst>
            </p:cNvPr>
            <p:cNvSpPr/>
            <p:nvPr/>
          </p:nvSpPr>
          <p:spPr bwMode="auto">
            <a:xfrm>
              <a:off x="2698750" y="2417763"/>
              <a:ext cx="112713" cy="92075"/>
            </a:xfrm>
            <a:custGeom>
              <a:avLst/>
              <a:gdLst>
                <a:gd name="T0" fmla="*/ 24 w 34"/>
                <a:gd name="T1" fmla="*/ 1 h 28"/>
                <a:gd name="T2" fmla="*/ 6 w 34"/>
                <a:gd name="T3" fmla="*/ 6 h 28"/>
                <a:gd name="T4" fmla="*/ 11 w 34"/>
                <a:gd name="T5" fmla="*/ 26 h 28"/>
                <a:gd name="T6" fmla="*/ 31 w 34"/>
                <a:gd name="T7" fmla="*/ 23 h 28"/>
                <a:gd name="T8" fmla="*/ 32 w 34"/>
                <a:gd name="T9" fmla="*/ 9 h 28"/>
                <a:gd name="T10" fmla="*/ 24 w 34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24" y="1"/>
                  </a:moveTo>
                  <a:cubicBezTo>
                    <a:pt x="20" y="1"/>
                    <a:pt x="10" y="3"/>
                    <a:pt x="6" y="6"/>
                  </a:cubicBezTo>
                  <a:cubicBezTo>
                    <a:pt x="0" y="12"/>
                    <a:pt x="3" y="24"/>
                    <a:pt x="11" y="26"/>
                  </a:cubicBezTo>
                  <a:cubicBezTo>
                    <a:pt x="16" y="28"/>
                    <a:pt x="26" y="26"/>
                    <a:pt x="31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5"/>
                    <a:pt x="27" y="0"/>
                    <a:pt x="24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ṩľïdè">
              <a:extLst>
                <a:ext uri="{FF2B5EF4-FFF2-40B4-BE49-F238E27FC236}">
                  <a16:creationId xmlns:a16="http://schemas.microsoft.com/office/drawing/2014/main" id="{EAF8293C-2E23-4B7A-8AE8-E4AB52A83E11}"/>
                </a:ext>
              </a:extLst>
            </p:cNvPr>
            <p:cNvSpPr/>
            <p:nvPr/>
          </p:nvSpPr>
          <p:spPr bwMode="auto">
            <a:xfrm>
              <a:off x="2243138" y="2133600"/>
              <a:ext cx="284163" cy="508000"/>
            </a:xfrm>
            <a:custGeom>
              <a:avLst/>
              <a:gdLst>
                <a:gd name="T0" fmla="*/ 51 w 86"/>
                <a:gd name="T1" fmla="*/ 0 h 154"/>
                <a:gd name="T2" fmla="*/ 34 w 86"/>
                <a:gd name="T3" fmla="*/ 42 h 154"/>
                <a:gd name="T4" fmla="*/ 2 w 86"/>
                <a:gd name="T5" fmla="*/ 114 h 154"/>
                <a:gd name="T6" fmla="*/ 8 w 86"/>
                <a:gd name="T7" fmla="*/ 154 h 154"/>
                <a:gd name="T8" fmla="*/ 53 w 86"/>
                <a:gd name="T9" fmla="*/ 123 h 154"/>
                <a:gd name="T10" fmla="*/ 59 w 86"/>
                <a:gd name="T11" fmla="*/ 81 h 154"/>
                <a:gd name="T12" fmla="*/ 51 w 86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4">
                  <a:moveTo>
                    <a:pt x="51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9" y="78"/>
                    <a:pt x="5" y="93"/>
                    <a:pt x="2" y="114"/>
                  </a:cubicBezTo>
                  <a:cubicBezTo>
                    <a:pt x="0" y="126"/>
                    <a:pt x="3" y="140"/>
                    <a:pt x="8" y="154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5"/>
                    <a:pt x="59" y="81"/>
                  </a:cubicBezTo>
                  <a:cubicBezTo>
                    <a:pt x="71" y="51"/>
                    <a:pt x="86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ŝļïďé">
              <a:extLst>
                <a:ext uri="{FF2B5EF4-FFF2-40B4-BE49-F238E27FC236}">
                  <a16:creationId xmlns:a16="http://schemas.microsoft.com/office/drawing/2014/main" id="{011813A8-7AEC-4520-AF20-4D50B47C24C7}"/>
                </a:ext>
              </a:extLst>
            </p:cNvPr>
            <p:cNvSpPr/>
            <p:nvPr/>
          </p:nvSpPr>
          <p:spPr bwMode="auto">
            <a:xfrm>
              <a:off x="2386013" y="2185988"/>
              <a:ext cx="111125" cy="376237"/>
            </a:xfrm>
            <a:custGeom>
              <a:avLst/>
              <a:gdLst>
                <a:gd name="T0" fmla="*/ 0 w 34"/>
                <a:gd name="T1" fmla="*/ 114 h 114"/>
                <a:gd name="T2" fmla="*/ 10 w 34"/>
                <a:gd name="T3" fmla="*/ 107 h 114"/>
                <a:gd name="T4" fmla="*/ 16 w 34"/>
                <a:gd name="T5" fmla="*/ 65 h 114"/>
                <a:gd name="T6" fmla="*/ 27 w 34"/>
                <a:gd name="T7" fmla="*/ 0 h 114"/>
                <a:gd name="T8" fmla="*/ 3 w 34"/>
                <a:gd name="T9" fmla="*/ 82 h 114"/>
                <a:gd name="T10" fmla="*/ 0 w 34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14">
                  <a:moveTo>
                    <a:pt x="0" y="114"/>
                  </a:moveTo>
                  <a:cubicBezTo>
                    <a:pt x="10" y="107"/>
                    <a:pt x="10" y="107"/>
                    <a:pt x="10" y="107"/>
                  </a:cubicBezTo>
                  <a:cubicBezTo>
                    <a:pt x="9" y="90"/>
                    <a:pt x="11" y="79"/>
                    <a:pt x="16" y="65"/>
                  </a:cubicBezTo>
                  <a:cubicBezTo>
                    <a:pt x="25" y="44"/>
                    <a:pt x="34" y="18"/>
                    <a:pt x="27" y="0"/>
                  </a:cubicBezTo>
                  <a:cubicBezTo>
                    <a:pt x="26" y="38"/>
                    <a:pt x="9" y="58"/>
                    <a:pt x="3" y="82"/>
                  </a:cubicBezTo>
                  <a:cubicBezTo>
                    <a:pt x="0" y="94"/>
                    <a:pt x="0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ś1iďé">
              <a:extLst>
                <a:ext uri="{FF2B5EF4-FFF2-40B4-BE49-F238E27FC236}">
                  <a16:creationId xmlns:a16="http://schemas.microsoft.com/office/drawing/2014/main" id="{2172B7FF-C7D9-4CA0-BF83-BB356DD97722}"/>
                </a:ext>
              </a:extLst>
            </p:cNvPr>
            <p:cNvSpPr/>
            <p:nvPr/>
          </p:nvSpPr>
          <p:spPr bwMode="auto">
            <a:xfrm>
              <a:off x="2371725" y="2133600"/>
              <a:ext cx="76200" cy="115887"/>
            </a:xfrm>
            <a:custGeom>
              <a:avLst/>
              <a:gdLst>
                <a:gd name="T0" fmla="*/ 12 w 23"/>
                <a:gd name="T1" fmla="*/ 0 h 35"/>
                <a:gd name="T2" fmla="*/ 0 w 23"/>
                <a:gd name="T3" fmla="*/ 29 h 35"/>
                <a:gd name="T4" fmla="*/ 16 w 23"/>
                <a:gd name="T5" fmla="*/ 24 h 35"/>
                <a:gd name="T6" fmla="*/ 23 w 23"/>
                <a:gd name="T7" fmla="*/ 5 h 35"/>
                <a:gd name="T8" fmla="*/ 12 w 2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2" y="0"/>
                  </a:moveTo>
                  <a:cubicBezTo>
                    <a:pt x="8" y="10"/>
                    <a:pt x="4" y="19"/>
                    <a:pt x="0" y="29"/>
                  </a:cubicBezTo>
                  <a:cubicBezTo>
                    <a:pt x="9" y="35"/>
                    <a:pt x="13" y="32"/>
                    <a:pt x="16" y="24"/>
                  </a:cubicBezTo>
                  <a:cubicBezTo>
                    <a:pt x="19" y="18"/>
                    <a:pt x="21" y="12"/>
                    <a:pt x="23" y="5"/>
                  </a:cubicBezTo>
                  <a:cubicBezTo>
                    <a:pt x="20" y="3"/>
                    <a:pt x="16" y="1"/>
                    <a:pt x="1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1íḍé">
              <a:extLst>
                <a:ext uri="{FF2B5EF4-FFF2-40B4-BE49-F238E27FC236}">
                  <a16:creationId xmlns:a16="http://schemas.microsoft.com/office/drawing/2014/main" id="{A570ACD4-8337-47B1-828B-4347EDDB122B}"/>
                </a:ext>
              </a:extLst>
            </p:cNvPr>
            <p:cNvSpPr/>
            <p:nvPr/>
          </p:nvSpPr>
          <p:spPr bwMode="auto">
            <a:xfrm>
              <a:off x="2540000" y="1863725"/>
              <a:ext cx="306388" cy="300037"/>
            </a:xfrm>
            <a:custGeom>
              <a:avLst/>
              <a:gdLst>
                <a:gd name="T0" fmla="*/ 11 w 93"/>
                <a:gd name="T1" fmla="*/ 71 h 91"/>
                <a:gd name="T2" fmla="*/ 7 w 93"/>
                <a:gd name="T3" fmla="*/ 91 h 91"/>
                <a:gd name="T4" fmla="*/ 25 w 93"/>
                <a:gd name="T5" fmla="*/ 82 h 91"/>
                <a:gd name="T6" fmla="*/ 47 w 93"/>
                <a:gd name="T7" fmla="*/ 87 h 91"/>
                <a:gd name="T8" fmla="*/ 93 w 93"/>
                <a:gd name="T9" fmla="*/ 43 h 91"/>
                <a:gd name="T10" fmla="*/ 47 w 93"/>
                <a:gd name="T11" fmla="*/ 0 h 91"/>
                <a:gd name="T12" fmla="*/ 0 w 93"/>
                <a:gd name="T13" fmla="*/ 43 h 91"/>
                <a:gd name="T14" fmla="*/ 11 w 93"/>
                <a:gd name="T15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1">
                  <a:moveTo>
                    <a:pt x="11" y="71"/>
                  </a:moveTo>
                  <a:cubicBezTo>
                    <a:pt x="7" y="91"/>
                    <a:pt x="7" y="91"/>
                    <a:pt x="7" y="91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1" y="86"/>
                    <a:pt x="39" y="87"/>
                    <a:pt x="47" y="87"/>
                  </a:cubicBezTo>
                  <a:cubicBezTo>
                    <a:pt x="72" y="87"/>
                    <a:pt x="93" y="68"/>
                    <a:pt x="93" y="43"/>
                  </a:cubicBezTo>
                  <a:cubicBezTo>
                    <a:pt x="93" y="19"/>
                    <a:pt x="72" y="0"/>
                    <a:pt x="47" y="0"/>
                  </a:cubicBezTo>
                  <a:cubicBezTo>
                    <a:pt x="21" y="0"/>
                    <a:pt x="0" y="19"/>
                    <a:pt x="0" y="43"/>
                  </a:cubicBezTo>
                  <a:cubicBezTo>
                    <a:pt x="0" y="54"/>
                    <a:pt x="4" y="64"/>
                    <a:pt x="11" y="71"/>
                  </a:cubicBez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ṩ1ïďè">
              <a:extLst>
                <a:ext uri="{FF2B5EF4-FFF2-40B4-BE49-F238E27FC236}">
                  <a16:creationId xmlns:a16="http://schemas.microsoft.com/office/drawing/2014/main" id="{BBFFD2DF-85AB-48FA-A7AF-131E87FD550D}"/>
                </a:ext>
              </a:extLst>
            </p:cNvPr>
            <p:cNvSpPr/>
            <p:nvPr/>
          </p:nvSpPr>
          <p:spPr bwMode="auto">
            <a:xfrm>
              <a:off x="2597150" y="1985963"/>
              <a:ext cx="42863" cy="42862"/>
            </a:xfrm>
            <a:prstGeom prst="ellipse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ṩḷíḓê">
              <a:extLst>
                <a:ext uri="{FF2B5EF4-FFF2-40B4-BE49-F238E27FC236}">
                  <a16:creationId xmlns:a16="http://schemas.microsoft.com/office/drawing/2014/main" id="{DE544FBF-A2B9-48B1-96F9-67132B27C2DA}"/>
                </a:ext>
              </a:extLst>
            </p:cNvPr>
            <p:cNvSpPr/>
            <p:nvPr/>
          </p:nvSpPr>
          <p:spPr bwMode="auto">
            <a:xfrm>
              <a:off x="2747963" y="1985963"/>
              <a:ext cx="46038" cy="42862"/>
            </a:xfrm>
            <a:prstGeom prst="ellipse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ṧľíḋe">
              <a:extLst>
                <a:ext uri="{FF2B5EF4-FFF2-40B4-BE49-F238E27FC236}">
                  <a16:creationId xmlns:a16="http://schemas.microsoft.com/office/drawing/2014/main" id="{3C2EE672-6BC6-410B-A580-0EA23F82E420}"/>
                </a:ext>
              </a:extLst>
            </p:cNvPr>
            <p:cNvSpPr/>
            <p:nvPr/>
          </p:nvSpPr>
          <p:spPr bwMode="auto">
            <a:xfrm>
              <a:off x="2671763" y="1985963"/>
              <a:ext cx="42863" cy="42862"/>
            </a:xfrm>
            <a:prstGeom prst="ellipse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ṣ1iďé">
              <a:extLst>
                <a:ext uri="{FF2B5EF4-FFF2-40B4-BE49-F238E27FC236}">
                  <a16:creationId xmlns:a16="http://schemas.microsoft.com/office/drawing/2014/main" id="{5BB36383-BAD7-490F-9B33-BEF521B1CAE9}"/>
                </a:ext>
              </a:extLst>
            </p:cNvPr>
            <p:cNvSpPr/>
            <p:nvPr/>
          </p:nvSpPr>
          <p:spPr bwMode="auto">
            <a:xfrm>
              <a:off x="2246313" y="2908300"/>
              <a:ext cx="492125" cy="269875"/>
            </a:xfrm>
            <a:custGeom>
              <a:avLst/>
              <a:gdLst>
                <a:gd name="T0" fmla="*/ 18 w 149"/>
                <a:gd name="T1" fmla="*/ 0 h 82"/>
                <a:gd name="T2" fmla="*/ 149 w 149"/>
                <a:gd name="T3" fmla="*/ 26 h 82"/>
                <a:gd name="T4" fmla="*/ 128 w 149"/>
                <a:gd name="T5" fmla="*/ 80 h 82"/>
                <a:gd name="T6" fmla="*/ 0 w 149"/>
                <a:gd name="T7" fmla="*/ 82 h 82"/>
                <a:gd name="T8" fmla="*/ 18 w 14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18" y="0"/>
                  </a:moveTo>
                  <a:cubicBezTo>
                    <a:pt x="62" y="10"/>
                    <a:pt x="104" y="19"/>
                    <a:pt x="149" y="26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śļîḑê">
              <a:extLst>
                <a:ext uri="{FF2B5EF4-FFF2-40B4-BE49-F238E27FC236}">
                  <a16:creationId xmlns:a16="http://schemas.microsoft.com/office/drawing/2014/main" id="{B44A59FD-BE95-460F-BCA5-090F04BE9FBF}"/>
                </a:ext>
              </a:extLst>
            </p:cNvPr>
            <p:cNvSpPr/>
            <p:nvPr/>
          </p:nvSpPr>
          <p:spPr bwMode="auto">
            <a:xfrm>
              <a:off x="2306638" y="2987675"/>
              <a:ext cx="431800" cy="193675"/>
            </a:xfrm>
            <a:custGeom>
              <a:avLst/>
              <a:gdLst>
                <a:gd name="T0" fmla="*/ 107 w 131"/>
                <a:gd name="T1" fmla="*/ 5 h 59"/>
                <a:gd name="T2" fmla="*/ 117 w 131"/>
                <a:gd name="T3" fmla="*/ 0 h 59"/>
                <a:gd name="T4" fmla="*/ 131 w 131"/>
                <a:gd name="T5" fmla="*/ 2 h 59"/>
                <a:gd name="T6" fmla="*/ 115 w 131"/>
                <a:gd name="T7" fmla="*/ 57 h 59"/>
                <a:gd name="T8" fmla="*/ 65 w 131"/>
                <a:gd name="T9" fmla="*/ 59 h 59"/>
                <a:gd name="T10" fmla="*/ 0 w 131"/>
                <a:gd name="T11" fmla="*/ 11 h 59"/>
                <a:gd name="T12" fmla="*/ 107 w 131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59">
                  <a:moveTo>
                    <a:pt x="107" y="5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6" y="11"/>
                    <a:pt x="71" y="8"/>
                    <a:pt x="107" y="5"/>
                  </a:cubicBez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1ïdé">
              <a:extLst>
                <a:ext uri="{FF2B5EF4-FFF2-40B4-BE49-F238E27FC236}">
                  <a16:creationId xmlns:a16="http://schemas.microsoft.com/office/drawing/2014/main" id="{C09E7CF7-22C1-48E3-96BE-E01B28B1E864}"/>
                </a:ext>
              </a:extLst>
            </p:cNvPr>
            <p:cNvSpPr/>
            <p:nvPr/>
          </p:nvSpPr>
          <p:spPr bwMode="auto">
            <a:xfrm>
              <a:off x="669925" y="3009900"/>
              <a:ext cx="2074863" cy="3127375"/>
            </a:xfrm>
            <a:custGeom>
              <a:avLst/>
              <a:gdLst>
                <a:gd name="T0" fmla="*/ 476 w 629"/>
                <a:gd name="T1" fmla="*/ 0 h 949"/>
                <a:gd name="T2" fmla="*/ 629 w 629"/>
                <a:gd name="T3" fmla="*/ 25 h 949"/>
                <a:gd name="T4" fmla="*/ 174 w 629"/>
                <a:gd name="T5" fmla="*/ 949 h 949"/>
                <a:gd name="T6" fmla="*/ 1 w 629"/>
                <a:gd name="T7" fmla="*/ 949 h 949"/>
                <a:gd name="T8" fmla="*/ 1 w 629"/>
                <a:gd name="T9" fmla="*/ 947 h 949"/>
                <a:gd name="T10" fmla="*/ 476 w 629"/>
                <a:gd name="T11" fmla="*/ 0 h 949"/>
                <a:gd name="T12" fmla="*/ 1 w 629"/>
                <a:gd name="T13" fmla="*/ 949 h 949"/>
                <a:gd name="T14" fmla="*/ 0 w 629"/>
                <a:gd name="T15" fmla="*/ 949 h 949"/>
                <a:gd name="T16" fmla="*/ 0 w 629"/>
                <a:gd name="T17" fmla="*/ 949 h 949"/>
                <a:gd name="T18" fmla="*/ 1 w 629"/>
                <a:gd name="T1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949">
                  <a:moveTo>
                    <a:pt x="476" y="0"/>
                  </a:moveTo>
                  <a:cubicBezTo>
                    <a:pt x="514" y="7"/>
                    <a:pt x="583" y="25"/>
                    <a:pt x="629" y="25"/>
                  </a:cubicBezTo>
                  <a:cubicBezTo>
                    <a:pt x="174" y="949"/>
                    <a:pt x="174" y="949"/>
                    <a:pt x="174" y="949"/>
                  </a:cubicBezTo>
                  <a:cubicBezTo>
                    <a:pt x="1" y="949"/>
                    <a:pt x="1" y="949"/>
                    <a:pt x="1" y="949"/>
                  </a:cubicBezTo>
                  <a:cubicBezTo>
                    <a:pt x="1" y="947"/>
                    <a:pt x="1" y="947"/>
                    <a:pt x="1" y="947"/>
                  </a:cubicBezTo>
                  <a:cubicBezTo>
                    <a:pt x="476" y="0"/>
                    <a:pt x="476" y="0"/>
                    <a:pt x="476" y="0"/>
                  </a:cubicBezTo>
                  <a:close/>
                  <a:moveTo>
                    <a:pt x="1" y="949"/>
                  </a:moveTo>
                  <a:cubicBezTo>
                    <a:pt x="0" y="949"/>
                    <a:pt x="0" y="949"/>
                    <a:pt x="0" y="949"/>
                  </a:cubicBezTo>
                  <a:cubicBezTo>
                    <a:pt x="0" y="949"/>
                    <a:pt x="0" y="949"/>
                    <a:pt x="0" y="949"/>
                  </a:cubicBezTo>
                  <a:cubicBezTo>
                    <a:pt x="1" y="949"/>
                    <a:pt x="1" y="949"/>
                    <a:pt x="1" y="949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şḷíḑè">
              <a:extLst>
                <a:ext uri="{FF2B5EF4-FFF2-40B4-BE49-F238E27FC236}">
                  <a16:creationId xmlns:a16="http://schemas.microsoft.com/office/drawing/2014/main" id="{11C22DA9-4F87-4319-A2D5-0DCC174847E1}"/>
                </a:ext>
              </a:extLst>
            </p:cNvPr>
            <p:cNvSpPr/>
            <p:nvPr/>
          </p:nvSpPr>
          <p:spPr bwMode="auto">
            <a:xfrm>
              <a:off x="669925" y="3086100"/>
              <a:ext cx="2074863" cy="3051175"/>
            </a:xfrm>
            <a:custGeom>
              <a:avLst/>
              <a:gdLst>
                <a:gd name="T0" fmla="*/ 154 w 629"/>
                <a:gd name="T1" fmla="*/ 901 h 926"/>
                <a:gd name="T2" fmla="*/ 600 w 629"/>
                <a:gd name="T3" fmla="*/ 0 h 926"/>
                <a:gd name="T4" fmla="*/ 629 w 629"/>
                <a:gd name="T5" fmla="*/ 2 h 926"/>
                <a:gd name="T6" fmla="*/ 174 w 629"/>
                <a:gd name="T7" fmla="*/ 926 h 926"/>
                <a:gd name="T8" fmla="*/ 1 w 629"/>
                <a:gd name="T9" fmla="*/ 926 h 926"/>
                <a:gd name="T10" fmla="*/ 154 w 629"/>
                <a:gd name="T11" fmla="*/ 901 h 926"/>
                <a:gd name="T12" fmla="*/ 1 w 629"/>
                <a:gd name="T13" fmla="*/ 926 h 926"/>
                <a:gd name="T14" fmla="*/ 0 w 629"/>
                <a:gd name="T15" fmla="*/ 926 h 926"/>
                <a:gd name="T16" fmla="*/ 1 w 629"/>
                <a:gd name="T17" fmla="*/ 926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9" h="926">
                  <a:moveTo>
                    <a:pt x="154" y="901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610" y="1"/>
                    <a:pt x="620" y="2"/>
                    <a:pt x="629" y="2"/>
                  </a:cubicBezTo>
                  <a:cubicBezTo>
                    <a:pt x="174" y="926"/>
                    <a:pt x="174" y="926"/>
                    <a:pt x="174" y="926"/>
                  </a:cubicBezTo>
                  <a:cubicBezTo>
                    <a:pt x="1" y="926"/>
                    <a:pt x="1" y="926"/>
                    <a:pt x="1" y="926"/>
                  </a:cubicBezTo>
                  <a:cubicBezTo>
                    <a:pt x="154" y="901"/>
                    <a:pt x="154" y="901"/>
                    <a:pt x="154" y="901"/>
                  </a:cubicBezTo>
                  <a:close/>
                  <a:moveTo>
                    <a:pt x="1" y="926"/>
                  </a:moveTo>
                  <a:cubicBezTo>
                    <a:pt x="0" y="926"/>
                    <a:pt x="0" y="926"/>
                    <a:pt x="0" y="926"/>
                  </a:cubicBezTo>
                  <a:cubicBezTo>
                    <a:pt x="1" y="926"/>
                    <a:pt x="1" y="926"/>
                    <a:pt x="1" y="926"/>
                  </a:cubicBez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śļiḋe">
              <a:extLst>
                <a:ext uri="{FF2B5EF4-FFF2-40B4-BE49-F238E27FC236}">
                  <a16:creationId xmlns:a16="http://schemas.microsoft.com/office/drawing/2014/main" id="{3B062FCF-F7C0-48A8-8E9E-62A85641FB96}"/>
                </a:ext>
              </a:extLst>
            </p:cNvPr>
            <p:cNvSpPr/>
            <p:nvPr/>
          </p:nvSpPr>
          <p:spPr bwMode="auto">
            <a:xfrm>
              <a:off x="2322513" y="2951163"/>
              <a:ext cx="46038" cy="42862"/>
            </a:xfrm>
            <a:prstGeom prst="ellipse">
              <a:avLst/>
            </a:prstGeom>
            <a:solidFill>
              <a:srgbClr val="C3F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şḻïḑé">
              <a:extLst>
                <a:ext uri="{FF2B5EF4-FFF2-40B4-BE49-F238E27FC236}">
                  <a16:creationId xmlns:a16="http://schemas.microsoft.com/office/drawing/2014/main" id="{F4C344B8-0D29-43F3-AEEC-B3B853317BD9}"/>
                </a:ext>
              </a:extLst>
            </p:cNvPr>
            <p:cNvSpPr/>
            <p:nvPr/>
          </p:nvSpPr>
          <p:spPr bwMode="auto">
            <a:xfrm>
              <a:off x="1738313" y="3949700"/>
              <a:ext cx="811213" cy="1081087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5 h 328"/>
                <a:gd name="T4" fmla="*/ 3 w 246"/>
                <a:gd name="T5" fmla="*/ 148 h 328"/>
                <a:gd name="T6" fmla="*/ 22 w 246"/>
                <a:gd name="T7" fmla="*/ 229 h 328"/>
                <a:gd name="T8" fmla="*/ 24 w 246"/>
                <a:gd name="T9" fmla="*/ 316 h 328"/>
                <a:gd name="T10" fmla="*/ 145 w 246"/>
                <a:gd name="T11" fmla="*/ 328 h 328"/>
                <a:gd name="T12" fmla="*/ 155 w 246"/>
                <a:gd name="T13" fmla="*/ 289 h 328"/>
                <a:gd name="T14" fmla="*/ 186 w 246"/>
                <a:gd name="T15" fmla="*/ 263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9 h 328"/>
                <a:gd name="T22" fmla="*/ 229 w 246"/>
                <a:gd name="T23" fmla="*/ 103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5"/>
                  </a:cubicBezTo>
                  <a:cubicBezTo>
                    <a:pt x="20" y="111"/>
                    <a:pt x="7" y="126"/>
                    <a:pt x="3" y="148"/>
                  </a:cubicBezTo>
                  <a:cubicBezTo>
                    <a:pt x="0" y="170"/>
                    <a:pt x="15" y="197"/>
                    <a:pt x="22" y="229"/>
                  </a:cubicBezTo>
                  <a:cubicBezTo>
                    <a:pt x="27" y="249"/>
                    <a:pt x="23" y="294"/>
                    <a:pt x="24" y="316"/>
                  </a:cubicBezTo>
                  <a:cubicBezTo>
                    <a:pt x="145" y="328"/>
                    <a:pt x="145" y="328"/>
                    <a:pt x="145" y="328"/>
                  </a:cubicBezTo>
                  <a:cubicBezTo>
                    <a:pt x="145" y="305"/>
                    <a:pt x="149" y="295"/>
                    <a:pt x="155" y="289"/>
                  </a:cubicBezTo>
                  <a:cubicBezTo>
                    <a:pt x="163" y="280"/>
                    <a:pt x="174" y="278"/>
                    <a:pt x="186" y="263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6"/>
                    <a:pt x="241" y="169"/>
                    <a:pt x="244" y="162"/>
                  </a:cubicBezTo>
                  <a:cubicBezTo>
                    <a:pt x="246" y="156"/>
                    <a:pt x="234" y="169"/>
                    <a:pt x="228" y="159"/>
                  </a:cubicBezTo>
                  <a:cubicBezTo>
                    <a:pt x="237" y="128"/>
                    <a:pt x="237" y="134"/>
                    <a:pt x="229" y="103"/>
                  </a:cubicBezTo>
                  <a:cubicBezTo>
                    <a:pt x="241" y="68"/>
                    <a:pt x="244" y="77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ṥļîḓé">
              <a:extLst>
                <a:ext uri="{FF2B5EF4-FFF2-40B4-BE49-F238E27FC236}">
                  <a16:creationId xmlns:a16="http://schemas.microsoft.com/office/drawing/2014/main" id="{69E0B765-D659-46FD-983A-26A1EE2BA2F0}"/>
                </a:ext>
              </a:extLst>
            </p:cNvPr>
            <p:cNvSpPr/>
            <p:nvPr/>
          </p:nvSpPr>
          <p:spPr bwMode="auto">
            <a:xfrm>
              <a:off x="1884363" y="3949700"/>
              <a:ext cx="665163" cy="750887"/>
            </a:xfrm>
            <a:custGeom>
              <a:avLst/>
              <a:gdLst>
                <a:gd name="T0" fmla="*/ 171 w 202"/>
                <a:gd name="T1" fmla="*/ 221 h 228"/>
                <a:gd name="T2" fmla="*/ 181 w 202"/>
                <a:gd name="T3" fmla="*/ 204 h 228"/>
                <a:gd name="T4" fmla="*/ 200 w 202"/>
                <a:gd name="T5" fmla="*/ 162 h 228"/>
                <a:gd name="T6" fmla="*/ 184 w 202"/>
                <a:gd name="T7" fmla="*/ 159 h 228"/>
                <a:gd name="T8" fmla="*/ 185 w 202"/>
                <a:gd name="T9" fmla="*/ 103 h 228"/>
                <a:gd name="T10" fmla="*/ 184 w 202"/>
                <a:gd name="T11" fmla="*/ 43 h 228"/>
                <a:gd name="T12" fmla="*/ 182 w 202"/>
                <a:gd name="T13" fmla="*/ 0 h 228"/>
                <a:gd name="T14" fmla="*/ 59 w 202"/>
                <a:gd name="T15" fmla="*/ 20 h 228"/>
                <a:gd name="T16" fmla="*/ 21 w 202"/>
                <a:gd name="T17" fmla="*/ 32 h 228"/>
                <a:gd name="T18" fmla="*/ 28 w 202"/>
                <a:gd name="T19" fmla="*/ 44 h 228"/>
                <a:gd name="T20" fmla="*/ 4 w 202"/>
                <a:gd name="T21" fmla="*/ 132 h 228"/>
                <a:gd name="T22" fmla="*/ 0 w 202"/>
                <a:gd name="T23" fmla="*/ 173 h 228"/>
                <a:gd name="T24" fmla="*/ 10 w 202"/>
                <a:gd name="T25" fmla="*/ 217 h 228"/>
                <a:gd name="T26" fmla="*/ 28 w 202"/>
                <a:gd name="T27" fmla="*/ 221 h 228"/>
                <a:gd name="T28" fmla="*/ 171 w 202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8">
                  <a:moveTo>
                    <a:pt x="171" y="221"/>
                  </a:moveTo>
                  <a:cubicBezTo>
                    <a:pt x="174" y="215"/>
                    <a:pt x="178" y="209"/>
                    <a:pt x="181" y="204"/>
                  </a:cubicBezTo>
                  <a:cubicBezTo>
                    <a:pt x="186" y="196"/>
                    <a:pt x="197" y="169"/>
                    <a:pt x="200" y="162"/>
                  </a:cubicBezTo>
                  <a:cubicBezTo>
                    <a:pt x="202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7" y="68"/>
                    <a:pt x="200" y="77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86"/>
                    <a:pt x="11" y="106"/>
                    <a:pt x="4" y="132"/>
                  </a:cubicBezTo>
                  <a:cubicBezTo>
                    <a:pt x="0" y="147"/>
                    <a:pt x="1" y="161"/>
                    <a:pt x="0" y="173"/>
                  </a:cubicBezTo>
                  <a:cubicBezTo>
                    <a:pt x="0" y="194"/>
                    <a:pt x="3" y="210"/>
                    <a:pt x="10" y="217"/>
                  </a:cubicBezTo>
                  <a:cubicBezTo>
                    <a:pt x="14" y="222"/>
                    <a:pt x="21" y="221"/>
                    <a:pt x="28" y="221"/>
                  </a:cubicBezTo>
                  <a:cubicBezTo>
                    <a:pt x="90" y="223"/>
                    <a:pt x="142" y="228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ṣḻïdé">
              <a:extLst>
                <a:ext uri="{FF2B5EF4-FFF2-40B4-BE49-F238E27FC236}">
                  <a16:creationId xmlns:a16="http://schemas.microsoft.com/office/drawing/2014/main" id="{54E52D12-B516-4222-8D3F-47E8759D04F4}"/>
                </a:ext>
              </a:extLst>
            </p:cNvPr>
            <p:cNvSpPr/>
            <p:nvPr/>
          </p:nvSpPr>
          <p:spPr bwMode="auto">
            <a:xfrm>
              <a:off x="1920875" y="3649663"/>
              <a:ext cx="569913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1 h 303"/>
                <a:gd name="T4" fmla="*/ 173 w 173"/>
                <a:gd name="T5" fmla="*/ 18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3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65" y="1"/>
                    <a:pt x="173" y="8"/>
                    <a:pt x="173" y="18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4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7" y="303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ļïde">
              <a:extLst>
                <a:ext uri="{FF2B5EF4-FFF2-40B4-BE49-F238E27FC236}">
                  <a16:creationId xmlns:a16="http://schemas.microsoft.com/office/drawing/2014/main" id="{B54EB7BA-1A5E-4063-8E03-A7E4E81A3693}"/>
                </a:ext>
              </a:extLst>
            </p:cNvPr>
            <p:cNvSpPr/>
            <p:nvPr/>
          </p:nvSpPr>
          <p:spPr bwMode="auto">
            <a:xfrm>
              <a:off x="1970088" y="3754438"/>
              <a:ext cx="471488" cy="712787"/>
            </a:xfrm>
            <a:prstGeom prst="rect">
              <a:avLst/>
            </a:pr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ṥ1îḋé">
              <a:extLst>
                <a:ext uri="{FF2B5EF4-FFF2-40B4-BE49-F238E27FC236}">
                  <a16:creationId xmlns:a16="http://schemas.microsoft.com/office/drawing/2014/main" id="{3F2EEE00-13CD-4A8B-906D-37D7A4DD9E64}"/>
                </a:ext>
              </a:extLst>
            </p:cNvPr>
            <p:cNvSpPr/>
            <p:nvPr/>
          </p:nvSpPr>
          <p:spPr bwMode="auto">
            <a:xfrm>
              <a:off x="1976438" y="3702050"/>
              <a:ext cx="458788" cy="23812"/>
            </a:xfrm>
            <a:custGeom>
              <a:avLst/>
              <a:gdLst>
                <a:gd name="T0" fmla="*/ 3 w 139"/>
                <a:gd name="T1" fmla="*/ 0 h 7"/>
                <a:gd name="T2" fmla="*/ 135 w 139"/>
                <a:gd name="T3" fmla="*/ 0 h 7"/>
                <a:gd name="T4" fmla="*/ 139 w 139"/>
                <a:gd name="T5" fmla="*/ 4 h 7"/>
                <a:gd name="T6" fmla="*/ 139 w 139"/>
                <a:gd name="T7" fmla="*/ 4 h 7"/>
                <a:gd name="T8" fmla="*/ 135 w 139"/>
                <a:gd name="T9" fmla="*/ 7 h 7"/>
                <a:gd name="T10" fmla="*/ 3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7" y="7"/>
                    <a:pt x="135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š1íḍé">
              <a:extLst>
                <a:ext uri="{FF2B5EF4-FFF2-40B4-BE49-F238E27FC236}">
                  <a16:creationId xmlns:a16="http://schemas.microsoft.com/office/drawing/2014/main" id="{28BBAE77-B08F-4EC5-8172-0CDB425DDCD7}"/>
                </a:ext>
              </a:extLst>
            </p:cNvPr>
            <p:cNvSpPr/>
            <p:nvPr/>
          </p:nvSpPr>
          <p:spPr bwMode="auto">
            <a:xfrm>
              <a:off x="2127250" y="4492625"/>
              <a:ext cx="152400" cy="128587"/>
            </a:xfrm>
            <a:custGeom>
              <a:avLst/>
              <a:gdLst>
                <a:gd name="T0" fmla="*/ 8 w 46"/>
                <a:gd name="T1" fmla="*/ 0 h 39"/>
                <a:gd name="T2" fmla="*/ 38 w 46"/>
                <a:gd name="T3" fmla="*/ 0 h 39"/>
                <a:gd name="T4" fmla="*/ 46 w 46"/>
                <a:gd name="T5" fmla="*/ 9 h 39"/>
                <a:gd name="T6" fmla="*/ 46 w 46"/>
                <a:gd name="T7" fmla="*/ 31 h 39"/>
                <a:gd name="T8" fmla="*/ 37 w 46"/>
                <a:gd name="T9" fmla="*/ 39 h 39"/>
                <a:gd name="T10" fmla="*/ 8 w 46"/>
                <a:gd name="T11" fmla="*/ 39 h 39"/>
                <a:gd name="T12" fmla="*/ 0 w 46"/>
                <a:gd name="T13" fmla="*/ 31 h 39"/>
                <a:gd name="T14" fmla="*/ 0 w 46"/>
                <a:gd name="T15" fmla="*/ 8 h 39"/>
                <a:gd name="T16" fmla="*/ 8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2" y="39"/>
                    <a:pt x="3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$ļíḋé">
              <a:extLst>
                <a:ext uri="{FF2B5EF4-FFF2-40B4-BE49-F238E27FC236}">
                  <a16:creationId xmlns:a16="http://schemas.microsoft.com/office/drawing/2014/main" id="{D8CEF41C-A388-4C59-BCAC-A5A7253DAA2E}"/>
                </a:ext>
              </a:extLst>
            </p:cNvPr>
            <p:cNvSpPr/>
            <p:nvPr/>
          </p:nvSpPr>
          <p:spPr bwMode="auto">
            <a:xfrm>
              <a:off x="2174875" y="4529138"/>
              <a:ext cx="58738" cy="58737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šliḓê">
              <a:extLst>
                <a:ext uri="{FF2B5EF4-FFF2-40B4-BE49-F238E27FC236}">
                  <a16:creationId xmlns:a16="http://schemas.microsoft.com/office/drawing/2014/main" id="{73612E32-30E8-42C0-9FF1-1D753AC261F7}"/>
                </a:ext>
              </a:extLst>
            </p:cNvPr>
            <p:cNvSpPr/>
            <p:nvPr/>
          </p:nvSpPr>
          <p:spPr bwMode="auto">
            <a:xfrm>
              <a:off x="2203450" y="3649663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1 h 303"/>
                <a:gd name="T4" fmla="*/ 87 w 87"/>
                <a:gd name="T5" fmla="*/ 18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3 h 303"/>
                <a:gd name="T12" fmla="*/ 0 w 87"/>
                <a:gd name="T13" fmla="*/ 295 h 303"/>
                <a:gd name="T14" fmla="*/ 17 w 87"/>
                <a:gd name="T15" fmla="*/ 280 h 303"/>
                <a:gd name="T16" fmla="*/ 0 w 87"/>
                <a:gd name="T17" fmla="*/ 256 h 303"/>
                <a:gd name="T18" fmla="*/ 0 w 87"/>
                <a:gd name="T19" fmla="*/ 248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1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79" y="1"/>
                    <a:pt x="87" y="8"/>
                    <a:pt x="87" y="18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Slïḍe">
              <a:extLst>
                <a:ext uri="{FF2B5EF4-FFF2-40B4-BE49-F238E27FC236}">
                  <a16:creationId xmlns:a16="http://schemas.microsoft.com/office/drawing/2014/main" id="{17079897-80F3-4DA9-8EF8-5BEBBD13C0D5}"/>
                </a:ext>
              </a:extLst>
            </p:cNvPr>
            <p:cNvSpPr/>
            <p:nvPr/>
          </p:nvSpPr>
          <p:spPr bwMode="auto">
            <a:xfrm>
              <a:off x="2203450" y="3754438"/>
              <a:ext cx="238125" cy="712787"/>
            </a:xfrm>
            <a:custGeom>
              <a:avLst/>
              <a:gdLst>
                <a:gd name="T0" fmla="*/ 2 w 150"/>
                <a:gd name="T1" fmla="*/ 0 h 449"/>
                <a:gd name="T2" fmla="*/ 150 w 150"/>
                <a:gd name="T3" fmla="*/ 0 h 449"/>
                <a:gd name="T4" fmla="*/ 150 w 150"/>
                <a:gd name="T5" fmla="*/ 449 h 449"/>
                <a:gd name="T6" fmla="*/ 0 w 150"/>
                <a:gd name="T7" fmla="*/ 449 h 449"/>
                <a:gd name="T8" fmla="*/ 2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2" y="0"/>
                  </a:moveTo>
                  <a:lnTo>
                    <a:pt x="150" y="0"/>
                  </a:lnTo>
                  <a:lnTo>
                    <a:pt x="150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ṩḻïḑê">
              <a:extLst>
                <a:ext uri="{FF2B5EF4-FFF2-40B4-BE49-F238E27FC236}">
                  <a16:creationId xmlns:a16="http://schemas.microsoft.com/office/drawing/2014/main" id="{8A48FC96-857B-4CC1-B460-074976604B04}"/>
                </a:ext>
              </a:extLst>
            </p:cNvPr>
            <p:cNvSpPr/>
            <p:nvPr/>
          </p:nvSpPr>
          <p:spPr bwMode="auto">
            <a:xfrm>
              <a:off x="2206625" y="3702050"/>
              <a:ext cx="228600" cy="23812"/>
            </a:xfrm>
            <a:custGeom>
              <a:avLst/>
              <a:gdLst>
                <a:gd name="T0" fmla="*/ 0 w 69"/>
                <a:gd name="T1" fmla="*/ 0 h 7"/>
                <a:gd name="T2" fmla="*/ 65 w 69"/>
                <a:gd name="T3" fmla="*/ 0 h 7"/>
                <a:gd name="T4" fmla="*/ 69 w 69"/>
                <a:gd name="T5" fmla="*/ 4 h 7"/>
                <a:gd name="T6" fmla="*/ 69 w 69"/>
                <a:gd name="T7" fmla="*/ 4 h 7"/>
                <a:gd name="T8" fmla="*/ 65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5"/>
                    <a:pt x="67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šliḍê">
              <a:extLst>
                <a:ext uri="{FF2B5EF4-FFF2-40B4-BE49-F238E27FC236}">
                  <a16:creationId xmlns:a16="http://schemas.microsoft.com/office/drawing/2014/main" id="{96CA10B5-4388-40A8-8896-FB04708DBE78}"/>
                </a:ext>
              </a:extLst>
            </p:cNvPr>
            <p:cNvSpPr/>
            <p:nvPr/>
          </p:nvSpPr>
          <p:spPr bwMode="auto">
            <a:xfrm>
              <a:off x="2203450" y="4492625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9 h 39"/>
                <a:gd name="T6" fmla="*/ 23 w 23"/>
                <a:gd name="T7" fmla="*/ 31 h 39"/>
                <a:gd name="T8" fmla="*/ 14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20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6"/>
                    <a:pt x="19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$líḓê">
              <a:extLst>
                <a:ext uri="{FF2B5EF4-FFF2-40B4-BE49-F238E27FC236}">
                  <a16:creationId xmlns:a16="http://schemas.microsoft.com/office/drawing/2014/main" id="{25C520F1-B60A-4496-87CC-33359B5457E9}"/>
                </a:ext>
              </a:extLst>
            </p:cNvPr>
            <p:cNvSpPr/>
            <p:nvPr/>
          </p:nvSpPr>
          <p:spPr bwMode="auto">
            <a:xfrm>
              <a:off x="2203450" y="4529138"/>
              <a:ext cx="30163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ṡḷiḓè">
              <a:extLst>
                <a:ext uri="{FF2B5EF4-FFF2-40B4-BE49-F238E27FC236}">
                  <a16:creationId xmlns:a16="http://schemas.microsoft.com/office/drawing/2014/main" id="{C5D729F3-2430-4EB0-BF33-588978BCE08A}"/>
                </a:ext>
              </a:extLst>
            </p:cNvPr>
            <p:cNvSpPr/>
            <p:nvPr/>
          </p:nvSpPr>
          <p:spPr bwMode="auto">
            <a:xfrm>
              <a:off x="2163763" y="3932238"/>
              <a:ext cx="403225" cy="623887"/>
            </a:xfrm>
            <a:custGeom>
              <a:avLst/>
              <a:gdLst>
                <a:gd name="T0" fmla="*/ 101 w 122"/>
                <a:gd name="T1" fmla="*/ 189 h 189"/>
                <a:gd name="T2" fmla="*/ 117 w 122"/>
                <a:gd name="T3" fmla="*/ 167 h 189"/>
                <a:gd name="T4" fmla="*/ 113 w 122"/>
                <a:gd name="T5" fmla="*/ 136 h 189"/>
                <a:gd name="T6" fmla="*/ 53 w 122"/>
                <a:gd name="T7" fmla="*/ 151 h 189"/>
                <a:gd name="T8" fmla="*/ 46 w 122"/>
                <a:gd name="T9" fmla="*/ 172 h 189"/>
                <a:gd name="T10" fmla="*/ 86 w 122"/>
                <a:gd name="T11" fmla="*/ 176 h 189"/>
                <a:gd name="T12" fmla="*/ 98 w 122"/>
                <a:gd name="T13" fmla="*/ 179 h 189"/>
                <a:gd name="T14" fmla="*/ 101 w 122"/>
                <a:gd name="T15" fmla="*/ 189 h 189"/>
                <a:gd name="T16" fmla="*/ 113 w 122"/>
                <a:gd name="T17" fmla="*/ 135 h 189"/>
                <a:gd name="T18" fmla="*/ 109 w 122"/>
                <a:gd name="T19" fmla="*/ 135 h 189"/>
                <a:gd name="T20" fmla="*/ 103 w 122"/>
                <a:gd name="T21" fmla="*/ 137 h 189"/>
                <a:gd name="T22" fmla="*/ 60 w 122"/>
                <a:gd name="T23" fmla="*/ 147 h 189"/>
                <a:gd name="T24" fmla="*/ 18 w 122"/>
                <a:gd name="T25" fmla="*/ 153 h 189"/>
                <a:gd name="T26" fmla="*/ 10 w 122"/>
                <a:gd name="T27" fmla="*/ 137 h 189"/>
                <a:gd name="T28" fmla="*/ 21 w 122"/>
                <a:gd name="T29" fmla="*/ 124 h 189"/>
                <a:gd name="T30" fmla="*/ 110 w 122"/>
                <a:gd name="T31" fmla="*/ 100 h 189"/>
                <a:gd name="T32" fmla="*/ 119 w 122"/>
                <a:gd name="T33" fmla="*/ 115 h 189"/>
                <a:gd name="T34" fmla="*/ 113 w 122"/>
                <a:gd name="T35" fmla="*/ 135 h 189"/>
                <a:gd name="T36" fmla="*/ 108 w 122"/>
                <a:gd name="T37" fmla="*/ 99 h 189"/>
                <a:gd name="T38" fmla="*/ 115 w 122"/>
                <a:gd name="T39" fmla="*/ 84 h 189"/>
                <a:gd name="T40" fmla="*/ 107 w 122"/>
                <a:gd name="T41" fmla="*/ 65 h 189"/>
                <a:gd name="T42" fmla="*/ 97 w 122"/>
                <a:gd name="T43" fmla="*/ 63 h 189"/>
                <a:gd name="T44" fmla="*/ 69 w 122"/>
                <a:gd name="T45" fmla="*/ 71 h 189"/>
                <a:gd name="T46" fmla="*/ 14 w 122"/>
                <a:gd name="T47" fmla="*/ 92 h 189"/>
                <a:gd name="T48" fmla="*/ 20 w 122"/>
                <a:gd name="T49" fmla="*/ 123 h 189"/>
                <a:gd name="T50" fmla="*/ 108 w 122"/>
                <a:gd name="T51" fmla="*/ 99 h 189"/>
                <a:gd name="T52" fmla="*/ 95 w 122"/>
                <a:gd name="T53" fmla="*/ 53 h 189"/>
                <a:gd name="T54" fmla="*/ 53 w 122"/>
                <a:gd name="T55" fmla="*/ 64 h 189"/>
                <a:gd name="T56" fmla="*/ 33 w 122"/>
                <a:gd name="T57" fmla="*/ 52 h 189"/>
                <a:gd name="T58" fmla="*/ 65 w 122"/>
                <a:gd name="T59" fmla="*/ 20 h 189"/>
                <a:gd name="T60" fmla="*/ 100 w 122"/>
                <a:gd name="T61" fmla="*/ 6 h 189"/>
                <a:gd name="T62" fmla="*/ 117 w 122"/>
                <a:gd name="T63" fmla="*/ 35 h 189"/>
                <a:gd name="T64" fmla="*/ 95 w 122"/>
                <a:gd name="T65" fmla="*/ 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1" y="189"/>
                  </a:moveTo>
                  <a:cubicBezTo>
                    <a:pt x="108" y="183"/>
                    <a:pt x="114" y="176"/>
                    <a:pt x="117" y="167"/>
                  </a:cubicBezTo>
                  <a:cubicBezTo>
                    <a:pt x="120" y="156"/>
                    <a:pt x="121" y="143"/>
                    <a:pt x="113" y="136"/>
                  </a:cubicBezTo>
                  <a:cubicBezTo>
                    <a:pt x="93" y="141"/>
                    <a:pt x="73" y="146"/>
                    <a:pt x="53" y="151"/>
                  </a:cubicBezTo>
                  <a:cubicBezTo>
                    <a:pt x="45" y="153"/>
                    <a:pt x="40" y="165"/>
                    <a:pt x="46" y="172"/>
                  </a:cubicBezTo>
                  <a:cubicBezTo>
                    <a:pt x="51" y="179"/>
                    <a:pt x="72" y="177"/>
                    <a:pt x="86" y="176"/>
                  </a:cubicBezTo>
                  <a:cubicBezTo>
                    <a:pt x="95" y="175"/>
                    <a:pt x="97" y="175"/>
                    <a:pt x="98" y="179"/>
                  </a:cubicBezTo>
                  <a:cubicBezTo>
                    <a:pt x="99" y="183"/>
                    <a:pt x="100" y="186"/>
                    <a:pt x="101" y="189"/>
                  </a:cubicBezTo>
                  <a:close/>
                  <a:moveTo>
                    <a:pt x="113" y="135"/>
                  </a:moveTo>
                  <a:cubicBezTo>
                    <a:pt x="109" y="135"/>
                    <a:pt x="109" y="135"/>
                    <a:pt x="109" y="135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46" y="152"/>
                    <a:pt x="27" y="158"/>
                    <a:pt x="18" y="153"/>
                  </a:cubicBezTo>
                  <a:cubicBezTo>
                    <a:pt x="13" y="151"/>
                    <a:pt x="9" y="147"/>
                    <a:pt x="10" y="137"/>
                  </a:cubicBezTo>
                  <a:cubicBezTo>
                    <a:pt x="11" y="130"/>
                    <a:pt x="13" y="125"/>
                    <a:pt x="21" y="124"/>
                  </a:cubicBezTo>
                  <a:cubicBezTo>
                    <a:pt x="52" y="118"/>
                    <a:pt x="79" y="110"/>
                    <a:pt x="110" y="100"/>
                  </a:cubicBezTo>
                  <a:cubicBezTo>
                    <a:pt x="118" y="102"/>
                    <a:pt x="118" y="108"/>
                    <a:pt x="119" y="115"/>
                  </a:cubicBezTo>
                  <a:cubicBezTo>
                    <a:pt x="120" y="121"/>
                    <a:pt x="122" y="130"/>
                    <a:pt x="113" y="135"/>
                  </a:cubicBezTo>
                  <a:close/>
                  <a:moveTo>
                    <a:pt x="108" y="99"/>
                  </a:moveTo>
                  <a:cubicBezTo>
                    <a:pt x="114" y="94"/>
                    <a:pt x="116" y="90"/>
                    <a:pt x="115" y="84"/>
                  </a:cubicBezTo>
                  <a:cubicBezTo>
                    <a:pt x="114" y="78"/>
                    <a:pt x="112" y="68"/>
                    <a:pt x="107" y="65"/>
                  </a:cubicBezTo>
                  <a:cubicBezTo>
                    <a:pt x="104" y="63"/>
                    <a:pt x="101" y="63"/>
                    <a:pt x="97" y="63"/>
                  </a:cubicBezTo>
                  <a:cubicBezTo>
                    <a:pt x="90" y="64"/>
                    <a:pt x="81" y="68"/>
                    <a:pt x="69" y="71"/>
                  </a:cubicBezTo>
                  <a:cubicBezTo>
                    <a:pt x="48" y="78"/>
                    <a:pt x="23" y="87"/>
                    <a:pt x="14" y="92"/>
                  </a:cubicBezTo>
                  <a:cubicBezTo>
                    <a:pt x="0" y="101"/>
                    <a:pt x="2" y="124"/>
                    <a:pt x="20" y="123"/>
                  </a:cubicBezTo>
                  <a:cubicBezTo>
                    <a:pt x="53" y="115"/>
                    <a:pt x="79" y="108"/>
                    <a:pt x="108" y="99"/>
                  </a:cubicBezTo>
                  <a:close/>
                  <a:moveTo>
                    <a:pt x="95" y="53"/>
                  </a:moveTo>
                  <a:cubicBezTo>
                    <a:pt x="79" y="58"/>
                    <a:pt x="70" y="59"/>
                    <a:pt x="53" y="64"/>
                  </a:cubicBezTo>
                  <a:cubicBezTo>
                    <a:pt x="40" y="67"/>
                    <a:pt x="35" y="59"/>
                    <a:pt x="33" y="52"/>
                  </a:cubicBezTo>
                  <a:cubicBezTo>
                    <a:pt x="30" y="36"/>
                    <a:pt x="46" y="28"/>
                    <a:pt x="65" y="20"/>
                  </a:cubicBezTo>
                  <a:cubicBezTo>
                    <a:pt x="77" y="15"/>
                    <a:pt x="90" y="9"/>
                    <a:pt x="100" y="6"/>
                  </a:cubicBezTo>
                  <a:cubicBezTo>
                    <a:pt x="113" y="0"/>
                    <a:pt x="122" y="25"/>
                    <a:pt x="117" y="35"/>
                  </a:cubicBezTo>
                  <a:cubicBezTo>
                    <a:pt x="114" y="43"/>
                    <a:pt x="103" y="47"/>
                    <a:pt x="95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$ḻidè">
              <a:extLst>
                <a:ext uri="{FF2B5EF4-FFF2-40B4-BE49-F238E27FC236}">
                  <a16:creationId xmlns:a16="http://schemas.microsoft.com/office/drawing/2014/main" id="{0CFE2210-2E38-4CBE-8929-A71AB0DBE164}"/>
                </a:ext>
              </a:extLst>
            </p:cNvPr>
            <p:cNvSpPr/>
            <p:nvPr/>
          </p:nvSpPr>
          <p:spPr bwMode="auto">
            <a:xfrm>
              <a:off x="2319338" y="4479925"/>
              <a:ext cx="198438" cy="76200"/>
            </a:xfrm>
            <a:custGeom>
              <a:avLst/>
              <a:gdLst>
                <a:gd name="T0" fmla="*/ 0 w 60"/>
                <a:gd name="T1" fmla="*/ 7 h 23"/>
                <a:gd name="T2" fmla="*/ 39 w 60"/>
                <a:gd name="T3" fmla="*/ 10 h 23"/>
                <a:gd name="T4" fmla="*/ 51 w 60"/>
                <a:gd name="T5" fmla="*/ 13 h 23"/>
                <a:gd name="T6" fmla="*/ 54 w 60"/>
                <a:gd name="T7" fmla="*/ 23 h 23"/>
                <a:gd name="T8" fmla="*/ 60 w 60"/>
                <a:gd name="T9" fmla="*/ 0 h 23"/>
                <a:gd name="T10" fmla="*/ 0 w 60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3">
                  <a:moveTo>
                    <a:pt x="0" y="7"/>
                  </a:moveTo>
                  <a:cubicBezTo>
                    <a:pt x="7" y="12"/>
                    <a:pt x="26" y="11"/>
                    <a:pt x="39" y="10"/>
                  </a:cubicBezTo>
                  <a:cubicBezTo>
                    <a:pt x="48" y="9"/>
                    <a:pt x="50" y="9"/>
                    <a:pt x="51" y="13"/>
                  </a:cubicBezTo>
                  <a:cubicBezTo>
                    <a:pt x="52" y="17"/>
                    <a:pt x="53" y="20"/>
                    <a:pt x="54" y="23"/>
                  </a:cubicBezTo>
                  <a:cubicBezTo>
                    <a:pt x="54" y="16"/>
                    <a:pt x="57" y="6"/>
                    <a:pt x="60" y="0"/>
                  </a:cubicBezTo>
                  <a:cubicBezTo>
                    <a:pt x="39" y="7"/>
                    <a:pt x="21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sľïďê">
              <a:extLst>
                <a:ext uri="{FF2B5EF4-FFF2-40B4-BE49-F238E27FC236}">
                  <a16:creationId xmlns:a16="http://schemas.microsoft.com/office/drawing/2014/main" id="{F111CEB0-26C1-466D-9868-8D447DB66DF7}"/>
                </a:ext>
              </a:extLst>
            </p:cNvPr>
            <p:cNvSpPr/>
            <p:nvPr/>
          </p:nvSpPr>
          <p:spPr bwMode="auto">
            <a:xfrm>
              <a:off x="2193925" y="4229100"/>
              <a:ext cx="349250" cy="109537"/>
            </a:xfrm>
            <a:custGeom>
              <a:avLst/>
              <a:gdLst>
                <a:gd name="T0" fmla="*/ 99 w 106"/>
                <a:gd name="T1" fmla="*/ 9 h 33"/>
                <a:gd name="T2" fmla="*/ 106 w 106"/>
                <a:gd name="T3" fmla="*/ 0 h 33"/>
                <a:gd name="T4" fmla="*/ 70 w 106"/>
                <a:gd name="T5" fmla="*/ 10 h 33"/>
                <a:gd name="T6" fmla="*/ 23 w 106"/>
                <a:gd name="T7" fmla="*/ 25 h 33"/>
                <a:gd name="T8" fmla="*/ 0 w 106"/>
                <a:gd name="T9" fmla="*/ 30 h 33"/>
                <a:gd name="T10" fmla="*/ 11 w 106"/>
                <a:gd name="T11" fmla="*/ 33 h 33"/>
                <a:gd name="T12" fmla="*/ 99 w 106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3">
                  <a:moveTo>
                    <a:pt x="99" y="9"/>
                  </a:moveTo>
                  <a:cubicBezTo>
                    <a:pt x="103" y="6"/>
                    <a:pt x="105" y="3"/>
                    <a:pt x="106" y="0"/>
                  </a:cubicBezTo>
                  <a:cubicBezTo>
                    <a:pt x="97" y="4"/>
                    <a:pt x="80" y="7"/>
                    <a:pt x="70" y="10"/>
                  </a:cubicBezTo>
                  <a:cubicBezTo>
                    <a:pt x="55" y="14"/>
                    <a:pt x="41" y="18"/>
                    <a:pt x="23" y="25"/>
                  </a:cubicBezTo>
                  <a:cubicBezTo>
                    <a:pt x="16" y="27"/>
                    <a:pt x="8" y="29"/>
                    <a:pt x="0" y="30"/>
                  </a:cubicBezTo>
                  <a:cubicBezTo>
                    <a:pt x="3" y="32"/>
                    <a:pt x="6" y="33"/>
                    <a:pt x="11" y="33"/>
                  </a:cubicBezTo>
                  <a:cubicBezTo>
                    <a:pt x="44" y="25"/>
                    <a:pt x="70" y="18"/>
                    <a:pt x="99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$ļîḓè">
              <a:extLst>
                <a:ext uri="{FF2B5EF4-FFF2-40B4-BE49-F238E27FC236}">
                  <a16:creationId xmlns:a16="http://schemas.microsoft.com/office/drawing/2014/main" id="{7EE2B735-9915-4795-B17E-5A0066966EF5}"/>
                </a:ext>
              </a:extLst>
            </p:cNvPr>
            <p:cNvSpPr/>
            <p:nvPr/>
          </p:nvSpPr>
          <p:spPr bwMode="auto">
            <a:xfrm>
              <a:off x="2282825" y="4041775"/>
              <a:ext cx="271463" cy="107950"/>
            </a:xfrm>
            <a:custGeom>
              <a:avLst/>
              <a:gdLst>
                <a:gd name="T0" fmla="*/ 59 w 82"/>
                <a:gd name="T1" fmla="*/ 20 h 33"/>
                <a:gd name="T2" fmla="*/ 81 w 82"/>
                <a:gd name="T3" fmla="*/ 2 h 33"/>
                <a:gd name="T4" fmla="*/ 82 w 82"/>
                <a:gd name="T5" fmla="*/ 0 h 33"/>
                <a:gd name="T6" fmla="*/ 0 w 82"/>
                <a:gd name="T7" fmla="*/ 24 h 33"/>
                <a:gd name="T8" fmla="*/ 1 w 82"/>
                <a:gd name="T9" fmla="*/ 26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4"/>
                    <a:pt x="78" y="10"/>
                    <a:pt x="81" y="2"/>
                  </a:cubicBezTo>
                  <a:cubicBezTo>
                    <a:pt x="82" y="2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4" y="26"/>
                    <a:pt x="43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šľíḑè">
              <a:extLst>
                <a:ext uri="{FF2B5EF4-FFF2-40B4-BE49-F238E27FC236}">
                  <a16:creationId xmlns:a16="http://schemas.microsoft.com/office/drawing/2014/main" id="{20A7E6C7-F050-4E8C-8125-3D125F1F1768}"/>
                </a:ext>
              </a:extLst>
            </p:cNvPr>
            <p:cNvSpPr/>
            <p:nvPr/>
          </p:nvSpPr>
          <p:spPr bwMode="auto">
            <a:xfrm>
              <a:off x="2279650" y="4035425"/>
              <a:ext cx="112713" cy="95250"/>
            </a:xfrm>
            <a:custGeom>
              <a:avLst/>
              <a:gdLst>
                <a:gd name="T0" fmla="*/ 30 w 34"/>
                <a:gd name="T1" fmla="*/ 23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3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3" y="0"/>
                  </a:cubicBezTo>
                  <a:cubicBezTo>
                    <a:pt x="27" y="0"/>
                    <a:pt x="30" y="5"/>
                    <a:pt x="32" y="11"/>
                  </a:cubicBezTo>
                  <a:cubicBezTo>
                    <a:pt x="34" y="16"/>
                    <a:pt x="34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$líďe">
              <a:extLst>
                <a:ext uri="{FF2B5EF4-FFF2-40B4-BE49-F238E27FC236}">
                  <a16:creationId xmlns:a16="http://schemas.microsoft.com/office/drawing/2014/main" id="{4AABDE47-90AC-44B1-99DE-ED0BB47DE431}"/>
                </a:ext>
              </a:extLst>
            </p:cNvPr>
            <p:cNvSpPr/>
            <p:nvPr/>
          </p:nvSpPr>
          <p:spPr bwMode="auto">
            <a:xfrm>
              <a:off x="2181225" y="4235450"/>
              <a:ext cx="111125" cy="96837"/>
            </a:xfrm>
            <a:custGeom>
              <a:avLst/>
              <a:gdLst>
                <a:gd name="T0" fmla="*/ 30 w 34"/>
                <a:gd name="T1" fmla="*/ 22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2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9" y="5"/>
                    <a:pt x="18" y="0"/>
                    <a:pt x="23" y="0"/>
                  </a:cubicBezTo>
                  <a:cubicBezTo>
                    <a:pt x="27" y="0"/>
                    <a:pt x="30" y="5"/>
                    <a:pt x="32" y="11"/>
                  </a:cubicBezTo>
                  <a:cubicBezTo>
                    <a:pt x="34" y="15"/>
                    <a:pt x="34" y="21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ṩļîḓè">
              <a:extLst>
                <a:ext uri="{FF2B5EF4-FFF2-40B4-BE49-F238E27FC236}">
                  <a16:creationId xmlns:a16="http://schemas.microsoft.com/office/drawing/2014/main" id="{B34BDFF5-3762-4106-89EE-4503E2DF2503}"/>
                </a:ext>
              </a:extLst>
            </p:cNvPr>
            <p:cNvSpPr/>
            <p:nvPr/>
          </p:nvSpPr>
          <p:spPr bwMode="auto">
            <a:xfrm>
              <a:off x="2316163" y="4437063"/>
              <a:ext cx="85725" cy="69850"/>
            </a:xfrm>
            <a:custGeom>
              <a:avLst/>
              <a:gdLst>
                <a:gd name="T0" fmla="*/ 19 w 26"/>
                <a:gd name="T1" fmla="*/ 1 h 21"/>
                <a:gd name="T2" fmla="*/ 5 w 26"/>
                <a:gd name="T3" fmla="*/ 4 h 21"/>
                <a:gd name="T4" fmla="*/ 7 w 26"/>
                <a:gd name="T5" fmla="*/ 19 h 21"/>
                <a:gd name="T6" fmla="*/ 23 w 26"/>
                <a:gd name="T7" fmla="*/ 18 h 21"/>
                <a:gd name="T8" fmla="*/ 24 w 26"/>
                <a:gd name="T9" fmla="*/ 8 h 21"/>
                <a:gd name="T10" fmla="*/ 19 w 26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1">
                  <a:moveTo>
                    <a:pt x="19" y="1"/>
                  </a:moveTo>
                  <a:cubicBezTo>
                    <a:pt x="16" y="1"/>
                    <a:pt x="8" y="1"/>
                    <a:pt x="5" y="4"/>
                  </a:cubicBezTo>
                  <a:cubicBezTo>
                    <a:pt x="0" y="7"/>
                    <a:pt x="1" y="17"/>
                    <a:pt x="7" y="19"/>
                  </a:cubicBezTo>
                  <a:cubicBezTo>
                    <a:pt x="11" y="21"/>
                    <a:pt x="19" y="20"/>
                    <a:pt x="23" y="18"/>
                  </a:cubicBezTo>
                  <a:cubicBezTo>
                    <a:pt x="25" y="17"/>
                    <a:pt x="26" y="12"/>
                    <a:pt x="24" y="8"/>
                  </a:cubicBezTo>
                  <a:cubicBezTo>
                    <a:pt x="24" y="4"/>
                    <a:pt x="22" y="0"/>
                    <a:pt x="1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ṣḷïďè">
              <a:extLst>
                <a:ext uri="{FF2B5EF4-FFF2-40B4-BE49-F238E27FC236}">
                  <a16:creationId xmlns:a16="http://schemas.microsoft.com/office/drawing/2014/main" id="{451700EA-0E4A-45AB-937D-E3054FFB0E11}"/>
                </a:ext>
              </a:extLst>
            </p:cNvPr>
            <p:cNvSpPr/>
            <p:nvPr/>
          </p:nvSpPr>
          <p:spPr bwMode="auto">
            <a:xfrm>
              <a:off x="2220913" y="4341813"/>
              <a:ext cx="339725" cy="111125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1 w 103"/>
                <a:gd name="T7" fmla="*/ 29 h 34"/>
                <a:gd name="T8" fmla="*/ 43 w 103"/>
                <a:gd name="T9" fmla="*/ 23 h 34"/>
                <a:gd name="T10" fmla="*/ 78 w 103"/>
                <a:gd name="T11" fmla="*/ 15 h 34"/>
                <a:gd name="T12" fmla="*/ 80 w 103"/>
                <a:gd name="T13" fmla="*/ 14 h 34"/>
                <a:gd name="T14" fmla="*/ 86 w 103"/>
                <a:gd name="T15" fmla="*/ 13 h 34"/>
                <a:gd name="T16" fmla="*/ 92 w 103"/>
                <a:gd name="T17" fmla="*/ 11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0" y="34"/>
                    <a:pt x="29" y="28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ṧlíḑé">
              <a:extLst>
                <a:ext uri="{FF2B5EF4-FFF2-40B4-BE49-F238E27FC236}">
                  <a16:creationId xmlns:a16="http://schemas.microsoft.com/office/drawing/2014/main" id="{152C1C95-1CCB-4662-BB01-20C9D2135446}"/>
                </a:ext>
              </a:extLst>
            </p:cNvPr>
            <p:cNvSpPr/>
            <p:nvPr/>
          </p:nvSpPr>
          <p:spPr bwMode="auto">
            <a:xfrm>
              <a:off x="2200275" y="4344988"/>
              <a:ext cx="112713" cy="88900"/>
            </a:xfrm>
            <a:custGeom>
              <a:avLst/>
              <a:gdLst>
                <a:gd name="T0" fmla="*/ 24 w 34"/>
                <a:gd name="T1" fmla="*/ 0 h 27"/>
                <a:gd name="T2" fmla="*/ 6 w 34"/>
                <a:gd name="T3" fmla="*/ 6 h 27"/>
                <a:gd name="T4" fmla="*/ 10 w 34"/>
                <a:gd name="T5" fmla="*/ 26 h 27"/>
                <a:gd name="T6" fmla="*/ 30 w 34"/>
                <a:gd name="T7" fmla="*/ 22 h 27"/>
                <a:gd name="T8" fmla="*/ 32 w 34"/>
                <a:gd name="T9" fmla="*/ 9 h 27"/>
                <a:gd name="T10" fmla="*/ 24 w 3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">
                  <a:moveTo>
                    <a:pt x="24" y="0"/>
                  </a:moveTo>
                  <a:cubicBezTo>
                    <a:pt x="20" y="0"/>
                    <a:pt x="10" y="2"/>
                    <a:pt x="6" y="6"/>
                  </a:cubicBezTo>
                  <a:cubicBezTo>
                    <a:pt x="0" y="11"/>
                    <a:pt x="3" y="23"/>
                    <a:pt x="10" y="26"/>
                  </a:cubicBezTo>
                  <a:cubicBezTo>
                    <a:pt x="16" y="27"/>
                    <a:pt x="26" y="26"/>
                    <a:pt x="30" y="22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ṡļiḓê">
              <a:extLst>
                <a:ext uri="{FF2B5EF4-FFF2-40B4-BE49-F238E27FC236}">
                  <a16:creationId xmlns:a16="http://schemas.microsoft.com/office/drawing/2014/main" id="{31D83204-7C44-43BA-8414-90C43AD2A5F9}"/>
                </a:ext>
              </a:extLst>
            </p:cNvPr>
            <p:cNvSpPr/>
            <p:nvPr/>
          </p:nvSpPr>
          <p:spPr bwMode="auto">
            <a:xfrm>
              <a:off x="1744663" y="4057650"/>
              <a:ext cx="284163" cy="511175"/>
            </a:xfrm>
            <a:custGeom>
              <a:avLst/>
              <a:gdLst>
                <a:gd name="T0" fmla="*/ 50 w 86"/>
                <a:gd name="T1" fmla="*/ 0 h 155"/>
                <a:gd name="T2" fmla="*/ 34 w 86"/>
                <a:gd name="T3" fmla="*/ 42 h 155"/>
                <a:gd name="T4" fmla="*/ 1 w 86"/>
                <a:gd name="T5" fmla="*/ 115 h 155"/>
                <a:gd name="T6" fmla="*/ 8 w 86"/>
                <a:gd name="T7" fmla="*/ 155 h 155"/>
                <a:gd name="T8" fmla="*/ 52 w 86"/>
                <a:gd name="T9" fmla="*/ 123 h 155"/>
                <a:gd name="T10" fmla="*/ 59 w 86"/>
                <a:gd name="T11" fmla="*/ 82 h 155"/>
                <a:gd name="T12" fmla="*/ 50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0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8" y="78"/>
                    <a:pt x="5" y="93"/>
                    <a:pt x="1" y="115"/>
                  </a:cubicBezTo>
                  <a:cubicBezTo>
                    <a:pt x="0" y="127"/>
                    <a:pt x="3" y="140"/>
                    <a:pt x="8" y="155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2" y="106"/>
                    <a:pt x="54" y="96"/>
                    <a:pt x="59" y="82"/>
                  </a:cubicBezTo>
                  <a:cubicBezTo>
                    <a:pt x="71" y="51"/>
                    <a:pt x="86" y="10"/>
                    <a:pt x="50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ŝḷíḋê">
              <a:extLst>
                <a:ext uri="{FF2B5EF4-FFF2-40B4-BE49-F238E27FC236}">
                  <a16:creationId xmlns:a16="http://schemas.microsoft.com/office/drawing/2014/main" id="{4E56FA82-82A6-4523-AA11-E9F889041951}"/>
                </a:ext>
              </a:extLst>
            </p:cNvPr>
            <p:cNvSpPr/>
            <p:nvPr/>
          </p:nvSpPr>
          <p:spPr bwMode="auto">
            <a:xfrm>
              <a:off x="1884363" y="4114800"/>
              <a:ext cx="114300" cy="371475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10" y="89"/>
                    <a:pt x="12" y="79"/>
                    <a:pt x="17" y="65"/>
                  </a:cubicBezTo>
                  <a:cubicBezTo>
                    <a:pt x="26" y="44"/>
                    <a:pt x="35" y="17"/>
                    <a:pt x="28" y="0"/>
                  </a:cubicBezTo>
                  <a:cubicBezTo>
                    <a:pt x="27" y="38"/>
                    <a:pt x="10" y="57"/>
                    <a:pt x="4" y="82"/>
                  </a:cubicBezTo>
                  <a:cubicBezTo>
                    <a:pt x="1" y="93"/>
                    <a:pt x="1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ṧlíḋé">
              <a:extLst>
                <a:ext uri="{FF2B5EF4-FFF2-40B4-BE49-F238E27FC236}">
                  <a16:creationId xmlns:a16="http://schemas.microsoft.com/office/drawing/2014/main" id="{8278F5DB-7759-4637-AD25-70BB4EC4729E}"/>
                </a:ext>
              </a:extLst>
            </p:cNvPr>
            <p:cNvSpPr/>
            <p:nvPr/>
          </p:nvSpPr>
          <p:spPr bwMode="auto">
            <a:xfrm>
              <a:off x="1873250" y="4057650"/>
              <a:ext cx="76200" cy="119062"/>
            </a:xfrm>
            <a:custGeom>
              <a:avLst/>
              <a:gdLst>
                <a:gd name="T0" fmla="*/ 11 w 23"/>
                <a:gd name="T1" fmla="*/ 0 h 36"/>
                <a:gd name="T2" fmla="*/ 0 w 23"/>
                <a:gd name="T3" fmla="*/ 29 h 36"/>
                <a:gd name="T4" fmla="*/ 16 w 23"/>
                <a:gd name="T5" fmla="*/ 25 h 36"/>
                <a:gd name="T6" fmla="*/ 23 w 23"/>
                <a:gd name="T7" fmla="*/ 6 h 36"/>
                <a:gd name="T8" fmla="*/ 11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1" y="0"/>
                  </a:moveTo>
                  <a:cubicBezTo>
                    <a:pt x="8" y="10"/>
                    <a:pt x="4" y="20"/>
                    <a:pt x="0" y="29"/>
                  </a:cubicBezTo>
                  <a:cubicBezTo>
                    <a:pt x="9" y="36"/>
                    <a:pt x="13" y="32"/>
                    <a:pt x="16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3"/>
                    <a:pt x="16" y="2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sľiḑe">
              <a:extLst>
                <a:ext uri="{FF2B5EF4-FFF2-40B4-BE49-F238E27FC236}">
                  <a16:creationId xmlns:a16="http://schemas.microsoft.com/office/drawing/2014/main" id="{53CB782E-F09D-49EB-ABBA-0F99F07287A6}"/>
                </a:ext>
              </a:extLst>
            </p:cNvPr>
            <p:cNvSpPr/>
            <p:nvPr/>
          </p:nvSpPr>
          <p:spPr bwMode="auto">
            <a:xfrm>
              <a:off x="2016125" y="3800475"/>
              <a:ext cx="392113" cy="195262"/>
            </a:xfrm>
            <a:custGeom>
              <a:avLst/>
              <a:gdLst>
                <a:gd name="T0" fmla="*/ 8 w 119"/>
                <a:gd name="T1" fmla="*/ 0 h 59"/>
                <a:gd name="T2" fmla="*/ 111 w 119"/>
                <a:gd name="T3" fmla="*/ 5 h 59"/>
                <a:gd name="T4" fmla="*/ 119 w 119"/>
                <a:gd name="T5" fmla="*/ 14 h 59"/>
                <a:gd name="T6" fmla="*/ 115 w 119"/>
                <a:gd name="T7" fmla="*/ 47 h 59"/>
                <a:gd name="T8" fmla="*/ 107 w 119"/>
                <a:gd name="T9" fmla="*/ 55 h 59"/>
                <a:gd name="T10" fmla="*/ 17 w 119"/>
                <a:gd name="T11" fmla="*/ 58 h 59"/>
                <a:gd name="T12" fmla="*/ 10 w 119"/>
                <a:gd name="T13" fmla="*/ 50 h 59"/>
                <a:gd name="T14" fmla="*/ 1 w 119"/>
                <a:gd name="T15" fmla="*/ 8 h 59"/>
                <a:gd name="T16" fmla="*/ 8 w 11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59">
                  <a:moveTo>
                    <a:pt x="8" y="0"/>
                  </a:moveTo>
                  <a:cubicBezTo>
                    <a:pt x="111" y="5"/>
                    <a:pt x="111" y="5"/>
                    <a:pt x="111" y="5"/>
                  </a:cubicBezTo>
                  <a:cubicBezTo>
                    <a:pt x="115" y="6"/>
                    <a:pt x="119" y="9"/>
                    <a:pt x="119" y="14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4" y="51"/>
                    <a:pt x="111" y="55"/>
                    <a:pt x="107" y="55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3" y="59"/>
                    <a:pt x="11" y="55"/>
                    <a:pt x="10" y="5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ṩ1ïďé">
              <a:extLst>
                <a:ext uri="{FF2B5EF4-FFF2-40B4-BE49-F238E27FC236}">
                  <a16:creationId xmlns:a16="http://schemas.microsoft.com/office/drawing/2014/main" id="{8F97D231-ADD5-4F3A-826B-C890CD9311B0}"/>
                </a:ext>
              </a:extLst>
            </p:cNvPr>
            <p:cNvSpPr/>
            <p:nvPr/>
          </p:nvSpPr>
          <p:spPr bwMode="auto">
            <a:xfrm>
              <a:off x="2038350" y="3959225"/>
              <a:ext cx="112713" cy="92075"/>
            </a:xfrm>
            <a:custGeom>
              <a:avLst/>
              <a:gdLst>
                <a:gd name="T0" fmla="*/ 71 w 71"/>
                <a:gd name="T1" fmla="*/ 17 h 58"/>
                <a:gd name="T2" fmla="*/ 0 w 71"/>
                <a:gd name="T3" fmla="*/ 58 h 58"/>
                <a:gd name="T4" fmla="*/ 29 w 71"/>
                <a:gd name="T5" fmla="*/ 0 h 58"/>
                <a:gd name="T6" fmla="*/ 71 w 71"/>
                <a:gd name="T7" fmla="*/ 1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58">
                  <a:moveTo>
                    <a:pt x="71" y="17"/>
                  </a:moveTo>
                  <a:lnTo>
                    <a:pt x="0" y="58"/>
                  </a:lnTo>
                  <a:lnTo>
                    <a:pt x="29" y="0"/>
                  </a:lnTo>
                  <a:lnTo>
                    <a:pt x="71" y="17"/>
                  </a:ln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ṩļîḋè">
              <a:extLst>
                <a:ext uri="{FF2B5EF4-FFF2-40B4-BE49-F238E27FC236}">
                  <a16:creationId xmlns:a16="http://schemas.microsoft.com/office/drawing/2014/main" id="{61C5607E-7E01-4757-B7DE-11169B98C54C}"/>
                </a:ext>
              </a:extLst>
            </p:cNvPr>
            <p:cNvSpPr/>
            <p:nvPr/>
          </p:nvSpPr>
          <p:spPr bwMode="auto">
            <a:xfrm>
              <a:off x="1747838" y="4835525"/>
              <a:ext cx="492125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7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4" y="18"/>
                    <a:pt x="149" y="25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śḷîḑe">
              <a:extLst>
                <a:ext uri="{FF2B5EF4-FFF2-40B4-BE49-F238E27FC236}">
                  <a16:creationId xmlns:a16="http://schemas.microsoft.com/office/drawing/2014/main" id="{24F7225A-153E-4FFC-AD80-AC291F67161A}"/>
                </a:ext>
              </a:extLst>
            </p:cNvPr>
            <p:cNvSpPr/>
            <p:nvPr/>
          </p:nvSpPr>
          <p:spPr bwMode="auto">
            <a:xfrm>
              <a:off x="1808163" y="4911725"/>
              <a:ext cx="431800" cy="196850"/>
            </a:xfrm>
            <a:custGeom>
              <a:avLst/>
              <a:gdLst>
                <a:gd name="T0" fmla="*/ 107 w 131"/>
                <a:gd name="T1" fmla="*/ 6 h 60"/>
                <a:gd name="T2" fmla="*/ 117 w 131"/>
                <a:gd name="T3" fmla="*/ 0 h 60"/>
                <a:gd name="T4" fmla="*/ 131 w 131"/>
                <a:gd name="T5" fmla="*/ 2 h 60"/>
                <a:gd name="T6" fmla="*/ 115 w 131"/>
                <a:gd name="T7" fmla="*/ 57 h 60"/>
                <a:gd name="T8" fmla="*/ 65 w 131"/>
                <a:gd name="T9" fmla="*/ 60 h 60"/>
                <a:gd name="T10" fmla="*/ 0 w 131"/>
                <a:gd name="T11" fmla="*/ 12 h 60"/>
                <a:gd name="T12" fmla="*/ 107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7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1"/>
                    <a:pt x="71" y="8"/>
                    <a:pt x="107" y="6"/>
                  </a:cubicBez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ṣlîďe">
              <a:extLst>
                <a:ext uri="{FF2B5EF4-FFF2-40B4-BE49-F238E27FC236}">
                  <a16:creationId xmlns:a16="http://schemas.microsoft.com/office/drawing/2014/main" id="{1BA8E100-CA7D-4715-B3A3-07EA2441944A}"/>
                </a:ext>
              </a:extLst>
            </p:cNvPr>
            <p:cNvSpPr/>
            <p:nvPr/>
          </p:nvSpPr>
          <p:spPr bwMode="auto">
            <a:xfrm>
              <a:off x="1119188" y="4933950"/>
              <a:ext cx="1127125" cy="1203325"/>
            </a:xfrm>
            <a:custGeom>
              <a:avLst/>
              <a:gdLst>
                <a:gd name="T0" fmla="*/ 189 w 342"/>
                <a:gd name="T1" fmla="*/ 0 h 365"/>
                <a:gd name="T2" fmla="*/ 342 w 342"/>
                <a:gd name="T3" fmla="*/ 25 h 365"/>
                <a:gd name="T4" fmla="*/ 174 w 342"/>
                <a:gd name="T5" fmla="*/ 365 h 365"/>
                <a:gd name="T6" fmla="*/ 0 w 342"/>
                <a:gd name="T7" fmla="*/ 365 h 365"/>
                <a:gd name="T8" fmla="*/ 189 w 342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365">
                  <a:moveTo>
                    <a:pt x="189" y="0"/>
                  </a:moveTo>
                  <a:cubicBezTo>
                    <a:pt x="227" y="7"/>
                    <a:pt x="296" y="25"/>
                    <a:pt x="342" y="25"/>
                  </a:cubicBezTo>
                  <a:cubicBezTo>
                    <a:pt x="174" y="365"/>
                    <a:pt x="174" y="365"/>
                    <a:pt x="174" y="365"/>
                  </a:cubicBezTo>
                  <a:cubicBezTo>
                    <a:pt x="0" y="365"/>
                    <a:pt x="0" y="365"/>
                    <a:pt x="0" y="365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Sļîďè">
              <a:extLst>
                <a:ext uri="{FF2B5EF4-FFF2-40B4-BE49-F238E27FC236}">
                  <a16:creationId xmlns:a16="http://schemas.microsoft.com/office/drawing/2014/main" id="{9A8CE177-3E6E-4DAE-A16D-72ED5C9F5190}"/>
                </a:ext>
              </a:extLst>
            </p:cNvPr>
            <p:cNvSpPr/>
            <p:nvPr/>
          </p:nvSpPr>
          <p:spPr bwMode="auto">
            <a:xfrm>
              <a:off x="1119188" y="5010150"/>
              <a:ext cx="1127125" cy="1127125"/>
            </a:xfrm>
            <a:custGeom>
              <a:avLst/>
              <a:gdLst>
                <a:gd name="T0" fmla="*/ 154 w 342"/>
                <a:gd name="T1" fmla="*/ 317 h 342"/>
                <a:gd name="T2" fmla="*/ 313 w 342"/>
                <a:gd name="T3" fmla="*/ 0 h 342"/>
                <a:gd name="T4" fmla="*/ 342 w 342"/>
                <a:gd name="T5" fmla="*/ 2 h 342"/>
                <a:gd name="T6" fmla="*/ 174 w 342"/>
                <a:gd name="T7" fmla="*/ 342 h 342"/>
                <a:gd name="T8" fmla="*/ 0 w 342"/>
                <a:gd name="T9" fmla="*/ 342 h 342"/>
                <a:gd name="T10" fmla="*/ 154 w 342"/>
                <a:gd name="T11" fmla="*/ 31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342">
                  <a:moveTo>
                    <a:pt x="154" y="317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23" y="2"/>
                    <a:pt x="333" y="2"/>
                    <a:pt x="342" y="2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0" y="342"/>
                    <a:pt x="0" y="342"/>
                    <a:pt x="0" y="342"/>
                  </a:cubicBezTo>
                  <a:lnTo>
                    <a:pt x="154" y="317"/>
                  </a:ln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şḷíḍe">
              <a:extLst>
                <a:ext uri="{FF2B5EF4-FFF2-40B4-BE49-F238E27FC236}">
                  <a16:creationId xmlns:a16="http://schemas.microsoft.com/office/drawing/2014/main" id="{47C6C4AD-A4FC-49A8-871F-021774807F0C}"/>
                </a:ext>
              </a:extLst>
            </p:cNvPr>
            <p:cNvSpPr/>
            <p:nvPr/>
          </p:nvSpPr>
          <p:spPr bwMode="auto">
            <a:xfrm>
              <a:off x="1824038" y="4875213"/>
              <a:ext cx="46038" cy="46037"/>
            </a:xfrm>
            <a:prstGeom prst="ellipse">
              <a:avLst/>
            </a:prstGeom>
            <a:solidFill>
              <a:srgbClr val="6CE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şḷïdê">
              <a:extLst>
                <a:ext uri="{FF2B5EF4-FFF2-40B4-BE49-F238E27FC236}">
                  <a16:creationId xmlns:a16="http://schemas.microsoft.com/office/drawing/2014/main" id="{ECFF540B-503B-4879-B2D5-B681361C866A}"/>
                </a:ext>
              </a:extLst>
            </p:cNvPr>
            <p:cNvSpPr/>
            <p:nvPr/>
          </p:nvSpPr>
          <p:spPr bwMode="auto">
            <a:xfrm>
              <a:off x="2778125" y="3194050"/>
              <a:ext cx="811213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5 h 328"/>
                <a:gd name="T4" fmla="*/ 3 w 246"/>
                <a:gd name="T5" fmla="*/ 148 h 328"/>
                <a:gd name="T6" fmla="*/ 21 w 246"/>
                <a:gd name="T7" fmla="*/ 229 h 328"/>
                <a:gd name="T8" fmla="*/ 24 w 246"/>
                <a:gd name="T9" fmla="*/ 317 h 328"/>
                <a:gd name="T10" fmla="*/ 144 w 246"/>
                <a:gd name="T11" fmla="*/ 328 h 328"/>
                <a:gd name="T12" fmla="*/ 154 w 246"/>
                <a:gd name="T13" fmla="*/ 289 h 328"/>
                <a:gd name="T14" fmla="*/ 185 w 246"/>
                <a:gd name="T15" fmla="*/ 263 h 328"/>
                <a:gd name="T16" fmla="*/ 224 w 246"/>
                <a:gd name="T17" fmla="*/ 205 h 328"/>
                <a:gd name="T18" fmla="*/ 243 w 246"/>
                <a:gd name="T19" fmla="*/ 162 h 328"/>
                <a:gd name="T20" fmla="*/ 227 w 246"/>
                <a:gd name="T21" fmla="*/ 159 h 328"/>
                <a:gd name="T22" fmla="*/ 228 w 246"/>
                <a:gd name="T23" fmla="*/ 103 h 328"/>
                <a:gd name="T24" fmla="*/ 227 w 246"/>
                <a:gd name="T25" fmla="*/ 44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6" y="50"/>
                    <a:pt x="41" y="61"/>
                    <a:pt x="35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4" y="197"/>
                    <a:pt x="21" y="229"/>
                  </a:cubicBezTo>
                  <a:cubicBezTo>
                    <a:pt x="26" y="250"/>
                    <a:pt x="23" y="295"/>
                    <a:pt x="24" y="317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9"/>
                  </a:cubicBezTo>
                  <a:cubicBezTo>
                    <a:pt x="162" y="280"/>
                    <a:pt x="174" y="278"/>
                    <a:pt x="185" y="263"/>
                  </a:cubicBezTo>
                  <a:cubicBezTo>
                    <a:pt x="198" y="247"/>
                    <a:pt x="214" y="221"/>
                    <a:pt x="224" y="205"/>
                  </a:cubicBezTo>
                  <a:cubicBezTo>
                    <a:pt x="230" y="196"/>
                    <a:pt x="241" y="169"/>
                    <a:pt x="243" y="162"/>
                  </a:cubicBezTo>
                  <a:cubicBezTo>
                    <a:pt x="246" y="156"/>
                    <a:pt x="233" y="169"/>
                    <a:pt x="227" y="159"/>
                  </a:cubicBezTo>
                  <a:cubicBezTo>
                    <a:pt x="236" y="128"/>
                    <a:pt x="236" y="134"/>
                    <a:pt x="228" y="103"/>
                  </a:cubicBezTo>
                  <a:cubicBezTo>
                    <a:pt x="241" y="68"/>
                    <a:pt x="243" y="77"/>
                    <a:pt x="227" y="44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ṡļïďê">
              <a:extLst>
                <a:ext uri="{FF2B5EF4-FFF2-40B4-BE49-F238E27FC236}">
                  <a16:creationId xmlns:a16="http://schemas.microsoft.com/office/drawing/2014/main" id="{D997CF67-2D69-4794-AF26-0DEC8E96463E}"/>
                </a:ext>
              </a:extLst>
            </p:cNvPr>
            <p:cNvSpPr/>
            <p:nvPr/>
          </p:nvSpPr>
          <p:spPr bwMode="auto">
            <a:xfrm>
              <a:off x="2919413" y="3194050"/>
              <a:ext cx="669925" cy="752475"/>
            </a:xfrm>
            <a:custGeom>
              <a:avLst/>
              <a:gdLst>
                <a:gd name="T0" fmla="*/ 171 w 203"/>
                <a:gd name="T1" fmla="*/ 222 h 228"/>
                <a:gd name="T2" fmla="*/ 181 w 203"/>
                <a:gd name="T3" fmla="*/ 205 h 228"/>
                <a:gd name="T4" fmla="*/ 200 w 203"/>
                <a:gd name="T5" fmla="*/ 162 h 228"/>
                <a:gd name="T6" fmla="*/ 184 w 203"/>
                <a:gd name="T7" fmla="*/ 159 h 228"/>
                <a:gd name="T8" fmla="*/ 185 w 203"/>
                <a:gd name="T9" fmla="*/ 103 h 228"/>
                <a:gd name="T10" fmla="*/ 184 w 203"/>
                <a:gd name="T11" fmla="*/ 44 h 228"/>
                <a:gd name="T12" fmla="*/ 183 w 203"/>
                <a:gd name="T13" fmla="*/ 0 h 228"/>
                <a:gd name="T14" fmla="*/ 59 w 203"/>
                <a:gd name="T15" fmla="*/ 20 h 228"/>
                <a:gd name="T16" fmla="*/ 21 w 203"/>
                <a:gd name="T17" fmla="*/ 33 h 228"/>
                <a:gd name="T18" fmla="*/ 29 w 203"/>
                <a:gd name="T19" fmla="*/ 44 h 228"/>
                <a:gd name="T20" fmla="*/ 4 w 203"/>
                <a:gd name="T21" fmla="*/ 132 h 228"/>
                <a:gd name="T22" fmla="*/ 1 w 203"/>
                <a:gd name="T23" fmla="*/ 173 h 228"/>
                <a:gd name="T24" fmla="*/ 10 w 203"/>
                <a:gd name="T25" fmla="*/ 217 h 228"/>
                <a:gd name="T26" fmla="*/ 29 w 203"/>
                <a:gd name="T27" fmla="*/ 222 h 228"/>
                <a:gd name="T28" fmla="*/ 171 w 203"/>
                <a:gd name="T29" fmla="*/ 22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8">
                  <a:moveTo>
                    <a:pt x="171" y="222"/>
                  </a:moveTo>
                  <a:cubicBezTo>
                    <a:pt x="175" y="215"/>
                    <a:pt x="178" y="210"/>
                    <a:pt x="181" y="205"/>
                  </a:cubicBezTo>
                  <a:cubicBezTo>
                    <a:pt x="187" y="196"/>
                    <a:pt x="198" y="169"/>
                    <a:pt x="200" y="162"/>
                  </a:cubicBezTo>
                  <a:cubicBezTo>
                    <a:pt x="203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8" y="68"/>
                    <a:pt x="200" y="77"/>
                    <a:pt x="184" y="44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86"/>
                    <a:pt x="11" y="106"/>
                    <a:pt x="4" y="132"/>
                  </a:cubicBezTo>
                  <a:cubicBezTo>
                    <a:pt x="1" y="148"/>
                    <a:pt x="1" y="161"/>
                    <a:pt x="1" y="173"/>
                  </a:cubicBezTo>
                  <a:cubicBezTo>
                    <a:pt x="0" y="195"/>
                    <a:pt x="3" y="210"/>
                    <a:pt x="10" y="217"/>
                  </a:cubicBezTo>
                  <a:cubicBezTo>
                    <a:pt x="15" y="222"/>
                    <a:pt x="21" y="221"/>
                    <a:pt x="29" y="222"/>
                  </a:cubicBezTo>
                  <a:cubicBezTo>
                    <a:pt x="90" y="223"/>
                    <a:pt x="143" y="228"/>
                    <a:pt x="171" y="222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ŝľiḍê">
              <a:extLst>
                <a:ext uri="{FF2B5EF4-FFF2-40B4-BE49-F238E27FC236}">
                  <a16:creationId xmlns:a16="http://schemas.microsoft.com/office/drawing/2014/main" id="{5FEB8B3C-6547-42E2-8E17-61E421A72C54}"/>
                </a:ext>
              </a:extLst>
            </p:cNvPr>
            <p:cNvSpPr/>
            <p:nvPr/>
          </p:nvSpPr>
          <p:spPr bwMode="auto">
            <a:xfrm>
              <a:off x="2955925" y="2895600"/>
              <a:ext cx="571500" cy="996950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1 h 303"/>
                <a:gd name="T4" fmla="*/ 173 w 173"/>
                <a:gd name="T5" fmla="*/ 18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3 h 303"/>
                <a:gd name="T12" fmla="*/ 0 w 173"/>
                <a:gd name="T13" fmla="*/ 286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66" y="1"/>
                    <a:pt x="173" y="9"/>
                    <a:pt x="173" y="18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6"/>
                    <a:pt x="165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8" y="303"/>
                    <a:pt x="0" y="295"/>
                    <a:pt x="0" y="28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sľïďê">
              <a:extLst>
                <a:ext uri="{FF2B5EF4-FFF2-40B4-BE49-F238E27FC236}">
                  <a16:creationId xmlns:a16="http://schemas.microsoft.com/office/drawing/2014/main" id="{2F9789C8-1A0D-4751-9190-9EF24CC7C9BD}"/>
                </a:ext>
              </a:extLst>
            </p:cNvPr>
            <p:cNvSpPr/>
            <p:nvPr/>
          </p:nvSpPr>
          <p:spPr bwMode="auto">
            <a:xfrm>
              <a:off x="3005138" y="3000375"/>
              <a:ext cx="474663" cy="714375"/>
            </a:xfrm>
            <a:custGeom>
              <a:avLst/>
              <a:gdLst>
                <a:gd name="T0" fmla="*/ 2 w 299"/>
                <a:gd name="T1" fmla="*/ 0 h 450"/>
                <a:gd name="T2" fmla="*/ 299 w 299"/>
                <a:gd name="T3" fmla="*/ 2 h 450"/>
                <a:gd name="T4" fmla="*/ 297 w 299"/>
                <a:gd name="T5" fmla="*/ 450 h 450"/>
                <a:gd name="T6" fmla="*/ 0 w 299"/>
                <a:gd name="T7" fmla="*/ 448 h 450"/>
                <a:gd name="T8" fmla="*/ 2 w 299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0">
                  <a:moveTo>
                    <a:pt x="2" y="0"/>
                  </a:moveTo>
                  <a:lnTo>
                    <a:pt x="299" y="2"/>
                  </a:lnTo>
                  <a:lnTo>
                    <a:pt x="297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ṣļiḍè">
              <a:extLst>
                <a:ext uri="{FF2B5EF4-FFF2-40B4-BE49-F238E27FC236}">
                  <a16:creationId xmlns:a16="http://schemas.microsoft.com/office/drawing/2014/main" id="{A698EEC8-7256-4AA9-ACB8-F7BFB8C27D78}"/>
                </a:ext>
              </a:extLst>
            </p:cNvPr>
            <p:cNvSpPr/>
            <p:nvPr/>
          </p:nvSpPr>
          <p:spPr bwMode="auto">
            <a:xfrm>
              <a:off x="3011488" y="2947988"/>
              <a:ext cx="458788" cy="22225"/>
            </a:xfrm>
            <a:custGeom>
              <a:avLst/>
              <a:gdLst>
                <a:gd name="T0" fmla="*/ 3 w 139"/>
                <a:gd name="T1" fmla="*/ 0 h 7"/>
                <a:gd name="T2" fmla="*/ 136 w 139"/>
                <a:gd name="T3" fmla="*/ 1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3 w 139"/>
                <a:gd name="T11" fmla="*/ 7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6"/>
                    <a:pt x="137" y="7"/>
                    <a:pt x="13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Sḻîḓé">
              <a:extLst>
                <a:ext uri="{FF2B5EF4-FFF2-40B4-BE49-F238E27FC236}">
                  <a16:creationId xmlns:a16="http://schemas.microsoft.com/office/drawing/2014/main" id="{67C18B77-D6F8-4913-9D6F-429252488B1E}"/>
                </a:ext>
              </a:extLst>
            </p:cNvPr>
            <p:cNvSpPr/>
            <p:nvPr/>
          </p:nvSpPr>
          <p:spPr bwMode="auto">
            <a:xfrm>
              <a:off x="3163888" y="3738563"/>
              <a:ext cx="152400" cy="131762"/>
            </a:xfrm>
            <a:custGeom>
              <a:avLst/>
              <a:gdLst>
                <a:gd name="T0" fmla="*/ 9 w 46"/>
                <a:gd name="T1" fmla="*/ 0 h 40"/>
                <a:gd name="T2" fmla="*/ 38 w 46"/>
                <a:gd name="T3" fmla="*/ 0 h 40"/>
                <a:gd name="T4" fmla="*/ 46 w 46"/>
                <a:gd name="T5" fmla="*/ 9 h 40"/>
                <a:gd name="T6" fmla="*/ 46 w 46"/>
                <a:gd name="T7" fmla="*/ 31 h 40"/>
                <a:gd name="T8" fmla="*/ 38 w 46"/>
                <a:gd name="T9" fmla="*/ 40 h 40"/>
                <a:gd name="T10" fmla="*/ 8 w 46"/>
                <a:gd name="T11" fmla="*/ 39 h 40"/>
                <a:gd name="T12" fmla="*/ 0 w 46"/>
                <a:gd name="T13" fmla="*/ 31 h 40"/>
                <a:gd name="T14" fmla="*/ 0 w 46"/>
                <a:gd name="T15" fmla="*/ 9 h 40"/>
                <a:gd name="T16" fmla="*/ 9 w 46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0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2" y="40"/>
                    <a:pt x="38" y="4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6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ṧľîḋé">
              <a:extLst>
                <a:ext uri="{FF2B5EF4-FFF2-40B4-BE49-F238E27FC236}">
                  <a16:creationId xmlns:a16="http://schemas.microsoft.com/office/drawing/2014/main" id="{4BEC273D-BC07-4A10-814E-68AEFC07F350}"/>
                </a:ext>
              </a:extLst>
            </p:cNvPr>
            <p:cNvSpPr/>
            <p:nvPr/>
          </p:nvSpPr>
          <p:spPr bwMode="auto">
            <a:xfrm>
              <a:off x="3209925" y="3775075"/>
              <a:ext cx="58738" cy="58737"/>
            </a:xfrm>
            <a:prstGeom prst="ellipse">
              <a:avLst/>
            </a:pr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ś1îďe">
              <a:extLst>
                <a:ext uri="{FF2B5EF4-FFF2-40B4-BE49-F238E27FC236}">
                  <a16:creationId xmlns:a16="http://schemas.microsoft.com/office/drawing/2014/main" id="{331BC54F-F28D-4436-B02C-8557B29D7644}"/>
                </a:ext>
              </a:extLst>
            </p:cNvPr>
            <p:cNvSpPr/>
            <p:nvPr/>
          </p:nvSpPr>
          <p:spPr bwMode="auto">
            <a:xfrm>
              <a:off x="3240088" y="2898775"/>
              <a:ext cx="287338" cy="993775"/>
            </a:xfrm>
            <a:custGeom>
              <a:avLst/>
              <a:gdLst>
                <a:gd name="T0" fmla="*/ 1 w 87"/>
                <a:gd name="T1" fmla="*/ 0 h 302"/>
                <a:gd name="T2" fmla="*/ 70 w 87"/>
                <a:gd name="T3" fmla="*/ 0 h 302"/>
                <a:gd name="T4" fmla="*/ 87 w 87"/>
                <a:gd name="T5" fmla="*/ 17 h 302"/>
                <a:gd name="T6" fmla="*/ 86 w 87"/>
                <a:gd name="T7" fmla="*/ 285 h 302"/>
                <a:gd name="T8" fmla="*/ 69 w 87"/>
                <a:gd name="T9" fmla="*/ 302 h 302"/>
                <a:gd name="T10" fmla="*/ 0 w 87"/>
                <a:gd name="T11" fmla="*/ 302 h 302"/>
                <a:gd name="T12" fmla="*/ 0 w 87"/>
                <a:gd name="T13" fmla="*/ 294 h 302"/>
                <a:gd name="T14" fmla="*/ 17 w 87"/>
                <a:gd name="T15" fmla="*/ 279 h 302"/>
                <a:gd name="T16" fmla="*/ 0 w 87"/>
                <a:gd name="T17" fmla="*/ 256 h 302"/>
                <a:gd name="T18" fmla="*/ 0 w 87"/>
                <a:gd name="T19" fmla="*/ 247 h 302"/>
                <a:gd name="T20" fmla="*/ 34 w 87"/>
                <a:gd name="T21" fmla="*/ 230 h 302"/>
                <a:gd name="T22" fmla="*/ 1 w 87"/>
                <a:gd name="T23" fmla="*/ 32 h 302"/>
                <a:gd name="T24" fmla="*/ 1 w 87"/>
                <a:gd name="T25" fmla="*/ 21 h 302"/>
                <a:gd name="T26" fmla="*/ 14 w 87"/>
                <a:gd name="T27" fmla="*/ 20 h 302"/>
                <a:gd name="T28" fmla="*/ 1 w 87"/>
                <a:gd name="T29" fmla="*/ 16 h 302"/>
                <a:gd name="T30" fmla="*/ 1 w 87"/>
                <a:gd name="T3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2">
                  <a:moveTo>
                    <a:pt x="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80" y="0"/>
                    <a:pt x="87" y="8"/>
                    <a:pt x="87" y="17"/>
                  </a:cubicBezTo>
                  <a:cubicBezTo>
                    <a:pt x="86" y="285"/>
                    <a:pt x="86" y="285"/>
                    <a:pt x="86" y="285"/>
                  </a:cubicBezTo>
                  <a:cubicBezTo>
                    <a:pt x="86" y="295"/>
                    <a:pt x="79" y="302"/>
                    <a:pt x="69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Sľïḑè">
              <a:extLst>
                <a:ext uri="{FF2B5EF4-FFF2-40B4-BE49-F238E27FC236}">
                  <a16:creationId xmlns:a16="http://schemas.microsoft.com/office/drawing/2014/main" id="{384AB208-88BC-42B4-A7CE-32C5E8385F79}"/>
                </a:ext>
              </a:extLst>
            </p:cNvPr>
            <p:cNvSpPr/>
            <p:nvPr/>
          </p:nvSpPr>
          <p:spPr bwMode="auto">
            <a:xfrm>
              <a:off x="3240088" y="3000375"/>
              <a:ext cx="239713" cy="714375"/>
            </a:xfrm>
            <a:custGeom>
              <a:avLst/>
              <a:gdLst>
                <a:gd name="T0" fmla="*/ 2 w 151"/>
                <a:gd name="T1" fmla="*/ 0 h 450"/>
                <a:gd name="T2" fmla="*/ 151 w 151"/>
                <a:gd name="T3" fmla="*/ 2 h 450"/>
                <a:gd name="T4" fmla="*/ 149 w 151"/>
                <a:gd name="T5" fmla="*/ 450 h 450"/>
                <a:gd name="T6" fmla="*/ 0 w 151"/>
                <a:gd name="T7" fmla="*/ 448 h 450"/>
                <a:gd name="T8" fmla="*/ 2 w 151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450">
                  <a:moveTo>
                    <a:pt x="2" y="0"/>
                  </a:moveTo>
                  <a:lnTo>
                    <a:pt x="151" y="2"/>
                  </a:lnTo>
                  <a:lnTo>
                    <a:pt x="149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ş1ïḓé">
              <a:extLst>
                <a:ext uri="{FF2B5EF4-FFF2-40B4-BE49-F238E27FC236}">
                  <a16:creationId xmlns:a16="http://schemas.microsoft.com/office/drawing/2014/main" id="{39B8938E-9036-40A1-BF01-2FD62A98313C}"/>
                </a:ext>
              </a:extLst>
            </p:cNvPr>
            <p:cNvSpPr/>
            <p:nvPr/>
          </p:nvSpPr>
          <p:spPr bwMode="auto">
            <a:xfrm>
              <a:off x="3243263" y="2947988"/>
              <a:ext cx="227013" cy="22225"/>
            </a:xfrm>
            <a:custGeom>
              <a:avLst/>
              <a:gdLst>
                <a:gd name="T0" fmla="*/ 0 w 69"/>
                <a:gd name="T1" fmla="*/ 0 h 7"/>
                <a:gd name="T2" fmla="*/ 66 w 69"/>
                <a:gd name="T3" fmla="*/ 1 h 7"/>
                <a:gd name="T4" fmla="*/ 69 w 69"/>
                <a:gd name="T5" fmla="*/ 4 h 7"/>
                <a:gd name="T6" fmla="*/ 69 w 69"/>
                <a:gd name="T7" fmla="*/ 4 h 7"/>
                <a:gd name="T8" fmla="*/ 66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6"/>
                    <a:pt x="67" y="7"/>
                    <a:pt x="66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śḻidê">
              <a:extLst>
                <a:ext uri="{FF2B5EF4-FFF2-40B4-BE49-F238E27FC236}">
                  <a16:creationId xmlns:a16="http://schemas.microsoft.com/office/drawing/2014/main" id="{34E78F62-C1E3-4F41-8934-5815B252C2F3}"/>
                </a:ext>
              </a:extLst>
            </p:cNvPr>
            <p:cNvSpPr/>
            <p:nvPr/>
          </p:nvSpPr>
          <p:spPr bwMode="auto">
            <a:xfrm>
              <a:off x="3240088" y="3738563"/>
              <a:ext cx="76200" cy="131762"/>
            </a:xfrm>
            <a:custGeom>
              <a:avLst/>
              <a:gdLst>
                <a:gd name="T0" fmla="*/ 0 w 23"/>
                <a:gd name="T1" fmla="*/ 0 h 40"/>
                <a:gd name="T2" fmla="*/ 15 w 23"/>
                <a:gd name="T3" fmla="*/ 0 h 40"/>
                <a:gd name="T4" fmla="*/ 23 w 23"/>
                <a:gd name="T5" fmla="*/ 9 h 40"/>
                <a:gd name="T6" fmla="*/ 23 w 23"/>
                <a:gd name="T7" fmla="*/ 31 h 40"/>
                <a:gd name="T8" fmla="*/ 15 w 23"/>
                <a:gd name="T9" fmla="*/ 40 h 40"/>
                <a:gd name="T10" fmla="*/ 0 w 23"/>
                <a:gd name="T11" fmla="*/ 39 h 40"/>
                <a:gd name="T12" fmla="*/ 0 w 23"/>
                <a:gd name="T13" fmla="*/ 28 h 40"/>
                <a:gd name="T14" fmla="*/ 8 w 23"/>
                <a:gd name="T15" fmla="*/ 20 h 40"/>
                <a:gd name="T16" fmla="*/ 0 w 23"/>
                <a:gd name="T17" fmla="*/ 12 h 40"/>
                <a:gd name="T18" fmla="*/ 0 w 23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40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6"/>
                    <a:pt x="19" y="40"/>
                    <a:pt x="15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śḻïďé">
              <a:extLst>
                <a:ext uri="{FF2B5EF4-FFF2-40B4-BE49-F238E27FC236}">
                  <a16:creationId xmlns:a16="http://schemas.microsoft.com/office/drawing/2014/main" id="{02A7668F-46BE-4A70-9510-383AE7D82E76}"/>
                </a:ext>
              </a:extLst>
            </p:cNvPr>
            <p:cNvSpPr/>
            <p:nvPr/>
          </p:nvSpPr>
          <p:spPr bwMode="auto">
            <a:xfrm>
              <a:off x="3240088" y="3775075"/>
              <a:ext cx="28575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śḻïḍé">
              <a:extLst>
                <a:ext uri="{FF2B5EF4-FFF2-40B4-BE49-F238E27FC236}">
                  <a16:creationId xmlns:a16="http://schemas.microsoft.com/office/drawing/2014/main" id="{8BCF1370-DF41-4BC4-95FD-540AFAEB1912}"/>
                </a:ext>
              </a:extLst>
            </p:cNvPr>
            <p:cNvSpPr/>
            <p:nvPr/>
          </p:nvSpPr>
          <p:spPr bwMode="auto">
            <a:xfrm>
              <a:off x="3200400" y="3181350"/>
              <a:ext cx="401638" cy="622300"/>
            </a:xfrm>
            <a:custGeom>
              <a:avLst/>
              <a:gdLst>
                <a:gd name="T0" fmla="*/ 102 w 122"/>
                <a:gd name="T1" fmla="*/ 189 h 189"/>
                <a:gd name="T2" fmla="*/ 117 w 122"/>
                <a:gd name="T3" fmla="*/ 166 h 189"/>
                <a:gd name="T4" fmla="*/ 113 w 122"/>
                <a:gd name="T5" fmla="*/ 135 h 189"/>
                <a:gd name="T6" fmla="*/ 53 w 122"/>
                <a:gd name="T7" fmla="*/ 150 h 189"/>
                <a:gd name="T8" fmla="*/ 47 w 122"/>
                <a:gd name="T9" fmla="*/ 171 h 189"/>
                <a:gd name="T10" fmla="*/ 87 w 122"/>
                <a:gd name="T11" fmla="*/ 175 h 189"/>
                <a:gd name="T12" fmla="*/ 98 w 122"/>
                <a:gd name="T13" fmla="*/ 178 h 189"/>
                <a:gd name="T14" fmla="*/ 102 w 122"/>
                <a:gd name="T15" fmla="*/ 189 h 189"/>
                <a:gd name="T16" fmla="*/ 113 w 122"/>
                <a:gd name="T17" fmla="*/ 134 h 189"/>
                <a:gd name="T18" fmla="*/ 110 w 122"/>
                <a:gd name="T19" fmla="*/ 134 h 189"/>
                <a:gd name="T20" fmla="*/ 103 w 122"/>
                <a:gd name="T21" fmla="*/ 136 h 189"/>
                <a:gd name="T22" fmla="*/ 60 w 122"/>
                <a:gd name="T23" fmla="*/ 147 h 189"/>
                <a:gd name="T24" fmla="*/ 19 w 122"/>
                <a:gd name="T25" fmla="*/ 153 h 189"/>
                <a:gd name="T26" fmla="*/ 10 w 122"/>
                <a:gd name="T27" fmla="*/ 137 h 189"/>
                <a:gd name="T28" fmla="*/ 21 w 122"/>
                <a:gd name="T29" fmla="*/ 123 h 189"/>
                <a:gd name="T30" fmla="*/ 110 w 122"/>
                <a:gd name="T31" fmla="*/ 100 h 189"/>
                <a:gd name="T32" fmla="*/ 119 w 122"/>
                <a:gd name="T33" fmla="*/ 114 h 189"/>
                <a:gd name="T34" fmla="*/ 113 w 122"/>
                <a:gd name="T35" fmla="*/ 134 h 189"/>
                <a:gd name="T36" fmla="*/ 108 w 122"/>
                <a:gd name="T37" fmla="*/ 98 h 189"/>
                <a:gd name="T38" fmla="*/ 115 w 122"/>
                <a:gd name="T39" fmla="*/ 83 h 189"/>
                <a:gd name="T40" fmla="*/ 107 w 122"/>
                <a:gd name="T41" fmla="*/ 64 h 189"/>
                <a:gd name="T42" fmla="*/ 97 w 122"/>
                <a:gd name="T43" fmla="*/ 62 h 189"/>
                <a:gd name="T44" fmla="*/ 69 w 122"/>
                <a:gd name="T45" fmla="*/ 71 h 189"/>
                <a:gd name="T46" fmla="*/ 14 w 122"/>
                <a:gd name="T47" fmla="*/ 92 h 189"/>
                <a:gd name="T48" fmla="*/ 20 w 122"/>
                <a:gd name="T49" fmla="*/ 122 h 189"/>
                <a:gd name="T50" fmla="*/ 108 w 122"/>
                <a:gd name="T51" fmla="*/ 98 h 189"/>
                <a:gd name="T52" fmla="*/ 95 w 122"/>
                <a:gd name="T53" fmla="*/ 52 h 189"/>
                <a:gd name="T54" fmla="*/ 53 w 122"/>
                <a:gd name="T55" fmla="*/ 63 h 189"/>
                <a:gd name="T56" fmla="*/ 33 w 122"/>
                <a:gd name="T57" fmla="*/ 51 h 189"/>
                <a:gd name="T58" fmla="*/ 65 w 122"/>
                <a:gd name="T59" fmla="*/ 19 h 189"/>
                <a:gd name="T60" fmla="*/ 100 w 122"/>
                <a:gd name="T61" fmla="*/ 5 h 189"/>
                <a:gd name="T62" fmla="*/ 118 w 122"/>
                <a:gd name="T63" fmla="*/ 35 h 189"/>
                <a:gd name="T64" fmla="*/ 95 w 122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2" y="189"/>
                  </a:moveTo>
                  <a:cubicBezTo>
                    <a:pt x="108" y="182"/>
                    <a:pt x="114" y="176"/>
                    <a:pt x="117" y="166"/>
                  </a:cubicBezTo>
                  <a:cubicBezTo>
                    <a:pt x="120" y="156"/>
                    <a:pt x="121" y="142"/>
                    <a:pt x="113" y="135"/>
                  </a:cubicBezTo>
                  <a:cubicBezTo>
                    <a:pt x="93" y="140"/>
                    <a:pt x="73" y="145"/>
                    <a:pt x="53" y="150"/>
                  </a:cubicBezTo>
                  <a:cubicBezTo>
                    <a:pt x="45" y="152"/>
                    <a:pt x="41" y="164"/>
                    <a:pt x="47" y="171"/>
                  </a:cubicBezTo>
                  <a:cubicBezTo>
                    <a:pt x="52" y="178"/>
                    <a:pt x="72" y="177"/>
                    <a:pt x="87" y="175"/>
                  </a:cubicBezTo>
                  <a:cubicBezTo>
                    <a:pt x="95" y="174"/>
                    <a:pt x="97" y="174"/>
                    <a:pt x="98" y="178"/>
                  </a:cubicBezTo>
                  <a:cubicBezTo>
                    <a:pt x="99" y="183"/>
                    <a:pt x="100" y="186"/>
                    <a:pt x="102" y="189"/>
                  </a:cubicBezTo>
                  <a:close/>
                  <a:moveTo>
                    <a:pt x="113" y="134"/>
                  </a:moveTo>
                  <a:cubicBezTo>
                    <a:pt x="110" y="134"/>
                    <a:pt x="110" y="134"/>
                    <a:pt x="110" y="134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0" y="147"/>
                    <a:pt x="60" y="147"/>
                    <a:pt x="60" y="147"/>
                  </a:cubicBezTo>
                  <a:cubicBezTo>
                    <a:pt x="47" y="151"/>
                    <a:pt x="28" y="157"/>
                    <a:pt x="19" y="153"/>
                  </a:cubicBezTo>
                  <a:cubicBezTo>
                    <a:pt x="13" y="150"/>
                    <a:pt x="9" y="146"/>
                    <a:pt x="10" y="137"/>
                  </a:cubicBezTo>
                  <a:cubicBezTo>
                    <a:pt x="11" y="129"/>
                    <a:pt x="14" y="124"/>
                    <a:pt x="21" y="123"/>
                  </a:cubicBezTo>
                  <a:cubicBezTo>
                    <a:pt x="52" y="117"/>
                    <a:pt x="80" y="109"/>
                    <a:pt x="110" y="100"/>
                  </a:cubicBezTo>
                  <a:cubicBezTo>
                    <a:pt x="118" y="101"/>
                    <a:pt x="119" y="108"/>
                    <a:pt x="119" y="114"/>
                  </a:cubicBezTo>
                  <a:cubicBezTo>
                    <a:pt x="120" y="120"/>
                    <a:pt x="122" y="130"/>
                    <a:pt x="113" y="134"/>
                  </a:cubicBezTo>
                  <a:close/>
                  <a:moveTo>
                    <a:pt x="108" y="98"/>
                  </a:moveTo>
                  <a:cubicBezTo>
                    <a:pt x="115" y="94"/>
                    <a:pt x="116" y="90"/>
                    <a:pt x="115" y="83"/>
                  </a:cubicBezTo>
                  <a:cubicBezTo>
                    <a:pt x="115" y="77"/>
                    <a:pt x="112" y="67"/>
                    <a:pt x="107" y="64"/>
                  </a:cubicBezTo>
                  <a:cubicBezTo>
                    <a:pt x="105" y="63"/>
                    <a:pt x="101" y="62"/>
                    <a:pt x="97" y="62"/>
                  </a:cubicBezTo>
                  <a:cubicBezTo>
                    <a:pt x="90" y="64"/>
                    <a:pt x="81" y="67"/>
                    <a:pt x="69" y="71"/>
                  </a:cubicBezTo>
                  <a:cubicBezTo>
                    <a:pt x="48" y="77"/>
                    <a:pt x="23" y="86"/>
                    <a:pt x="14" y="92"/>
                  </a:cubicBezTo>
                  <a:cubicBezTo>
                    <a:pt x="0" y="101"/>
                    <a:pt x="3" y="123"/>
                    <a:pt x="20" y="122"/>
                  </a:cubicBezTo>
                  <a:cubicBezTo>
                    <a:pt x="53" y="114"/>
                    <a:pt x="79" y="107"/>
                    <a:pt x="108" y="98"/>
                  </a:cubicBezTo>
                  <a:close/>
                  <a:moveTo>
                    <a:pt x="95" y="52"/>
                  </a:moveTo>
                  <a:cubicBezTo>
                    <a:pt x="80" y="57"/>
                    <a:pt x="70" y="58"/>
                    <a:pt x="53" y="63"/>
                  </a:cubicBezTo>
                  <a:cubicBezTo>
                    <a:pt x="41" y="66"/>
                    <a:pt x="35" y="58"/>
                    <a:pt x="33" y="51"/>
                  </a:cubicBezTo>
                  <a:cubicBezTo>
                    <a:pt x="30" y="35"/>
                    <a:pt x="47" y="27"/>
                    <a:pt x="65" y="19"/>
                  </a:cubicBezTo>
                  <a:cubicBezTo>
                    <a:pt x="77" y="14"/>
                    <a:pt x="90" y="9"/>
                    <a:pt x="100" y="5"/>
                  </a:cubicBezTo>
                  <a:cubicBezTo>
                    <a:pt x="113" y="0"/>
                    <a:pt x="122" y="24"/>
                    <a:pt x="118" y="35"/>
                  </a:cubicBezTo>
                  <a:cubicBezTo>
                    <a:pt x="114" y="42"/>
                    <a:pt x="103" y="47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ṥḷídè">
              <a:extLst>
                <a:ext uri="{FF2B5EF4-FFF2-40B4-BE49-F238E27FC236}">
                  <a16:creationId xmlns:a16="http://schemas.microsoft.com/office/drawing/2014/main" id="{5B63BA04-E700-41B3-B60E-7463B37B2718}"/>
                </a:ext>
              </a:extLst>
            </p:cNvPr>
            <p:cNvSpPr/>
            <p:nvPr/>
          </p:nvSpPr>
          <p:spPr bwMode="auto">
            <a:xfrm>
              <a:off x="3359150" y="3729038"/>
              <a:ext cx="193675" cy="71437"/>
            </a:xfrm>
            <a:custGeom>
              <a:avLst/>
              <a:gdLst>
                <a:gd name="T0" fmla="*/ 0 w 59"/>
                <a:gd name="T1" fmla="*/ 7 h 22"/>
                <a:gd name="T2" fmla="*/ 39 w 59"/>
                <a:gd name="T3" fmla="*/ 9 h 22"/>
                <a:gd name="T4" fmla="*/ 50 w 59"/>
                <a:gd name="T5" fmla="*/ 12 h 22"/>
                <a:gd name="T6" fmla="*/ 53 w 59"/>
                <a:gd name="T7" fmla="*/ 22 h 22"/>
                <a:gd name="T8" fmla="*/ 59 w 59"/>
                <a:gd name="T9" fmla="*/ 0 h 22"/>
                <a:gd name="T10" fmla="*/ 0 w 59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0" y="7"/>
                  </a:moveTo>
                  <a:cubicBezTo>
                    <a:pt x="6" y="12"/>
                    <a:pt x="25" y="11"/>
                    <a:pt x="39" y="9"/>
                  </a:cubicBezTo>
                  <a:cubicBezTo>
                    <a:pt x="47" y="8"/>
                    <a:pt x="49" y="8"/>
                    <a:pt x="50" y="12"/>
                  </a:cubicBezTo>
                  <a:cubicBezTo>
                    <a:pt x="51" y="16"/>
                    <a:pt x="52" y="19"/>
                    <a:pt x="53" y="22"/>
                  </a:cubicBezTo>
                  <a:cubicBezTo>
                    <a:pt x="53" y="15"/>
                    <a:pt x="56" y="5"/>
                    <a:pt x="59" y="0"/>
                  </a:cubicBezTo>
                  <a:cubicBezTo>
                    <a:pt x="38" y="6"/>
                    <a:pt x="20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şľîḓê">
              <a:extLst>
                <a:ext uri="{FF2B5EF4-FFF2-40B4-BE49-F238E27FC236}">
                  <a16:creationId xmlns:a16="http://schemas.microsoft.com/office/drawing/2014/main" id="{A2652FE9-B028-49F3-92D1-A8138DC6F4DF}"/>
                </a:ext>
              </a:extLst>
            </p:cNvPr>
            <p:cNvSpPr/>
            <p:nvPr/>
          </p:nvSpPr>
          <p:spPr bwMode="auto">
            <a:xfrm>
              <a:off x="3233738" y="3475038"/>
              <a:ext cx="346075" cy="107950"/>
            </a:xfrm>
            <a:custGeom>
              <a:avLst/>
              <a:gdLst>
                <a:gd name="T0" fmla="*/ 98 w 105"/>
                <a:gd name="T1" fmla="*/ 9 h 33"/>
                <a:gd name="T2" fmla="*/ 105 w 105"/>
                <a:gd name="T3" fmla="*/ 0 h 33"/>
                <a:gd name="T4" fmla="*/ 70 w 105"/>
                <a:gd name="T5" fmla="*/ 10 h 33"/>
                <a:gd name="T6" fmla="*/ 22 w 105"/>
                <a:gd name="T7" fmla="*/ 25 h 33"/>
                <a:gd name="T8" fmla="*/ 0 w 105"/>
                <a:gd name="T9" fmla="*/ 30 h 33"/>
                <a:gd name="T10" fmla="*/ 10 w 105"/>
                <a:gd name="T11" fmla="*/ 33 h 33"/>
                <a:gd name="T12" fmla="*/ 98 w 105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3">
                  <a:moveTo>
                    <a:pt x="98" y="9"/>
                  </a:moveTo>
                  <a:cubicBezTo>
                    <a:pt x="103" y="6"/>
                    <a:pt x="105" y="3"/>
                    <a:pt x="105" y="0"/>
                  </a:cubicBezTo>
                  <a:cubicBezTo>
                    <a:pt x="96" y="5"/>
                    <a:pt x="80" y="8"/>
                    <a:pt x="70" y="10"/>
                  </a:cubicBezTo>
                  <a:cubicBezTo>
                    <a:pt x="54" y="14"/>
                    <a:pt x="40" y="19"/>
                    <a:pt x="22" y="25"/>
                  </a:cubicBezTo>
                  <a:cubicBezTo>
                    <a:pt x="15" y="27"/>
                    <a:pt x="7" y="30"/>
                    <a:pt x="0" y="30"/>
                  </a:cubicBezTo>
                  <a:cubicBezTo>
                    <a:pt x="2" y="32"/>
                    <a:pt x="6" y="33"/>
                    <a:pt x="10" y="33"/>
                  </a:cubicBezTo>
                  <a:cubicBezTo>
                    <a:pt x="43" y="25"/>
                    <a:pt x="69" y="18"/>
                    <a:pt x="98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ṩḻïḋê">
              <a:extLst>
                <a:ext uri="{FF2B5EF4-FFF2-40B4-BE49-F238E27FC236}">
                  <a16:creationId xmlns:a16="http://schemas.microsoft.com/office/drawing/2014/main" id="{F093604E-0BC7-4760-A7E8-E4BAD15B9FD6}"/>
                </a:ext>
              </a:extLst>
            </p:cNvPr>
            <p:cNvSpPr/>
            <p:nvPr/>
          </p:nvSpPr>
          <p:spPr bwMode="auto">
            <a:xfrm>
              <a:off x="3319463" y="3287713"/>
              <a:ext cx="269875" cy="107950"/>
            </a:xfrm>
            <a:custGeom>
              <a:avLst/>
              <a:gdLst>
                <a:gd name="T0" fmla="*/ 59 w 82"/>
                <a:gd name="T1" fmla="*/ 20 h 33"/>
                <a:gd name="T2" fmla="*/ 82 w 82"/>
                <a:gd name="T3" fmla="*/ 3 h 33"/>
                <a:gd name="T4" fmla="*/ 82 w 82"/>
                <a:gd name="T5" fmla="*/ 0 h 33"/>
                <a:gd name="T6" fmla="*/ 0 w 82"/>
                <a:gd name="T7" fmla="*/ 24 h 33"/>
                <a:gd name="T8" fmla="*/ 1 w 82"/>
                <a:gd name="T9" fmla="*/ 27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5"/>
                    <a:pt x="78" y="10"/>
                    <a:pt x="82" y="3"/>
                  </a:cubicBezTo>
                  <a:cubicBezTo>
                    <a:pt x="82" y="2"/>
                    <a:pt x="82" y="1"/>
                    <a:pt x="82" y="0"/>
                  </a:cubicBezTo>
                  <a:cubicBezTo>
                    <a:pt x="60" y="13"/>
                    <a:pt x="17" y="32"/>
                    <a:pt x="0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4" y="26"/>
                    <a:pt x="44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śliḑé">
              <a:extLst>
                <a:ext uri="{FF2B5EF4-FFF2-40B4-BE49-F238E27FC236}">
                  <a16:creationId xmlns:a16="http://schemas.microsoft.com/office/drawing/2014/main" id="{0EAAE70B-E23A-4BC8-9819-8855CEA3DDDD}"/>
                </a:ext>
              </a:extLst>
            </p:cNvPr>
            <p:cNvSpPr/>
            <p:nvPr/>
          </p:nvSpPr>
          <p:spPr bwMode="auto">
            <a:xfrm>
              <a:off x="3316288" y="3279775"/>
              <a:ext cx="111125" cy="96837"/>
            </a:xfrm>
            <a:custGeom>
              <a:avLst/>
              <a:gdLst>
                <a:gd name="T0" fmla="*/ 31 w 34"/>
                <a:gd name="T1" fmla="*/ 23 h 29"/>
                <a:gd name="T2" fmla="*/ 13 w 34"/>
                <a:gd name="T3" fmla="*/ 28 h 29"/>
                <a:gd name="T4" fmla="*/ 5 w 34"/>
                <a:gd name="T5" fmla="*/ 9 h 29"/>
                <a:gd name="T6" fmla="*/ 24 w 34"/>
                <a:gd name="T7" fmla="*/ 0 h 29"/>
                <a:gd name="T8" fmla="*/ 32 w 34"/>
                <a:gd name="T9" fmla="*/ 11 h 29"/>
                <a:gd name="T10" fmla="*/ 31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3"/>
                  </a:moveTo>
                  <a:cubicBezTo>
                    <a:pt x="28" y="24"/>
                    <a:pt x="18" y="29"/>
                    <a:pt x="13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4" y="0"/>
                  </a:cubicBezTo>
                  <a:cubicBezTo>
                    <a:pt x="27" y="1"/>
                    <a:pt x="31" y="5"/>
                    <a:pt x="32" y="11"/>
                  </a:cubicBezTo>
                  <a:cubicBezTo>
                    <a:pt x="34" y="16"/>
                    <a:pt x="34" y="21"/>
                    <a:pt x="31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$1îḋè">
              <a:extLst>
                <a:ext uri="{FF2B5EF4-FFF2-40B4-BE49-F238E27FC236}">
                  <a16:creationId xmlns:a16="http://schemas.microsoft.com/office/drawing/2014/main" id="{16FF4E9C-BAE8-47E0-9008-9E0E6708ADBB}"/>
                </a:ext>
              </a:extLst>
            </p:cNvPr>
            <p:cNvSpPr/>
            <p:nvPr/>
          </p:nvSpPr>
          <p:spPr bwMode="auto">
            <a:xfrm>
              <a:off x="3216275" y="3481388"/>
              <a:ext cx="112713" cy="95250"/>
            </a:xfrm>
            <a:custGeom>
              <a:avLst/>
              <a:gdLst>
                <a:gd name="T0" fmla="*/ 31 w 34"/>
                <a:gd name="T1" fmla="*/ 22 h 29"/>
                <a:gd name="T2" fmla="*/ 13 w 34"/>
                <a:gd name="T3" fmla="*/ 28 h 29"/>
                <a:gd name="T4" fmla="*/ 5 w 34"/>
                <a:gd name="T5" fmla="*/ 9 h 29"/>
                <a:gd name="T6" fmla="*/ 24 w 34"/>
                <a:gd name="T7" fmla="*/ 0 h 29"/>
                <a:gd name="T8" fmla="*/ 32 w 34"/>
                <a:gd name="T9" fmla="*/ 11 h 29"/>
                <a:gd name="T10" fmla="*/ 31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2"/>
                  </a:moveTo>
                  <a:cubicBezTo>
                    <a:pt x="27" y="24"/>
                    <a:pt x="18" y="29"/>
                    <a:pt x="13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9" y="5"/>
                    <a:pt x="18" y="0"/>
                    <a:pt x="24" y="0"/>
                  </a:cubicBezTo>
                  <a:cubicBezTo>
                    <a:pt x="27" y="0"/>
                    <a:pt x="31" y="5"/>
                    <a:pt x="32" y="11"/>
                  </a:cubicBezTo>
                  <a:cubicBezTo>
                    <a:pt x="34" y="16"/>
                    <a:pt x="34" y="21"/>
                    <a:pt x="31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şľîdè">
              <a:extLst>
                <a:ext uri="{FF2B5EF4-FFF2-40B4-BE49-F238E27FC236}">
                  <a16:creationId xmlns:a16="http://schemas.microsoft.com/office/drawing/2014/main" id="{16183CF1-80A5-4B3D-86F2-5E52C2CDFE30}"/>
                </a:ext>
              </a:extLst>
            </p:cNvPr>
            <p:cNvSpPr/>
            <p:nvPr/>
          </p:nvSpPr>
          <p:spPr bwMode="auto">
            <a:xfrm>
              <a:off x="3351213" y="3686175"/>
              <a:ext cx="85725" cy="65087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8 h 20"/>
                <a:gd name="T6" fmla="*/ 23 w 26"/>
                <a:gd name="T7" fmla="*/ 18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6" y="0"/>
                    <a:pt x="8" y="0"/>
                    <a:pt x="5" y="3"/>
                  </a:cubicBezTo>
                  <a:cubicBezTo>
                    <a:pt x="0" y="7"/>
                    <a:pt x="1" y="16"/>
                    <a:pt x="7" y="18"/>
                  </a:cubicBezTo>
                  <a:cubicBezTo>
                    <a:pt x="11" y="20"/>
                    <a:pt x="19" y="20"/>
                    <a:pt x="23" y="18"/>
                  </a:cubicBezTo>
                  <a:cubicBezTo>
                    <a:pt x="25" y="16"/>
                    <a:pt x="26" y="12"/>
                    <a:pt x="25" y="7"/>
                  </a:cubicBezTo>
                  <a:cubicBezTo>
                    <a:pt x="24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ṧlîḍe">
              <a:extLst>
                <a:ext uri="{FF2B5EF4-FFF2-40B4-BE49-F238E27FC236}">
                  <a16:creationId xmlns:a16="http://schemas.microsoft.com/office/drawing/2014/main" id="{0214B984-0275-4170-BC2C-040507046712}"/>
                </a:ext>
              </a:extLst>
            </p:cNvPr>
            <p:cNvSpPr/>
            <p:nvPr/>
          </p:nvSpPr>
          <p:spPr bwMode="auto">
            <a:xfrm>
              <a:off x="3255963" y="3586163"/>
              <a:ext cx="339725" cy="112712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2 w 103"/>
                <a:gd name="T7" fmla="*/ 30 h 34"/>
                <a:gd name="T8" fmla="*/ 43 w 103"/>
                <a:gd name="T9" fmla="*/ 24 h 34"/>
                <a:gd name="T10" fmla="*/ 78 w 103"/>
                <a:gd name="T11" fmla="*/ 15 h 34"/>
                <a:gd name="T12" fmla="*/ 81 w 103"/>
                <a:gd name="T13" fmla="*/ 14 h 34"/>
                <a:gd name="T14" fmla="*/ 86 w 103"/>
                <a:gd name="T15" fmla="*/ 13 h 34"/>
                <a:gd name="T16" fmla="*/ 93 w 103"/>
                <a:gd name="T17" fmla="*/ 11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6" y="26"/>
                    <a:pt x="8" y="28"/>
                    <a:pt x="0" y="29"/>
                  </a:cubicBezTo>
                  <a:cubicBezTo>
                    <a:pt x="1" y="29"/>
                    <a:pt x="1" y="29"/>
                    <a:pt x="2" y="30"/>
                  </a:cubicBezTo>
                  <a:cubicBezTo>
                    <a:pt x="11" y="34"/>
                    <a:pt x="30" y="28"/>
                    <a:pt x="43" y="2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ṩļidè">
              <a:extLst>
                <a:ext uri="{FF2B5EF4-FFF2-40B4-BE49-F238E27FC236}">
                  <a16:creationId xmlns:a16="http://schemas.microsoft.com/office/drawing/2014/main" id="{3CA80C3F-6E23-4B09-819A-41087D3D70FF}"/>
                </a:ext>
              </a:extLst>
            </p:cNvPr>
            <p:cNvSpPr/>
            <p:nvPr/>
          </p:nvSpPr>
          <p:spPr bwMode="auto">
            <a:xfrm>
              <a:off x="3236913" y="3590925"/>
              <a:ext cx="111125" cy="88900"/>
            </a:xfrm>
            <a:custGeom>
              <a:avLst/>
              <a:gdLst>
                <a:gd name="T0" fmla="*/ 24 w 34"/>
                <a:gd name="T1" fmla="*/ 0 h 27"/>
                <a:gd name="T2" fmla="*/ 6 w 34"/>
                <a:gd name="T3" fmla="*/ 6 h 27"/>
                <a:gd name="T4" fmla="*/ 11 w 34"/>
                <a:gd name="T5" fmla="*/ 26 h 27"/>
                <a:gd name="T6" fmla="*/ 31 w 34"/>
                <a:gd name="T7" fmla="*/ 23 h 27"/>
                <a:gd name="T8" fmla="*/ 32 w 34"/>
                <a:gd name="T9" fmla="*/ 9 h 27"/>
                <a:gd name="T10" fmla="*/ 24 w 3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">
                  <a:moveTo>
                    <a:pt x="24" y="0"/>
                  </a:moveTo>
                  <a:cubicBezTo>
                    <a:pt x="20" y="1"/>
                    <a:pt x="10" y="2"/>
                    <a:pt x="6" y="6"/>
                  </a:cubicBezTo>
                  <a:cubicBezTo>
                    <a:pt x="0" y="11"/>
                    <a:pt x="3" y="23"/>
                    <a:pt x="11" y="26"/>
                  </a:cubicBezTo>
                  <a:cubicBezTo>
                    <a:pt x="16" y="27"/>
                    <a:pt x="26" y="26"/>
                    <a:pt x="31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ṥ1ïḋe">
              <a:extLst>
                <a:ext uri="{FF2B5EF4-FFF2-40B4-BE49-F238E27FC236}">
                  <a16:creationId xmlns:a16="http://schemas.microsoft.com/office/drawing/2014/main" id="{CCB29256-839F-4FAA-A684-C9E79B9989AD}"/>
                </a:ext>
              </a:extLst>
            </p:cNvPr>
            <p:cNvSpPr/>
            <p:nvPr/>
          </p:nvSpPr>
          <p:spPr bwMode="auto">
            <a:xfrm>
              <a:off x="2781300" y="3303588"/>
              <a:ext cx="284163" cy="511175"/>
            </a:xfrm>
            <a:custGeom>
              <a:avLst/>
              <a:gdLst>
                <a:gd name="T0" fmla="*/ 51 w 86"/>
                <a:gd name="T1" fmla="*/ 0 h 155"/>
                <a:gd name="T2" fmla="*/ 34 w 86"/>
                <a:gd name="T3" fmla="*/ 42 h 155"/>
                <a:gd name="T4" fmla="*/ 2 w 86"/>
                <a:gd name="T5" fmla="*/ 115 h 155"/>
                <a:gd name="T6" fmla="*/ 8 w 86"/>
                <a:gd name="T7" fmla="*/ 155 h 155"/>
                <a:gd name="T8" fmla="*/ 53 w 86"/>
                <a:gd name="T9" fmla="*/ 123 h 155"/>
                <a:gd name="T10" fmla="*/ 60 w 86"/>
                <a:gd name="T11" fmla="*/ 82 h 155"/>
                <a:gd name="T12" fmla="*/ 51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1" y="0"/>
                  </a:moveTo>
                  <a:cubicBezTo>
                    <a:pt x="45" y="15"/>
                    <a:pt x="40" y="28"/>
                    <a:pt x="34" y="42"/>
                  </a:cubicBezTo>
                  <a:cubicBezTo>
                    <a:pt x="19" y="78"/>
                    <a:pt x="5" y="93"/>
                    <a:pt x="2" y="115"/>
                  </a:cubicBezTo>
                  <a:cubicBezTo>
                    <a:pt x="0" y="127"/>
                    <a:pt x="4" y="140"/>
                    <a:pt x="8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6"/>
                    <a:pt x="60" y="82"/>
                  </a:cubicBezTo>
                  <a:cubicBezTo>
                    <a:pt x="72" y="52"/>
                    <a:pt x="86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ṣ1idê">
              <a:extLst>
                <a:ext uri="{FF2B5EF4-FFF2-40B4-BE49-F238E27FC236}">
                  <a16:creationId xmlns:a16="http://schemas.microsoft.com/office/drawing/2014/main" id="{063A2A87-1FFD-475E-887D-5E3E6EB69091}"/>
                </a:ext>
              </a:extLst>
            </p:cNvPr>
            <p:cNvSpPr/>
            <p:nvPr/>
          </p:nvSpPr>
          <p:spPr bwMode="auto">
            <a:xfrm>
              <a:off x="2922588" y="3359150"/>
              <a:ext cx="115888" cy="376237"/>
            </a:xfrm>
            <a:custGeom>
              <a:avLst/>
              <a:gdLst>
                <a:gd name="T0" fmla="*/ 0 w 35"/>
                <a:gd name="T1" fmla="*/ 114 h 114"/>
                <a:gd name="T2" fmla="*/ 10 w 35"/>
                <a:gd name="T3" fmla="*/ 106 h 114"/>
                <a:gd name="T4" fmla="*/ 17 w 35"/>
                <a:gd name="T5" fmla="*/ 65 h 114"/>
                <a:gd name="T6" fmla="*/ 28 w 35"/>
                <a:gd name="T7" fmla="*/ 0 h 114"/>
                <a:gd name="T8" fmla="*/ 3 w 35"/>
                <a:gd name="T9" fmla="*/ 82 h 114"/>
                <a:gd name="T10" fmla="*/ 0 w 3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1" y="79"/>
                    <a:pt x="17" y="65"/>
                  </a:cubicBezTo>
                  <a:cubicBezTo>
                    <a:pt x="25" y="44"/>
                    <a:pt x="35" y="17"/>
                    <a:pt x="28" y="0"/>
                  </a:cubicBezTo>
                  <a:cubicBezTo>
                    <a:pt x="26" y="38"/>
                    <a:pt x="10" y="58"/>
                    <a:pt x="3" y="82"/>
                  </a:cubicBezTo>
                  <a:cubicBezTo>
                    <a:pt x="1" y="94"/>
                    <a:pt x="0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Sḷidê">
              <a:extLst>
                <a:ext uri="{FF2B5EF4-FFF2-40B4-BE49-F238E27FC236}">
                  <a16:creationId xmlns:a16="http://schemas.microsoft.com/office/drawing/2014/main" id="{D5EF2AAC-1B17-4FB5-861B-4398A7192CE7}"/>
                </a:ext>
              </a:extLst>
            </p:cNvPr>
            <p:cNvSpPr/>
            <p:nvPr/>
          </p:nvSpPr>
          <p:spPr bwMode="auto">
            <a:xfrm>
              <a:off x="2909888" y="3303588"/>
              <a:ext cx="76200" cy="119062"/>
            </a:xfrm>
            <a:custGeom>
              <a:avLst/>
              <a:gdLst>
                <a:gd name="T0" fmla="*/ 12 w 23"/>
                <a:gd name="T1" fmla="*/ 0 h 36"/>
                <a:gd name="T2" fmla="*/ 0 w 23"/>
                <a:gd name="T3" fmla="*/ 29 h 36"/>
                <a:gd name="T4" fmla="*/ 16 w 23"/>
                <a:gd name="T5" fmla="*/ 25 h 36"/>
                <a:gd name="T6" fmla="*/ 23 w 23"/>
                <a:gd name="T7" fmla="*/ 6 h 36"/>
                <a:gd name="T8" fmla="*/ 12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2" y="0"/>
                  </a:moveTo>
                  <a:cubicBezTo>
                    <a:pt x="8" y="10"/>
                    <a:pt x="4" y="20"/>
                    <a:pt x="0" y="29"/>
                  </a:cubicBezTo>
                  <a:cubicBezTo>
                    <a:pt x="10" y="36"/>
                    <a:pt x="13" y="32"/>
                    <a:pt x="16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4"/>
                    <a:pt x="16" y="2"/>
                    <a:pt x="1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sľîḋé">
              <a:extLst>
                <a:ext uri="{FF2B5EF4-FFF2-40B4-BE49-F238E27FC236}">
                  <a16:creationId xmlns:a16="http://schemas.microsoft.com/office/drawing/2014/main" id="{69B39E36-DC73-48D6-97FD-C038265FA22B}"/>
                </a:ext>
              </a:extLst>
            </p:cNvPr>
            <p:cNvSpPr/>
            <p:nvPr/>
          </p:nvSpPr>
          <p:spPr bwMode="auto">
            <a:xfrm>
              <a:off x="3084513" y="3049588"/>
              <a:ext cx="306388" cy="257175"/>
            </a:xfrm>
            <a:custGeom>
              <a:avLst/>
              <a:gdLst>
                <a:gd name="T0" fmla="*/ 15 w 93"/>
                <a:gd name="T1" fmla="*/ 0 h 78"/>
                <a:gd name="T2" fmla="*/ 78 w 93"/>
                <a:gd name="T3" fmla="*/ 0 h 78"/>
                <a:gd name="T4" fmla="*/ 93 w 93"/>
                <a:gd name="T5" fmla="*/ 15 h 78"/>
                <a:gd name="T6" fmla="*/ 93 w 93"/>
                <a:gd name="T7" fmla="*/ 50 h 78"/>
                <a:gd name="T8" fmla="*/ 78 w 93"/>
                <a:gd name="T9" fmla="*/ 65 h 78"/>
                <a:gd name="T10" fmla="*/ 27 w 93"/>
                <a:gd name="T11" fmla="*/ 78 h 78"/>
                <a:gd name="T12" fmla="*/ 50 w 93"/>
                <a:gd name="T13" fmla="*/ 65 h 78"/>
                <a:gd name="T14" fmla="*/ 15 w 93"/>
                <a:gd name="T15" fmla="*/ 65 h 78"/>
                <a:gd name="T16" fmla="*/ 0 w 93"/>
                <a:gd name="T17" fmla="*/ 50 h 78"/>
                <a:gd name="T18" fmla="*/ 0 w 93"/>
                <a:gd name="T19" fmla="*/ 15 h 78"/>
                <a:gd name="T20" fmla="*/ 15 w 93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8">
                  <a:moveTo>
                    <a:pt x="1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3" y="6"/>
                    <a:pt x="93" y="15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8"/>
                    <a:pt x="86" y="63"/>
                    <a:pt x="78" y="65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7" y="65"/>
                    <a:pt x="0" y="58"/>
                    <a:pt x="0" y="5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Sḻiḑe">
              <a:extLst>
                <a:ext uri="{FF2B5EF4-FFF2-40B4-BE49-F238E27FC236}">
                  <a16:creationId xmlns:a16="http://schemas.microsoft.com/office/drawing/2014/main" id="{6C204F58-DC74-44A6-897B-140720E0AC9E}"/>
                </a:ext>
              </a:extLst>
            </p:cNvPr>
            <p:cNvSpPr/>
            <p:nvPr/>
          </p:nvSpPr>
          <p:spPr bwMode="auto">
            <a:xfrm>
              <a:off x="3114675" y="3089275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ś1îďé">
              <a:extLst>
                <a:ext uri="{FF2B5EF4-FFF2-40B4-BE49-F238E27FC236}">
                  <a16:creationId xmlns:a16="http://schemas.microsoft.com/office/drawing/2014/main" id="{DEE9EF23-1A73-4FA5-AFE1-9B48EDCB99C1}"/>
                </a:ext>
              </a:extLst>
            </p:cNvPr>
            <p:cNvSpPr/>
            <p:nvPr/>
          </p:nvSpPr>
          <p:spPr bwMode="auto">
            <a:xfrm>
              <a:off x="3114675" y="3116263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ṥḷiḋè">
              <a:extLst>
                <a:ext uri="{FF2B5EF4-FFF2-40B4-BE49-F238E27FC236}">
                  <a16:creationId xmlns:a16="http://schemas.microsoft.com/office/drawing/2014/main" id="{BF667AAF-9D39-484C-B889-01EFE79AE7BC}"/>
                </a:ext>
              </a:extLst>
            </p:cNvPr>
            <p:cNvSpPr/>
            <p:nvPr/>
          </p:nvSpPr>
          <p:spPr bwMode="auto">
            <a:xfrm>
              <a:off x="3114675" y="3141663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ṣḷiḍè">
              <a:extLst>
                <a:ext uri="{FF2B5EF4-FFF2-40B4-BE49-F238E27FC236}">
                  <a16:creationId xmlns:a16="http://schemas.microsoft.com/office/drawing/2014/main" id="{620B411B-BEA4-47A7-8F49-1A1E814CE909}"/>
                </a:ext>
              </a:extLst>
            </p:cNvPr>
            <p:cNvSpPr/>
            <p:nvPr/>
          </p:nvSpPr>
          <p:spPr bwMode="auto">
            <a:xfrm>
              <a:off x="3114675" y="3165475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ṡlîḑe">
              <a:extLst>
                <a:ext uri="{FF2B5EF4-FFF2-40B4-BE49-F238E27FC236}">
                  <a16:creationId xmlns:a16="http://schemas.microsoft.com/office/drawing/2014/main" id="{37B4425B-ED56-4C0E-A8BF-4F64F3161552}"/>
                </a:ext>
              </a:extLst>
            </p:cNvPr>
            <p:cNvSpPr/>
            <p:nvPr/>
          </p:nvSpPr>
          <p:spPr bwMode="auto">
            <a:xfrm>
              <a:off x="3114675" y="3190875"/>
              <a:ext cx="247650" cy="7937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sľíde">
              <a:extLst>
                <a:ext uri="{FF2B5EF4-FFF2-40B4-BE49-F238E27FC236}">
                  <a16:creationId xmlns:a16="http://schemas.microsoft.com/office/drawing/2014/main" id="{26B95A65-7345-4AB3-879D-787B8E39108D}"/>
                </a:ext>
              </a:extLst>
            </p:cNvPr>
            <p:cNvSpPr/>
            <p:nvPr/>
          </p:nvSpPr>
          <p:spPr bwMode="auto">
            <a:xfrm>
              <a:off x="3114675" y="3217863"/>
              <a:ext cx="247650" cy="6350"/>
            </a:xfrm>
            <a:prstGeom prst="rect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sḻïdê">
              <a:extLst>
                <a:ext uri="{FF2B5EF4-FFF2-40B4-BE49-F238E27FC236}">
                  <a16:creationId xmlns:a16="http://schemas.microsoft.com/office/drawing/2014/main" id="{D13B5EF6-866D-4D5F-B259-ECEF561CBC59}"/>
                </a:ext>
              </a:extLst>
            </p:cNvPr>
            <p:cNvSpPr/>
            <p:nvPr/>
          </p:nvSpPr>
          <p:spPr bwMode="auto">
            <a:xfrm>
              <a:off x="2784475" y="4081463"/>
              <a:ext cx="492125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6 h 81"/>
                <a:gd name="T4" fmla="*/ 128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10"/>
                    <a:pt x="104" y="18"/>
                    <a:pt x="149" y="26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ṩ1ïďé">
              <a:extLst>
                <a:ext uri="{FF2B5EF4-FFF2-40B4-BE49-F238E27FC236}">
                  <a16:creationId xmlns:a16="http://schemas.microsoft.com/office/drawing/2014/main" id="{FAD22CC7-2E48-44F2-A9A5-7CE105B5BB63}"/>
                </a:ext>
              </a:extLst>
            </p:cNvPr>
            <p:cNvSpPr/>
            <p:nvPr/>
          </p:nvSpPr>
          <p:spPr bwMode="auto">
            <a:xfrm>
              <a:off x="2843213" y="4157663"/>
              <a:ext cx="433388" cy="196850"/>
            </a:xfrm>
            <a:custGeom>
              <a:avLst/>
              <a:gdLst>
                <a:gd name="T0" fmla="*/ 107 w 131"/>
                <a:gd name="T1" fmla="*/ 6 h 60"/>
                <a:gd name="T2" fmla="*/ 117 w 131"/>
                <a:gd name="T3" fmla="*/ 0 h 60"/>
                <a:gd name="T4" fmla="*/ 131 w 131"/>
                <a:gd name="T5" fmla="*/ 3 h 60"/>
                <a:gd name="T6" fmla="*/ 115 w 131"/>
                <a:gd name="T7" fmla="*/ 58 h 60"/>
                <a:gd name="T8" fmla="*/ 65 w 131"/>
                <a:gd name="T9" fmla="*/ 60 h 60"/>
                <a:gd name="T10" fmla="*/ 0 w 131"/>
                <a:gd name="T11" fmla="*/ 12 h 60"/>
                <a:gd name="T12" fmla="*/ 107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7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2"/>
                    <a:pt x="71" y="8"/>
                    <a:pt x="107" y="6"/>
                  </a:cubicBez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$ḷïḍé">
              <a:extLst>
                <a:ext uri="{FF2B5EF4-FFF2-40B4-BE49-F238E27FC236}">
                  <a16:creationId xmlns:a16="http://schemas.microsoft.com/office/drawing/2014/main" id="{30244D52-D17A-4DAB-9F3C-A407EF1BAC2B}"/>
                </a:ext>
              </a:extLst>
            </p:cNvPr>
            <p:cNvSpPr/>
            <p:nvPr/>
          </p:nvSpPr>
          <p:spPr bwMode="auto">
            <a:xfrm>
              <a:off x="1778000" y="4179888"/>
              <a:ext cx="1504950" cy="1957387"/>
            </a:xfrm>
            <a:custGeom>
              <a:avLst/>
              <a:gdLst>
                <a:gd name="T0" fmla="*/ 303 w 456"/>
                <a:gd name="T1" fmla="*/ 0 h 594"/>
                <a:gd name="T2" fmla="*/ 456 w 456"/>
                <a:gd name="T3" fmla="*/ 25 h 594"/>
                <a:gd name="T4" fmla="*/ 174 w 456"/>
                <a:gd name="T5" fmla="*/ 594 h 594"/>
                <a:gd name="T6" fmla="*/ 0 w 456"/>
                <a:gd name="T7" fmla="*/ 594 h 594"/>
                <a:gd name="T8" fmla="*/ 303 w 456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94">
                  <a:moveTo>
                    <a:pt x="303" y="0"/>
                  </a:moveTo>
                  <a:cubicBezTo>
                    <a:pt x="341" y="8"/>
                    <a:pt x="410" y="26"/>
                    <a:pt x="456" y="25"/>
                  </a:cubicBezTo>
                  <a:cubicBezTo>
                    <a:pt x="174" y="594"/>
                    <a:pt x="174" y="594"/>
                    <a:pt x="174" y="594"/>
                  </a:cubicBezTo>
                  <a:cubicBezTo>
                    <a:pt x="0" y="594"/>
                    <a:pt x="0" y="594"/>
                    <a:pt x="0" y="594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DAA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ṥļîḓè">
              <a:extLst>
                <a:ext uri="{FF2B5EF4-FFF2-40B4-BE49-F238E27FC236}">
                  <a16:creationId xmlns:a16="http://schemas.microsoft.com/office/drawing/2014/main" id="{44D1688C-F582-4D5E-8D8F-AFE080FCBDAF}"/>
                </a:ext>
              </a:extLst>
            </p:cNvPr>
            <p:cNvSpPr/>
            <p:nvPr/>
          </p:nvSpPr>
          <p:spPr bwMode="auto">
            <a:xfrm>
              <a:off x="1795463" y="4259263"/>
              <a:ext cx="1487488" cy="1878012"/>
            </a:xfrm>
            <a:custGeom>
              <a:avLst/>
              <a:gdLst>
                <a:gd name="T0" fmla="*/ 149 w 451"/>
                <a:gd name="T1" fmla="*/ 546 h 570"/>
                <a:gd name="T2" fmla="*/ 422 w 451"/>
                <a:gd name="T3" fmla="*/ 0 h 570"/>
                <a:gd name="T4" fmla="*/ 451 w 451"/>
                <a:gd name="T5" fmla="*/ 1 h 570"/>
                <a:gd name="T6" fmla="*/ 169 w 451"/>
                <a:gd name="T7" fmla="*/ 570 h 570"/>
                <a:gd name="T8" fmla="*/ 0 w 451"/>
                <a:gd name="T9" fmla="*/ 570 h 570"/>
                <a:gd name="T10" fmla="*/ 149 w 451"/>
                <a:gd name="T11" fmla="*/ 5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" h="570">
                  <a:moveTo>
                    <a:pt x="149" y="546"/>
                  </a:moveTo>
                  <a:cubicBezTo>
                    <a:pt x="422" y="0"/>
                    <a:pt x="422" y="0"/>
                    <a:pt x="422" y="0"/>
                  </a:cubicBezTo>
                  <a:cubicBezTo>
                    <a:pt x="433" y="1"/>
                    <a:pt x="442" y="2"/>
                    <a:pt x="451" y="1"/>
                  </a:cubicBezTo>
                  <a:cubicBezTo>
                    <a:pt x="169" y="570"/>
                    <a:pt x="169" y="570"/>
                    <a:pt x="169" y="570"/>
                  </a:cubicBezTo>
                  <a:cubicBezTo>
                    <a:pt x="0" y="570"/>
                    <a:pt x="0" y="570"/>
                    <a:pt x="0" y="570"/>
                  </a:cubicBezTo>
                  <a:lnTo>
                    <a:pt x="149" y="546"/>
                  </a:lnTo>
                  <a:close/>
                </a:path>
              </a:pathLst>
            </a:custGeom>
            <a:solidFill>
              <a:srgbClr val="DB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ṡļïḑê">
              <a:extLst>
                <a:ext uri="{FF2B5EF4-FFF2-40B4-BE49-F238E27FC236}">
                  <a16:creationId xmlns:a16="http://schemas.microsoft.com/office/drawing/2014/main" id="{0C4C1C06-58C4-4ECF-8782-43FB82EEC1C5}"/>
                </a:ext>
              </a:extLst>
            </p:cNvPr>
            <p:cNvSpPr/>
            <p:nvPr/>
          </p:nvSpPr>
          <p:spPr bwMode="auto">
            <a:xfrm>
              <a:off x="2860675" y="4121150"/>
              <a:ext cx="46038" cy="46037"/>
            </a:xfrm>
            <a:prstGeom prst="ellipse">
              <a:avLst/>
            </a:prstGeom>
            <a:solidFill>
              <a:srgbClr val="C3F5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ṧľíďe">
              <a:extLst>
                <a:ext uri="{FF2B5EF4-FFF2-40B4-BE49-F238E27FC236}">
                  <a16:creationId xmlns:a16="http://schemas.microsoft.com/office/drawing/2014/main" id="{E12CA7E2-C27A-48CA-B4FA-73258DFF5634}"/>
                </a:ext>
              </a:extLst>
            </p:cNvPr>
            <p:cNvSpPr/>
            <p:nvPr/>
          </p:nvSpPr>
          <p:spPr bwMode="auto">
            <a:xfrm>
              <a:off x="3998913" y="3003550"/>
              <a:ext cx="811213" cy="1081087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4 h 328"/>
                <a:gd name="T4" fmla="*/ 3 w 246"/>
                <a:gd name="T5" fmla="*/ 147 h 328"/>
                <a:gd name="T6" fmla="*/ 22 w 246"/>
                <a:gd name="T7" fmla="*/ 228 h 328"/>
                <a:gd name="T8" fmla="*/ 24 w 246"/>
                <a:gd name="T9" fmla="*/ 316 h 328"/>
                <a:gd name="T10" fmla="*/ 144 w 246"/>
                <a:gd name="T11" fmla="*/ 328 h 328"/>
                <a:gd name="T12" fmla="*/ 155 w 246"/>
                <a:gd name="T13" fmla="*/ 288 h 328"/>
                <a:gd name="T14" fmla="*/ 186 w 246"/>
                <a:gd name="T15" fmla="*/ 262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8 h 328"/>
                <a:gd name="T22" fmla="*/ 229 w 246"/>
                <a:gd name="T23" fmla="*/ 102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4"/>
                  </a:cubicBezTo>
                  <a:cubicBezTo>
                    <a:pt x="20" y="111"/>
                    <a:pt x="6" y="126"/>
                    <a:pt x="3" y="147"/>
                  </a:cubicBezTo>
                  <a:cubicBezTo>
                    <a:pt x="0" y="169"/>
                    <a:pt x="15" y="196"/>
                    <a:pt x="22" y="228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5" y="305"/>
                    <a:pt x="149" y="295"/>
                    <a:pt x="155" y="288"/>
                  </a:cubicBezTo>
                  <a:cubicBezTo>
                    <a:pt x="163" y="280"/>
                    <a:pt x="174" y="278"/>
                    <a:pt x="186" y="262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5"/>
                    <a:pt x="241" y="168"/>
                    <a:pt x="244" y="162"/>
                  </a:cubicBezTo>
                  <a:cubicBezTo>
                    <a:pt x="246" y="155"/>
                    <a:pt x="233" y="168"/>
                    <a:pt x="228" y="158"/>
                  </a:cubicBezTo>
                  <a:cubicBezTo>
                    <a:pt x="237" y="128"/>
                    <a:pt x="237" y="133"/>
                    <a:pt x="229" y="102"/>
                  </a:cubicBezTo>
                  <a:cubicBezTo>
                    <a:pt x="241" y="67"/>
                    <a:pt x="244" y="76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śļïḋe">
              <a:extLst>
                <a:ext uri="{FF2B5EF4-FFF2-40B4-BE49-F238E27FC236}">
                  <a16:creationId xmlns:a16="http://schemas.microsoft.com/office/drawing/2014/main" id="{42BEC618-563A-4140-939A-94EC66B87440}"/>
                </a:ext>
              </a:extLst>
            </p:cNvPr>
            <p:cNvSpPr/>
            <p:nvPr/>
          </p:nvSpPr>
          <p:spPr bwMode="auto">
            <a:xfrm>
              <a:off x="4143375" y="3003550"/>
              <a:ext cx="666750" cy="747712"/>
            </a:xfrm>
            <a:custGeom>
              <a:avLst/>
              <a:gdLst>
                <a:gd name="T0" fmla="*/ 171 w 202"/>
                <a:gd name="T1" fmla="*/ 221 h 227"/>
                <a:gd name="T2" fmla="*/ 181 w 202"/>
                <a:gd name="T3" fmla="*/ 204 h 227"/>
                <a:gd name="T4" fmla="*/ 200 w 202"/>
                <a:gd name="T5" fmla="*/ 162 h 227"/>
                <a:gd name="T6" fmla="*/ 184 w 202"/>
                <a:gd name="T7" fmla="*/ 158 h 227"/>
                <a:gd name="T8" fmla="*/ 185 w 202"/>
                <a:gd name="T9" fmla="*/ 102 h 227"/>
                <a:gd name="T10" fmla="*/ 184 w 202"/>
                <a:gd name="T11" fmla="*/ 43 h 227"/>
                <a:gd name="T12" fmla="*/ 182 w 202"/>
                <a:gd name="T13" fmla="*/ 0 h 227"/>
                <a:gd name="T14" fmla="*/ 59 w 202"/>
                <a:gd name="T15" fmla="*/ 20 h 227"/>
                <a:gd name="T16" fmla="*/ 21 w 202"/>
                <a:gd name="T17" fmla="*/ 32 h 227"/>
                <a:gd name="T18" fmla="*/ 28 w 202"/>
                <a:gd name="T19" fmla="*/ 43 h 227"/>
                <a:gd name="T20" fmla="*/ 4 w 202"/>
                <a:gd name="T21" fmla="*/ 131 h 227"/>
                <a:gd name="T22" fmla="*/ 0 w 202"/>
                <a:gd name="T23" fmla="*/ 173 h 227"/>
                <a:gd name="T24" fmla="*/ 10 w 202"/>
                <a:gd name="T25" fmla="*/ 217 h 227"/>
                <a:gd name="T26" fmla="*/ 28 w 202"/>
                <a:gd name="T27" fmla="*/ 221 h 227"/>
                <a:gd name="T28" fmla="*/ 171 w 202"/>
                <a:gd name="T29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7">
                  <a:moveTo>
                    <a:pt x="171" y="221"/>
                  </a:moveTo>
                  <a:cubicBezTo>
                    <a:pt x="174" y="215"/>
                    <a:pt x="178" y="209"/>
                    <a:pt x="181" y="204"/>
                  </a:cubicBezTo>
                  <a:cubicBezTo>
                    <a:pt x="186" y="195"/>
                    <a:pt x="197" y="168"/>
                    <a:pt x="200" y="162"/>
                  </a:cubicBezTo>
                  <a:cubicBezTo>
                    <a:pt x="202" y="155"/>
                    <a:pt x="189" y="168"/>
                    <a:pt x="184" y="158"/>
                  </a:cubicBezTo>
                  <a:cubicBezTo>
                    <a:pt x="193" y="128"/>
                    <a:pt x="193" y="133"/>
                    <a:pt x="185" y="102"/>
                  </a:cubicBezTo>
                  <a:cubicBezTo>
                    <a:pt x="197" y="67"/>
                    <a:pt x="200" y="76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85"/>
                    <a:pt x="11" y="106"/>
                    <a:pt x="4" y="131"/>
                  </a:cubicBezTo>
                  <a:cubicBezTo>
                    <a:pt x="0" y="147"/>
                    <a:pt x="0" y="161"/>
                    <a:pt x="0" y="173"/>
                  </a:cubicBezTo>
                  <a:cubicBezTo>
                    <a:pt x="0" y="194"/>
                    <a:pt x="2" y="209"/>
                    <a:pt x="10" y="217"/>
                  </a:cubicBezTo>
                  <a:cubicBezTo>
                    <a:pt x="14" y="222"/>
                    <a:pt x="21" y="221"/>
                    <a:pt x="28" y="221"/>
                  </a:cubicBezTo>
                  <a:cubicBezTo>
                    <a:pt x="90" y="222"/>
                    <a:pt x="142" y="227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ṩľïḑè">
              <a:extLst>
                <a:ext uri="{FF2B5EF4-FFF2-40B4-BE49-F238E27FC236}">
                  <a16:creationId xmlns:a16="http://schemas.microsoft.com/office/drawing/2014/main" id="{C5107023-5519-43A5-AF67-6A8C38250EB0}"/>
                </a:ext>
              </a:extLst>
            </p:cNvPr>
            <p:cNvSpPr/>
            <p:nvPr/>
          </p:nvSpPr>
          <p:spPr bwMode="auto">
            <a:xfrm>
              <a:off x="4179888" y="2703513"/>
              <a:ext cx="571500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0 h 303"/>
                <a:gd name="T4" fmla="*/ 173 w 173"/>
                <a:gd name="T5" fmla="*/ 17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2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65" y="0"/>
                    <a:pt x="173" y="8"/>
                    <a:pt x="173" y="17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4" y="303"/>
                    <a:pt x="155" y="303"/>
                  </a:cubicBezTo>
                  <a:cubicBezTo>
                    <a:pt x="17" y="302"/>
                    <a:pt x="17" y="302"/>
                    <a:pt x="17" y="302"/>
                  </a:cubicBezTo>
                  <a:cubicBezTo>
                    <a:pt x="7" y="302"/>
                    <a:pt x="0" y="294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7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$ḷïḑé">
              <a:extLst>
                <a:ext uri="{FF2B5EF4-FFF2-40B4-BE49-F238E27FC236}">
                  <a16:creationId xmlns:a16="http://schemas.microsoft.com/office/drawing/2014/main" id="{5849EFB3-9B5E-48A5-8E26-4A7588B03F97}"/>
                </a:ext>
              </a:extLst>
            </p:cNvPr>
            <p:cNvSpPr/>
            <p:nvPr/>
          </p:nvSpPr>
          <p:spPr bwMode="auto">
            <a:xfrm>
              <a:off x="4225925" y="2806700"/>
              <a:ext cx="474663" cy="714375"/>
            </a:xfrm>
            <a:custGeom>
              <a:avLst/>
              <a:gdLst>
                <a:gd name="T0" fmla="*/ 2 w 299"/>
                <a:gd name="T1" fmla="*/ 0 h 450"/>
                <a:gd name="T2" fmla="*/ 299 w 299"/>
                <a:gd name="T3" fmla="*/ 2 h 450"/>
                <a:gd name="T4" fmla="*/ 297 w 299"/>
                <a:gd name="T5" fmla="*/ 450 h 450"/>
                <a:gd name="T6" fmla="*/ 0 w 299"/>
                <a:gd name="T7" fmla="*/ 448 h 450"/>
                <a:gd name="T8" fmla="*/ 2 w 299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0">
                  <a:moveTo>
                    <a:pt x="2" y="0"/>
                  </a:moveTo>
                  <a:lnTo>
                    <a:pt x="299" y="2"/>
                  </a:lnTo>
                  <a:lnTo>
                    <a:pt x="297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ŝľîdé">
              <a:extLst>
                <a:ext uri="{FF2B5EF4-FFF2-40B4-BE49-F238E27FC236}">
                  <a16:creationId xmlns:a16="http://schemas.microsoft.com/office/drawing/2014/main" id="{DDE51F5A-8AA1-4E03-93F9-1868B5C59F23}"/>
                </a:ext>
              </a:extLst>
            </p:cNvPr>
            <p:cNvSpPr/>
            <p:nvPr/>
          </p:nvSpPr>
          <p:spPr bwMode="auto">
            <a:xfrm>
              <a:off x="4235450" y="2752725"/>
              <a:ext cx="455613" cy="23812"/>
            </a:xfrm>
            <a:custGeom>
              <a:avLst/>
              <a:gdLst>
                <a:gd name="T0" fmla="*/ 3 w 138"/>
                <a:gd name="T1" fmla="*/ 0 h 7"/>
                <a:gd name="T2" fmla="*/ 135 w 138"/>
                <a:gd name="T3" fmla="*/ 1 h 7"/>
                <a:gd name="T4" fmla="*/ 138 w 138"/>
                <a:gd name="T5" fmla="*/ 4 h 7"/>
                <a:gd name="T6" fmla="*/ 138 w 138"/>
                <a:gd name="T7" fmla="*/ 4 h 7"/>
                <a:gd name="T8" fmla="*/ 135 w 138"/>
                <a:gd name="T9" fmla="*/ 7 h 7"/>
                <a:gd name="T10" fmla="*/ 3 w 138"/>
                <a:gd name="T11" fmla="*/ 7 h 7"/>
                <a:gd name="T12" fmla="*/ 0 w 138"/>
                <a:gd name="T13" fmla="*/ 4 h 7"/>
                <a:gd name="T14" fmla="*/ 0 w 138"/>
                <a:gd name="T15" fmla="*/ 4 h 7"/>
                <a:gd name="T16" fmla="*/ 3 w 13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7">
                  <a:moveTo>
                    <a:pt x="3" y="0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37" y="1"/>
                    <a:pt x="138" y="2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8" y="6"/>
                    <a:pt x="137" y="7"/>
                    <a:pt x="13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şḷíḓe">
              <a:extLst>
                <a:ext uri="{FF2B5EF4-FFF2-40B4-BE49-F238E27FC236}">
                  <a16:creationId xmlns:a16="http://schemas.microsoft.com/office/drawing/2014/main" id="{0F889414-DF8F-4901-B4AE-C350A9A9DD7D}"/>
                </a:ext>
              </a:extLst>
            </p:cNvPr>
            <p:cNvSpPr/>
            <p:nvPr/>
          </p:nvSpPr>
          <p:spPr bwMode="auto">
            <a:xfrm>
              <a:off x="4387850" y="3543300"/>
              <a:ext cx="152400" cy="133350"/>
            </a:xfrm>
            <a:custGeom>
              <a:avLst/>
              <a:gdLst>
                <a:gd name="T0" fmla="*/ 8 w 46"/>
                <a:gd name="T1" fmla="*/ 1 h 40"/>
                <a:gd name="T2" fmla="*/ 38 w 46"/>
                <a:gd name="T3" fmla="*/ 1 h 40"/>
                <a:gd name="T4" fmla="*/ 46 w 46"/>
                <a:gd name="T5" fmla="*/ 9 h 40"/>
                <a:gd name="T6" fmla="*/ 46 w 46"/>
                <a:gd name="T7" fmla="*/ 31 h 40"/>
                <a:gd name="T8" fmla="*/ 37 w 46"/>
                <a:gd name="T9" fmla="*/ 40 h 40"/>
                <a:gd name="T10" fmla="*/ 8 w 46"/>
                <a:gd name="T11" fmla="*/ 40 h 40"/>
                <a:gd name="T12" fmla="*/ 0 w 46"/>
                <a:gd name="T13" fmla="*/ 31 h 40"/>
                <a:gd name="T14" fmla="*/ 0 w 46"/>
                <a:gd name="T15" fmla="*/ 9 h 40"/>
                <a:gd name="T16" fmla="*/ 8 w 46"/>
                <a:gd name="T17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0">
                  <a:moveTo>
                    <a:pt x="8" y="1"/>
                  </a:move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2" y="40"/>
                    <a:pt x="37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3" y="40"/>
                    <a:pt x="0" y="36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1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ṣlîḍe">
              <a:extLst>
                <a:ext uri="{FF2B5EF4-FFF2-40B4-BE49-F238E27FC236}">
                  <a16:creationId xmlns:a16="http://schemas.microsoft.com/office/drawing/2014/main" id="{4B37C26A-487F-4C20-BCAB-5A437EEAFC99}"/>
                </a:ext>
              </a:extLst>
            </p:cNvPr>
            <p:cNvSpPr/>
            <p:nvPr/>
          </p:nvSpPr>
          <p:spPr bwMode="auto">
            <a:xfrm>
              <a:off x="4433888" y="3579813"/>
              <a:ext cx="58738" cy="60325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şlîḍe">
              <a:extLst>
                <a:ext uri="{FF2B5EF4-FFF2-40B4-BE49-F238E27FC236}">
                  <a16:creationId xmlns:a16="http://schemas.microsoft.com/office/drawing/2014/main" id="{E569CEC4-52C3-4E92-91CA-9D625D63E6A6}"/>
                </a:ext>
              </a:extLst>
            </p:cNvPr>
            <p:cNvSpPr/>
            <p:nvPr/>
          </p:nvSpPr>
          <p:spPr bwMode="auto">
            <a:xfrm>
              <a:off x="4464050" y="2703513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0 h 303"/>
                <a:gd name="T4" fmla="*/ 87 w 87"/>
                <a:gd name="T5" fmla="*/ 17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2 h 303"/>
                <a:gd name="T12" fmla="*/ 0 w 87"/>
                <a:gd name="T13" fmla="*/ 294 h 303"/>
                <a:gd name="T14" fmla="*/ 17 w 87"/>
                <a:gd name="T15" fmla="*/ 279 h 303"/>
                <a:gd name="T16" fmla="*/ 0 w 87"/>
                <a:gd name="T17" fmla="*/ 256 h 303"/>
                <a:gd name="T18" fmla="*/ 0 w 87"/>
                <a:gd name="T19" fmla="*/ 247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0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9" y="0"/>
                    <a:pt x="87" y="8"/>
                    <a:pt x="87" y="17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Sḷiḓè">
              <a:extLst>
                <a:ext uri="{FF2B5EF4-FFF2-40B4-BE49-F238E27FC236}">
                  <a16:creationId xmlns:a16="http://schemas.microsoft.com/office/drawing/2014/main" id="{9B131F47-318B-4347-AA09-5248EABB0988}"/>
                </a:ext>
              </a:extLst>
            </p:cNvPr>
            <p:cNvSpPr/>
            <p:nvPr/>
          </p:nvSpPr>
          <p:spPr bwMode="auto">
            <a:xfrm>
              <a:off x="4464050" y="2809875"/>
              <a:ext cx="236538" cy="711200"/>
            </a:xfrm>
            <a:custGeom>
              <a:avLst/>
              <a:gdLst>
                <a:gd name="T0" fmla="*/ 2 w 149"/>
                <a:gd name="T1" fmla="*/ 0 h 448"/>
                <a:gd name="T2" fmla="*/ 149 w 149"/>
                <a:gd name="T3" fmla="*/ 0 h 448"/>
                <a:gd name="T4" fmla="*/ 147 w 149"/>
                <a:gd name="T5" fmla="*/ 448 h 448"/>
                <a:gd name="T6" fmla="*/ 0 w 149"/>
                <a:gd name="T7" fmla="*/ 448 h 448"/>
                <a:gd name="T8" fmla="*/ 2 w 14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48">
                  <a:moveTo>
                    <a:pt x="2" y="0"/>
                  </a:moveTo>
                  <a:lnTo>
                    <a:pt x="149" y="0"/>
                  </a:lnTo>
                  <a:lnTo>
                    <a:pt x="147" y="448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ṡ1ïḓe">
              <a:extLst>
                <a:ext uri="{FF2B5EF4-FFF2-40B4-BE49-F238E27FC236}">
                  <a16:creationId xmlns:a16="http://schemas.microsoft.com/office/drawing/2014/main" id="{0DA5466A-A72F-4FF4-826F-270269A6386E}"/>
                </a:ext>
              </a:extLst>
            </p:cNvPr>
            <p:cNvSpPr/>
            <p:nvPr/>
          </p:nvSpPr>
          <p:spPr bwMode="auto">
            <a:xfrm>
              <a:off x="4467225" y="2755900"/>
              <a:ext cx="223838" cy="20637"/>
            </a:xfrm>
            <a:custGeom>
              <a:avLst/>
              <a:gdLst>
                <a:gd name="T0" fmla="*/ 0 w 68"/>
                <a:gd name="T1" fmla="*/ 0 h 6"/>
                <a:gd name="T2" fmla="*/ 65 w 68"/>
                <a:gd name="T3" fmla="*/ 0 h 6"/>
                <a:gd name="T4" fmla="*/ 68 w 68"/>
                <a:gd name="T5" fmla="*/ 3 h 6"/>
                <a:gd name="T6" fmla="*/ 68 w 68"/>
                <a:gd name="T7" fmla="*/ 3 h 6"/>
                <a:gd name="T8" fmla="*/ 65 w 68"/>
                <a:gd name="T9" fmla="*/ 6 h 6"/>
                <a:gd name="T10" fmla="*/ 0 w 68"/>
                <a:gd name="T11" fmla="*/ 6 h 6"/>
                <a:gd name="T12" fmla="*/ 0 w 6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1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5"/>
                    <a:pt x="67" y="6"/>
                    <a:pt x="65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šlïḓè">
              <a:extLst>
                <a:ext uri="{FF2B5EF4-FFF2-40B4-BE49-F238E27FC236}">
                  <a16:creationId xmlns:a16="http://schemas.microsoft.com/office/drawing/2014/main" id="{536C7EDB-DC8E-4FA0-B1CB-E6D844503485}"/>
                </a:ext>
              </a:extLst>
            </p:cNvPr>
            <p:cNvSpPr/>
            <p:nvPr/>
          </p:nvSpPr>
          <p:spPr bwMode="auto">
            <a:xfrm>
              <a:off x="4464050" y="3548063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8 h 39"/>
                <a:gd name="T6" fmla="*/ 23 w 23"/>
                <a:gd name="T7" fmla="*/ 30 h 39"/>
                <a:gd name="T8" fmla="*/ 14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19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3"/>
                    <a:pt x="23" y="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5"/>
                    <a:pt x="19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šḷíḑê">
              <a:extLst>
                <a:ext uri="{FF2B5EF4-FFF2-40B4-BE49-F238E27FC236}">
                  <a16:creationId xmlns:a16="http://schemas.microsoft.com/office/drawing/2014/main" id="{F7828F63-17D8-43CF-B3BC-6DEDADD6CFAB}"/>
                </a:ext>
              </a:extLst>
            </p:cNvPr>
            <p:cNvSpPr/>
            <p:nvPr/>
          </p:nvSpPr>
          <p:spPr bwMode="auto">
            <a:xfrm>
              <a:off x="4464050" y="3579813"/>
              <a:ext cx="28575" cy="60325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ṥḻîďé">
              <a:extLst>
                <a:ext uri="{FF2B5EF4-FFF2-40B4-BE49-F238E27FC236}">
                  <a16:creationId xmlns:a16="http://schemas.microsoft.com/office/drawing/2014/main" id="{9425C4AB-79B4-4E12-AB3D-AFA235A67BF7}"/>
                </a:ext>
              </a:extLst>
            </p:cNvPr>
            <p:cNvSpPr/>
            <p:nvPr/>
          </p:nvSpPr>
          <p:spPr bwMode="auto">
            <a:xfrm>
              <a:off x="4005263" y="3113088"/>
              <a:ext cx="284163" cy="506412"/>
            </a:xfrm>
            <a:custGeom>
              <a:avLst/>
              <a:gdLst>
                <a:gd name="T0" fmla="*/ 50 w 86"/>
                <a:gd name="T1" fmla="*/ 0 h 154"/>
                <a:gd name="T2" fmla="*/ 34 w 86"/>
                <a:gd name="T3" fmla="*/ 41 h 154"/>
                <a:gd name="T4" fmla="*/ 1 w 86"/>
                <a:gd name="T5" fmla="*/ 114 h 154"/>
                <a:gd name="T6" fmla="*/ 8 w 86"/>
                <a:gd name="T7" fmla="*/ 154 h 154"/>
                <a:gd name="T8" fmla="*/ 52 w 86"/>
                <a:gd name="T9" fmla="*/ 123 h 154"/>
                <a:gd name="T10" fmla="*/ 59 w 86"/>
                <a:gd name="T11" fmla="*/ 81 h 154"/>
                <a:gd name="T12" fmla="*/ 50 w 86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4">
                  <a:moveTo>
                    <a:pt x="50" y="0"/>
                  </a:moveTo>
                  <a:cubicBezTo>
                    <a:pt x="45" y="14"/>
                    <a:pt x="40" y="28"/>
                    <a:pt x="34" y="41"/>
                  </a:cubicBezTo>
                  <a:cubicBezTo>
                    <a:pt x="18" y="78"/>
                    <a:pt x="4" y="93"/>
                    <a:pt x="1" y="114"/>
                  </a:cubicBezTo>
                  <a:cubicBezTo>
                    <a:pt x="0" y="126"/>
                    <a:pt x="3" y="140"/>
                    <a:pt x="8" y="154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2" y="106"/>
                    <a:pt x="54" y="95"/>
                    <a:pt x="59" y="81"/>
                  </a:cubicBezTo>
                  <a:cubicBezTo>
                    <a:pt x="71" y="51"/>
                    <a:pt x="86" y="10"/>
                    <a:pt x="50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sľiďe">
              <a:extLst>
                <a:ext uri="{FF2B5EF4-FFF2-40B4-BE49-F238E27FC236}">
                  <a16:creationId xmlns:a16="http://schemas.microsoft.com/office/drawing/2014/main" id="{DA04AE6A-622A-4B92-9B0C-5C1A1B424E59}"/>
                </a:ext>
              </a:extLst>
            </p:cNvPr>
            <p:cNvSpPr/>
            <p:nvPr/>
          </p:nvSpPr>
          <p:spPr bwMode="auto">
            <a:xfrm>
              <a:off x="4143375" y="3165475"/>
              <a:ext cx="115888" cy="374650"/>
            </a:xfrm>
            <a:custGeom>
              <a:avLst/>
              <a:gdLst>
                <a:gd name="T0" fmla="*/ 0 w 35"/>
                <a:gd name="T1" fmla="*/ 114 h 114"/>
                <a:gd name="T2" fmla="*/ 10 w 35"/>
                <a:gd name="T3" fmla="*/ 107 h 114"/>
                <a:gd name="T4" fmla="*/ 17 w 35"/>
                <a:gd name="T5" fmla="*/ 65 h 114"/>
                <a:gd name="T6" fmla="*/ 28 w 35"/>
                <a:gd name="T7" fmla="*/ 0 h 114"/>
                <a:gd name="T8" fmla="*/ 4 w 35"/>
                <a:gd name="T9" fmla="*/ 82 h 114"/>
                <a:gd name="T10" fmla="*/ 0 w 3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cubicBezTo>
                    <a:pt x="10" y="107"/>
                    <a:pt x="10" y="107"/>
                    <a:pt x="10" y="107"/>
                  </a:cubicBezTo>
                  <a:cubicBezTo>
                    <a:pt x="10" y="90"/>
                    <a:pt x="12" y="79"/>
                    <a:pt x="17" y="65"/>
                  </a:cubicBezTo>
                  <a:cubicBezTo>
                    <a:pt x="26" y="44"/>
                    <a:pt x="35" y="18"/>
                    <a:pt x="28" y="0"/>
                  </a:cubicBezTo>
                  <a:cubicBezTo>
                    <a:pt x="27" y="38"/>
                    <a:pt x="10" y="58"/>
                    <a:pt x="4" y="82"/>
                  </a:cubicBezTo>
                  <a:cubicBezTo>
                    <a:pt x="1" y="94"/>
                    <a:pt x="1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şlíḋè">
              <a:extLst>
                <a:ext uri="{FF2B5EF4-FFF2-40B4-BE49-F238E27FC236}">
                  <a16:creationId xmlns:a16="http://schemas.microsoft.com/office/drawing/2014/main" id="{892A0FFF-5693-4D49-9DF7-28DE24397F4B}"/>
                </a:ext>
              </a:extLst>
            </p:cNvPr>
            <p:cNvSpPr/>
            <p:nvPr/>
          </p:nvSpPr>
          <p:spPr bwMode="auto">
            <a:xfrm>
              <a:off x="4133850" y="3113088"/>
              <a:ext cx="76200" cy="114300"/>
            </a:xfrm>
            <a:custGeom>
              <a:avLst/>
              <a:gdLst>
                <a:gd name="T0" fmla="*/ 11 w 23"/>
                <a:gd name="T1" fmla="*/ 0 h 35"/>
                <a:gd name="T2" fmla="*/ 0 w 23"/>
                <a:gd name="T3" fmla="*/ 29 h 35"/>
                <a:gd name="T4" fmla="*/ 16 w 23"/>
                <a:gd name="T5" fmla="*/ 24 h 35"/>
                <a:gd name="T6" fmla="*/ 23 w 23"/>
                <a:gd name="T7" fmla="*/ 5 h 35"/>
                <a:gd name="T8" fmla="*/ 11 w 2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1" y="0"/>
                  </a:moveTo>
                  <a:cubicBezTo>
                    <a:pt x="7" y="10"/>
                    <a:pt x="4" y="19"/>
                    <a:pt x="0" y="29"/>
                  </a:cubicBezTo>
                  <a:cubicBezTo>
                    <a:pt x="9" y="35"/>
                    <a:pt x="13" y="31"/>
                    <a:pt x="16" y="24"/>
                  </a:cubicBezTo>
                  <a:cubicBezTo>
                    <a:pt x="19" y="18"/>
                    <a:pt x="21" y="12"/>
                    <a:pt x="23" y="5"/>
                  </a:cubicBezTo>
                  <a:cubicBezTo>
                    <a:pt x="20" y="3"/>
                    <a:pt x="16" y="1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śḷidé">
              <a:extLst>
                <a:ext uri="{FF2B5EF4-FFF2-40B4-BE49-F238E27FC236}">
                  <a16:creationId xmlns:a16="http://schemas.microsoft.com/office/drawing/2014/main" id="{9CD37A56-AADE-493C-8E01-CAC2445F4A82}"/>
                </a:ext>
              </a:extLst>
            </p:cNvPr>
            <p:cNvSpPr/>
            <p:nvPr/>
          </p:nvSpPr>
          <p:spPr bwMode="auto">
            <a:xfrm>
              <a:off x="4262438" y="2822575"/>
              <a:ext cx="398463" cy="296862"/>
            </a:xfrm>
            <a:custGeom>
              <a:avLst/>
              <a:gdLst>
                <a:gd name="T0" fmla="*/ 112 w 121"/>
                <a:gd name="T1" fmla="*/ 0 h 90"/>
                <a:gd name="T2" fmla="*/ 10 w 121"/>
                <a:gd name="T3" fmla="*/ 0 h 90"/>
                <a:gd name="T4" fmla="*/ 0 w 121"/>
                <a:gd name="T5" fmla="*/ 10 h 90"/>
                <a:gd name="T6" fmla="*/ 0 w 121"/>
                <a:gd name="T7" fmla="*/ 80 h 90"/>
                <a:gd name="T8" fmla="*/ 10 w 121"/>
                <a:gd name="T9" fmla="*/ 90 h 90"/>
                <a:gd name="T10" fmla="*/ 112 w 121"/>
                <a:gd name="T11" fmla="*/ 90 h 90"/>
                <a:gd name="T12" fmla="*/ 121 w 121"/>
                <a:gd name="T13" fmla="*/ 80 h 90"/>
                <a:gd name="T14" fmla="*/ 121 w 121"/>
                <a:gd name="T15" fmla="*/ 10 h 90"/>
                <a:gd name="T16" fmla="*/ 112 w 121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9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6"/>
                    <a:pt x="4" y="90"/>
                    <a:pt x="10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7" y="90"/>
                    <a:pt x="121" y="86"/>
                    <a:pt x="121" y="8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21" y="5"/>
                    <a:pt x="117" y="0"/>
                    <a:pt x="112" y="0"/>
                  </a:cubicBez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šlïḋè">
              <a:extLst>
                <a:ext uri="{FF2B5EF4-FFF2-40B4-BE49-F238E27FC236}">
                  <a16:creationId xmlns:a16="http://schemas.microsoft.com/office/drawing/2014/main" id="{FCF39DCA-99FA-4C81-A9E6-D50F3C045D0C}"/>
                </a:ext>
              </a:extLst>
            </p:cNvPr>
            <p:cNvSpPr/>
            <p:nvPr/>
          </p:nvSpPr>
          <p:spPr bwMode="auto">
            <a:xfrm>
              <a:off x="4298950" y="2878138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ṡľïďe">
              <a:extLst>
                <a:ext uri="{FF2B5EF4-FFF2-40B4-BE49-F238E27FC236}">
                  <a16:creationId xmlns:a16="http://schemas.microsoft.com/office/drawing/2014/main" id="{8C223282-F7B6-4AC3-9816-A9E101440898}"/>
                </a:ext>
              </a:extLst>
            </p:cNvPr>
            <p:cNvSpPr/>
            <p:nvPr/>
          </p:nvSpPr>
          <p:spPr bwMode="auto">
            <a:xfrm>
              <a:off x="4298950" y="2914650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ṥľíḍé">
              <a:extLst>
                <a:ext uri="{FF2B5EF4-FFF2-40B4-BE49-F238E27FC236}">
                  <a16:creationId xmlns:a16="http://schemas.microsoft.com/office/drawing/2014/main" id="{378DB12F-CF24-4191-AEB8-AEE3B5783BEC}"/>
                </a:ext>
              </a:extLst>
            </p:cNvPr>
            <p:cNvSpPr/>
            <p:nvPr/>
          </p:nvSpPr>
          <p:spPr bwMode="auto">
            <a:xfrm>
              <a:off x="4298950" y="2951163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ïṩḻidé">
              <a:extLst>
                <a:ext uri="{FF2B5EF4-FFF2-40B4-BE49-F238E27FC236}">
                  <a16:creationId xmlns:a16="http://schemas.microsoft.com/office/drawing/2014/main" id="{513E5FC2-229D-4595-BA61-48CD216EF416}"/>
                </a:ext>
              </a:extLst>
            </p:cNvPr>
            <p:cNvSpPr/>
            <p:nvPr/>
          </p:nvSpPr>
          <p:spPr bwMode="auto">
            <a:xfrm>
              <a:off x="4298950" y="2987675"/>
              <a:ext cx="327025" cy="9525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şḷíḍè">
              <a:extLst>
                <a:ext uri="{FF2B5EF4-FFF2-40B4-BE49-F238E27FC236}">
                  <a16:creationId xmlns:a16="http://schemas.microsoft.com/office/drawing/2014/main" id="{274A428A-295F-4B17-9D46-977E2F6B02CB}"/>
                </a:ext>
              </a:extLst>
            </p:cNvPr>
            <p:cNvSpPr/>
            <p:nvPr/>
          </p:nvSpPr>
          <p:spPr bwMode="auto">
            <a:xfrm>
              <a:off x="4298950" y="3027363"/>
              <a:ext cx="327025" cy="6350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$ļíḑe">
              <a:extLst>
                <a:ext uri="{FF2B5EF4-FFF2-40B4-BE49-F238E27FC236}">
                  <a16:creationId xmlns:a16="http://schemas.microsoft.com/office/drawing/2014/main" id="{B7E88CA3-9B89-4A1B-A220-E6E3F83A8C86}"/>
                </a:ext>
              </a:extLst>
            </p:cNvPr>
            <p:cNvSpPr/>
            <p:nvPr/>
          </p:nvSpPr>
          <p:spPr bwMode="auto">
            <a:xfrm>
              <a:off x="4298950" y="3062288"/>
              <a:ext cx="327025" cy="11112"/>
            </a:xfrm>
            <a:prstGeom prst="rect">
              <a:avLst/>
            </a:prstGeom>
            <a:solidFill>
              <a:srgbClr val="B8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íṣḻïḓè">
              <a:extLst>
                <a:ext uri="{FF2B5EF4-FFF2-40B4-BE49-F238E27FC236}">
                  <a16:creationId xmlns:a16="http://schemas.microsoft.com/office/drawing/2014/main" id="{EEA99C08-D58B-47FC-87F8-D8DE7587C277}"/>
                </a:ext>
              </a:extLst>
            </p:cNvPr>
            <p:cNvSpPr/>
            <p:nvPr/>
          </p:nvSpPr>
          <p:spPr bwMode="auto">
            <a:xfrm>
              <a:off x="4286250" y="3082925"/>
              <a:ext cx="144463" cy="119062"/>
            </a:xfrm>
            <a:custGeom>
              <a:avLst/>
              <a:gdLst>
                <a:gd name="T0" fmla="*/ 91 w 91"/>
                <a:gd name="T1" fmla="*/ 21 h 75"/>
                <a:gd name="T2" fmla="*/ 0 w 91"/>
                <a:gd name="T3" fmla="*/ 75 h 75"/>
                <a:gd name="T4" fmla="*/ 37 w 91"/>
                <a:gd name="T5" fmla="*/ 0 h 75"/>
                <a:gd name="T6" fmla="*/ 91 w 91"/>
                <a:gd name="T7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75">
                  <a:moveTo>
                    <a:pt x="91" y="21"/>
                  </a:moveTo>
                  <a:lnTo>
                    <a:pt x="0" y="75"/>
                  </a:lnTo>
                  <a:lnTo>
                    <a:pt x="37" y="0"/>
                  </a:lnTo>
                  <a:lnTo>
                    <a:pt x="91" y="21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1iḓé">
              <a:extLst>
                <a:ext uri="{FF2B5EF4-FFF2-40B4-BE49-F238E27FC236}">
                  <a16:creationId xmlns:a16="http://schemas.microsoft.com/office/drawing/2014/main" id="{09D410C3-89BA-45AA-B5DC-180BB35E16AF}"/>
                </a:ext>
              </a:extLst>
            </p:cNvPr>
            <p:cNvSpPr/>
            <p:nvPr/>
          </p:nvSpPr>
          <p:spPr bwMode="auto">
            <a:xfrm>
              <a:off x="4421188" y="2987675"/>
              <a:ext cx="404813" cy="622300"/>
            </a:xfrm>
            <a:custGeom>
              <a:avLst/>
              <a:gdLst>
                <a:gd name="T0" fmla="*/ 102 w 123"/>
                <a:gd name="T1" fmla="*/ 189 h 189"/>
                <a:gd name="T2" fmla="*/ 118 w 123"/>
                <a:gd name="T3" fmla="*/ 166 h 189"/>
                <a:gd name="T4" fmla="*/ 113 w 123"/>
                <a:gd name="T5" fmla="*/ 136 h 189"/>
                <a:gd name="T6" fmla="*/ 54 w 123"/>
                <a:gd name="T7" fmla="*/ 150 h 189"/>
                <a:gd name="T8" fmla="*/ 47 w 123"/>
                <a:gd name="T9" fmla="*/ 172 h 189"/>
                <a:gd name="T10" fmla="*/ 87 w 123"/>
                <a:gd name="T11" fmla="*/ 175 h 189"/>
                <a:gd name="T12" fmla="*/ 99 w 123"/>
                <a:gd name="T13" fmla="*/ 179 h 189"/>
                <a:gd name="T14" fmla="*/ 102 w 123"/>
                <a:gd name="T15" fmla="*/ 189 h 189"/>
                <a:gd name="T16" fmla="*/ 114 w 123"/>
                <a:gd name="T17" fmla="*/ 134 h 189"/>
                <a:gd name="T18" fmla="*/ 110 w 123"/>
                <a:gd name="T19" fmla="*/ 135 h 189"/>
                <a:gd name="T20" fmla="*/ 104 w 123"/>
                <a:gd name="T21" fmla="*/ 136 h 189"/>
                <a:gd name="T22" fmla="*/ 61 w 123"/>
                <a:gd name="T23" fmla="*/ 147 h 189"/>
                <a:gd name="T24" fmla="*/ 19 w 123"/>
                <a:gd name="T25" fmla="*/ 153 h 189"/>
                <a:gd name="T26" fmla="*/ 11 w 123"/>
                <a:gd name="T27" fmla="*/ 137 h 189"/>
                <a:gd name="T28" fmla="*/ 22 w 123"/>
                <a:gd name="T29" fmla="*/ 123 h 189"/>
                <a:gd name="T30" fmla="*/ 111 w 123"/>
                <a:gd name="T31" fmla="*/ 100 h 189"/>
                <a:gd name="T32" fmla="*/ 120 w 123"/>
                <a:gd name="T33" fmla="*/ 114 h 189"/>
                <a:gd name="T34" fmla="*/ 114 w 123"/>
                <a:gd name="T35" fmla="*/ 134 h 189"/>
                <a:gd name="T36" fmla="*/ 109 w 123"/>
                <a:gd name="T37" fmla="*/ 99 h 189"/>
                <a:gd name="T38" fmla="*/ 116 w 123"/>
                <a:gd name="T39" fmla="*/ 83 h 189"/>
                <a:gd name="T40" fmla="*/ 108 w 123"/>
                <a:gd name="T41" fmla="*/ 64 h 189"/>
                <a:gd name="T42" fmla="*/ 98 w 123"/>
                <a:gd name="T43" fmla="*/ 62 h 189"/>
                <a:gd name="T44" fmla="*/ 70 w 123"/>
                <a:gd name="T45" fmla="*/ 71 h 189"/>
                <a:gd name="T46" fmla="*/ 15 w 123"/>
                <a:gd name="T47" fmla="*/ 92 h 189"/>
                <a:gd name="T48" fmla="*/ 21 w 123"/>
                <a:gd name="T49" fmla="*/ 122 h 189"/>
                <a:gd name="T50" fmla="*/ 109 w 123"/>
                <a:gd name="T51" fmla="*/ 99 h 189"/>
                <a:gd name="T52" fmla="*/ 96 w 123"/>
                <a:gd name="T53" fmla="*/ 52 h 189"/>
                <a:gd name="T54" fmla="*/ 54 w 123"/>
                <a:gd name="T55" fmla="*/ 63 h 189"/>
                <a:gd name="T56" fmla="*/ 34 w 123"/>
                <a:gd name="T57" fmla="*/ 51 h 189"/>
                <a:gd name="T58" fmla="*/ 66 w 123"/>
                <a:gd name="T59" fmla="*/ 20 h 189"/>
                <a:gd name="T60" fmla="*/ 101 w 123"/>
                <a:gd name="T61" fmla="*/ 5 h 189"/>
                <a:gd name="T62" fmla="*/ 118 w 123"/>
                <a:gd name="T63" fmla="*/ 35 h 189"/>
                <a:gd name="T64" fmla="*/ 96 w 123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189">
                  <a:moveTo>
                    <a:pt x="102" y="189"/>
                  </a:moveTo>
                  <a:cubicBezTo>
                    <a:pt x="109" y="183"/>
                    <a:pt x="114" y="176"/>
                    <a:pt x="118" y="166"/>
                  </a:cubicBezTo>
                  <a:cubicBezTo>
                    <a:pt x="121" y="156"/>
                    <a:pt x="122" y="142"/>
                    <a:pt x="113" y="136"/>
                  </a:cubicBezTo>
                  <a:cubicBezTo>
                    <a:pt x="93" y="140"/>
                    <a:pt x="74" y="145"/>
                    <a:pt x="54" y="150"/>
                  </a:cubicBezTo>
                  <a:cubicBezTo>
                    <a:pt x="46" y="152"/>
                    <a:pt x="41" y="164"/>
                    <a:pt x="47" y="172"/>
                  </a:cubicBezTo>
                  <a:cubicBezTo>
                    <a:pt x="52" y="178"/>
                    <a:pt x="73" y="177"/>
                    <a:pt x="87" y="175"/>
                  </a:cubicBezTo>
                  <a:cubicBezTo>
                    <a:pt x="96" y="174"/>
                    <a:pt x="98" y="175"/>
                    <a:pt x="99" y="179"/>
                  </a:cubicBezTo>
                  <a:cubicBezTo>
                    <a:pt x="100" y="183"/>
                    <a:pt x="101" y="186"/>
                    <a:pt x="102" y="189"/>
                  </a:cubicBezTo>
                  <a:close/>
                  <a:moveTo>
                    <a:pt x="114" y="134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1"/>
                    <a:pt x="28" y="157"/>
                    <a:pt x="19" y="153"/>
                  </a:cubicBezTo>
                  <a:cubicBezTo>
                    <a:pt x="14" y="150"/>
                    <a:pt x="10" y="147"/>
                    <a:pt x="11" y="137"/>
                  </a:cubicBezTo>
                  <a:cubicBezTo>
                    <a:pt x="12" y="130"/>
                    <a:pt x="14" y="124"/>
                    <a:pt x="22" y="123"/>
                  </a:cubicBezTo>
                  <a:cubicBezTo>
                    <a:pt x="53" y="117"/>
                    <a:pt x="80" y="109"/>
                    <a:pt x="111" y="100"/>
                  </a:cubicBezTo>
                  <a:cubicBezTo>
                    <a:pt x="119" y="101"/>
                    <a:pt x="119" y="108"/>
                    <a:pt x="120" y="114"/>
                  </a:cubicBezTo>
                  <a:cubicBezTo>
                    <a:pt x="121" y="120"/>
                    <a:pt x="123" y="130"/>
                    <a:pt x="114" y="134"/>
                  </a:cubicBezTo>
                  <a:close/>
                  <a:moveTo>
                    <a:pt x="109" y="99"/>
                  </a:moveTo>
                  <a:cubicBezTo>
                    <a:pt x="115" y="94"/>
                    <a:pt x="117" y="90"/>
                    <a:pt x="116" y="83"/>
                  </a:cubicBezTo>
                  <a:cubicBezTo>
                    <a:pt x="115" y="77"/>
                    <a:pt x="113" y="67"/>
                    <a:pt x="108" y="64"/>
                  </a:cubicBezTo>
                  <a:cubicBezTo>
                    <a:pt x="105" y="63"/>
                    <a:pt x="102" y="63"/>
                    <a:pt x="98" y="62"/>
                  </a:cubicBezTo>
                  <a:cubicBezTo>
                    <a:pt x="91" y="64"/>
                    <a:pt x="81" y="67"/>
                    <a:pt x="70" y="71"/>
                  </a:cubicBezTo>
                  <a:cubicBezTo>
                    <a:pt x="49" y="78"/>
                    <a:pt x="24" y="86"/>
                    <a:pt x="15" y="92"/>
                  </a:cubicBezTo>
                  <a:cubicBezTo>
                    <a:pt x="0" y="101"/>
                    <a:pt x="3" y="124"/>
                    <a:pt x="21" y="122"/>
                  </a:cubicBezTo>
                  <a:cubicBezTo>
                    <a:pt x="54" y="115"/>
                    <a:pt x="80" y="107"/>
                    <a:pt x="109" y="99"/>
                  </a:cubicBezTo>
                  <a:close/>
                  <a:moveTo>
                    <a:pt x="96" y="52"/>
                  </a:moveTo>
                  <a:cubicBezTo>
                    <a:pt x="80" y="57"/>
                    <a:pt x="71" y="59"/>
                    <a:pt x="54" y="63"/>
                  </a:cubicBezTo>
                  <a:cubicBezTo>
                    <a:pt x="41" y="66"/>
                    <a:pt x="36" y="58"/>
                    <a:pt x="34" y="51"/>
                  </a:cubicBezTo>
                  <a:cubicBezTo>
                    <a:pt x="31" y="36"/>
                    <a:pt x="47" y="27"/>
                    <a:pt x="66" y="20"/>
                  </a:cubicBezTo>
                  <a:cubicBezTo>
                    <a:pt x="78" y="14"/>
                    <a:pt x="91" y="9"/>
                    <a:pt x="101" y="5"/>
                  </a:cubicBezTo>
                  <a:cubicBezTo>
                    <a:pt x="114" y="0"/>
                    <a:pt x="123" y="25"/>
                    <a:pt x="118" y="35"/>
                  </a:cubicBezTo>
                  <a:cubicBezTo>
                    <a:pt x="115" y="42"/>
                    <a:pt x="104" y="47"/>
                    <a:pt x="96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ṩḻiḋé">
              <a:extLst>
                <a:ext uri="{FF2B5EF4-FFF2-40B4-BE49-F238E27FC236}">
                  <a16:creationId xmlns:a16="http://schemas.microsoft.com/office/drawing/2014/main" id="{97A3574E-3E45-45A0-BA06-A2B6DF75ECBB}"/>
                </a:ext>
              </a:extLst>
            </p:cNvPr>
            <p:cNvSpPr/>
            <p:nvPr/>
          </p:nvSpPr>
          <p:spPr bwMode="auto">
            <a:xfrm>
              <a:off x="4578350" y="3533775"/>
              <a:ext cx="198438" cy="73025"/>
            </a:xfrm>
            <a:custGeom>
              <a:avLst/>
              <a:gdLst>
                <a:gd name="T0" fmla="*/ 0 w 60"/>
                <a:gd name="T1" fmla="*/ 7 h 22"/>
                <a:gd name="T2" fmla="*/ 39 w 60"/>
                <a:gd name="T3" fmla="*/ 9 h 22"/>
                <a:gd name="T4" fmla="*/ 51 w 60"/>
                <a:gd name="T5" fmla="*/ 13 h 22"/>
                <a:gd name="T6" fmla="*/ 54 w 60"/>
                <a:gd name="T7" fmla="*/ 22 h 22"/>
                <a:gd name="T8" fmla="*/ 60 w 60"/>
                <a:gd name="T9" fmla="*/ 0 h 22"/>
                <a:gd name="T10" fmla="*/ 0 w 60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22">
                  <a:moveTo>
                    <a:pt x="0" y="7"/>
                  </a:moveTo>
                  <a:cubicBezTo>
                    <a:pt x="7" y="12"/>
                    <a:pt x="26" y="11"/>
                    <a:pt x="39" y="9"/>
                  </a:cubicBezTo>
                  <a:cubicBezTo>
                    <a:pt x="48" y="8"/>
                    <a:pt x="50" y="9"/>
                    <a:pt x="51" y="13"/>
                  </a:cubicBezTo>
                  <a:cubicBezTo>
                    <a:pt x="52" y="17"/>
                    <a:pt x="52" y="20"/>
                    <a:pt x="54" y="22"/>
                  </a:cubicBezTo>
                  <a:cubicBezTo>
                    <a:pt x="54" y="15"/>
                    <a:pt x="57" y="6"/>
                    <a:pt x="60" y="0"/>
                  </a:cubicBezTo>
                  <a:cubicBezTo>
                    <a:pt x="39" y="6"/>
                    <a:pt x="21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ṧḷîḓè">
              <a:extLst>
                <a:ext uri="{FF2B5EF4-FFF2-40B4-BE49-F238E27FC236}">
                  <a16:creationId xmlns:a16="http://schemas.microsoft.com/office/drawing/2014/main" id="{C6389EF3-F129-4039-9E6B-0775C7D51864}"/>
                </a:ext>
              </a:extLst>
            </p:cNvPr>
            <p:cNvSpPr/>
            <p:nvPr/>
          </p:nvSpPr>
          <p:spPr bwMode="auto">
            <a:xfrm>
              <a:off x="4454525" y="3279775"/>
              <a:ext cx="349250" cy="112712"/>
            </a:xfrm>
            <a:custGeom>
              <a:avLst/>
              <a:gdLst>
                <a:gd name="T0" fmla="*/ 99 w 106"/>
                <a:gd name="T1" fmla="*/ 10 h 34"/>
                <a:gd name="T2" fmla="*/ 106 w 106"/>
                <a:gd name="T3" fmla="*/ 0 h 34"/>
                <a:gd name="T4" fmla="*/ 70 w 106"/>
                <a:gd name="T5" fmla="*/ 10 h 34"/>
                <a:gd name="T6" fmla="*/ 23 w 106"/>
                <a:gd name="T7" fmla="*/ 25 h 34"/>
                <a:gd name="T8" fmla="*/ 0 w 106"/>
                <a:gd name="T9" fmla="*/ 30 h 34"/>
                <a:gd name="T10" fmla="*/ 11 w 106"/>
                <a:gd name="T11" fmla="*/ 33 h 34"/>
                <a:gd name="T12" fmla="*/ 99 w 106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4">
                  <a:moveTo>
                    <a:pt x="99" y="10"/>
                  </a:moveTo>
                  <a:cubicBezTo>
                    <a:pt x="103" y="7"/>
                    <a:pt x="105" y="4"/>
                    <a:pt x="106" y="0"/>
                  </a:cubicBezTo>
                  <a:cubicBezTo>
                    <a:pt x="97" y="5"/>
                    <a:pt x="80" y="8"/>
                    <a:pt x="70" y="10"/>
                  </a:cubicBezTo>
                  <a:cubicBezTo>
                    <a:pt x="55" y="14"/>
                    <a:pt x="41" y="19"/>
                    <a:pt x="23" y="25"/>
                  </a:cubicBezTo>
                  <a:cubicBezTo>
                    <a:pt x="16" y="28"/>
                    <a:pt x="8" y="30"/>
                    <a:pt x="0" y="30"/>
                  </a:cubicBezTo>
                  <a:cubicBezTo>
                    <a:pt x="3" y="32"/>
                    <a:pt x="6" y="34"/>
                    <a:pt x="11" y="33"/>
                  </a:cubicBezTo>
                  <a:cubicBezTo>
                    <a:pt x="44" y="26"/>
                    <a:pt x="70" y="18"/>
                    <a:pt x="99" y="1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sḻiḑê">
              <a:extLst>
                <a:ext uri="{FF2B5EF4-FFF2-40B4-BE49-F238E27FC236}">
                  <a16:creationId xmlns:a16="http://schemas.microsoft.com/office/drawing/2014/main" id="{55D2A30C-7A8E-4F32-A7D0-F5BA0DBBEE0B}"/>
                </a:ext>
              </a:extLst>
            </p:cNvPr>
            <p:cNvSpPr/>
            <p:nvPr/>
          </p:nvSpPr>
          <p:spPr bwMode="auto">
            <a:xfrm>
              <a:off x="4543425" y="3095625"/>
              <a:ext cx="269875" cy="106362"/>
            </a:xfrm>
            <a:custGeom>
              <a:avLst/>
              <a:gdLst>
                <a:gd name="T0" fmla="*/ 59 w 82"/>
                <a:gd name="T1" fmla="*/ 19 h 32"/>
                <a:gd name="T2" fmla="*/ 81 w 82"/>
                <a:gd name="T3" fmla="*/ 2 h 32"/>
                <a:gd name="T4" fmla="*/ 82 w 82"/>
                <a:gd name="T5" fmla="*/ 0 h 32"/>
                <a:gd name="T6" fmla="*/ 0 w 82"/>
                <a:gd name="T7" fmla="*/ 24 h 32"/>
                <a:gd name="T8" fmla="*/ 1 w 82"/>
                <a:gd name="T9" fmla="*/ 26 h 32"/>
                <a:gd name="T10" fmla="*/ 17 w 82"/>
                <a:gd name="T11" fmla="*/ 30 h 32"/>
                <a:gd name="T12" fmla="*/ 59 w 82"/>
                <a:gd name="T1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2">
                  <a:moveTo>
                    <a:pt x="59" y="19"/>
                  </a:moveTo>
                  <a:cubicBezTo>
                    <a:pt x="67" y="14"/>
                    <a:pt x="78" y="9"/>
                    <a:pt x="81" y="2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2"/>
                    <a:pt x="17" y="30"/>
                  </a:cubicBezTo>
                  <a:cubicBezTo>
                    <a:pt x="34" y="26"/>
                    <a:pt x="43" y="24"/>
                    <a:pt x="59" y="1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śḻíďê">
              <a:extLst>
                <a:ext uri="{FF2B5EF4-FFF2-40B4-BE49-F238E27FC236}">
                  <a16:creationId xmlns:a16="http://schemas.microsoft.com/office/drawing/2014/main" id="{366AA61A-F2D7-4A55-BE97-7E45F4389EC5}"/>
                </a:ext>
              </a:extLst>
            </p:cNvPr>
            <p:cNvSpPr/>
            <p:nvPr/>
          </p:nvSpPr>
          <p:spPr bwMode="auto">
            <a:xfrm>
              <a:off x="4540250" y="3089275"/>
              <a:ext cx="111125" cy="92075"/>
            </a:xfrm>
            <a:custGeom>
              <a:avLst/>
              <a:gdLst>
                <a:gd name="T0" fmla="*/ 30 w 34"/>
                <a:gd name="T1" fmla="*/ 22 h 28"/>
                <a:gd name="T2" fmla="*/ 12 w 34"/>
                <a:gd name="T3" fmla="*/ 28 h 28"/>
                <a:gd name="T4" fmla="*/ 5 w 34"/>
                <a:gd name="T5" fmla="*/ 9 h 28"/>
                <a:gd name="T6" fmla="*/ 23 w 34"/>
                <a:gd name="T7" fmla="*/ 0 h 28"/>
                <a:gd name="T8" fmla="*/ 32 w 34"/>
                <a:gd name="T9" fmla="*/ 11 h 28"/>
                <a:gd name="T10" fmla="*/ 30 w 34"/>
                <a:gd name="T1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30" y="22"/>
                  </a:moveTo>
                  <a:cubicBezTo>
                    <a:pt x="27" y="24"/>
                    <a:pt x="18" y="28"/>
                    <a:pt x="12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8" y="4"/>
                    <a:pt x="18" y="0"/>
                    <a:pt x="23" y="0"/>
                  </a:cubicBezTo>
                  <a:cubicBezTo>
                    <a:pt x="27" y="0"/>
                    <a:pt x="30" y="5"/>
                    <a:pt x="32" y="11"/>
                  </a:cubicBezTo>
                  <a:cubicBezTo>
                    <a:pt x="33" y="15"/>
                    <a:pt x="34" y="20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şḷíḍe">
              <a:extLst>
                <a:ext uri="{FF2B5EF4-FFF2-40B4-BE49-F238E27FC236}">
                  <a16:creationId xmlns:a16="http://schemas.microsoft.com/office/drawing/2014/main" id="{5065F0FD-87A1-4773-9C36-9ECAAAF64662}"/>
                </a:ext>
              </a:extLst>
            </p:cNvPr>
            <p:cNvSpPr/>
            <p:nvPr/>
          </p:nvSpPr>
          <p:spPr bwMode="auto">
            <a:xfrm>
              <a:off x="4440238" y="3287713"/>
              <a:ext cx="112713" cy="95250"/>
            </a:xfrm>
            <a:custGeom>
              <a:avLst/>
              <a:gdLst>
                <a:gd name="T0" fmla="*/ 30 w 34"/>
                <a:gd name="T1" fmla="*/ 23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3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1"/>
                    <a:pt x="30" y="5"/>
                    <a:pt x="32" y="11"/>
                  </a:cubicBezTo>
                  <a:cubicBezTo>
                    <a:pt x="33" y="16"/>
                    <a:pt x="34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šliḑe">
              <a:extLst>
                <a:ext uri="{FF2B5EF4-FFF2-40B4-BE49-F238E27FC236}">
                  <a16:creationId xmlns:a16="http://schemas.microsoft.com/office/drawing/2014/main" id="{505BD4F9-5E2F-4BA5-BC45-11093D7CCBF6}"/>
                </a:ext>
              </a:extLst>
            </p:cNvPr>
            <p:cNvSpPr/>
            <p:nvPr/>
          </p:nvSpPr>
          <p:spPr bwMode="auto">
            <a:xfrm>
              <a:off x="4575175" y="3490913"/>
              <a:ext cx="82550" cy="66675"/>
            </a:xfrm>
            <a:custGeom>
              <a:avLst/>
              <a:gdLst>
                <a:gd name="T0" fmla="*/ 19 w 25"/>
                <a:gd name="T1" fmla="*/ 0 h 20"/>
                <a:gd name="T2" fmla="*/ 5 w 25"/>
                <a:gd name="T3" fmla="*/ 3 h 20"/>
                <a:gd name="T4" fmla="*/ 7 w 25"/>
                <a:gd name="T5" fmla="*/ 19 h 20"/>
                <a:gd name="T6" fmla="*/ 22 w 25"/>
                <a:gd name="T7" fmla="*/ 18 h 20"/>
                <a:gd name="T8" fmla="*/ 24 w 25"/>
                <a:gd name="T9" fmla="*/ 7 h 20"/>
                <a:gd name="T10" fmla="*/ 19 w 2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">
                  <a:moveTo>
                    <a:pt x="19" y="0"/>
                  </a:moveTo>
                  <a:cubicBezTo>
                    <a:pt x="16" y="0"/>
                    <a:pt x="8" y="1"/>
                    <a:pt x="5" y="3"/>
                  </a:cubicBezTo>
                  <a:cubicBezTo>
                    <a:pt x="0" y="7"/>
                    <a:pt x="1" y="16"/>
                    <a:pt x="7" y="19"/>
                  </a:cubicBezTo>
                  <a:cubicBezTo>
                    <a:pt x="11" y="20"/>
                    <a:pt x="19" y="20"/>
                    <a:pt x="22" y="18"/>
                  </a:cubicBezTo>
                  <a:cubicBezTo>
                    <a:pt x="25" y="17"/>
                    <a:pt x="25" y="12"/>
                    <a:pt x="24" y="7"/>
                  </a:cubicBezTo>
                  <a:cubicBezTo>
                    <a:pt x="24" y="4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sḻiḓê">
              <a:extLst>
                <a:ext uri="{FF2B5EF4-FFF2-40B4-BE49-F238E27FC236}">
                  <a16:creationId xmlns:a16="http://schemas.microsoft.com/office/drawing/2014/main" id="{BC5F55D2-A25A-43A5-93BB-6599FDD6C395}"/>
                </a:ext>
              </a:extLst>
            </p:cNvPr>
            <p:cNvSpPr/>
            <p:nvPr/>
          </p:nvSpPr>
          <p:spPr bwMode="auto">
            <a:xfrm>
              <a:off x="4479925" y="3392488"/>
              <a:ext cx="339725" cy="112712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1 w 103"/>
                <a:gd name="T7" fmla="*/ 30 h 34"/>
                <a:gd name="T8" fmla="*/ 43 w 103"/>
                <a:gd name="T9" fmla="*/ 24 h 34"/>
                <a:gd name="T10" fmla="*/ 78 w 103"/>
                <a:gd name="T11" fmla="*/ 15 h 34"/>
                <a:gd name="T12" fmla="*/ 80 w 103"/>
                <a:gd name="T13" fmla="*/ 15 h 34"/>
                <a:gd name="T14" fmla="*/ 86 w 103"/>
                <a:gd name="T15" fmla="*/ 13 h 34"/>
                <a:gd name="T16" fmla="*/ 92 w 103"/>
                <a:gd name="T17" fmla="*/ 12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0" y="34"/>
                    <a:pt x="29" y="28"/>
                    <a:pt x="43" y="2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9"/>
                    <a:pt x="103" y="5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şḷídé">
              <a:extLst>
                <a:ext uri="{FF2B5EF4-FFF2-40B4-BE49-F238E27FC236}">
                  <a16:creationId xmlns:a16="http://schemas.microsoft.com/office/drawing/2014/main" id="{CB86110B-9820-4CEE-A83A-4644CC547A8A}"/>
                </a:ext>
              </a:extLst>
            </p:cNvPr>
            <p:cNvSpPr/>
            <p:nvPr/>
          </p:nvSpPr>
          <p:spPr bwMode="auto">
            <a:xfrm>
              <a:off x="4460875" y="3395663"/>
              <a:ext cx="111125" cy="92075"/>
            </a:xfrm>
            <a:custGeom>
              <a:avLst/>
              <a:gdLst>
                <a:gd name="T0" fmla="*/ 24 w 34"/>
                <a:gd name="T1" fmla="*/ 1 h 28"/>
                <a:gd name="T2" fmla="*/ 6 w 34"/>
                <a:gd name="T3" fmla="*/ 6 h 28"/>
                <a:gd name="T4" fmla="*/ 10 w 34"/>
                <a:gd name="T5" fmla="*/ 26 h 28"/>
                <a:gd name="T6" fmla="*/ 30 w 34"/>
                <a:gd name="T7" fmla="*/ 23 h 28"/>
                <a:gd name="T8" fmla="*/ 32 w 34"/>
                <a:gd name="T9" fmla="*/ 9 h 28"/>
                <a:gd name="T10" fmla="*/ 24 w 34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8">
                  <a:moveTo>
                    <a:pt x="24" y="1"/>
                  </a:moveTo>
                  <a:cubicBezTo>
                    <a:pt x="20" y="1"/>
                    <a:pt x="10" y="2"/>
                    <a:pt x="6" y="6"/>
                  </a:cubicBezTo>
                  <a:cubicBezTo>
                    <a:pt x="0" y="12"/>
                    <a:pt x="3" y="24"/>
                    <a:pt x="10" y="26"/>
                  </a:cubicBezTo>
                  <a:cubicBezTo>
                    <a:pt x="16" y="28"/>
                    <a:pt x="26" y="26"/>
                    <a:pt x="30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7" y="0"/>
                    <a:pt x="24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ṣľíḑè">
              <a:extLst>
                <a:ext uri="{FF2B5EF4-FFF2-40B4-BE49-F238E27FC236}">
                  <a16:creationId xmlns:a16="http://schemas.microsoft.com/office/drawing/2014/main" id="{9FB88FD2-220C-41AD-963D-C0671D9A99FD}"/>
                </a:ext>
              </a:extLst>
            </p:cNvPr>
            <p:cNvSpPr/>
            <p:nvPr/>
          </p:nvSpPr>
          <p:spPr bwMode="auto">
            <a:xfrm>
              <a:off x="4008438" y="3886200"/>
              <a:ext cx="492125" cy="271462"/>
            </a:xfrm>
            <a:custGeom>
              <a:avLst/>
              <a:gdLst>
                <a:gd name="T0" fmla="*/ 18 w 149"/>
                <a:gd name="T1" fmla="*/ 0 h 82"/>
                <a:gd name="T2" fmla="*/ 149 w 149"/>
                <a:gd name="T3" fmla="*/ 26 h 82"/>
                <a:gd name="T4" fmla="*/ 127 w 149"/>
                <a:gd name="T5" fmla="*/ 80 h 82"/>
                <a:gd name="T6" fmla="*/ 0 w 149"/>
                <a:gd name="T7" fmla="*/ 82 h 82"/>
                <a:gd name="T8" fmla="*/ 18 w 14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18" y="0"/>
                  </a:moveTo>
                  <a:cubicBezTo>
                    <a:pt x="62" y="10"/>
                    <a:pt x="104" y="19"/>
                    <a:pt x="149" y="26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ṥļiḋè">
              <a:extLst>
                <a:ext uri="{FF2B5EF4-FFF2-40B4-BE49-F238E27FC236}">
                  <a16:creationId xmlns:a16="http://schemas.microsoft.com/office/drawing/2014/main" id="{50209E01-FCF4-48E5-B79C-78D9B9DB131E}"/>
                </a:ext>
              </a:extLst>
            </p:cNvPr>
            <p:cNvSpPr/>
            <p:nvPr/>
          </p:nvSpPr>
          <p:spPr bwMode="auto">
            <a:xfrm>
              <a:off x="4067175" y="3965575"/>
              <a:ext cx="433388" cy="195262"/>
            </a:xfrm>
            <a:custGeom>
              <a:avLst/>
              <a:gdLst>
                <a:gd name="T0" fmla="*/ 107 w 131"/>
                <a:gd name="T1" fmla="*/ 5 h 59"/>
                <a:gd name="T2" fmla="*/ 117 w 131"/>
                <a:gd name="T3" fmla="*/ 0 h 59"/>
                <a:gd name="T4" fmla="*/ 131 w 131"/>
                <a:gd name="T5" fmla="*/ 2 h 59"/>
                <a:gd name="T6" fmla="*/ 115 w 131"/>
                <a:gd name="T7" fmla="*/ 57 h 59"/>
                <a:gd name="T8" fmla="*/ 64 w 131"/>
                <a:gd name="T9" fmla="*/ 59 h 59"/>
                <a:gd name="T10" fmla="*/ 0 w 131"/>
                <a:gd name="T11" fmla="*/ 11 h 59"/>
                <a:gd name="T12" fmla="*/ 107 w 131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59">
                  <a:moveTo>
                    <a:pt x="107" y="5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6" y="11"/>
                    <a:pt x="71" y="8"/>
                    <a:pt x="107" y="5"/>
                  </a:cubicBez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Slîḓê">
              <a:extLst>
                <a:ext uri="{FF2B5EF4-FFF2-40B4-BE49-F238E27FC236}">
                  <a16:creationId xmlns:a16="http://schemas.microsoft.com/office/drawing/2014/main" id="{BD72EE5D-6EBB-4EB6-BCA3-90DDE04E761D}"/>
                </a:ext>
              </a:extLst>
            </p:cNvPr>
            <p:cNvSpPr/>
            <p:nvPr/>
          </p:nvSpPr>
          <p:spPr bwMode="auto">
            <a:xfrm>
              <a:off x="2906713" y="3989388"/>
              <a:ext cx="1600200" cy="2147887"/>
            </a:xfrm>
            <a:custGeom>
              <a:avLst/>
              <a:gdLst>
                <a:gd name="T0" fmla="*/ 332 w 485"/>
                <a:gd name="T1" fmla="*/ 0 h 652"/>
                <a:gd name="T2" fmla="*/ 485 w 485"/>
                <a:gd name="T3" fmla="*/ 25 h 652"/>
                <a:gd name="T4" fmla="*/ 174 w 485"/>
                <a:gd name="T5" fmla="*/ 652 h 652"/>
                <a:gd name="T6" fmla="*/ 0 w 485"/>
                <a:gd name="T7" fmla="*/ 652 h 652"/>
                <a:gd name="T8" fmla="*/ 332 w 485"/>
                <a:gd name="T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652">
                  <a:moveTo>
                    <a:pt x="332" y="0"/>
                  </a:moveTo>
                  <a:cubicBezTo>
                    <a:pt x="370" y="7"/>
                    <a:pt x="439" y="25"/>
                    <a:pt x="485" y="25"/>
                  </a:cubicBezTo>
                  <a:cubicBezTo>
                    <a:pt x="174" y="652"/>
                    <a:pt x="174" y="652"/>
                    <a:pt x="174" y="652"/>
                  </a:cubicBezTo>
                  <a:cubicBezTo>
                    <a:pt x="0" y="652"/>
                    <a:pt x="0" y="652"/>
                    <a:pt x="0" y="652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ṣļïḑé">
              <a:extLst>
                <a:ext uri="{FF2B5EF4-FFF2-40B4-BE49-F238E27FC236}">
                  <a16:creationId xmlns:a16="http://schemas.microsoft.com/office/drawing/2014/main" id="{484F9905-BD9D-4DA3-9C43-C5ED5342E6DB}"/>
                </a:ext>
              </a:extLst>
            </p:cNvPr>
            <p:cNvSpPr/>
            <p:nvPr/>
          </p:nvSpPr>
          <p:spPr bwMode="auto">
            <a:xfrm>
              <a:off x="2922588" y="4064000"/>
              <a:ext cx="1584325" cy="2073275"/>
            </a:xfrm>
            <a:custGeom>
              <a:avLst/>
              <a:gdLst>
                <a:gd name="T0" fmla="*/ 149 w 480"/>
                <a:gd name="T1" fmla="*/ 605 h 629"/>
                <a:gd name="T2" fmla="*/ 451 w 480"/>
                <a:gd name="T3" fmla="*/ 0 h 629"/>
                <a:gd name="T4" fmla="*/ 480 w 480"/>
                <a:gd name="T5" fmla="*/ 2 h 629"/>
                <a:gd name="T6" fmla="*/ 169 w 480"/>
                <a:gd name="T7" fmla="*/ 629 h 629"/>
                <a:gd name="T8" fmla="*/ 0 w 480"/>
                <a:gd name="T9" fmla="*/ 629 h 629"/>
                <a:gd name="T10" fmla="*/ 149 w 480"/>
                <a:gd name="T11" fmla="*/ 60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629">
                  <a:moveTo>
                    <a:pt x="149" y="605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61" y="1"/>
                    <a:pt x="471" y="2"/>
                    <a:pt x="480" y="2"/>
                  </a:cubicBezTo>
                  <a:cubicBezTo>
                    <a:pt x="169" y="629"/>
                    <a:pt x="169" y="629"/>
                    <a:pt x="169" y="629"/>
                  </a:cubicBezTo>
                  <a:cubicBezTo>
                    <a:pt x="0" y="629"/>
                    <a:pt x="0" y="629"/>
                    <a:pt x="0" y="629"/>
                  </a:cubicBezTo>
                  <a:lnTo>
                    <a:pt x="149" y="605"/>
                  </a:lnTo>
                  <a:close/>
                </a:path>
              </a:pathLst>
            </a:custGeom>
            <a:solidFill>
              <a:srgbClr val="703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ṥľide">
              <a:extLst>
                <a:ext uri="{FF2B5EF4-FFF2-40B4-BE49-F238E27FC236}">
                  <a16:creationId xmlns:a16="http://schemas.microsoft.com/office/drawing/2014/main" id="{9B84ED19-2622-4BF2-882B-C504A5041E8F}"/>
                </a:ext>
              </a:extLst>
            </p:cNvPr>
            <p:cNvSpPr/>
            <p:nvPr/>
          </p:nvSpPr>
          <p:spPr bwMode="auto">
            <a:xfrm>
              <a:off x="4084638" y="3929063"/>
              <a:ext cx="46038" cy="42862"/>
            </a:xfrm>
            <a:prstGeom prst="ellipse">
              <a:avLst/>
            </a:prstGeom>
            <a:solidFill>
              <a:srgbClr val="6CE3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ṡḻiďê">
              <a:extLst>
                <a:ext uri="{FF2B5EF4-FFF2-40B4-BE49-F238E27FC236}">
                  <a16:creationId xmlns:a16="http://schemas.microsoft.com/office/drawing/2014/main" id="{87319B81-84B4-412F-8D1E-33A201A5CD00}"/>
                </a:ext>
              </a:extLst>
            </p:cNvPr>
            <p:cNvSpPr/>
            <p:nvPr/>
          </p:nvSpPr>
          <p:spPr bwMode="auto">
            <a:xfrm>
              <a:off x="2744788" y="4687888"/>
              <a:ext cx="811213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4 h 328"/>
                <a:gd name="T4" fmla="*/ 3 w 246"/>
                <a:gd name="T5" fmla="*/ 147 h 328"/>
                <a:gd name="T6" fmla="*/ 22 w 246"/>
                <a:gd name="T7" fmla="*/ 228 h 328"/>
                <a:gd name="T8" fmla="*/ 24 w 246"/>
                <a:gd name="T9" fmla="*/ 316 h 328"/>
                <a:gd name="T10" fmla="*/ 144 w 246"/>
                <a:gd name="T11" fmla="*/ 328 h 328"/>
                <a:gd name="T12" fmla="*/ 154 w 246"/>
                <a:gd name="T13" fmla="*/ 288 h 328"/>
                <a:gd name="T14" fmla="*/ 186 w 246"/>
                <a:gd name="T15" fmla="*/ 262 h 328"/>
                <a:gd name="T16" fmla="*/ 225 w 246"/>
                <a:gd name="T17" fmla="*/ 204 h 328"/>
                <a:gd name="T18" fmla="*/ 244 w 246"/>
                <a:gd name="T19" fmla="*/ 162 h 328"/>
                <a:gd name="T20" fmla="*/ 227 w 246"/>
                <a:gd name="T21" fmla="*/ 158 h 328"/>
                <a:gd name="T22" fmla="*/ 228 w 246"/>
                <a:gd name="T23" fmla="*/ 102 h 328"/>
                <a:gd name="T24" fmla="*/ 227 w 246"/>
                <a:gd name="T25" fmla="*/ 43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7" y="50"/>
                    <a:pt x="41" y="61"/>
                    <a:pt x="35" y="74"/>
                  </a:cubicBezTo>
                  <a:cubicBezTo>
                    <a:pt x="20" y="111"/>
                    <a:pt x="6" y="126"/>
                    <a:pt x="3" y="147"/>
                  </a:cubicBezTo>
                  <a:cubicBezTo>
                    <a:pt x="0" y="169"/>
                    <a:pt x="15" y="196"/>
                    <a:pt x="22" y="228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8"/>
                  </a:cubicBezTo>
                  <a:cubicBezTo>
                    <a:pt x="162" y="280"/>
                    <a:pt x="174" y="278"/>
                    <a:pt x="186" y="262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5"/>
                    <a:pt x="241" y="168"/>
                    <a:pt x="244" y="162"/>
                  </a:cubicBezTo>
                  <a:cubicBezTo>
                    <a:pt x="246" y="155"/>
                    <a:pt x="233" y="168"/>
                    <a:pt x="227" y="158"/>
                  </a:cubicBezTo>
                  <a:cubicBezTo>
                    <a:pt x="236" y="128"/>
                    <a:pt x="237" y="133"/>
                    <a:pt x="228" y="102"/>
                  </a:cubicBezTo>
                  <a:cubicBezTo>
                    <a:pt x="241" y="67"/>
                    <a:pt x="243" y="76"/>
                    <a:pt x="227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ṩlîḍê">
              <a:extLst>
                <a:ext uri="{FF2B5EF4-FFF2-40B4-BE49-F238E27FC236}">
                  <a16:creationId xmlns:a16="http://schemas.microsoft.com/office/drawing/2014/main" id="{52D95AC8-C860-44B2-8EC6-F8DA5F50FEB7}"/>
                </a:ext>
              </a:extLst>
            </p:cNvPr>
            <p:cNvSpPr/>
            <p:nvPr/>
          </p:nvSpPr>
          <p:spPr bwMode="auto">
            <a:xfrm>
              <a:off x="2886075" y="4687888"/>
              <a:ext cx="669925" cy="747712"/>
            </a:xfrm>
            <a:custGeom>
              <a:avLst/>
              <a:gdLst>
                <a:gd name="T0" fmla="*/ 171 w 203"/>
                <a:gd name="T1" fmla="*/ 221 h 227"/>
                <a:gd name="T2" fmla="*/ 182 w 203"/>
                <a:gd name="T3" fmla="*/ 204 h 227"/>
                <a:gd name="T4" fmla="*/ 201 w 203"/>
                <a:gd name="T5" fmla="*/ 162 h 227"/>
                <a:gd name="T6" fmla="*/ 184 w 203"/>
                <a:gd name="T7" fmla="*/ 158 h 227"/>
                <a:gd name="T8" fmla="*/ 185 w 203"/>
                <a:gd name="T9" fmla="*/ 102 h 227"/>
                <a:gd name="T10" fmla="*/ 184 w 203"/>
                <a:gd name="T11" fmla="*/ 43 h 227"/>
                <a:gd name="T12" fmla="*/ 183 w 203"/>
                <a:gd name="T13" fmla="*/ 0 h 227"/>
                <a:gd name="T14" fmla="*/ 59 w 203"/>
                <a:gd name="T15" fmla="*/ 20 h 227"/>
                <a:gd name="T16" fmla="*/ 21 w 203"/>
                <a:gd name="T17" fmla="*/ 32 h 227"/>
                <a:gd name="T18" fmla="*/ 29 w 203"/>
                <a:gd name="T19" fmla="*/ 43 h 227"/>
                <a:gd name="T20" fmla="*/ 5 w 203"/>
                <a:gd name="T21" fmla="*/ 131 h 227"/>
                <a:gd name="T22" fmla="*/ 1 w 203"/>
                <a:gd name="T23" fmla="*/ 173 h 227"/>
                <a:gd name="T24" fmla="*/ 10 w 203"/>
                <a:gd name="T25" fmla="*/ 217 h 227"/>
                <a:gd name="T26" fmla="*/ 29 w 203"/>
                <a:gd name="T27" fmla="*/ 221 h 227"/>
                <a:gd name="T28" fmla="*/ 171 w 203"/>
                <a:gd name="T29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7">
                  <a:moveTo>
                    <a:pt x="171" y="221"/>
                  </a:moveTo>
                  <a:cubicBezTo>
                    <a:pt x="175" y="215"/>
                    <a:pt x="179" y="209"/>
                    <a:pt x="182" y="204"/>
                  </a:cubicBezTo>
                  <a:cubicBezTo>
                    <a:pt x="187" y="195"/>
                    <a:pt x="198" y="168"/>
                    <a:pt x="201" y="162"/>
                  </a:cubicBezTo>
                  <a:cubicBezTo>
                    <a:pt x="203" y="155"/>
                    <a:pt x="190" y="168"/>
                    <a:pt x="184" y="158"/>
                  </a:cubicBezTo>
                  <a:cubicBezTo>
                    <a:pt x="193" y="128"/>
                    <a:pt x="194" y="133"/>
                    <a:pt x="185" y="102"/>
                  </a:cubicBezTo>
                  <a:cubicBezTo>
                    <a:pt x="198" y="67"/>
                    <a:pt x="200" y="76"/>
                    <a:pt x="184" y="4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85"/>
                    <a:pt x="11" y="106"/>
                    <a:pt x="5" y="131"/>
                  </a:cubicBezTo>
                  <a:cubicBezTo>
                    <a:pt x="1" y="147"/>
                    <a:pt x="1" y="161"/>
                    <a:pt x="1" y="173"/>
                  </a:cubicBezTo>
                  <a:cubicBezTo>
                    <a:pt x="0" y="194"/>
                    <a:pt x="3" y="209"/>
                    <a:pt x="10" y="217"/>
                  </a:cubicBezTo>
                  <a:cubicBezTo>
                    <a:pt x="15" y="222"/>
                    <a:pt x="21" y="221"/>
                    <a:pt x="29" y="221"/>
                  </a:cubicBezTo>
                  <a:cubicBezTo>
                    <a:pt x="91" y="222"/>
                    <a:pt x="143" y="227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śḻîḋé">
              <a:extLst>
                <a:ext uri="{FF2B5EF4-FFF2-40B4-BE49-F238E27FC236}">
                  <a16:creationId xmlns:a16="http://schemas.microsoft.com/office/drawing/2014/main" id="{C934B90C-291C-4391-BAE5-6E8C694B12A8}"/>
                </a:ext>
              </a:extLst>
            </p:cNvPr>
            <p:cNvSpPr/>
            <p:nvPr/>
          </p:nvSpPr>
          <p:spPr bwMode="auto">
            <a:xfrm>
              <a:off x="2922588" y="4387850"/>
              <a:ext cx="574675" cy="998537"/>
            </a:xfrm>
            <a:custGeom>
              <a:avLst/>
              <a:gdLst>
                <a:gd name="T0" fmla="*/ 18 w 174"/>
                <a:gd name="T1" fmla="*/ 0 h 303"/>
                <a:gd name="T2" fmla="*/ 157 w 174"/>
                <a:gd name="T3" fmla="*/ 0 h 303"/>
                <a:gd name="T4" fmla="*/ 174 w 174"/>
                <a:gd name="T5" fmla="*/ 17 h 303"/>
                <a:gd name="T6" fmla="*/ 173 w 174"/>
                <a:gd name="T7" fmla="*/ 286 h 303"/>
                <a:gd name="T8" fmla="*/ 156 w 174"/>
                <a:gd name="T9" fmla="*/ 303 h 303"/>
                <a:gd name="T10" fmla="*/ 17 w 174"/>
                <a:gd name="T11" fmla="*/ 302 h 303"/>
                <a:gd name="T12" fmla="*/ 0 w 174"/>
                <a:gd name="T13" fmla="*/ 285 h 303"/>
                <a:gd name="T14" fmla="*/ 1 w 174"/>
                <a:gd name="T15" fmla="*/ 17 h 303"/>
                <a:gd name="T16" fmla="*/ 18 w 174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303">
                  <a:moveTo>
                    <a:pt x="18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66" y="0"/>
                    <a:pt x="174" y="8"/>
                    <a:pt x="174" y="17"/>
                  </a:cubicBezTo>
                  <a:cubicBezTo>
                    <a:pt x="173" y="286"/>
                    <a:pt x="173" y="286"/>
                    <a:pt x="173" y="286"/>
                  </a:cubicBezTo>
                  <a:cubicBezTo>
                    <a:pt x="173" y="295"/>
                    <a:pt x="165" y="303"/>
                    <a:pt x="156" y="303"/>
                  </a:cubicBezTo>
                  <a:cubicBezTo>
                    <a:pt x="17" y="302"/>
                    <a:pt x="17" y="302"/>
                    <a:pt x="17" y="302"/>
                  </a:cubicBezTo>
                  <a:cubicBezTo>
                    <a:pt x="8" y="302"/>
                    <a:pt x="0" y="294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7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ŝ1ïḋè">
              <a:extLst>
                <a:ext uri="{FF2B5EF4-FFF2-40B4-BE49-F238E27FC236}">
                  <a16:creationId xmlns:a16="http://schemas.microsoft.com/office/drawing/2014/main" id="{B140E4D0-212E-4BA5-9D47-3EE8DAA8027B}"/>
                </a:ext>
              </a:extLst>
            </p:cNvPr>
            <p:cNvSpPr/>
            <p:nvPr/>
          </p:nvSpPr>
          <p:spPr bwMode="auto">
            <a:xfrm>
              <a:off x="2971800" y="4489450"/>
              <a:ext cx="476250" cy="715962"/>
            </a:xfrm>
            <a:custGeom>
              <a:avLst/>
              <a:gdLst>
                <a:gd name="T0" fmla="*/ 3 w 300"/>
                <a:gd name="T1" fmla="*/ 0 h 451"/>
                <a:gd name="T2" fmla="*/ 300 w 300"/>
                <a:gd name="T3" fmla="*/ 2 h 451"/>
                <a:gd name="T4" fmla="*/ 298 w 300"/>
                <a:gd name="T5" fmla="*/ 451 h 451"/>
                <a:gd name="T6" fmla="*/ 0 w 300"/>
                <a:gd name="T7" fmla="*/ 451 h 451"/>
                <a:gd name="T8" fmla="*/ 3 w 300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51">
                  <a:moveTo>
                    <a:pt x="3" y="0"/>
                  </a:moveTo>
                  <a:lnTo>
                    <a:pt x="300" y="2"/>
                  </a:lnTo>
                  <a:lnTo>
                    <a:pt x="298" y="451"/>
                  </a:lnTo>
                  <a:lnTo>
                    <a:pt x="0" y="45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ŝ1ïḍe">
              <a:extLst>
                <a:ext uri="{FF2B5EF4-FFF2-40B4-BE49-F238E27FC236}">
                  <a16:creationId xmlns:a16="http://schemas.microsoft.com/office/drawing/2014/main" id="{EE6C6A14-F2FD-4693-A234-2EFBEE665E40}"/>
                </a:ext>
              </a:extLst>
            </p:cNvPr>
            <p:cNvSpPr/>
            <p:nvPr/>
          </p:nvSpPr>
          <p:spPr bwMode="auto">
            <a:xfrm>
              <a:off x="2979738" y="4440238"/>
              <a:ext cx="457200" cy="19050"/>
            </a:xfrm>
            <a:custGeom>
              <a:avLst/>
              <a:gdLst>
                <a:gd name="T0" fmla="*/ 3 w 139"/>
                <a:gd name="T1" fmla="*/ 0 h 6"/>
                <a:gd name="T2" fmla="*/ 136 w 139"/>
                <a:gd name="T3" fmla="*/ 0 h 6"/>
                <a:gd name="T4" fmla="*/ 139 w 139"/>
                <a:gd name="T5" fmla="*/ 3 h 6"/>
                <a:gd name="T6" fmla="*/ 139 w 139"/>
                <a:gd name="T7" fmla="*/ 3 h 6"/>
                <a:gd name="T8" fmla="*/ 136 w 139"/>
                <a:gd name="T9" fmla="*/ 6 h 6"/>
                <a:gd name="T10" fmla="*/ 3 w 139"/>
                <a:gd name="T11" fmla="*/ 6 h 6"/>
                <a:gd name="T12" fmla="*/ 0 w 139"/>
                <a:gd name="T13" fmla="*/ 3 h 6"/>
                <a:gd name="T14" fmla="*/ 0 w 139"/>
                <a:gd name="T15" fmla="*/ 3 h 6"/>
                <a:gd name="T16" fmla="*/ 3 w 13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6">
                  <a:moveTo>
                    <a:pt x="3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8" y="0"/>
                    <a:pt x="139" y="1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5"/>
                    <a:pt x="138" y="6"/>
                    <a:pt x="136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ŝļîḋê">
              <a:extLst>
                <a:ext uri="{FF2B5EF4-FFF2-40B4-BE49-F238E27FC236}">
                  <a16:creationId xmlns:a16="http://schemas.microsoft.com/office/drawing/2014/main" id="{C696CF37-D1F7-47FE-98B6-165621D2C130}"/>
                </a:ext>
              </a:extLst>
            </p:cNvPr>
            <p:cNvSpPr/>
            <p:nvPr/>
          </p:nvSpPr>
          <p:spPr bwMode="auto">
            <a:xfrm>
              <a:off x="3130550" y="5230813"/>
              <a:ext cx="155575" cy="128587"/>
            </a:xfrm>
            <a:custGeom>
              <a:avLst/>
              <a:gdLst>
                <a:gd name="T0" fmla="*/ 9 w 47"/>
                <a:gd name="T1" fmla="*/ 0 h 39"/>
                <a:gd name="T2" fmla="*/ 38 w 47"/>
                <a:gd name="T3" fmla="*/ 0 h 39"/>
                <a:gd name="T4" fmla="*/ 47 w 47"/>
                <a:gd name="T5" fmla="*/ 8 h 39"/>
                <a:gd name="T6" fmla="*/ 47 w 47"/>
                <a:gd name="T7" fmla="*/ 30 h 39"/>
                <a:gd name="T8" fmla="*/ 38 w 47"/>
                <a:gd name="T9" fmla="*/ 39 h 39"/>
                <a:gd name="T10" fmla="*/ 9 w 47"/>
                <a:gd name="T11" fmla="*/ 39 h 39"/>
                <a:gd name="T12" fmla="*/ 0 w 47"/>
                <a:gd name="T13" fmla="*/ 30 h 39"/>
                <a:gd name="T14" fmla="*/ 0 w 47"/>
                <a:gd name="T15" fmla="*/ 8 h 39"/>
                <a:gd name="T16" fmla="*/ 9 w 4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9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7" y="4"/>
                    <a:pt x="47" y="8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5"/>
                    <a:pt x="43" y="39"/>
                    <a:pt x="3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5"/>
                    <a:pt x="0" y="3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ṩlíďè">
              <a:extLst>
                <a:ext uri="{FF2B5EF4-FFF2-40B4-BE49-F238E27FC236}">
                  <a16:creationId xmlns:a16="http://schemas.microsoft.com/office/drawing/2014/main" id="{9915ABAD-523C-4BD2-97BA-8580FBC9D134}"/>
                </a:ext>
              </a:extLst>
            </p:cNvPr>
            <p:cNvSpPr/>
            <p:nvPr/>
          </p:nvSpPr>
          <p:spPr bwMode="auto">
            <a:xfrm>
              <a:off x="3179763" y="5264150"/>
              <a:ext cx="57150" cy="58737"/>
            </a:xfrm>
            <a:custGeom>
              <a:avLst/>
              <a:gdLst>
                <a:gd name="T0" fmla="*/ 9 w 17"/>
                <a:gd name="T1" fmla="*/ 0 h 18"/>
                <a:gd name="T2" fmla="*/ 17 w 17"/>
                <a:gd name="T3" fmla="*/ 9 h 18"/>
                <a:gd name="T4" fmla="*/ 8 w 17"/>
                <a:gd name="T5" fmla="*/ 18 h 18"/>
                <a:gd name="T6" fmla="*/ 0 w 17"/>
                <a:gd name="T7" fmla="*/ 9 h 18"/>
                <a:gd name="T8" fmla="*/ 9 w 17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9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ṩlîḍè">
              <a:extLst>
                <a:ext uri="{FF2B5EF4-FFF2-40B4-BE49-F238E27FC236}">
                  <a16:creationId xmlns:a16="http://schemas.microsoft.com/office/drawing/2014/main" id="{752EE583-359D-4319-A11B-3CBD51053101}"/>
                </a:ext>
              </a:extLst>
            </p:cNvPr>
            <p:cNvSpPr/>
            <p:nvPr/>
          </p:nvSpPr>
          <p:spPr bwMode="auto">
            <a:xfrm>
              <a:off x="3206750" y="4387850"/>
              <a:ext cx="290513" cy="998537"/>
            </a:xfrm>
            <a:custGeom>
              <a:avLst/>
              <a:gdLst>
                <a:gd name="T0" fmla="*/ 2 w 88"/>
                <a:gd name="T1" fmla="*/ 0 h 303"/>
                <a:gd name="T2" fmla="*/ 71 w 88"/>
                <a:gd name="T3" fmla="*/ 0 h 303"/>
                <a:gd name="T4" fmla="*/ 88 w 88"/>
                <a:gd name="T5" fmla="*/ 17 h 303"/>
                <a:gd name="T6" fmla="*/ 87 w 88"/>
                <a:gd name="T7" fmla="*/ 286 h 303"/>
                <a:gd name="T8" fmla="*/ 70 w 88"/>
                <a:gd name="T9" fmla="*/ 303 h 303"/>
                <a:gd name="T10" fmla="*/ 0 w 88"/>
                <a:gd name="T11" fmla="*/ 302 h 303"/>
                <a:gd name="T12" fmla="*/ 0 w 88"/>
                <a:gd name="T13" fmla="*/ 294 h 303"/>
                <a:gd name="T14" fmla="*/ 17 w 88"/>
                <a:gd name="T15" fmla="*/ 279 h 303"/>
                <a:gd name="T16" fmla="*/ 1 w 88"/>
                <a:gd name="T17" fmla="*/ 256 h 303"/>
                <a:gd name="T18" fmla="*/ 1 w 88"/>
                <a:gd name="T19" fmla="*/ 247 h 303"/>
                <a:gd name="T20" fmla="*/ 35 w 88"/>
                <a:gd name="T21" fmla="*/ 231 h 303"/>
                <a:gd name="T22" fmla="*/ 1 w 88"/>
                <a:gd name="T23" fmla="*/ 32 h 303"/>
                <a:gd name="T24" fmla="*/ 1 w 88"/>
                <a:gd name="T25" fmla="*/ 22 h 303"/>
                <a:gd name="T26" fmla="*/ 14 w 88"/>
                <a:gd name="T27" fmla="*/ 20 h 303"/>
                <a:gd name="T28" fmla="*/ 1 w 88"/>
                <a:gd name="T29" fmla="*/ 16 h 303"/>
                <a:gd name="T30" fmla="*/ 2 w 88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303">
                  <a:moveTo>
                    <a:pt x="2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0" y="0"/>
                    <a:pt x="88" y="8"/>
                    <a:pt x="88" y="17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7" y="295"/>
                    <a:pt x="79" y="303"/>
                    <a:pt x="70" y="303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7" y="279"/>
                    <a:pt x="17" y="279"/>
                    <a:pt x="17" y="279"/>
                  </a:cubicBezTo>
                  <a:cubicBezTo>
                    <a:pt x="1" y="256"/>
                    <a:pt x="1" y="256"/>
                    <a:pt x="1" y="256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Slîḍè">
              <a:extLst>
                <a:ext uri="{FF2B5EF4-FFF2-40B4-BE49-F238E27FC236}">
                  <a16:creationId xmlns:a16="http://schemas.microsoft.com/office/drawing/2014/main" id="{D3E47568-3B98-4ACD-A9EF-51CF4215A362}"/>
                </a:ext>
              </a:extLst>
            </p:cNvPr>
            <p:cNvSpPr/>
            <p:nvPr/>
          </p:nvSpPr>
          <p:spPr bwMode="auto">
            <a:xfrm>
              <a:off x="3209925" y="4492625"/>
              <a:ext cx="238125" cy="712787"/>
            </a:xfrm>
            <a:custGeom>
              <a:avLst/>
              <a:gdLst>
                <a:gd name="T0" fmla="*/ 0 w 150"/>
                <a:gd name="T1" fmla="*/ 0 h 449"/>
                <a:gd name="T2" fmla="*/ 150 w 150"/>
                <a:gd name="T3" fmla="*/ 0 h 449"/>
                <a:gd name="T4" fmla="*/ 148 w 150"/>
                <a:gd name="T5" fmla="*/ 449 h 449"/>
                <a:gd name="T6" fmla="*/ 0 w 150"/>
                <a:gd name="T7" fmla="*/ 449 h 449"/>
                <a:gd name="T8" fmla="*/ 0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0" y="0"/>
                  </a:moveTo>
                  <a:lnTo>
                    <a:pt x="150" y="0"/>
                  </a:lnTo>
                  <a:lnTo>
                    <a:pt x="148" y="449"/>
                  </a:lnTo>
                  <a:lnTo>
                    <a:pt x="0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S1íḋe">
              <a:extLst>
                <a:ext uri="{FF2B5EF4-FFF2-40B4-BE49-F238E27FC236}">
                  <a16:creationId xmlns:a16="http://schemas.microsoft.com/office/drawing/2014/main" id="{CD9A9591-688C-418C-AE4E-F3B973ECE99A}"/>
                </a:ext>
              </a:extLst>
            </p:cNvPr>
            <p:cNvSpPr/>
            <p:nvPr/>
          </p:nvSpPr>
          <p:spPr bwMode="auto">
            <a:xfrm>
              <a:off x="3209925" y="4440238"/>
              <a:ext cx="227013" cy="19050"/>
            </a:xfrm>
            <a:custGeom>
              <a:avLst/>
              <a:gdLst>
                <a:gd name="T0" fmla="*/ 0 w 69"/>
                <a:gd name="T1" fmla="*/ 0 h 6"/>
                <a:gd name="T2" fmla="*/ 66 w 69"/>
                <a:gd name="T3" fmla="*/ 0 h 6"/>
                <a:gd name="T4" fmla="*/ 69 w 69"/>
                <a:gd name="T5" fmla="*/ 3 h 6"/>
                <a:gd name="T6" fmla="*/ 69 w 69"/>
                <a:gd name="T7" fmla="*/ 3 h 6"/>
                <a:gd name="T8" fmla="*/ 66 w 69"/>
                <a:gd name="T9" fmla="*/ 6 h 6"/>
                <a:gd name="T10" fmla="*/ 0 w 69"/>
                <a:gd name="T11" fmla="*/ 6 h 6"/>
                <a:gd name="T12" fmla="*/ 0 w 6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">
                  <a:moveTo>
                    <a:pt x="0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1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5"/>
                    <a:pt x="68" y="6"/>
                    <a:pt x="66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ṧḻíḓé">
              <a:extLst>
                <a:ext uri="{FF2B5EF4-FFF2-40B4-BE49-F238E27FC236}">
                  <a16:creationId xmlns:a16="http://schemas.microsoft.com/office/drawing/2014/main" id="{04667C3A-7F9C-4831-8CC7-7F0E7BAF7FE8}"/>
                </a:ext>
              </a:extLst>
            </p:cNvPr>
            <p:cNvSpPr/>
            <p:nvPr/>
          </p:nvSpPr>
          <p:spPr bwMode="auto">
            <a:xfrm>
              <a:off x="3206750" y="5230813"/>
              <a:ext cx="79375" cy="128587"/>
            </a:xfrm>
            <a:custGeom>
              <a:avLst/>
              <a:gdLst>
                <a:gd name="T0" fmla="*/ 1 w 24"/>
                <a:gd name="T1" fmla="*/ 0 h 39"/>
                <a:gd name="T2" fmla="*/ 15 w 24"/>
                <a:gd name="T3" fmla="*/ 0 h 39"/>
                <a:gd name="T4" fmla="*/ 24 w 24"/>
                <a:gd name="T5" fmla="*/ 8 h 39"/>
                <a:gd name="T6" fmla="*/ 24 w 24"/>
                <a:gd name="T7" fmla="*/ 30 h 39"/>
                <a:gd name="T8" fmla="*/ 15 w 24"/>
                <a:gd name="T9" fmla="*/ 39 h 39"/>
                <a:gd name="T10" fmla="*/ 0 w 24"/>
                <a:gd name="T11" fmla="*/ 39 h 39"/>
                <a:gd name="T12" fmla="*/ 0 w 24"/>
                <a:gd name="T13" fmla="*/ 27 h 39"/>
                <a:gd name="T14" fmla="*/ 8 w 24"/>
                <a:gd name="T15" fmla="*/ 19 h 39"/>
                <a:gd name="T16" fmla="*/ 1 w 24"/>
                <a:gd name="T17" fmla="*/ 12 h 39"/>
                <a:gd name="T18" fmla="*/ 1 w 2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9">
                  <a:moveTo>
                    <a:pt x="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4" y="4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5"/>
                    <a:pt x="20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ş1ïḋê">
              <a:extLst>
                <a:ext uri="{FF2B5EF4-FFF2-40B4-BE49-F238E27FC236}">
                  <a16:creationId xmlns:a16="http://schemas.microsoft.com/office/drawing/2014/main" id="{2CE45683-9100-496B-B0F3-6FBE3398BC1D}"/>
                </a:ext>
              </a:extLst>
            </p:cNvPr>
            <p:cNvSpPr/>
            <p:nvPr/>
          </p:nvSpPr>
          <p:spPr bwMode="auto">
            <a:xfrm>
              <a:off x="3206750" y="5264150"/>
              <a:ext cx="30163" cy="58737"/>
            </a:xfrm>
            <a:custGeom>
              <a:avLst/>
              <a:gdLst>
                <a:gd name="T0" fmla="*/ 1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1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1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sḷïḋê">
              <a:extLst>
                <a:ext uri="{FF2B5EF4-FFF2-40B4-BE49-F238E27FC236}">
                  <a16:creationId xmlns:a16="http://schemas.microsoft.com/office/drawing/2014/main" id="{5F1984D7-B829-40F6-A674-CDF02E50EB79}"/>
                </a:ext>
              </a:extLst>
            </p:cNvPr>
            <p:cNvSpPr/>
            <p:nvPr/>
          </p:nvSpPr>
          <p:spPr bwMode="auto">
            <a:xfrm>
              <a:off x="3167063" y="4670425"/>
              <a:ext cx="406400" cy="623887"/>
            </a:xfrm>
            <a:custGeom>
              <a:avLst/>
              <a:gdLst>
                <a:gd name="T0" fmla="*/ 102 w 123"/>
                <a:gd name="T1" fmla="*/ 189 h 189"/>
                <a:gd name="T2" fmla="*/ 117 w 123"/>
                <a:gd name="T3" fmla="*/ 166 h 189"/>
                <a:gd name="T4" fmla="*/ 113 w 123"/>
                <a:gd name="T5" fmla="*/ 136 h 189"/>
                <a:gd name="T6" fmla="*/ 53 w 123"/>
                <a:gd name="T7" fmla="*/ 151 h 189"/>
                <a:gd name="T8" fmla="*/ 47 w 123"/>
                <a:gd name="T9" fmla="*/ 172 h 189"/>
                <a:gd name="T10" fmla="*/ 87 w 123"/>
                <a:gd name="T11" fmla="*/ 175 h 189"/>
                <a:gd name="T12" fmla="*/ 98 w 123"/>
                <a:gd name="T13" fmla="*/ 179 h 189"/>
                <a:gd name="T14" fmla="*/ 102 w 123"/>
                <a:gd name="T15" fmla="*/ 189 h 189"/>
                <a:gd name="T16" fmla="*/ 114 w 123"/>
                <a:gd name="T17" fmla="*/ 134 h 189"/>
                <a:gd name="T18" fmla="*/ 110 w 123"/>
                <a:gd name="T19" fmla="*/ 135 h 189"/>
                <a:gd name="T20" fmla="*/ 103 w 123"/>
                <a:gd name="T21" fmla="*/ 136 h 189"/>
                <a:gd name="T22" fmla="*/ 61 w 123"/>
                <a:gd name="T23" fmla="*/ 147 h 189"/>
                <a:gd name="T24" fmla="*/ 19 w 123"/>
                <a:gd name="T25" fmla="*/ 153 h 189"/>
                <a:gd name="T26" fmla="*/ 11 w 123"/>
                <a:gd name="T27" fmla="*/ 137 h 189"/>
                <a:gd name="T28" fmla="*/ 21 w 123"/>
                <a:gd name="T29" fmla="*/ 123 h 189"/>
                <a:gd name="T30" fmla="*/ 110 w 123"/>
                <a:gd name="T31" fmla="*/ 100 h 189"/>
                <a:gd name="T32" fmla="*/ 120 w 123"/>
                <a:gd name="T33" fmla="*/ 114 h 189"/>
                <a:gd name="T34" fmla="*/ 114 w 123"/>
                <a:gd name="T35" fmla="*/ 134 h 189"/>
                <a:gd name="T36" fmla="*/ 109 w 123"/>
                <a:gd name="T37" fmla="*/ 99 h 189"/>
                <a:gd name="T38" fmla="*/ 116 w 123"/>
                <a:gd name="T39" fmla="*/ 83 h 189"/>
                <a:gd name="T40" fmla="*/ 107 w 123"/>
                <a:gd name="T41" fmla="*/ 65 h 189"/>
                <a:gd name="T42" fmla="*/ 98 w 123"/>
                <a:gd name="T43" fmla="*/ 62 h 189"/>
                <a:gd name="T44" fmla="*/ 69 w 123"/>
                <a:gd name="T45" fmla="*/ 71 h 189"/>
                <a:gd name="T46" fmla="*/ 14 w 123"/>
                <a:gd name="T47" fmla="*/ 92 h 189"/>
                <a:gd name="T48" fmla="*/ 20 w 123"/>
                <a:gd name="T49" fmla="*/ 122 h 189"/>
                <a:gd name="T50" fmla="*/ 109 w 123"/>
                <a:gd name="T51" fmla="*/ 99 h 189"/>
                <a:gd name="T52" fmla="*/ 95 w 123"/>
                <a:gd name="T53" fmla="*/ 52 h 189"/>
                <a:gd name="T54" fmla="*/ 53 w 123"/>
                <a:gd name="T55" fmla="*/ 63 h 189"/>
                <a:gd name="T56" fmla="*/ 34 w 123"/>
                <a:gd name="T57" fmla="*/ 51 h 189"/>
                <a:gd name="T58" fmla="*/ 65 w 123"/>
                <a:gd name="T59" fmla="*/ 20 h 189"/>
                <a:gd name="T60" fmla="*/ 100 w 123"/>
                <a:gd name="T61" fmla="*/ 5 h 189"/>
                <a:gd name="T62" fmla="*/ 118 w 123"/>
                <a:gd name="T63" fmla="*/ 35 h 189"/>
                <a:gd name="T64" fmla="*/ 95 w 123"/>
                <a:gd name="T65" fmla="*/ 5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189">
                  <a:moveTo>
                    <a:pt x="102" y="189"/>
                  </a:moveTo>
                  <a:cubicBezTo>
                    <a:pt x="109" y="183"/>
                    <a:pt x="114" y="176"/>
                    <a:pt x="117" y="166"/>
                  </a:cubicBezTo>
                  <a:cubicBezTo>
                    <a:pt x="121" y="156"/>
                    <a:pt x="121" y="142"/>
                    <a:pt x="113" y="136"/>
                  </a:cubicBezTo>
                  <a:cubicBezTo>
                    <a:pt x="93" y="140"/>
                    <a:pt x="73" y="145"/>
                    <a:pt x="53" y="151"/>
                  </a:cubicBezTo>
                  <a:cubicBezTo>
                    <a:pt x="46" y="153"/>
                    <a:pt x="41" y="165"/>
                    <a:pt x="47" y="172"/>
                  </a:cubicBezTo>
                  <a:cubicBezTo>
                    <a:pt x="52" y="178"/>
                    <a:pt x="73" y="177"/>
                    <a:pt x="87" y="175"/>
                  </a:cubicBezTo>
                  <a:cubicBezTo>
                    <a:pt x="95" y="174"/>
                    <a:pt x="98" y="175"/>
                    <a:pt x="98" y="179"/>
                  </a:cubicBezTo>
                  <a:cubicBezTo>
                    <a:pt x="99" y="183"/>
                    <a:pt x="100" y="186"/>
                    <a:pt x="102" y="189"/>
                  </a:cubicBezTo>
                  <a:close/>
                  <a:moveTo>
                    <a:pt x="114" y="134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1"/>
                    <a:pt x="28" y="157"/>
                    <a:pt x="19" y="153"/>
                  </a:cubicBezTo>
                  <a:cubicBezTo>
                    <a:pt x="14" y="150"/>
                    <a:pt x="10" y="147"/>
                    <a:pt x="11" y="137"/>
                  </a:cubicBezTo>
                  <a:cubicBezTo>
                    <a:pt x="11" y="130"/>
                    <a:pt x="14" y="125"/>
                    <a:pt x="21" y="123"/>
                  </a:cubicBezTo>
                  <a:cubicBezTo>
                    <a:pt x="53" y="117"/>
                    <a:pt x="80" y="109"/>
                    <a:pt x="110" y="100"/>
                  </a:cubicBezTo>
                  <a:cubicBezTo>
                    <a:pt x="118" y="101"/>
                    <a:pt x="119" y="108"/>
                    <a:pt x="120" y="114"/>
                  </a:cubicBezTo>
                  <a:cubicBezTo>
                    <a:pt x="121" y="120"/>
                    <a:pt x="123" y="130"/>
                    <a:pt x="114" y="134"/>
                  </a:cubicBezTo>
                  <a:close/>
                  <a:moveTo>
                    <a:pt x="109" y="99"/>
                  </a:moveTo>
                  <a:cubicBezTo>
                    <a:pt x="115" y="94"/>
                    <a:pt x="117" y="90"/>
                    <a:pt x="116" y="83"/>
                  </a:cubicBezTo>
                  <a:cubicBezTo>
                    <a:pt x="115" y="77"/>
                    <a:pt x="112" y="68"/>
                    <a:pt x="107" y="65"/>
                  </a:cubicBezTo>
                  <a:cubicBezTo>
                    <a:pt x="105" y="63"/>
                    <a:pt x="102" y="63"/>
                    <a:pt x="98" y="62"/>
                  </a:cubicBezTo>
                  <a:cubicBezTo>
                    <a:pt x="91" y="64"/>
                    <a:pt x="81" y="67"/>
                    <a:pt x="69" y="71"/>
                  </a:cubicBezTo>
                  <a:cubicBezTo>
                    <a:pt x="48" y="78"/>
                    <a:pt x="23" y="86"/>
                    <a:pt x="14" y="92"/>
                  </a:cubicBezTo>
                  <a:cubicBezTo>
                    <a:pt x="0" y="101"/>
                    <a:pt x="3" y="124"/>
                    <a:pt x="20" y="122"/>
                  </a:cubicBezTo>
                  <a:cubicBezTo>
                    <a:pt x="54" y="115"/>
                    <a:pt x="80" y="107"/>
                    <a:pt x="109" y="99"/>
                  </a:cubicBezTo>
                  <a:close/>
                  <a:moveTo>
                    <a:pt x="95" y="52"/>
                  </a:moveTo>
                  <a:cubicBezTo>
                    <a:pt x="80" y="57"/>
                    <a:pt x="71" y="59"/>
                    <a:pt x="53" y="63"/>
                  </a:cubicBezTo>
                  <a:cubicBezTo>
                    <a:pt x="41" y="66"/>
                    <a:pt x="35" y="58"/>
                    <a:pt x="34" y="51"/>
                  </a:cubicBezTo>
                  <a:cubicBezTo>
                    <a:pt x="30" y="36"/>
                    <a:pt x="47" y="27"/>
                    <a:pt x="65" y="20"/>
                  </a:cubicBezTo>
                  <a:cubicBezTo>
                    <a:pt x="78" y="14"/>
                    <a:pt x="91" y="9"/>
                    <a:pt x="100" y="5"/>
                  </a:cubicBezTo>
                  <a:cubicBezTo>
                    <a:pt x="114" y="0"/>
                    <a:pt x="122" y="25"/>
                    <a:pt x="118" y="35"/>
                  </a:cubicBezTo>
                  <a:cubicBezTo>
                    <a:pt x="115" y="42"/>
                    <a:pt x="104" y="47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ṡľîḋè">
              <a:extLst>
                <a:ext uri="{FF2B5EF4-FFF2-40B4-BE49-F238E27FC236}">
                  <a16:creationId xmlns:a16="http://schemas.microsoft.com/office/drawing/2014/main" id="{714A0C41-A5A3-40B8-A838-D3C5924E8105}"/>
                </a:ext>
              </a:extLst>
            </p:cNvPr>
            <p:cNvSpPr/>
            <p:nvPr/>
          </p:nvSpPr>
          <p:spPr bwMode="auto">
            <a:xfrm>
              <a:off x="3325813" y="5218113"/>
              <a:ext cx="193675" cy="73025"/>
            </a:xfrm>
            <a:custGeom>
              <a:avLst/>
              <a:gdLst>
                <a:gd name="T0" fmla="*/ 0 w 59"/>
                <a:gd name="T1" fmla="*/ 7 h 22"/>
                <a:gd name="T2" fmla="*/ 39 w 59"/>
                <a:gd name="T3" fmla="*/ 9 h 22"/>
                <a:gd name="T4" fmla="*/ 50 w 59"/>
                <a:gd name="T5" fmla="*/ 13 h 22"/>
                <a:gd name="T6" fmla="*/ 54 w 59"/>
                <a:gd name="T7" fmla="*/ 22 h 22"/>
                <a:gd name="T8" fmla="*/ 59 w 59"/>
                <a:gd name="T9" fmla="*/ 0 h 22"/>
                <a:gd name="T10" fmla="*/ 0 w 59"/>
                <a:gd name="T11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0" y="7"/>
                  </a:moveTo>
                  <a:cubicBezTo>
                    <a:pt x="7" y="12"/>
                    <a:pt x="26" y="11"/>
                    <a:pt x="39" y="9"/>
                  </a:cubicBezTo>
                  <a:cubicBezTo>
                    <a:pt x="47" y="8"/>
                    <a:pt x="50" y="9"/>
                    <a:pt x="50" y="13"/>
                  </a:cubicBezTo>
                  <a:cubicBezTo>
                    <a:pt x="51" y="17"/>
                    <a:pt x="52" y="20"/>
                    <a:pt x="54" y="22"/>
                  </a:cubicBezTo>
                  <a:cubicBezTo>
                    <a:pt x="54" y="15"/>
                    <a:pt x="57" y="6"/>
                    <a:pt x="59" y="0"/>
                  </a:cubicBezTo>
                  <a:cubicBezTo>
                    <a:pt x="39" y="6"/>
                    <a:pt x="21" y="9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śliḑe">
              <a:extLst>
                <a:ext uri="{FF2B5EF4-FFF2-40B4-BE49-F238E27FC236}">
                  <a16:creationId xmlns:a16="http://schemas.microsoft.com/office/drawing/2014/main" id="{AB977040-7091-4021-B2E4-63490CD9DA40}"/>
                </a:ext>
              </a:extLst>
            </p:cNvPr>
            <p:cNvSpPr/>
            <p:nvPr/>
          </p:nvSpPr>
          <p:spPr bwMode="auto">
            <a:xfrm>
              <a:off x="3200400" y="4964113"/>
              <a:ext cx="349250" cy="112712"/>
            </a:xfrm>
            <a:custGeom>
              <a:avLst/>
              <a:gdLst>
                <a:gd name="T0" fmla="*/ 99 w 106"/>
                <a:gd name="T1" fmla="*/ 10 h 34"/>
                <a:gd name="T2" fmla="*/ 106 w 106"/>
                <a:gd name="T3" fmla="*/ 0 h 34"/>
                <a:gd name="T4" fmla="*/ 70 w 106"/>
                <a:gd name="T5" fmla="*/ 10 h 34"/>
                <a:gd name="T6" fmla="*/ 23 w 106"/>
                <a:gd name="T7" fmla="*/ 25 h 34"/>
                <a:gd name="T8" fmla="*/ 0 w 106"/>
                <a:gd name="T9" fmla="*/ 30 h 34"/>
                <a:gd name="T10" fmla="*/ 10 w 106"/>
                <a:gd name="T11" fmla="*/ 33 h 34"/>
                <a:gd name="T12" fmla="*/ 99 w 106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4">
                  <a:moveTo>
                    <a:pt x="99" y="10"/>
                  </a:moveTo>
                  <a:cubicBezTo>
                    <a:pt x="103" y="7"/>
                    <a:pt x="105" y="4"/>
                    <a:pt x="106" y="0"/>
                  </a:cubicBezTo>
                  <a:cubicBezTo>
                    <a:pt x="96" y="5"/>
                    <a:pt x="80" y="8"/>
                    <a:pt x="70" y="10"/>
                  </a:cubicBezTo>
                  <a:cubicBezTo>
                    <a:pt x="55" y="14"/>
                    <a:pt x="40" y="19"/>
                    <a:pt x="23" y="25"/>
                  </a:cubicBezTo>
                  <a:cubicBezTo>
                    <a:pt x="15" y="28"/>
                    <a:pt x="7" y="30"/>
                    <a:pt x="0" y="30"/>
                  </a:cubicBezTo>
                  <a:cubicBezTo>
                    <a:pt x="2" y="32"/>
                    <a:pt x="6" y="34"/>
                    <a:pt x="10" y="33"/>
                  </a:cubicBezTo>
                  <a:cubicBezTo>
                    <a:pt x="44" y="26"/>
                    <a:pt x="70" y="18"/>
                    <a:pt x="99" y="1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Sliḓe">
              <a:extLst>
                <a:ext uri="{FF2B5EF4-FFF2-40B4-BE49-F238E27FC236}">
                  <a16:creationId xmlns:a16="http://schemas.microsoft.com/office/drawing/2014/main" id="{CE8F6626-7BB2-4A72-B6D3-A90B0F2C939E}"/>
                </a:ext>
              </a:extLst>
            </p:cNvPr>
            <p:cNvSpPr/>
            <p:nvPr/>
          </p:nvSpPr>
          <p:spPr bwMode="auto">
            <a:xfrm>
              <a:off x="3286125" y="4779963"/>
              <a:ext cx="273050" cy="104775"/>
            </a:xfrm>
            <a:custGeom>
              <a:avLst/>
              <a:gdLst>
                <a:gd name="T0" fmla="*/ 59 w 83"/>
                <a:gd name="T1" fmla="*/ 19 h 32"/>
                <a:gd name="T2" fmla="*/ 82 w 83"/>
                <a:gd name="T3" fmla="*/ 2 h 32"/>
                <a:gd name="T4" fmla="*/ 83 w 83"/>
                <a:gd name="T5" fmla="*/ 0 h 32"/>
                <a:gd name="T6" fmla="*/ 0 w 83"/>
                <a:gd name="T7" fmla="*/ 24 h 32"/>
                <a:gd name="T8" fmla="*/ 1 w 83"/>
                <a:gd name="T9" fmla="*/ 26 h 32"/>
                <a:gd name="T10" fmla="*/ 17 w 83"/>
                <a:gd name="T11" fmla="*/ 30 h 32"/>
                <a:gd name="T12" fmla="*/ 59 w 83"/>
                <a:gd name="T1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32">
                  <a:moveTo>
                    <a:pt x="59" y="19"/>
                  </a:moveTo>
                  <a:cubicBezTo>
                    <a:pt x="68" y="14"/>
                    <a:pt x="79" y="9"/>
                    <a:pt x="82" y="2"/>
                  </a:cubicBezTo>
                  <a:cubicBezTo>
                    <a:pt x="82" y="1"/>
                    <a:pt x="82" y="1"/>
                    <a:pt x="83" y="0"/>
                  </a:cubicBezTo>
                  <a:cubicBezTo>
                    <a:pt x="61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2"/>
                    <a:pt x="17" y="30"/>
                  </a:cubicBezTo>
                  <a:cubicBezTo>
                    <a:pt x="35" y="26"/>
                    <a:pt x="44" y="24"/>
                    <a:pt x="59" y="1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ṡḷîḋè">
              <a:extLst>
                <a:ext uri="{FF2B5EF4-FFF2-40B4-BE49-F238E27FC236}">
                  <a16:creationId xmlns:a16="http://schemas.microsoft.com/office/drawing/2014/main" id="{02B680D7-5792-43FE-A679-A09A564A57FD}"/>
                </a:ext>
              </a:extLst>
            </p:cNvPr>
            <p:cNvSpPr/>
            <p:nvPr/>
          </p:nvSpPr>
          <p:spPr bwMode="auto">
            <a:xfrm>
              <a:off x="3286125" y="4773613"/>
              <a:ext cx="107950" cy="92075"/>
            </a:xfrm>
            <a:custGeom>
              <a:avLst/>
              <a:gdLst>
                <a:gd name="T0" fmla="*/ 30 w 33"/>
                <a:gd name="T1" fmla="*/ 22 h 28"/>
                <a:gd name="T2" fmla="*/ 12 w 33"/>
                <a:gd name="T3" fmla="*/ 28 h 28"/>
                <a:gd name="T4" fmla="*/ 5 w 33"/>
                <a:gd name="T5" fmla="*/ 9 h 28"/>
                <a:gd name="T6" fmla="*/ 23 w 33"/>
                <a:gd name="T7" fmla="*/ 0 h 28"/>
                <a:gd name="T8" fmla="*/ 32 w 33"/>
                <a:gd name="T9" fmla="*/ 11 h 28"/>
                <a:gd name="T10" fmla="*/ 30 w 33"/>
                <a:gd name="T11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8">
                  <a:moveTo>
                    <a:pt x="30" y="22"/>
                  </a:moveTo>
                  <a:cubicBezTo>
                    <a:pt x="27" y="24"/>
                    <a:pt x="17" y="28"/>
                    <a:pt x="12" y="28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8" y="4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5"/>
                    <a:pt x="33" y="20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ŝḷídè">
              <a:extLst>
                <a:ext uri="{FF2B5EF4-FFF2-40B4-BE49-F238E27FC236}">
                  <a16:creationId xmlns:a16="http://schemas.microsoft.com/office/drawing/2014/main" id="{01C3CE3B-60D3-49C4-AA3A-7BFD4D5A0BE0}"/>
                </a:ext>
              </a:extLst>
            </p:cNvPr>
            <p:cNvSpPr/>
            <p:nvPr/>
          </p:nvSpPr>
          <p:spPr bwMode="auto">
            <a:xfrm>
              <a:off x="3187700" y="4970463"/>
              <a:ext cx="107950" cy="95250"/>
            </a:xfrm>
            <a:custGeom>
              <a:avLst/>
              <a:gdLst>
                <a:gd name="T0" fmla="*/ 30 w 33"/>
                <a:gd name="T1" fmla="*/ 23 h 29"/>
                <a:gd name="T2" fmla="*/ 12 w 33"/>
                <a:gd name="T3" fmla="*/ 28 h 29"/>
                <a:gd name="T4" fmla="*/ 5 w 33"/>
                <a:gd name="T5" fmla="*/ 9 h 29"/>
                <a:gd name="T6" fmla="*/ 23 w 33"/>
                <a:gd name="T7" fmla="*/ 0 h 29"/>
                <a:gd name="T8" fmla="*/ 32 w 33"/>
                <a:gd name="T9" fmla="*/ 11 h 29"/>
                <a:gd name="T10" fmla="*/ 30 w 33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30" y="23"/>
                  </a:moveTo>
                  <a:cubicBezTo>
                    <a:pt x="27" y="24"/>
                    <a:pt x="17" y="29"/>
                    <a:pt x="12" y="28"/>
                  </a:cubicBezTo>
                  <a:cubicBezTo>
                    <a:pt x="4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1"/>
                    <a:pt x="30" y="5"/>
                    <a:pt x="32" y="11"/>
                  </a:cubicBezTo>
                  <a:cubicBezTo>
                    <a:pt x="33" y="16"/>
                    <a:pt x="33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îsḷíḋê">
              <a:extLst>
                <a:ext uri="{FF2B5EF4-FFF2-40B4-BE49-F238E27FC236}">
                  <a16:creationId xmlns:a16="http://schemas.microsoft.com/office/drawing/2014/main" id="{C8648F2B-3AFC-4865-BEB8-158D60F15ACB}"/>
                </a:ext>
              </a:extLst>
            </p:cNvPr>
            <p:cNvSpPr/>
            <p:nvPr/>
          </p:nvSpPr>
          <p:spPr bwMode="auto">
            <a:xfrm>
              <a:off x="3322638" y="5175250"/>
              <a:ext cx="82550" cy="65087"/>
            </a:xfrm>
            <a:custGeom>
              <a:avLst/>
              <a:gdLst>
                <a:gd name="T0" fmla="*/ 19 w 25"/>
                <a:gd name="T1" fmla="*/ 0 h 20"/>
                <a:gd name="T2" fmla="*/ 4 w 25"/>
                <a:gd name="T3" fmla="*/ 3 h 20"/>
                <a:gd name="T4" fmla="*/ 6 w 25"/>
                <a:gd name="T5" fmla="*/ 19 h 20"/>
                <a:gd name="T6" fmla="*/ 22 w 25"/>
                <a:gd name="T7" fmla="*/ 18 h 20"/>
                <a:gd name="T8" fmla="*/ 24 w 25"/>
                <a:gd name="T9" fmla="*/ 7 h 20"/>
                <a:gd name="T10" fmla="*/ 19 w 2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0">
                  <a:moveTo>
                    <a:pt x="19" y="0"/>
                  </a:moveTo>
                  <a:cubicBezTo>
                    <a:pt x="16" y="0"/>
                    <a:pt x="8" y="1"/>
                    <a:pt x="4" y="3"/>
                  </a:cubicBezTo>
                  <a:cubicBezTo>
                    <a:pt x="0" y="7"/>
                    <a:pt x="1" y="17"/>
                    <a:pt x="6" y="19"/>
                  </a:cubicBezTo>
                  <a:cubicBezTo>
                    <a:pt x="10" y="20"/>
                    <a:pt x="19" y="20"/>
                    <a:pt x="22" y="18"/>
                  </a:cubicBezTo>
                  <a:cubicBezTo>
                    <a:pt x="24" y="17"/>
                    <a:pt x="25" y="12"/>
                    <a:pt x="24" y="7"/>
                  </a:cubicBezTo>
                  <a:cubicBezTo>
                    <a:pt x="23" y="4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Sļîḍè">
              <a:extLst>
                <a:ext uri="{FF2B5EF4-FFF2-40B4-BE49-F238E27FC236}">
                  <a16:creationId xmlns:a16="http://schemas.microsoft.com/office/drawing/2014/main" id="{97B303EA-93EF-41FD-A032-F2EF0861A5F5}"/>
                </a:ext>
              </a:extLst>
            </p:cNvPr>
            <p:cNvSpPr/>
            <p:nvPr/>
          </p:nvSpPr>
          <p:spPr bwMode="auto">
            <a:xfrm>
              <a:off x="3225800" y="5080000"/>
              <a:ext cx="341313" cy="107950"/>
            </a:xfrm>
            <a:custGeom>
              <a:avLst/>
              <a:gdLst>
                <a:gd name="T0" fmla="*/ 103 w 103"/>
                <a:gd name="T1" fmla="*/ 0 h 33"/>
                <a:gd name="T2" fmla="*/ 27 w 103"/>
                <a:gd name="T3" fmla="*/ 22 h 33"/>
                <a:gd name="T4" fmla="*/ 0 w 103"/>
                <a:gd name="T5" fmla="*/ 28 h 33"/>
                <a:gd name="T6" fmla="*/ 1 w 103"/>
                <a:gd name="T7" fmla="*/ 29 h 33"/>
                <a:gd name="T8" fmla="*/ 43 w 103"/>
                <a:gd name="T9" fmla="*/ 23 h 33"/>
                <a:gd name="T10" fmla="*/ 78 w 103"/>
                <a:gd name="T11" fmla="*/ 14 h 33"/>
                <a:gd name="T12" fmla="*/ 80 w 103"/>
                <a:gd name="T13" fmla="*/ 14 h 33"/>
                <a:gd name="T14" fmla="*/ 85 w 103"/>
                <a:gd name="T15" fmla="*/ 12 h 33"/>
                <a:gd name="T16" fmla="*/ 92 w 103"/>
                <a:gd name="T17" fmla="*/ 11 h 33"/>
                <a:gd name="T18" fmla="*/ 96 w 103"/>
                <a:gd name="T19" fmla="*/ 10 h 33"/>
                <a:gd name="T20" fmla="*/ 103 w 10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3">
                  <a:moveTo>
                    <a:pt x="103" y="0"/>
                  </a:moveTo>
                  <a:cubicBezTo>
                    <a:pt x="91" y="5"/>
                    <a:pt x="51" y="15"/>
                    <a:pt x="27" y="22"/>
                  </a:cubicBezTo>
                  <a:cubicBezTo>
                    <a:pt x="15" y="25"/>
                    <a:pt x="7" y="28"/>
                    <a:pt x="0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10" y="33"/>
                    <a:pt x="29" y="27"/>
                    <a:pt x="43" y="23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101" y="8"/>
                    <a:pt x="102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ślïḋè">
              <a:extLst>
                <a:ext uri="{FF2B5EF4-FFF2-40B4-BE49-F238E27FC236}">
                  <a16:creationId xmlns:a16="http://schemas.microsoft.com/office/drawing/2014/main" id="{C423EA32-4C7C-4671-8E42-A86853C35BE9}"/>
                </a:ext>
              </a:extLst>
            </p:cNvPr>
            <p:cNvSpPr/>
            <p:nvPr/>
          </p:nvSpPr>
          <p:spPr bwMode="auto">
            <a:xfrm>
              <a:off x="3206750" y="5080000"/>
              <a:ext cx="109538" cy="92075"/>
            </a:xfrm>
            <a:custGeom>
              <a:avLst/>
              <a:gdLst>
                <a:gd name="T0" fmla="*/ 23 w 33"/>
                <a:gd name="T1" fmla="*/ 1 h 28"/>
                <a:gd name="T2" fmla="*/ 5 w 33"/>
                <a:gd name="T3" fmla="*/ 6 h 28"/>
                <a:gd name="T4" fmla="*/ 10 w 33"/>
                <a:gd name="T5" fmla="*/ 26 h 28"/>
                <a:gd name="T6" fmla="*/ 30 w 33"/>
                <a:gd name="T7" fmla="*/ 23 h 28"/>
                <a:gd name="T8" fmla="*/ 31 w 33"/>
                <a:gd name="T9" fmla="*/ 9 h 28"/>
                <a:gd name="T10" fmla="*/ 23 w 33"/>
                <a:gd name="T1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8">
                  <a:moveTo>
                    <a:pt x="23" y="1"/>
                  </a:moveTo>
                  <a:cubicBezTo>
                    <a:pt x="20" y="1"/>
                    <a:pt x="9" y="3"/>
                    <a:pt x="5" y="6"/>
                  </a:cubicBezTo>
                  <a:cubicBezTo>
                    <a:pt x="0" y="12"/>
                    <a:pt x="2" y="24"/>
                    <a:pt x="10" y="26"/>
                  </a:cubicBezTo>
                  <a:cubicBezTo>
                    <a:pt x="15" y="28"/>
                    <a:pt x="26" y="26"/>
                    <a:pt x="30" y="23"/>
                  </a:cubicBezTo>
                  <a:cubicBezTo>
                    <a:pt x="33" y="21"/>
                    <a:pt x="33" y="15"/>
                    <a:pt x="31" y="9"/>
                  </a:cubicBezTo>
                  <a:cubicBezTo>
                    <a:pt x="30" y="5"/>
                    <a:pt x="27" y="0"/>
                    <a:pt x="23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ṥľîḍê">
              <a:extLst>
                <a:ext uri="{FF2B5EF4-FFF2-40B4-BE49-F238E27FC236}">
                  <a16:creationId xmlns:a16="http://schemas.microsoft.com/office/drawing/2014/main" id="{4204370A-4860-4674-B410-A8EA37B36099}"/>
                </a:ext>
              </a:extLst>
            </p:cNvPr>
            <p:cNvSpPr/>
            <p:nvPr/>
          </p:nvSpPr>
          <p:spPr bwMode="auto">
            <a:xfrm>
              <a:off x="2747963" y="4795838"/>
              <a:ext cx="287338" cy="508000"/>
            </a:xfrm>
            <a:custGeom>
              <a:avLst/>
              <a:gdLst>
                <a:gd name="T0" fmla="*/ 51 w 87"/>
                <a:gd name="T1" fmla="*/ 0 h 154"/>
                <a:gd name="T2" fmla="*/ 34 w 87"/>
                <a:gd name="T3" fmla="*/ 41 h 154"/>
                <a:gd name="T4" fmla="*/ 2 w 87"/>
                <a:gd name="T5" fmla="*/ 114 h 154"/>
                <a:gd name="T6" fmla="*/ 9 w 87"/>
                <a:gd name="T7" fmla="*/ 154 h 154"/>
                <a:gd name="T8" fmla="*/ 53 w 87"/>
                <a:gd name="T9" fmla="*/ 123 h 154"/>
                <a:gd name="T10" fmla="*/ 60 w 87"/>
                <a:gd name="T11" fmla="*/ 81 h 154"/>
                <a:gd name="T12" fmla="*/ 51 w 87"/>
                <a:gd name="T1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54">
                  <a:moveTo>
                    <a:pt x="51" y="0"/>
                  </a:moveTo>
                  <a:cubicBezTo>
                    <a:pt x="45" y="14"/>
                    <a:pt x="40" y="28"/>
                    <a:pt x="34" y="41"/>
                  </a:cubicBezTo>
                  <a:cubicBezTo>
                    <a:pt x="19" y="78"/>
                    <a:pt x="5" y="93"/>
                    <a:pt x="2" y="114"/>
                  </a:cubicBezTo>
                  <a:cubicBezTo>
                    <a:pt x="0" y="126"/>
                    <a:pt x="4" y="140"/>
                    <a:pt x="9" y="154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5"/>
                    <a:pt x="60" y="81"/>
                  </a:cubicBezTo>
                  <a:cubicBezTo>
                    <a:pt x="72" y="51"/>
                    <a:pt x="87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ṣlïḍé">
              <a:extLst>
                <a:ext uri="{FF2B5EF4-FFF2-40B4-BE49-F238E27FC236}">
                  <a16:creationId xmlns:a16="http://schemas.microsoft.com/office/drawing/2014/main" id="{09C27B15-EDAC-4AC9-9056-7C491234E19F}"/>
                </a:ext>
              </a:extLst>
            </p:cNvPr>
            <p:cNvSpPr/>
            <p:nvPr/>
          </p:nvSpPr>
          <p:spPr bwMode="auto">
            <a:xfrm>
              <a:off x="2890838" y="4848225"/>
              <a:ext cx="114300" cy="376237"/>
            </a:xfrm>
            <a:custGeom>
              <a:avLst/>
              <a:gdLst>
                <a:gd name="T0" fmla="*/ 0 w 35"/>
                <a:gd name="T1" fmla="*/ 114 h 114"/>
                <a:gd name="T2" fmla="*/ 10 w 35"/>
                <a:gd name="T3" fmla="*/ 107 h 114"/>
                <a:gd name="T4" fmla="*/ 17 w 35"/>
                <a:gd name="T5" fmla="*/ 65 h 114"/>
                <a:gd name="T6" fmla="*/ 28 w 35"/>
                <a:gd name="T7" fmla="*/ 0 h 114"/>
                <a:gd name="T8" fmla="*/ 4 w 35"/>
                <a:gd name="T9" fmla="*/ 82 h 114"/>
                <a:gd name="T10" fmla="*/ 0 w 35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4">
                  <a:moveTo>
                    <a:pt x="0" y="114"/>
                  </a:moveTo>
                  <a:cubicBezTo>
                    <a:pt x="10" y="107"/>
                    <a:pt x="10" y="107"/>
                    <a:pt x="10" y="107"/>
                  </a:cubicBezTo>
                  <a:cubicBezTo>
                    <a:pt x="9" y="90"/>
                    <a:pt x="11" y="79"/>
                    <a:pt x="17" y="65"/>
                  </a:cubicBezTo>
                  <a:cubicBezTo>
                    <a:pt x="25" y="44"/>
                    <a:pt x="35" y="18"/>
                    <a:pt x="28" y="0"/>
                  </a:cubicBezTo>
                  <a:cubicBezTo>
                    <a:pt x="27" y="38"/>
                    <a:pt x="10" y="58"/>
                    <a:pt x="4" y="82"/>
                  </a:cubicBezTo>
                  <a:cubicBezTo>
                    <a:pt x="1" y="94"/>
                    <a:pt x="0" y="104"/>
                    <a:pt x="0" y="114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ṡ1ïḑé">
              <a:extLst>
                <a:ext uri="{FF2B5EF4-FFF2-40B4-BE49-F238E27FC236}">
                  <a16:creationId xmlns:a16="http://schemas.microsoft.com/office/drawing/2014/main" id="{B29C656B-D4B6-4511-AA2B-4A0FB32EA21F}"/>
                </a:ext>
              </a:extLst>
            </p:cNvPr>
            <p:cNvSpPr/>
            <p:nvPr/>
          </p:nvSpPr>
          <p:spPr bwMode="auto">
            <a:xfrm>
              <a:off x="2879725" y="4795838"/>
              <a:ext cx="76200" cy="115887"/>
            </a:xfrm>
            <a:custGeom>
              <a:avLst/>
              <a:gdLst>
                <a:gd name="T0" fmla="*/ 11 w 23"/>
                <a:gd name="T1" fmla="*/ 0 h 35"/>
                <a:gd name="T2" fmla="*/ 0 w 23"/>
                <a:gd name="T3" fmla="*/ 29 h 35"/>
                <a:gd name="T4" fmla="*/ 16 w 23"/>
                <a:gd name="T5" fmla="*/ 24 h 35"/>
                <a:gd name="T6" fmla="*/ 23 w 23"/>
                <a:gd name="T7" fmla="*/ 5 h 35"/>
                <a:gd name="T8" fmla="*/ 11 w 2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11" y="0"/>
                  </a:moveTo>
                  <a:cubicBezTo>
                    <a:pt x="7" y="10"/>
                    <a:pt x="4" y="19"/>
                    <a:pt x="0" y="29"/>
                  </a:cubicBezTo>
                  <a:cubicBezTo>
                    <a:pt x="9" y="35"/>
                    <a:pt x="13" y="32"/>
                    <a:pt x="16" y="24"/>
                  </a:cubicBezTo>
                  <a:cubicBezTo>
                    <a:pt x="18" y="18"/>
                    <a:pt x="20" y="12"/>
                    <a:pt x="23" y="5"/>
                  </a:cubicBezTo>
                  <a:cubicBezTo>
                    <a:pt x="19" y="3"/>
                    <a:pt x="16" y="1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ṥḷíḋé">
              <a:extLst>
                <a:ext uri="{FF2B5EF4-FFF2-40B4-BE49-F238E27FC236}">
                  <a16:creationId xmlns:a16="http://schemas.microsoft.com/office/drawing/2014/main" id="{67C81FA4-E323-4709-8936-35D914E0CA8C}"/>
                </a:ext>
              </a:extLst>
            </p:cNvPr>
            <p:cNvSpPr/>
            <p:nvPr/>
          </p:nvSpPr>
          <p:spPr bwMode="auto">
            <a:xfrm>
              <a:off x="3022600" y="4506913"/>
              <a:ext cx="385763" cy="217487"/>
            </a:xfrm>
            <a:custGeom>
              <a:avLst/>
              <a:gdLst>
                <a:gd name="T0" fmla="*/ 72 w 117"/>
                <a:gd name="T1" fmla="*/ 13 h 66"/>
                <a:gd name="T2" fmla="*/ 41 w 117"/>
                <a:gd name="T3" fmla="*/ 11 h 66"/>
                <a:gd name="T4" fmla="*/ 20 w 117"/>
                <a:gd name="T5" fmla="*/ 33 h 66"/>
                <a:gd name="T6" fmla="*/ 0 w 117"/>
                <a:gd name="T7" fmla="*/ 47 h 66"/>
                <a:gd name="T8" fmla="*/ 18 w 117"/>
                <a:gd name="T9" fmla="*/ 65 h 66"/>
                <a:gd name="T10" fmla="*/ 98 w 117"/>
                <a:gd name="T11" fmla="*/ 65 h 66"/>
                <a:gd name="T12" fmla="*/ 117 w 117"/>
                <a:gd name="T13" fmla="*/ 47 h 66"/>
                <a:gd name="T14" fmla="*/ 96 w 117"/>
                <a:gd name="T15" fmla="*/ 33 h 66"/>
                <a:gd name="T16" fmla="*/ 72 w 117"/>
                <a:gd name="T17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66">
                  <a:moveTo>
                    <a:pt x="72" y="13"/>
                  </a:moveTo>
                  <a:cubicBezTo>
                    <a:pt x="69" y="0"/>
                    <a:pt x="46" y="0"/>
                    <a:pt x="41" y="11"/>
                  </a:cubicBezTo>
                  <a:cubicBezTo>
                    <a:pt x="26" y="5"/>
                    <a:pt x="13" y="19"/>
                    <a:pt x="20" y="33"/>
                  </a:cubicBezTo>
                  <a:cubicBezTo>
                    <a:pt x="10" y="31"/>
                    <a:pt x="0" y="37"/>
                    <a:pt x="0" y="47"/>
                  </a:cubicBezTo>
                  <a:cubicBezTo>
                    <a:pt x="0" y="56"/>
                    <a:pt x="2" y="66"/>
                    <a:pt x="18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14" y="65"/>
                    <a:pt x="117" y="56"/>
                    <a:pt x="117" y="47"/>
                  </a:cubicBezTo>
                  <a:cubicBezTo>
                    <a:pt x="117" y="37"/>
                    <a:pt x="105" y="31"/>
                    <a:pt x="96" y="33"/>
                  </a:cubicBezTo>
                  <a:cubicBezTo>
                    <a:pt x="105" y="19"/>
                    <a:pt x="85" y="5"/>
                    <a:pt x="72" y="13"/>
                  </a:cubicBez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šḻídê">
              <a:extLst>
                <a:ext uri="{FF2B5EF4-FFF2-40B4-BE49-F238E27FC236}">
                  <a16:creationId xmlns:a16="http://schemas.microsoft.com/office/drawing/2014/main" id="{C734B4E5-283C-42D0-83C5-EF5D84FF6011}"/>
                </a:ext>
              </a:extLst>
            </p:cNvPr>
            <p:cNvSpPr/>
            <p:nvPr/>
          </p:nvSpPr>
          <p:spPr bwMode="auto">
            <a:xfrm>
              <a:off x="3148013" y="4740275"/>
              <a:ext cx="68263" cy="69850"/>
            </a:xfrm>
            <a:prstGeom prst="ellipse">
              <a:avLst/>
            </a:pr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ṥļíḓé">
              <a:extLst>
                <a:ext uri="{FF2B5EF4-FFF2-40B4-BE49-F238E27FC236}">
                  <a16:creationId xmlns:a16="http://schemas.microsoft.com/office/drawing/2014/main" id="{77DC718C-7516-4104-BFBE-D4A74EF48AED}"/>
                </a:ext>
              </a:extLst>
            </p:cNvPr>
            <p:cNvSpPr/>
            <p:nvPr/>
          </p:nvSpPr>
          <p:spPr bwMode="auto">
            <a:xfrm>
              <a:off x="3133725" y="4835525"/>
              <a:ext cx="39688" cy="39687"/>
            </a:xfrm>
            <a:prstGeom prst="ellipse">
              <a:avLst/>
            </a:pr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Sḷïḋé">
              <a:extLst>
                <a:ext uri="{FF2B5EF4-FFF2-40B4-BE49-F238E27FC236}">
                  <a16:creationId xmlns:a16="http://schemas.microsoft.com/office/drawing/2014/main" id="{7A71B523-DE45-40A2-A029-BD152E8F373D}"/>
                </a:ext>
              </a:extLst>
            </p:cNvPr>
            <p:cNvSpPr/>
            <p:nvPr/>
          </p:nvSpPr>
          <p:spPr bwMode="auto">
            <a:xfrm>
              <a:off x="2751138" y="5570538"/>
              <a:ext cx="492125" cy="269875"/>
            </a:xfrm>
            <a:custGeom>
              <a:avLst/>
              <a:gdLst>
                <a:gd name="T0" fmla="*/ 18 w 149"/>
                <a:gd name="T1" fmla="*/ 0 h 82"/>
                <a:gd name="T2" fmla="*/ 149 w 149"/>
                <a:gd name="T3" fmla="*/ 26 h 82"/>
                <a:gd name="T4" fmla="*/ 128 w 149"/>
                <a:gd name="T5" fmla="*/ 80 h 82"/>
                <a:gd name="T6" fmla="*/ 0 w 149"/>
                <a:gd name="T7" fmla="*/ 82 h 82"/>
                <a:gd name="T8" fmla="*/ 18 w 14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2">
                  <a:moveTo>
                    <a:pt x="18" y="0"/>
                  </a:moveTo>
                  <a:cubicBezTo>
                    <a:pt x="63" y="10"/>
                    <a:pt x="105" y="19"/>
                    <a:pt x="149" y="26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šḷiḓe">
              <a:extLst>
                <a:ext uri="{FF2B5EF4-FFF2-40B4-BE49-F238E27FC236}">
                  <a16:creationId xmlns:a16="http://schemas.microsoft.com/office/drawing/2014/main" id="{C083A259-EC48-4421-9F80-F5D13D75ACD9}"/>
                </a:ext>
              </a:extLst>
            </p:cNvPr>
            <p:cNvSpPr/>
            <p:nvPr/>
          </p:nvSpPr>
          <p:spPr bwMode="auto">
            <a:xfrm>
              <a:off x="2814638" y="5649913"/>
              <a:ext cx="428625" cy="193675"/>
            </a:xfrm>
            <a:custGeom>
              <a:avLst/>
              <a:gdLst>
                <a:gd name="T0" fmla="*/ 106 w 130"/>
                <a:gd name="T1" fmla="*/ 5 h 59"/>
                <a:gd name="T2" fmla="*/ 116 w 130"/>
                <a:gd name="T3" fmla="*/ 0 h 59"/>
                <a:gd name="T4" fmla="*/ 130 w 130"/>
                <a:gd name="T5" fmla="*/ 2 h 59"/>
                <a:gd name="T6" fmla="*/ 114 w 130"/>
                <a:gd name="T7" fmla="*/ 57 h 59"/>
                <a:gd name="T8" fmla="*/ 64 w 130"/>
                <a:gd name="T9" fmla="*/ 59 h 59"/>
                <a:gd name="T10" fmla="*/ 0 w 130"/>
                <a:gd name="T11" fmla="*/ 11 h 59"/>
                <a:gd name="T12" fmla="*/ 106 w 130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9">
                  <a:moveTo>
                    <a:pt x="106" y="5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6" y="11"/>
                    <a:pt x="70" y="8"/>
                    <a:pt x="106" y="5"/>
                  </a:cubicBez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ṩḷïḋé">
              <a:extLst>
                <a:ext uri="{FF2B5EF4-FFF2-40B4-BE49-F238E27FC236}">
                  <a16:creationId xmlns:a16="http://schemas.microsoft.com/office/drawing/2014/main" id="{68497F53-EE00-468D-8CBE-F5578527B541}"/>
                </a:ext>
              </a:extLst>
            </p:cNvPr>
            <p:cNvSpPr/>
            <p:nvPr/>
          </p:nvSpPr>
          <p:spPr bwMode="auto">
            <a:xfrm>
              <a:off x="2487613" y="5672138"/>
              <a:ext cx="765175" cy="465137"/>
            </a:xfrm>
            <a:custGeom>
              <a:avLst/>
              <a:gdLst>
                <a:gd name="T0" fmla="*/ 78 w 232"/>
                <a:gd name="T1" fmla="*/ 0 h 141"/>
                <a:gd name="T2" fmla="*/ 232 w 232"/>
                <a:gd name="T3" fmla="*/ 25 h 141"/>
                <a:gd name="T4" fmla="*/ 174 w 232"/>
                <a:gd name="T5" fmla="*/ 141 h 141"/>
                <a:gd name="T6" fmla="*/ 0 w 232"/>
                <a:gd name="T7" fmla="*/ 141 h 141"/>
                <a:gd name="T8" fmla="*/ 78 w 232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41">
                  <a:moveTo>
                    <a:pt x="78" y="0"/>
                  </a:moveTo>
                  <a:cubicBezTo>
                    <a:pt x="117" y="7"/>
                    <a:pt x="186" y="25"/>
                    <a:pt x="232" y="25"/>
                  </a:cubicBezTo>
                  <a:cubicBezTo>
                    <a:pt x="174" y="141"/>
                    <a:pt x="174" y="141"/>
                    <a:pt x="174" y="141"/>
                  </a:cubicBezTo>
                  <a:cubicBezTo>
                    <a:pt x="0" y="141"/>
                    <a:pt x="0" y="141"/>
                    <a:pt x="0" y="141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ślïďé">
              <a:extLst>
                <a:ext uri="{FF2B5EF4-FFF2-40B4-BE49-F238E27FC236}">
                  <a16:creationId xmlns:a16="http://schemas.microsoft.com/office/drawing/2014/main" id="{BC2F7A17-D9DA-441B-895A-0DA18F8D976B}"/>
                </a:ext>
              </a:extLst>
            </p:cNvPr>
            <p:cNvSpPr/>
            <p:nvPr/>
          </p:nvSpPr>
          <p:spPr bwMode="auto">
            <a:xfrm>
              <a:off x="2490788" y="5748338"/>
              <a:ext cx="762000" cy="388937"/>
            </a:xfrm>
            <a:custGeom>
              <a:avLst/>
              <a:gdLst>
                <a:gd name="T0" fmla="*/ 153 w 231"/>
                <a:gd name="T1" fmla="*/ 93 h 118"/>
                <a:gd name="T2" fmla="*/ 202 w 231"/>
                <a:gd name="T3" fmla="*/ 0 h 118"/>
                <a:gd name="T4" fmla="*/ 231 w 231"/>
                <a:gd name="T5" fmla="*/ 2 h 118"/>
                <a:gd name="T6" fmla="*/ 173 w 231"/>
                <a:gd name="T7" fmla="*/ 118 h 118"/>
                <a:gd name="T8" fmla="*/ 0 w 231"/>
                <a:gd name="T9" fmla="*/ 118 h 118"/>
                <a:gd name="T10" fmla="*/ 153 w 231"/>
                <a:gd name="T11" fmla="*/ 9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118">
                  <a:moveTo>
                    <a:pt x="153" y="93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12" y="1"/>
                    <a:pt x="222" y="2"/>
                    <a:pt x="231" y="2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0" y="118"/>
                    <a:pt x="0" y="118"/>
                    <a:pt x="0" y="118"/>
                  </a:cubicBezTo>
                  <a:lnTo>
                    <a:pt x="153" y="93"/>
                  </a:ln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ṣľíḓê">
              <a:extLst>
                <a:ext uri="{FF2B5EF4-FFF2-40B4-BE49-F238E27FC236}">
                  <a16:creationId xmlns:a16="http://schemas.microsoft.com/office/drawing/2014/main" id="{C44AC5BC-9A0E-4EEF-9360-A89308EB3D1B}"/>
                </a:ext>
              </a:extLst>
            </p:cNvPr>
            <p:cNvSpPr/>
            <p:nvPr/>
          </p:nvSpPr>
          <p:spPr bwMode="auto">
            <a:xfrm>
              <a:off x="2830513" y="5613400"/>
              <a:ext cx="42863" cy="428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ṡļídé">
              <a:extLst>
                <a:ext uri="{FF2B5EF4-FFF2-40B4-BE49-F238E27FC236}">
                  <a16:creationId xmlns:a16="http://schemas.microsoft.com/office/drawing/2014/main" id="{471AEF21-E0DA-4133-A20B-C6DA890F3BA6}"/>
                </a:ext>
              </a:extLst>
            </p:cNvPr>
            <p:cNvSpPr/>
            <p:nvPr/>
          </p:nvSpPr>
          <p:spPr bwMode="auto">
            <a:xfrm>
              <a:off x="4868863" y="4192588"/>
              <a:ext cx="812800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5 h 328"/>
                <a:gd name="T4" fmla="*/ 3 w 246"/>
                <a:gd name="T5" fmla="*/ 148 h 328"/>
                <a:gd name="T6" fmla="*/ 21 w 246"/>
                <a:gd name="T7" fmla="*/ 229 h 328"/>
                <a:gd name="T8" fmla="*/ 24 w 246"/>
                <a:gd name="T9" fmla="*/ 316 h 328"/>
                <a:gd name="T10" fmla="*/ 144 w 246"/>
                <a:gd name="T11" fmla="*/ 328 h 328"/>
                <a:gd name="T12" fmla="*/ 154 w 246"/>
                <a:gd name="T13" fmla="*/ 289 h 328"/>
                <a:gd name="T14" fmla="*/ 186 w 246"/>
                <a:gd name="T15" fmla="*/ 263 h 328"/>
                <a:gd name="T16" fmla="*/ 225 w 246"/>
                <a:gd name="T17" fmla="*/ 205 h 328"/>
                <a:gd name="T18" fmla="*/ 243 w 246"/>
                <a:gd name="T19" fmla="*/ 162 h 328"/>
                <a:gd name="T20" fmla="*/ 227 w 246"/>
                <a:gd name="T21" fmla="*/ 159 h 328"/>
                <a:gd name="T22" fmla="*/ 228 w 246"/>
                <a:gd name="T23" fmla="*/ 103 h 328"/>
                <a:gd name="T24" fmla="*/ 227 w 246"/>
                <a:gd name="T25" fmla="*/ 43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7" y="50"/>
                    <a:pt x="41" y="61"/>
                    <a:pt x="35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4" y="197"/>
                    <a:pt x="21" y="229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9"/>
                  </a:cubicBezTo>
                  <a:cubicBezTo>
                    <a:pt x="162" y="280"/>
                    <a:pt x="174" y="278"/>
                    <a:pt x="186" y="263"/>
                  </a:cubicBezTo>
                  <a:cubicBezTo>
                    <a:pt x="198" y="247"/>
                    <a:pt x="215" y="221"/>
                    <a:pt x="225" y="205"/>
                  </a:cubicBezTo>
                  <a:cubicBezTo>
                    <a:pt x="230" y="196"/>
                    <a:pt x="241" y="169"/>
                    <a:pt x="243" y="162"/>
                  </a:cubicBezTo>
                  <a:cubicBezTo>
                    <a:pt x="246" y="156"/>
                    <a:pt x="233" y="169"/>
                    <a:pt x="227" y="159"/>
                  </a:cubicBezTo>
                  <a:cubicBezTo>
                    <a:pt x="236" y="128"/>
                    <a:pt x="236" y="134"/>
                    <a:pt x="228" y="103"/>
                  </a:cubicBezTo>
                  <a:cubicBezTo>
                    <a:pt x="241" y="68"/>
                    <a:pt x="243" y="77"/>
                    <a:pt x="227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ŝliḑè">
              <a:extLst>
                <a:ext uri="{FF2B5EF4-FFF2-40B4-BE49-F238E27FC236}">
                  <a16:creationId xmlns:a16="http://schemas.microsoft.com/office/drawing/2014/main" id="{F04DF690-6671-4EC1-84AB-3D8EE6D8A942}"/>
                </a:ext>
              </a:extLst>
            </p:cNvPr>
            <p:cNvSpPr/>
            <p:nvPr/>
          </p:nvSpPr>
          <p:spPr bwMode="auto">
            <a:xfrm>
              <a:off x="5011738" y="4192588"/>
              <a:ext cx="669925" cy="752475"/>
            </a:xfrm>
            <a:custGeom>
              <a:avLst/>
              <a:gdLst>
                <a:gd name="T0" fmla="*/ 171 w 203"/>
                <a:gd name="T1" fmla="*/ 221 h 228"/>
                <a:gd name="T2" fmla="*/ 182 w 203"/>
                <a:gd name="T3" fmla="*/ 205 h 228"/>
                <a:gd name="T4" fmla="*/ 200 w 203"/>
                <a:gd name="T5" fmla="*/ 162 h 228"/>
                <a:gd name="T6" fmla="*/ 184 w 203"/>
                <a:gd name="T7" fmla="*/ 159 h 228"/>
                <a:gd name="T8" fmla="*/ 185 w 203"/>
                <a:gd name="T9" fmla="*/ 103 h 228"/>
                <a:gd name="T10" fmla="*/ 184 w 203"/>
                <a:gd name="T11" fmla="*/ 43 h 228"/>
                <a:gd name="T12" fmla="*/ 183 w 203"/>
                <a:gd name="T13" fmla="*/ 0 h 228"/>
                <a:gd name="T14" fmla="*/ 59 w 203"/>
                <a:gd name="T15" fmla="*/ 20 h 228"/>
                <a:gd name="T16" fmla="*/ 21 w 203"/>
                <a:gd name="T17" fmla="*/ 32 h 228"/>
                <a:gd name="T18" fmla="*/ 29 w 203"/>
                <a:gd name="T19" fmla="*/ 44 h 228"/>
                <a:gd name="T20" fmla="*/ 5 w 203"/>
                <a:gd name="T21" fmla="*/ 132 h 228"/>
                <a:gd name="T22" fmla="*/ 1 w 203"/>
                <a:gd name="T23" fmla="*/ 173 h 228"/>
                <a:gd name="T24" fmla="*/ 10 w 203"/>
                <a:gd name="T25" fmla="*/ 217 h 228"/>
                <a:gd name="T26" fmla="*/ 29 w 203"/>
                <a:gd name="T27" fmla="*/ 221 h 228"/>
                <a:gd name="T28" fmla="*/ 171 w 203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8">
                  <a:moveTo>
                    <a:pt x="171" y="221"/>
                  </a:moveTo>
                  <a:cubicBezTo>
                    <a:pt x="175" y="215"/>
                    <a:pt x="179" y="209"/>
                    <a:pt x="182" y="205"/>
                  </a:cubicBezTo>
                  <a:cubicBezTo>
                    <a:pt x="187" y="196"/>
                    <a:pt x="198" y="169"/>
                    <a:pt x="200" y="162"/>
                  </a:cubicBezTo>
                  <a:cubicBezTo>
                    <a:pt x="203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8" y="68"/>
                    <a:pt x="200" y="77"/>
                    <a:pt x="184" y="4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86"/>
                    <a:pt x="11" y="106"/>
                    <a:pt x="5" y="132"/>
                  </a:cubicBezTo>
                  <a:cubicBezTo>
                    <a:pt x="1" y="148"/>
                    <a:pt x="1" y="161"/>
                    <a:pt x="1" y="173"/>
                  </a:cubicBezTo>
                  <a:cubicBezTo>
                    <a:pt x="0" y="194"/>
                    <a:pt x="3" y="210"/>
                    <a:pt x="10" y="217"/>
                  </a:cubicBezTo>
                  <a:cubicBezTo>
                    <a:pt x="15" y="222"/>
                    <a:pt x="21" y="221"/>
                    <a:pt x="29" y="221"/>
                  </a:cubicBezTo>
                  <a:cubicBezTo>
                    <a:pt x="90" y="223"/>
                    <a:pt x="143" y="228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ṥ1ïḋé">
              <a:extLst>
                <a:ext uri="{FF2B5EF4-FFF2-40B4-BE49-F238E27FC236}">
                  <a16:creationId xmlns:a16="http://schemas.microsoft.com/office/drawing/2014/main" id="{FF710168-5719-426D-BD05-80B6E0A2A570}"/>
                </a:ext>
              </a:extLst>
            </p:cNvPr>
            <p:cNvSpPr/>
            <p:nvPr/>
          </p:nvSpPr>
          <p:spPr bwMode="auto">
            <a:xfrm>
              <a:off x="5048250" y="3892550"/>
              <a:ext cx="573088" cy="998537"/>
            </a:xfrm>
            <a:custGeom>
              <a:avLst/>
              <a:gdLst>
                <a:gd name="T0" fmla="*/ 18 w 174"/>
                <a:gd name="T1" fmla="*/ 0 h 303"/>
                <a:gd name="T2" fmla="*/ 157 w 174"/>
                <a:gd name="T3" fmla="*/ 1 h 303"/>
                <a:gd name="T4" fmla="*/ 174 w 174"/>
                <a:gd name="T5" fmla="*/ 18 h 303"/>
                <a:gd name="T6" fmla="*/ 173 w 174"/>
                <a:gd name="T7" fmla="*/ 286 h 303"/>
                <a:gd name="T8" fmla="*/ 155 w 174"/>
                <a:gd name="T9" fmla="*/ 303 h 303"/>
                <a:gd name="T10" fmla="*/ 17 w 174"/>
                <a:gd name="T11" fmla="*/ 303 h 303"/>
                <a:gd name="T12" fmla="*/ 0 w 174"/>
                <a:gd name="T13" fmla="*/ 285 h 303"/>
                <a:gd name="T14" fmla="*/ 1 w 174"/>
                <a:gd name="T15" fmla="*/ 17 h 303"/>
                <a:gd name="T16" fmla="*/ 18 w 174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303">
                  <a:moveTo>
                    <a:pt x="18" y="0"/>
                  </a:moveTo>
                  <a:cubicBezTo>
                    <a:pt x="157" y="1"/>
                    <a:pt x="157" y="1"/>
                    <a:pt x="157" y="1"/>
                  </a:cubicBezTo>
                  <a:cubicBezTo>
                    <a:pt x="166" y="1"/>
                    <a:pt x="174" y="8"/>
                    <a:pt x="174" y="18"/>
                  </a:cubicBezTo>
                  <a:cubicBezTo>
                    <a:pt x="173" y="286"/>
                    <a:pt x="173" y="286"/>
                    <a:pt x="173" y="286"/>
                  </a:cubicBezTo>
                  <a:cubicBezTo>
                    <a:pt x="173" y="295"/>
                    <a:pt x="165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8" y="303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ślïďé">
              <a:extLst>
                <a:ext uri="{FF2B5EF4-FFF2-40B4-BE49-F238E27FC236}">
                  <a16:creationId xmlns:a16="http://schemas.microsoft.com/office/drawing/2014/main" id="{6B380E45-BB9D-4128-962D-1822C44C7DFC}"/>
                </a:ext>
              </a:extLst>
            </p:cNvPr>
            <p:cNvSpPr/>
            <p:nvPr/>
          </p:nvSpPr>
          <p:spPr bwMode="auto">
            <a:xfrm>
              <a:off x="5097463" y="3998913"/>
              <a:ext cx="474663" cy="714375"/>
            </a:xfrm>
            <a:custGeom>
              <a:avLst/>
              <a:gdLst>
                <a:gd name="T0" fmla="*/ 2 w 299"/>
                <a:gd name="T1" fmla="*/ 0 h 450"/>
                <a:gd name="T2" fmla="*/ 299 w 299"/>
                <a:gd name="T3" fmla="*/ 0 h 450"/>
                <a:gd name="T4" fmla="*/ 297 w 299"/>
                <a:gd name="T5" fmla="*/ 450 h 450"/>
                <a:gd name="T6" fmla="*/ 0 w 299"/>
                <a:gd name="T7" fmla="*/ 448 h 450"/>
                <a:gd name="T8" fmla="*/ 2 w 299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0">
                  <a:moveTo>
                    <a:pt x="2" y="0"/>
                  </a:moveTo>
                  <a:lnTo>
                    <a:pt x="299" y="0"/>
                  </a:lnTo>
                  <a:lnTo>
                    <a:pt x="297" y="450"/>
                  </a:lnTo>
                  <a:lnTo>
                    <a:pt x="0" y="44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S1iḓé">
              <a:extLst>
                <a:ext uri="{FF2B5EF4-FFF2-40B4-BE49-F238E27FC236}">
                  <a16:creationId xmlns:a16="http://schemas.microsoft.com/office/drawing/2014/main" id="{A49EF1E1-2C6F-421B-8AFC-79C674193A99}"/>
                </a:ext>
              </a:extLst>
            </p:cNvPr>
            <p:cNvSpPr/>
            <p:nvPr/>
          </p:nvSpPr>
          <p:spPr bwMode="auto">
            <a:xfrm>
              <a:off x="5103813" y="3946525"/>
              <a:ext cx="458788" cy="22225"/>
            </a:xfrm>
            <a:custGeom>
              <a:avLst/>
              <a:gdLst>
                <a:gd name="T0" fmla="*/ 3 w 139"/>
                <a:gd name="T1" fmla="*/ 0 h 7"/>
                <a:gd name="T2" fmla="*/ 136 w 139"/>
                <a:gd name="T3" fmla="*/ 0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3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8" y="0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8" y="7"/>
                    <a:pt x="13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ṡ1ïdè">
              <a:extLst>
                <a:ext uri="{FF2B5EF4-FFF2-40B4-BE49-F238E27FC236}">
                  <a16:creationId xmlns:a16="http://schemas.microsoft.com/office/drawing/2014/main" id="{D8894D0E-21B3-41AD-A967-3532C1A4DA96}"/>
                </a:ext>
              </a:extLst>
            </p:cNvPr>
            <p:cNvSpPr/>
            <p:nvPr/>
          </p:nvSpPr>
          <p:spPr bwMode="auto">
            <a:xfrm>
              <a:off x="5254625" y="4737100"/>
              <a:ext cx="155575" cy="128587"/>
            </a:xfrm>
            <a:custGeom>
              <a:avLst/>
              <a:gdLst>
                <a:gd name="T0" fmla="*/ 9 w 47"/>
                <a:gd name="T1" fmla="*/ 0 h 39"/>
                <a:gd name="T2" fmla="*/ 38 w 47"/>
                <a:gd name="T3" fmla="*/ 0 h 39"/>
                <a:gd name="T4" fmla="*/ 47 w 47"/>
                <a:gd name="T5" fmla="*/ 9 h 39"/>
                <a:gd name="T6" fmla="*/ 47 w 47"/>
                <a:gd name="T7" fmla="*/ 31 h 39"/>
                <a:gd name="T8" fmla="*/ 38 w 47"/>
                <a:gd name="T9" fmla="*/ 39 h 39"/>
                <a:gd name="T10" fmla="*/ 9 w 47"/>
                <a:gd name="T11" fmla="*/ 39 h 39"/>
                <a:gd name="T12" fmla="*/ 0 w 47"/>
                <a:gd name="T13" fmla="*/ 31 h 39"/>
                <a:gd name="T14" fmla="*/ 0 w 47"/>
                <a:gd name="T15" fmla="*/ 9 h 39"/>
                <a:gd name="T16" fmla="*/ 9 w 47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9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7" y="4"/>
                    <a:pt x="47" y="9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6"/>
                    <a:pt x="43" y="39"/>
                    <a:pt x="3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ŝliďé">
              <a:extLst>
                <a:ext uri="{FF2B5EF4-FFF2-40B4-BE49-F238E27FC236}">
                  <a16:creationId xmlns:a16="http://schemas.microsoft.com/office/drawing/2014/main" id="{CD312918-CEAF-43D8-B6FB-6BB82C35B5FC}"/>
                </a:ext>
              </a:extLst>
            </p:cNvPr>
            <p:cNvSpPr/>
            <p:nvPr/>
          </p:nvSpPr>
          <p:spPr bwMode="auto">
            <a:xfrm>
              <a:off x="5302250" y="4773613"/>
              <a:ext cx="58738" cy="58737"/>
            </a:xfrm>
            <a:custGeom>
              <a:avLst/>
              <a:gdLst>
                <a:gd name="T0" fmla="*/ 9 w 18"/>
                <a:gd name="T1" fmla="*/ 0 h 18"/>
                <a:gd name="T2" fmla="*/ 18 w 18"/>
                <a:gd name="T3" fmla="*/ 9 h 18"/>
                <a:gd name="T4" fmla="*/ 9 w 18"/>
                <a:gd name="T5" fmla="*/ 18 h 18"/>
                <a:gd name="T6" fmla="*/ 0 w 18"/>
                <a:gd name="T7" fmla="*/ 9 h 18"/>
                <a:gd name="T8" fmla="*/ 9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1" y="4"/>
                    <a:pt x="5" y="0"/>
                    <a:pt x="9" y="0"/>
                  </a:cubicBez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śļïďè">
              <a:extLst>
                <a:ext uri="{FF2B5EF4-FFF2-40B4-BE49-F238E27FC236}">
                  <a16:creationId xmlns:a16="http://schemas.microsoft.com/office/drawing/2014/main" id="{303BFEF5-3560-45EF-9B1B-66726089F71A}"/>
                </a:ext>
              </a:extLst>
            </p:cNvPr>
            <p:cNvSpPr/>
            <p:nvPr/>
          </p:nvSpPr>
          <p:spPr bwMode="auto">
            <a:xfrm>
              <a:off x="5330825" y="3892550"/>
              <a:ext cx="290513" cy="998537"/>
            </a:xfrm>
            <a:custGeom>
              <a:avLst/>
              <a:gdLst>
                <a:gd name="T0" fmla="*/ 1 w 88"/>
                <a:gd name="T1" fmla="*/ 0 h 303"/>
                <a:gd name="T2" fmla="*/ 71 w 88"/>
                <a:gd name="T3" fmla="*/ 1 h 303"/>
                <a:gd name="T4" fmla="*/ 88 w 88"/>
                <a:gd name="T5" fmla="*/ 18 h 303"/>
                <a:gd name="T6" fmla="*/ 87 w 88"/>
                <a:gd name="T7" fmla="*/ 286 h 303"/>
                <a:gd name="T8" fmla="*/ 69 w 88"/>
                <a:gd name="T9" fmla="*/ 303 h 303"/>
                <a:gd name="T10" fmla="*/ 0 w 88"/>
                <a:gd name="T11" fmla="*/ 303 h 303"/>
                <a:gd name="T12" fmla="*/ 0 w 88"/>
                <a:gd name="T13" fmla="*/ 295 h 303"/>
                <a:gd name="T14" fmla="*/ 17 w 88"/>
                <a:gd name="T15" fmla="*/ 280 h 303"/>
                <a:gd name="T16" fmla="*/ 0 w 88"/>
                <a:gd name="T17" fmla="*/ 256 h 303"/>
                <a:gd name="T18" fmla="*/ 1 w 88"/>
                <a:gd name="T19" fmla="*/ 248 h 303"/>
                <a:gd name="T20" fmla="*/ 35 w 88"/>
                <a:gd name="T21" fmla="*/ 231 h 303"/>
                <a:gd name="T22" fmla="*/ 1 w 88"/>
                <a:gd name="T23" fmla="*/ 32 h 303"/>
                <a:gd name="T24" fmla="*/ 1 w 88"/>
                <a:gd name="T25" fmla="*/ 22 h 303"/>
                <a:gd name="T26" fmla="*/ 14 w 88"/>
                <a:gd name="T27" fmla="*/ 21 h 303"/>
                <a:gd name="T28" fmla="*/ 1 w 88"/>
                <a:gd name="T29" fmla="*/ 16 h 303"/>
                <a:gd name="T30" fmla="*/ 1 w 88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303">
                  <a:moveTo>
                    <a:pt x="1" y="0"/>
                  </a:moveTo>
                  <a:cubicBezTo>
                    <a:pt x="71" y="1"/>
                    <a:pt x="71" y="1"/>
                    <a:pt x="71" y="1"/>
                  </a:cubicBezTo>
                  <a:cubicBezTo>
                    <a:pt x="80" y="1"/>
                    <a:pt x="88" y="8"/>
                    <a:pt x="88" y="18"/>
                  </a:cubicBezTo>
                  <a:cubicBezTo>
                    <a:pt x="87" y="286"/>
                    <a:pt x="87" y="286"/>
                    <a:pt x="87" y="286"/>
                  </a:cubicBezTo>
                  <a:cubicBezTo>
                    <a:pt x="87" y="295"/>
                    <a:pt x="79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1" y="248"/>
                    <a:pt x="1" y="248"/>
                    <a:pt x="1" y="248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śľîḋé">
              <a:extLst>
                <a:ext uri="{FF2B5EF4-FFF2-40B4-BE49-F238E27FC236}">
                  <a16:creationId xmlns:a16="http://schemas.microsoft.com/office/drawing/2014/main" id="{575996EC-7D7A-4BFD-856B-8448B484AAC7}"/>
                </a:ext>
              </a:extLst>
            </p:cNvPr>
            <p:cNvSpPr/>
            <p:nvPr/>
          </p:nvSpPr>
          <p:spPr bwMode="auto">
            <a:xfrm>
              <a:off x="5334000" y="3998913"/>
              <a:ext cx="238125" cy="714375"/>
            </a:xfrm>
            <a:custGeom>
              <a:avLst/>
              <a:gdLst>
                <a:gd name="T0" fmla="*/ 0 w 150"/>
                <a:gd name="T1" fmla="*/ 0 h 450"/>
                <a:gd name="T2" fmla="*/ 150 w 150"/>
                <a:gd name="T3" fmla="*/ 0 h 450"/>
                <a:gd name="T4" fmla="*/ 148 w 150"/>
                <a:gd name="T5" fmla="*/ 450 h 450"/>
                <a:gd name="T6" fmla="*/ 0 w 150"/>
                <a:gd name="T7" fmla="*/ 448 h 450"/>
                <a:gd name="T8" fmla="*/ 0 w 150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50">
                  <a:moveTo>
                    <a:pt x="0" y="0"/>
                  </a:moveTo>
                  <a:lnTo>
                    <a:pt x="150" y="0"/>
                  </a:lnTo>
                  <a:lnTo>
                    <a:pt x="148" y="450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sľide">
              <a:extLst>
                <a:ext uri="{FF2B5EF4-FFF2-40B4-BE49-F238E27FC236}">
                  <a16:creationId xmlns:a16="http://schemas.microsoft.com/office/drawing/2014/main" id="{86229E1F-05E9-4482-AD5A-BB69C9B9CC09}"/>
                </a:ext>
              </a:extLst>
            </p:cNvPr>
            <p:cNvSpPr/>
            <p:nvPr/>
          </p:nvSpPr>
          <p:spPr bwMode="auto">
            <a:xfrm>
              <a:off x="5334000" y="3946525"/>
              <a:ext cx="228600" cy="22225"/>
            </a:xfrm>
            <a:custGeom>
              <a:avLst/>
              <a:gdLst>
                <a:gd name="T0" fmla="*/ 0 w 69"/>
                <a:gd name="T1" fmla="*/ 0 h 7"/>
                <a:gd name="T2" fmla="*/ 66 w 69"/>
                <a:gd name="T3" fmla="*/ 0 h 7"/>
                <a:gd name="T4" fmla="*/ 69 w 69"/>
                <a:gd name="T5" fmla="*/ 4 h 7"/>
                <a:gd name="T6" fmla="*/ 69 w 69"/>
                <a:gd name="T7" fmla="*/ 4 h 7"/>
                <a:gd name="T8" fmla="*/ 66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8" y="0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5"/>
                    <a:pt x="68" y="7"/>
                    <a:pt x="66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ṣ1îde">
              <a:extLst>
                <a:ext uri="{FF2B5EF4-FFF2-40B4-BE49-F238E27FC236}">
                  <a16:creationId xmlns:a16="http://schemas.microsoft.com/office/drawing/2014/main" id="{95AC609D-6B45-48B5-82E6-1C941B424F4A}"/>
                </a:ext>
              </a:extLst>
            </p:cNvPr>
            <p:cNvSpPr/>
            <p:nvPr/>
          </p:nvSpPr>
          <p:spPr bwMode="auto">
            <a:xfrm>
              <a:off x="5330825" y="4737100"/>
              <a:ext cx="79375" cy="128587"/>
            </a:xfrm>
            <a:custGeom>
              <a:avLst/>
              <a:gdLst>
                <a:gd name="T0" fmla="*/ 0 w 24"/>
                <a:gd name="T1" fmla="*/ 0 h 39"/>
                <a:gd name="T2" fmla="*/ 15 w 24"/>
                <a:gd name="T3" fmla="*/ 0 h 39"/>
                <a:gd name="T4" fmla="*/ 24 w 24"/>
                <a:gd name="T5" fmla="*/ 9 h 39"/>
                <a:gd name="T6" fmla="*/ 24 w 24"/>
                <a:gd name="T7" fmla="*/ 31 h 39"/>
                <a:gd name="T8" fmla="*/ 15 w 24"/>
                <a:gd name="T9" fmla="*/ 39 h 39"/>
                <a:gd name="T10" fmla="*/ 0 w 24"/>
                <a:gd name="T11" fmla="*/ 39 h 39"/>
                <a:gd name="T12" fmla="*/ 0 w 24"/>
                <a:gd name="T13" fmla="*/ 27 h 39"/>
                <a:gd name="T14" fmla="*/ 8 w 24"/>
                <a:gd name="T15" fmla="*/ 20 h 39"/>
                <a:gd name="T16" fmla="*/ 0 w 24"/>
                <a:gd name="T17" fmla="*/ 12 h 39"/>
                <a:gd name="T18" fmla="*/ 0 w 2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4" y="4"/>
                    <a:pt x="24" y="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6"/>
                    <a:pt x="20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Sļîḍè">
              <a:extLst>
                <a:ext uri="{FF2B5EF4-FFF2-40B4-BE49-F238E27FC236}">
                  <a16:creationId xmlns:a16="http://schemas.microsoft.com/office/drawing/2014/main" id="{6334FA6A-5E39-482D-A226-B4880A76EB2A}"/>
                </a:ext>
              </a:extLst>
            </p:cNvPr>
            <p:cNvSpPr/>
            <p:nvPr/>
          </p:nvSpPr>
          <p:spPr bwMode="auto">
            <a:xfrm>
              <a:off x="5330825" y="4773613"/>
              <a:ext cx="30163" cy="58737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šľîḍé">
              <a:extLst>
                <a:ext uri="{FF2B5EF4-FFF2-40B4-BE49-F238E27FC236}">
                  <a16:creationId xmlns:a16="http://schemas.microsoft.com/office/drawing/2014/main" id="{11A9D525-093B-47B9-B8C4-AEAF308F0B86}"/>
                </a:ext>
              </a:extLst>
            </p:cNvPr>
            <p:cNvSpPr/>
            <p:nvPr/>
          </p:nvSpPr>
          <p:spPr bwMode="auto">
            <a:xfrm>
              <a:off x="5291138" y="4176713"/>
              <a:ext cx="403225" cy="622300"/>
            </a:xfrm>
            <a:custGeom>
              <a:avLst/>
              <a:gdLst>
                <a:gd name="T0" fmla="*/ 102 w 122"/>
                <a:gd name="T1" fmla="*/ 189 h 189"/>
                <a:gd name="T2" fmla="*/ 117 w 122"/>
                <a:gd name="T3" fmla="*/ 167 h 189"/>
                <a:gd name="T4" fmla="*/ 113 w 122"/>
                <a:gd name="T5" fmla="*/ 136 h 189"/>
                <a:gd name="T6" fmla="*/ 53 w 122"/>
                <a:gd name="T7" fmla="*/ 151 h 189"/>
                <a:gd name="T8" fmla="*/ 47 w 122"/>
                <a:gd name="T9" fmla="*/ 172 h 189"/>
                <a:gd name="T10" fmla="*/ 87 w 122"/>
                <a:gd name="T11" fmla="*/ 176 h 189"/>
                <a:gd name="T12" fmla="*/ 98 w 122"/>
                <a:gd name="T13" fmla="*/ 179 h 189"/>
                <a:gd name="T14" fmla="*/ 102 w 122"/>
                <a:gd name="T15" fmla="*/ 189 h 189"/>
                <a:gd name="T16" fmla="*/ 114 w 122"/>
                <a:gd name="T17" fmla="*/ 135 h 189"/>
                <a:gd name="T18" fmla="*/ 110 w 122"/>
                <a:gd name="T19" fmla="*/ 135 h 189"/>
                <a:gd name="T20" fmla="*/ 103 w 122"/>
                <a:gd name="T21" fmla="*/ 137 h 189"/>
                <a:gd name="T22" fmla="*/ 61 w 122"/>
                <a:gd name="T23" fmla="*/ 147 h 189"/>
                <a:gd name="T24" fmla="*/ 19 w 122"/>
                <a:gd name="T25" fmla="*/ 153 h 189"/>
                <a:gd name="T26" fmla="*/ 11 w 122"/>
                <a:gd name="T27" fmla="*/ 137 h 189"/>
                <a:gd name="T28" fmla="*/ 21 w 122"/>
                <a:gd name="T29" fmla="*/ 124 h 189"/>
                <a:gd name="T30" fmla="*/ 110 w 122"/>
                <a:gd name="T31" fmla="*/ 100 h 189"/>
                <a:gd name="T32" fmla="*/ 120 w 122"/>
                <a:gd name="T33" fmla="*/ 115 h 189"/>
                <a:gd name="T34" fmla="*/ 114 w 122"/>
                <a:gd name="T35" fmla="*/ 135 h 189"/>
                <a:gd name="T36" fmla="*/ 109 w 122"/>
                <a:gd name="T37" fmla="*/ 99 h 189"/>
                <a:gd name="T38" fmla="*/ 116 w 122"/>
                <a:gd name="T39" fmla="*/ 84 h 189"/>
                <a:gd name="T40" fmla="*/ 107 w 122"/>
                <a:gd name="T41" fmla="*/ 65 h 189"/>
                <a:gd name="T42" fmla="*/ 98 w 122"/>
                <a:gd name="T43" fmla="*/ 63 h 189"/>
                <a:gd name="T44" fmla="*/ 69 w 122"/>
                <a:gd name="T45" fmla="*/ 72 h 189"/>
                <a:gd name="T46" fmla="*/ 14 w 122"/>
                <a:gd name="T47" fmla="*/ 92 h 189"/>
                <a:gd name="T48" fmla="*/ 20 w 122"/>
                <a:gd name="T49" fmla="*/ 123 h 189"/>
                <a:gd name="T50" fmla="*/ 109 w 122"/>
                <a:gd name="T51" fmla="*/ 99 h 189"/>
                <a:gd name="T52" fmla="*/ 95 w 122"/>
                <a:gd name="T53" fmla="*/ 53 h 189"/>
                <a:gd name="T54" fmla="*/ 53 w 122"/>
                <a:gd name="T55" fmla="*/ 64 h 189"/>
                <a:gd name="T56" fmla="*/ 34 w 122"/>
                <a:gd name="T57" fmla="*/ 52 h 189"/>
                <a:gd name="T58" fmla="*/ 65 w 122"/>
                <a:gd name="T59" fmla="*/ 20 h 189"/>
                <a:gd name="T60" fmla="*/ 100 w 122"/>
                <a:gd name="T61" fmla="*/ 6 h 189"/>
                <a:gd name="T62" fmla="*/ 118 w 122"/>
                <a:gd name="T63" fmla="*/ 36 h 189"/>
                <a:gd name="T64" fmla="*/ 95 w 122"/>
                <a:gd name="T65" fmla="*/ 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9">
                  <a:moveTo>
                    <a:pt x="102" y="189"/>
                  </a:moveTo>
                  <a:cubicBezTo>
                    <a:pt x="109" y="183"/>
                    <a:pt x="114" y="176"/>
                    <a:pt x="117" y="167"/>
                  </a:cubicBezTo>
                  <a:cubicBezTo>
                    <a:pt x="121" y="156"/>
                    <a:pt x="121" y="143"/>
                    <a:pt x="113" y="136"/>
                  </a:cubicBezTo>
                  <a:cubicBezTo>
                    <a:pt x="93" y="141"/>
                    <a:pt x="73" y="146"/>
                    <a:pt x="53" y="151"/>
                  </a:cubicBezTo>
                  <a:cubicBezTo>
                    <a:pt x="45" y="153"/>
                    <a:pt x="41" y="165"/>
                    <a:pt x="47" y="172"/>
                  </a:cubicBezTo>
                  <a:cubicBezTo>
                    <a:pt x="52" y="179"/>
                    <a:pt x="73" y="177"/>
                    <a:pt x="87" y="176"/>
                  </a:cubicBezTo>
                  <a:cubicBezTo>
                    <a:pt x="95" y="175"/>
                    <a:pt x="98" y="175"/>
                    <a:pt x="98" y="179"/>
                  </a:cubicBezTo>
                  <a:cubicBezTo>
                    <a:pt x="99" y="184"/>
                    <a:pt x="100" y="186"/>
                    <a:pt x="102" y="189"/>
                  </a:cubicBezTo>
                  <a:close/>
                  <a:moveTo>
                    <a:pt x="114" y="135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2"/>
                    <a:pt x="28" y="158"/>
                    <a:pt x="19" y="153"/>
                  </a:cubicBezTo>
                  <a:cubicBezTo>
                    <a:pt x="14" y="151"/>
                    <a:pt x="10" y="147"/>
                    <a:pt x="11" y="137"/>
                  </a:cubicBezTo>
                  <a:cubicBezTo>
                    <a:pt x="11" y="130"/>
                    <a:pt x="14" y="125"/>
                    <a:pt x="21" y="124"/>
                  </a:cubicBezTo>
                  <a:cubicBezTo>
                    <a:pt x="53" y="118"/>
                    <a:pt x="80" y="110"/>
                    <a:pt x="110" y="100"/>
                  </a:cubicBezTo>
                  <a:cubicBezTo>
                    <a:pt x="118" y="102"/>
                    <a:pt x="119" y="109"/>
                    <a:pt x="120" y="115"/>
                  </a:cubicBezTo>
                  <a:cubicBezTo>
                    <a:pt x="120" y="121"/>
                    <a:pt x="122" y="130"/>
                    <a:pt x="114" y="135"/>
                  </a:cubicBezTo>
                  <a:close/>
                  <a:moveTo>
                    <a:pt x="109" y="99"/>
                  </a:moveTo>
                  <a:cubicBezTo>
                    <a:pt x="115" y="95"/>
                    <a:pt x="116" y="90"/>
                    <a:pt x="116" y="84"/>
                  </a:cubicBezTo>
                  <a:cubicBezTo>
                    <a:pt x="115" y="78"/>
                    <a:pt x="112" y="68"/>
                    <a:pt x="107" y="65"/>
                  </a:cubicBezTo>
                  <a:cubicBezTo>
                    <a:pt x="105" y="63"/>
                    <a:pt x="102" y="63"/>
                    <a:pt x="98" y="63"/>
                  </a:cubicBezTo>
                  <a:cubicBezTo>
                    <a:pt x="90" y="64"/>
                    <a:pt x="81" y="68"/>
                    <a:pt x="69" y="72"/>
                  </a:cubicBezTo>
                  <a:cubicBezTo>
                    <a:pt x="48" y="78"/>
                    <a:pt x="23" y="87"/>
                    <a:pt x="14" y="92"/>
                  </a:cubicBezTo>
                  <a:cubicBezTo>
                    <a:pt x="0" y="101"/>
                    <a:pt x="3" y="124"/>
                    <a:pt x="20" y="123"/>
                  </a:cubicBezTo>
                  <a:cubicBezTo>
                    <a:pt x="53" y="115"/>
                    <a:pt x="80" y="108"/>
                    <a:pt x="109" y="99"/>
                  </a:cubicBezTo>
                  <a:close/>
                  <a:moveTo>
                    <a:pt x="95" y="53"/>
                  </a:moveTo>
                  <a:cubicBezTo>
                    <a:pt x="80" y="58"/>
                    <a:pt x="71" y="59"/>
                    <a:pt x="53" y="64"/>
                  </a:cubicBezTo>
                  <a:cubicBezTo>
                    <a:pt x="41" y="67"/>
                    <a:pt x="35" y="59"/>
                    <a:pt x="34" y="52"/>
                  </a:cubicBezTo>
                  <a:cubicBezTo>
                    <a:pt x="30" y="36"/>
                    <a:pt x="47" y="28"/>
                    <a:pt x="65" y="20"/>
                  </a:cubicBezTo>
                  <a:cubicBezTo>
                    <a:pt x="78" y="15"/>
                    <a:pt x="91" y="9"/>
                    <a:pt x="100" y="6"/>
                  </a:cubicBezTo>
                  <a:cubicBezTo>
                    <a:pt x="113" y="0"/>
                    <a:pt x="122" y="25"/>
                    <a:pt x="118" y="36"/>
                  </a:cubicBezTo>
                  <a:cubicBezTo>
                    <a:pt x="115" y="43"/>
                    <a:pt x="104" y="47"/>
                    <a:pt x="95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ṥlîḓè">
              <a:extLst>
                <a:ext uri="{FF2B5EF4-FFF2-40B4-BE49-F238E27FC236}">
                  <a16:creationId xmlns:a16="http://schemas.microsoft.com/office/drawing/2014/main" id="{3F9432D9-78FD-40F1-AA7F-BEA3A3F43F50}"/>
                </a:ext>
              </a:extLst>
            </p:cNvPr>
            <p:cNvSpPr/>
            <p:nvPr/>
          </p:nvSpPr>
          <p:spPr bwMode="auto">
            <a:xfrm>
              <a:off x="5449888" y="4724400"/>
              <a:ext cx="195263" cy="74612"/>
            </a:xfrm>
            <a:custGeom>
              <a:avLst/>
              <a:gdLst>
                <a:gd name="T0" fmla="*/ 0 w 59"/>
                <a:gd name="T1" fmla="*/ 7 h 23"/>
                <a:gd name="T2" fmla="*/ 39 w 59"/>
                <a:gd name="T3" fmla="*/ 10 h 23"/>
                <a:gd name="T4" fmla="*/ 50 w 59"/>
                <a:gd name="T5" fmla="*/ 13 h 23"/>
                <a:gd name="T6" fmla="*/ 54 w 59"/>
                <a:gd name="T7" fmla="*/ 23 h 23"/>
                <a:gd name="T8" fmla="*/ 59 w 59"/>
                <a:gd name="T9" fmla="*/ 0 h 23"/>
                <a:gd name="T10" fmla="*/ 0 w 59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3">
                  <a:moveTo>
                    <a:pt x="0" y="7"/>
                  </a:moveTo>
                  <a:cubicBezTo>
                    <a:pt x="6" y="12"/>
                    <a:pt x="26" y="11"/>
                    <a:pt x="39" y="10"/>
                  </a:cubicBezTo>
                  <a:cubicBezTo>
                    <a:pt x="47" y="9"/>
                    <a:pt x="50" y="9"/>
                    <a:pt x="50" y="13"/>
                  </a:cubicBezTo>
                  <a:cubicBezTo>
                    <a:pt x="51" y="17"/>
                    <a:pt x="52" y="20"/>
                    <a:pt x="54" y="23"/>
                  </a:cubicBezTo>
                  <a:cubicBezTo>
                    <a:pt x="54" y="16"/>
                    <a:pt x="57" y="6"/>
                    <a:pt x="59" y="0"/>
                  </a:cubicBezTo>
                  <a:cubicBezTo>
                    <a:pt x="38" y="7"/>
                    <a:pt x="20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ṡlîḋê">
              <a:extLst>
                <a:ext uri="{FF2B5EF4-FFF2-40B4-BE49-F238E27FC236}">
                  <a16:creationId xmlns:a16="http://schemas.microsoft.com/office/drawing/2014/main" id="{9608437A-1DB6-49CB-9945-708CFB407C18}"/>
                </a:ext>
              </a:extLst>
            </p:cNvPr>
            <p:cNvSpPr/>
            <p:nvPr/>
          </p:nvSpPr>
          <p:spPr bwMode="auto">
            <a:xfrm>
              <a:off x="5324475" y="4473575"/>
              <a:ext cx="349250" cy="107950"/>
            </a:xfrm>
            <a:custGeom>
              <a:avLst/>
              <a:gdLst>
                <a:gd name="T0" fmla="*/ 99 w 106"/>
                <a:gd name="T1" fmla="*/ 9 h 33"/>
                <a:gd name="T2" fmla="*/ 106 w 106"/>
                <a:gd name="T3" fmla="*/ 0 h 33"/>
                <a:gd name="T4" fmla="*/ 70 w 106"/>
                <a:gd name="T5" fmla="*/ 10 h 33"/>
                <a:gd name="T6" fmla="*/ 23 w 106"/>
                <a:gd name="T7" fmla="*/ 25 h 33"/>
                <a:gd name="T8" fmla="*/ 0 w 106"/>
                <a:gd name="T9" fmla="*/ 30 h 33"/>
                <a:gd name="T10" fmla="*/ 10 w 106"/>
                <a:gd name="T11" fmla="*/ 33 h 33"/>
                <a:gd name="T12" fmla="*/ 99 w 106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3">
                  <a:moveTo>
                    <a:pt x="99" y="9"/>
                  </a:moveTo>
                  <a:cubicBezTo>
                    <a:pt x="103" y="6"/>
                    <a:pt x="105" y="3"/>
                    <a:pt x="106" y="0"/>
                  </a:cubicBezTo>
                  <a:cubicBezTo>
                    <a:pt x="96" y="4"/>
                    <a:pt x="80" y="7"/>
                    <a:pt x="70" y="10"/>
                  </a:cubicBezTo>
                  <a:cubicBezTo>
                    <a:pt x="55" y="14"/>
                    <a:pt x="40" y="18"/>
                    <a:pt x="23" y="25"/>
                  </a:cubicBezTo>
                  <a:cubicBezTo>
                    <a:pt x="15" y="27"/>
                    <a:pt x="7" y="29"/>
                    <a:pt x="0" y="30"/>
                  </a:cubicBezTo>
                  <a:cubicBezTo>
                    <a:pt x="2" y="32"/>
                    <a:pt x="6" y="33"/>
                    <a:pt x="10" y="33"/>
                  </a:cubicBezTo>
                  <a:cubicBezTo>
                    <a:pt x="43" y="25"/>
                    <a:pt x="70" y="18"/>
                    <a:pt x="99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ṡļíďè">
              <a:extLst>
                <a:ext uri="{FF2B5EF4-FFF2-40B4-BE49-F238E27FC236}">
                  <a16:creationId xmlns:a16="http://schemas.microsoft.com/office/drawing/2014/main" id="{1A58501D-879F-4648-935E-2F54067EDAF8}"/>
                </a:ext>
              </a:extLst>
            </p:cNvPr>
            <p:cNvSpPr/>
            <p:nvPr/>
          </p:nvSpPr>
          <p:spPr bwMode="auto">
            <a:xfrm>
              <a:off x="5410200" y="4284663"/>
              <a:ext cx="274638" cy="109537"/>
            </a:xfrm>
            <a:custGeom>
              <a:avLst/>
              <a:gdLst>
                <a:gd name="T0" fmla="*/ 59 w 83"/>
                <a:gd name="T1" fmla="*/ 20 h 33"/>
                <a:gd name="T2" fmla="*/ 82 w 83"/>
                <a:gd name="T3" fmla="*/ 3 h 33"/>
                <a:gd name="T4" fmla="*/ 83 w 83"/>
                <a:gd name="T5" fmla="*/ 0 h 33"/>
                <a:gd name="T6" fmla="*/ 0 w 83"/>
                <a:gd name="T7" fmla="*/ 24 h 33"/>
                <a:gd name="T8" fmla="*/ 1 w 83"/>
                <a:gd name="T9" fmla="*/ 26 h 33"/>
                <a:gd name="T10" fmla="*/ 17 w 83"/>
                <a:gd name="T11" fmla="*/ 31 h 33"/>
                <a:gd name="T12" fmla="*/ 59 w 83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33">
                  <a:moveTo>
                    <a:pt x="59" y="20"/>
                  </a:moveTo>
                  <a:cubicBezTo>
                    <a:pt x="68" y="14"/>
                    <a:pt x="79" y="10"/>
                    <a:pt x="82" y="3"/>
                  </a:cubicBezTo>
                  <a:cubicBezTo>
                    <a:pt x="82" y="2"/>
                    <a:pt x="82" y="1"/>
                    <a:pt x="83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5" y="26"/>
                    <a:pt x="44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ṧlíḑê">
              <a:extLst>
                <a:ext uri="{FF2B5EF4-FFF2-40B4-BE49-F238E27FC236}">
                  <a16:creationId xmlns:a16="http://schemas.microsoft.com/office/drawing/2014/main" id="{864F51D9-8B9C-497D-B0DF-810C535B1A0E}"/>
                </a:ext>
              </a:extLst>
            </p:cNvPr>
            <p:cNvSpPr/>
            <p:nvPr/>
          </p:nvSpPr>
          <p:spPr bwMode="auto">
            <a:xfrm>
              <a:off x="5410200" y="4278313"/>
              <a:ext cx="109538" cy="96837"/>
            </a:xfrm>
            <a:custGeom>
              <a:avLst/>
              <a:gdLst>
                <a:gd name="T0" fmla="*/ 30 w 33"/>
                <a:gd name="T1" fmla="*/ 23 h 29"/>
                <a:gd name="T2" fmla="*/ 12 w 33"/>
                <a:gd name="T3" fmla="*/ 28 h 29"/>
                <a:gd name="T4" fmla="*/ 5 w 33"/>
                <a:gd name="T5" fmla="*/ 9 h 29"/>
                <a:gd name="T6" fmla="*/ 23 w 33"/>
                <a:gd name="T7" fmla="*/ 0 h 29"/>
                <a:gd name="T8" fmla="*/ 32 w 33"/>
                <a:gd name="T9" fmla="*/ 11 h 29"/>
                <a:gd name="T10" fmla="*/ 30 w 33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30" y="23"/>
                  </a:moveTo>
                  <a:cubicBezTo>
                    <a:pt x="27" y="24"/>
                    <a:pt x="17" y="29"/>
                    <a:pt x="12" y="28"/>
                  </a:cubicBezTo>
                  <a:cubicBezTo>
                    <a:pt x="4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6"/>
                    <a:pt x="33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šḻïḋè">
              <a:extLst>
                <a:ext uri="{FF2B5EF4-FFF2-40B4-BE49-F238E27FC236}">
                  <a16:creationId xmlns:a16="http://schemas.microsoft.com/office/drawing/2014/main" id="{445815E3-A37B-4C18-A24A-96167CB628DC}"/>
                </a:ext>
              </a:extLst>
            </p:cNvPr>
            <p:cNvSpPr/>
            <p:nvPr/>
          </p:nvSpPr>
          <p:spPr bwMode="auto">
            <a:xfrm>
              <a:off x="5311775" y="4479925"/>
              <a:ext cx="107950" cy="95250"/>
            </a:xfrm>
            <a:custGeom>
              <a:avLst/>
              <a:gdLst>
                <a:gd name="T0" fmla="*/ 30 w 33"/>
                <a:gd name="T1" fmla="*/ 22 h 29"/>
                <a:gd name="T2" fmla="*/ 12 w 33"/>
                <a:gd name="T3" fmla="*/ 28 h 29"/>
                <a:gd name="T4" fmla="*/ 5 w 33"/>
                <a:gd name="T5" fmla="*/ 9 h 29"/>
                <a:gd name="T6" fmla="*/ 23 w 33"/>
                <a:gd name="T7" fmla="*/ 0 h 29"/>
                <a:gd name="T8" fmla="*/ 32 w 33"/>
                <a:gd name="T9" fmla="*/ 11 h 29"/>
                <a:gd name="T10" fmla="*/ 30 w 33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9">
                  <a:moveTo>
                    <a:pt x="30" y="22"/>
                  </a:moveTo>
                  <a:cubicBezTo>
                    <a:pt x="27" y="24"/>
                    <a:pt x="17" y="29"/>
                    <a:pt x="12" y="28"/>
                  </a:cubicBezTo>
                  <a:cubicBezTo>
                    <a:pt x="4" y="26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5"/>
                    <a:pt x="33" y="21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šḷïḋé">
              <a:extLst>
                <a:ext uri="{FF2B5EF4-FFF2-40B4-BE49-F238E27FC236}">
                  <a16:creationId xmlns:a16="http://schemas.microsoft.com/office/drawing/2014/main" id="{345F285B-1779-422E-B2EB-A05B887D8C4F}"/>
                </a:ext>
              </a:extLst>
            </p:cNvPr>
            <p:cNvSpPr/>
            <p:nvPr/>
          </p:nvSpPr>
          <p:spPr bwMode="auto">
            <a:xfrm>
              <a:off x="5443538" y="4684713"/>
              <a:ext cx="85725" cy="65087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8 h 20"/>
                <a:gd name="T6" fmla="*/ 23 w 26"/>
                <a:gd name="T7" fmla="*/ 17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7" y="0"/>
                    <a:pt x="9" y="0"/>
                    <a:pt x="5" y="3"/>
                  </a:cubicBezTo>
                  <a:cubicBezTo>
                    <a:pt x="0" y="6"/>
                    <a:pt x="2" y="16"/>
                    <a:pt x="7" y="18"/>
                  </a:cubicBezTo>
                  <a:cubicBezTo>
                    <a:pt x="11" y="20"/>
                    <a:pt x="20" y="19"/>
                    <a:pt x="23" y="17"/>
                  </a:cubicBezTo>
                  <a:cubicBezTo>
                    <a:pt x="25" y="16"/>
                    <a:pt x="26" y="12"/>
                    <a:pt x="25" y="7"/>
                  </a:cubicBezTo>
                  <a:cubicBezTo>
                    <a:pt x="24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ŝḻîḍé">
              <a:extLst>
                <a:ext uri="{FF2B5EF4-FFF2-40B4-BE49-F238E27FC236}">
                  <a16:creationId xmlns:a16="http://schemas.microsoft.com/office/drawing/2014/main" id="{3973A4D6-AEDC-4B9C-AAD6-DF3D343B627E}"/>
                </a:ext>
              </a:extLst>
            </p:cNvPr>
            <p:cNvSpPr/>
            <p:nvPr/>
          </p:nvSpPr>
          <p:spPr bwMode="auto">
            <a:xfrm>
              <a:off x="5351463" y="4584700"/>
              <a:ext cx="336550" cy="112712"/>
            </a:xfrm>
            <a:custGeom>
              <a:avLst/>
              <a:gdLst>
                <a:gd name="T0" fmla="*/ 102 w 102"/>
                <a:gd name="T1" fmla="*/ 0 h 34"/>
                <a:gd name="T2" fmla="*/ 26 w 102"/>
                <a:gd name="T3" fmla="*/ 23 h 34"/>
                <a:gd name="T4" fmla="*/ 0 w 102"/>
                <a:gd name="T5" fmla="*/ 29 h 34"/>
                <a:gd name="T6" fmla="*/ 1 w 102"/>
                <a:gd name="T7" fmla="*/ 29 h 34"/>
                <a:gd name="T8" fmla="*/ 43 w 102"/>
                <a:gd name="T9" fmla="*/ 23 h 34"/>
                <a:gd name="T10" fmla="*/ 78 w 102"/>
                <a:gd name="T11" fmla="*/ 15 h 34"/>
                <a:gd name="T12" fmla="*/ 80 w 102"/>
                <a:gd name="T13" fmla="*/ 14 h 34"/>
                <a:gd name="T14" fmla="*/ 85 w 102"/>
                <a:gd name="T15" fmla="*/ 13 h 34"/>
                <a:gd name="T16" fmla="*/ 92 w 102"/>
                <a:gd name="T17" fmla="*/ 11 h 34"/>
                <a:gd name="T18" fmla="*/ 96 w 102"/>
                <a:gd name="T19" fmla="*/ 11 h 34"/>
                <a:gd name="T20" fmla="*/ 102 w 102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34">
                  <a:moveTo>
                    <a:pt x="102" y="0"/>
                  </a:moveTo>
                  <a:cubicBezTo>
                    <a:pt x="91" y="6"/>
                    <a:pt x="51" y="16"/>
                    <a:pt x="26" y="23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0" y="34"/>
                    <a:pt x="29" y="28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2" y="4"/>
                    <a:pt x="102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ṧḷîḑê">
              <a:extLst>
                <a:ext uri="{FF2B5EF4-FFF2-40B4-BE49-F238E27FC236}">
                  <a16:creationId xmlns:a16="http://schemas.microsoft.com/office/drawing/2014/main" id="{D07293FA-CDA5-4F10-A638-D39B6AC0D0C4}"/>
                </a:ext>
              </a:extLst>
            </p:cNvPr>
            <p:cNvSpPr/>
            <p:nvPr/>
          </p:nvSpPr>
          <p:spPr bwMode="auto">
            <a:xfrm>
              <a:off x="5330825" y="4587875"/>
              <a:ext cx="109538" cy="88900"/>
            </a:xfrm>
            <a:custGeom>
              <a:avLst/>
              <a:gdLst>
                <a:gd name="T0" fmla="*/ 23 w 33"/>
                <a:gd name="T1" fmla="*/ 0 h 27"/>
                <a:gd name="T2" fmla="*/ 5 w 33"/>
                <a:gd name="T3" fmla="*/ 6 h 27"/>
                <a:gd name="T4" fmla="*/ 10 w 33"/>
                <a:gd name="T5" fmla="*/ 26 h 27"/>
                <a:gd name="T6" fmla="*/ 30 w 33"/>
                <a:gd name="T7" fmla="*/ 23 h 27"/>
                <a:gd name="T8" fmla="*/ 31 w 33"/>
                <a:gd name="T9" fmla="*/ 9 h 27"/>
                <a:gd name="T10" fmla="*/ 23 w 3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cubicBezTo>
                    <a:pt x="20" y="1"/>
                    <a:pt x="9" y="2"/>
                    <a:pt x="5" y="6"/>
                  </a:cubicBezTo>
                  <a:cubicBezTo>
                    <a:pt x="0" y="11"/>
                    <a:pt x="2" y="23"/>
                    <a:pt x="10" y="26"/>
                  </a:cubicBezTo>
                  <a:cubicBezTo>
                    <a:pt x="15" y="27"/>
                    <a:pt x="26" y="26"/>
                    <a:pt x="30" y="23"/>
                  </a:cubicBezTo>
                  <a:cubicBezTo>
                    <a:pt x="33" y="21"/>
                    <a:pt x="33" y="15"/>
                    <a:pt x="31" y="9"/>
                  </a:cubicBezTo>
                  <a:cubicBezTo>
                    <a:pt x="30" y="4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s1ïdé">
              <a:extLst>
                <a:ext uri="{FF2B5EF4-FFF2-40B4-BE49-F238E27FC236}">
                  <a16:creationId xmlns:a16="http://schemas.microsoft.com/office/drawing/2014/main" id="{4743191B-1F9A-4D85-A1F1-B046C2557147}"/>
                </a:ext>
              </a:extLst>
            </p:cNvPr>
            <p:cNvSpPr/>
            <p:nvPr/>
          </p:nvSpPr>
          <p:spPr bwMode="auto">
            <a:xfrm>
              <a:off x="4872038" y="4302125"/>
              <a:ext cx="287338" cy="511175"/>
            </a:xfrm>
            <a:custGeom>
              <a:avLst/>
              <a:gdLst>
                <a:gd name="T0" fmla="*/ 51 w 87"/>
                <a:gd name="T1" fmla="*/ 0 h 155"/>
                <a:gd name="T2" fmla="*/ 34 w 87"/>
                <a:gd name="T3" fmla="*/ 42 h 155"/>
                <a:gd name="T4" fmla="*/ 2 w 87"/>
                <a:gd name="T5" fmla="*/ 115 h 155"/>
                <a:gd name="T6" fmla="*/ 8 w 87"/>
                <a:gd name="T7" fmla="*/ 155 h 155"/>
                <a:gd name="T8" fmla="*/ 53 w 87"/>
                <a:gd name="T9" fmla="*/ 123 h 155"/>
                <a:gd name="T10" fmla="*/ 60 w 87"/>
                <a:gd name="T11" fmla="*/ 82 h 155"/>
                <a:gd name="T12" fmla="*/ 51 w 87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55">
                  <a:moveTo>
                    <a:pt x="51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9" y="78"/>
                    <a:pt x="5" y="93"/>
                    <a:pt x="2" y="115"/>
                  </a:cubicBezTo>
                  <a:cubicBezTo>
                    <a:pt x="0" y="127"/>
                    <a:pt x="4" y="140"/>
                    <a:pt x="8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6"/>
                    <a:pt x="60" y="82"/>
                  </a:cubicBezTo>
                  <a:cubicBezTo>
                    <a:pt x="72" y="51"/>
                    <a:pt x="87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ṥḻíďê">
              <a:extLst>
                <a:ext uri="{FF2B5EF4-FFF2-40B4-BE49-F238E27FC236}">
                  <a16:creationId xmlns:a16="http://schemas.microsoft.com/office/drawing/2014/main" id="{E2A610E2-14E9-4BF0-9882-F97DA0FB5C67}"/>
                </a:ext>
              </a:extLst>
            </p:cNvPr>
            <p:cNvSpPr/>
            <p:nvPr/>
          </p:nvSpPr>
          <p:spPr bwMode="auto">
            <a:xfrm>
              <a:off x="5014913" y="4357688"/>
              <a:ext cx="115888" cy="373062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1" y="79"/>
                    <a:pt x="17" y="65"/>
                  </a:cubicBezTo>
                  <a:cubicBezTo>
                    <a:pt x="25" y="44"/>
                    <a:pt x="35" y="17"/>
                    <a:pt x="28" y="0"/>
                  </a:cubicBezTo>
                  <a:cubicBezTo>
                    <a:pt x="27" y="38"/>
                    <a:pt x="10" y="57"/>
                    <a:pt x="4" y="82"/>
                  </a:cubicBezTo>
                  <a:cubicBezTo>
                    <a:pt x="1" y="93"/>
                    <a:pt x="0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$1ïḍè">
              <a:extLst>
                <a:ext uri="{FF2B5EF4-FFF2-40B4-BE49-F238E27FC236}">
                  <a16:creationId xmlns:a16="http://schemas.microsoft.com/office/drawing/2014/main" id="{D458A463-D83D-44BB-9D36-7E64763AC824}"/>
                </a:ext>
              </a:extLst>
            </p:cNvPr>
            <p:cNvSpPr/>
            <p:nvPr/>
          </p:nvSpPr>
          <p:spPr bwMode="auto">
            <a:xfrm>
              <a:off x="5005388" y="4302125"/>
              <a:ext cx="71438" cy="119062"/>
            </a:xfrm>
            <a:custGeom>
              <a:avLst/>
              <a:gdLst>
                <a:gd name="T0" fmla="*/ 11 w 22"/>
                <a:gd name="T1" fmla="*/ 0 h 36"/>
                <a:gd name="T2" fmla="*/ 0 w 22"/>
                <a:gd name="T3" fmla="*/ 29 h 36"/>
                <a:gd name="T4" fmla="*/ 16 w 22"/>
                <a:gd name="T5" fmla="*/ 25 h 36"/>
                <a:gd name="T6" fmla="*/ 22 w 22"/>
                <a:gd name="T7" fmla="*/ 6 h 36"/>
                <a:gd name="T8" fmla="*/ 11 w 2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11" y="0"/>
                  </a:moveTo>
                  <a:cubicBezTo>
                    <a:pt x="7" y="10"/>
                    <a:pt x="3" y="20"/>
                    <a:pt x="0" y="29"/>
                  </a:cubicBezTo>
                  <a:cubicBezTo>
                    <a:pt x="9" y="36"/>
                    <a:pt x="13" y="32"/>
                    <a:pt x="16" y="25"/>
                  </a:cubicBezTo>
                  <a:cubicBezTo>
                    <a:pt x="18" y="19"/>
                    <a:pt x="20" y="12"/>
                    <a:pt x="22" y="6"/>
                  </a:cubicBezTo>
                  <a:cubicBezTo>
                    <a:pt x="19" y="3"/>
                    <a:pt x="16" y="2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$1iḍe">
              <a:extLst>
                <a:ext uri="{FF2B5EF4-FFF2-40B4-BE49-F238E27FC236}">
                  <a16:creationId xmlns:a16="http://schemas.microsoft.com/office/drawing/2014/main" id="{506740F9-9EAE-4076-AD4E-9E4B87702873}"/>
                </a:ext>
              </a:extLst>
            </p:cNvPr>
            <p:cNvSpPr/>
            <p:nvPr/>
          </p:nvSpPr>
          <p:spPr bwMode="auto">
            <a:xfrm>
              <a:off x="5116513" y="4014788"/>
              <a:ext cx="373063" cy="287337"/>
            </a:xfrm>
            <a:custGeom>
              <a:avLst/>
              <a:gdLst>
                <a:gd name="T0" fmla="*/ 56 w 113"/>
                <a:gd name="T1" fmla="*/ 0 h 87"/>
                <a:gd name="T2" fmla="*/ 0 w 113"/>
                <a:gd name="T3" fmla="*/ 43 h 87"/>
                <a:gd name="T4" fmla="*/ 56 w 113"/>
                <a:gd name="T5" fmla="*/ 86 h 87"/>
                <a:gd name="T6" fmla="*/ 113 w 113"/>
                <a:gd name="T7" fmla="*/ 43 h 87"/>
                <a:gd name="T8" fmla="*/ 56 w 113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7">
                  <a:moveTo>
                    <a:pt x="56" y="0"/>
                  </a:moveTo>
                  <a:cubicBezTo>
                    <a:pt x="26" y="0"/>
                    <a:pt x="0" y="19"/>
                    <a:pt x="0" y="43"/>
                  </a:cubicBezTo>
                  <a:cubicBezTo>
                    <a:pt x="0" y="67"/>
                    <a:pt x="26" y="85"/>
                    <a:pt x="56" y="86"/>
                  </a:cubicBezTo>
                  <a:cubicBezTo>
                    <a:pt x="94" y="87"/>
                    <a:pt x="113" y="69"/>
                    <a:pt x="113" y="43"/>
                  </a:cubicBezTo>
                  <a:cubicBezTo>
                    <a:pt x="113" y="19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îSľîḍé">
              <a:extLst>
                <a:ext uri="{FF2B5EF4-FFF2-40B4-BE49-F238E27FC236}">
                  <a16:creationId xmlns:a16="http://schemas.microsoft.com/office/drawing/2014/main" id="{B3A164DC-3A67-49C2-B703-D4667C212BB3}"/>
                </a:ext>
              </a:extLst>
            </p:cNvPr>
            <p:cNvSpPr/>
            <p:nvPr/>
          </p:nvSpPr>
          <p:spPr bwMode="auto">
            <a:xfrm>
              <a:off x="5364163" y="4130675"/>
              <a:ext cx="46038" cy="46037"/>
            </a:xfrm>
            <a:prstGeom prst="ellipse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ślïḋe">
              <a:extLst>
                <a:ext uri="{FF2B5EF4-FFF2-40B4-BE49-F238E27FC236}">
                  <a16:creationId xmlns:a16="http://schemas.microsoft.com/office/drawing/2014/main" id="{379DCEA8-1AB0-4B8D-A3DB-567361B4E302}"/>
                </a:ext>
              </a:extLst>
            </p:cNvPr>
            <p:cNvSpPr/>
            <p:nvPr/>
          </p:nvSpPr>
          <p:spPr bwMode="auto">
            <a:xfrm>
              <a:off x="5195888" y="4130675"/>
              <a:ext cx="49213" cy="46037"/>
            </a:xfrm>
            <a:prstGeom prst="ellipse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$ḷiḍé">
              <a:extLst>
                <a:ext uri="{FF2B5EF4-FFF2-40B4-BE49-F238E27FC236}">
                  <a16:creationId xmlns:a16="http://schemas.microsoft.com/office/drawing/2014/main" id="{C4FC5D2C-6928-49B3-BDFF-0EE5644365F3}"/>
                </a:ext>
              </a:extLst>
            </p:cNvPr>
            <p:cNvSpPr/>
            <p:nvPr/>
          </p:nvSpPr>
          <p:spPr bwMode="auto">
            <a:xfrm>
              <a:off x="5278438" y="4130675"/>
              <a:ext cx="49213" cy="46037"/>
            </a:xfrm>
            <a:prstGeom prst="ellipse">
              <a:avLst/>
            </a:prstGeom>
            <a:solidFill>
              <a:srgbClr val="B8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ṥḷïde">
              <a:extLst>
                <a:ext uri="{FF2B5EF4-FFF2-40B4-BE49-F238E27FC236}">
                  <a16:creationId xmlns:a16="http://schemas.microsoft.com/office/drawing/2014/main" id="{478F6925-1C58-4D4C-930D-DFBB1F33CBA8}"/>
                </a:ext>
              </a:extLst>
            </p:cNvPr>
            <p:cNvSpPr/>
            <p:nvPr/>
          </p:nvSpPr>
          <p:spPr bwMode="auto">
            <a:xfrm>
              <a:off x="5248275" y="4268788"/>
              <a:ext cx="100013" cy="144462"/>
            </a:xfrm>
            <a:custGeom>
              <a:avLst/>
              <a:gdLst>
                <a:gd name="T0" fmla="*/ 0 w 63"/>
                <a:gd name="T1" fmla="*/ 0 h 91"/>
                <a:gd name="T2" fmla="*/ 61 w 63"/>
                <a:gd name="T3" fmla="*/ 91 h 91"/>
                <a:gd name="T4" fmla="*/ 63 w 63"/>
                <a:gd name="T5" fmla="*/ 4 h 91"/>
                <a:gd name="T6" fmla="*/ 0 w 63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91">
                  <a:moveTo>
                    <a:pt x="0" y="0"/>
                  </a:moveTo>
                  <a:lnTo>
                    <a:pt x="61" y="91"/>
                  </a:lnTo>
                  <a:lnTo>
                    <a:pt x="6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3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sľíḋè">
              <a:extLst>
                <a:ext uri="{FF2B5EF4-FFF2-40B4-BE49-F238E27FC236}">
                  <a16:creationId xmlns:a16="http://schemas.microsoft.com/office/drawing/2014/main" id="{8ACA19C7-AFBB-4BE8-A4AA-9854259ECE85}"/>
                </a:ext>
              </a:extLst>
            </p:cNvPr>
            <p:cNvSpPr/>
            <p:nvPr/>
          </p:nvSpPr>
          <p:spPr bwMode="auto">
            <a:xfrm>
              <a:off x="4876800" y="5080000"/>
              <a:ext cx="490538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8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5" y="18"/>
                    <a:pt x="149" y="25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ŝḷïḍe">
              <a:extLst>
                <a:ext uri="{FF2B5EF4-FFF2-40B4-BE49-F238E27FC236}">
                  <a16:creationId xmlns:a16="http://schemas.microsoft.com/office/drawing/2014/main" id="{D87CDD96-61FB-4F96-9DE0-A204DF858DFD}"/>
                </a:ext>
              </a:extLst>
            </p:cNvPr>
            <p:cNvSpPr/>
            <p:nvPr/>
          </p:nvSpPr>
          <p:spPr bwMode="auto">
            <a:xfrm>
              <a:off x="4938713" y="5154613"/>
              <a:ext cx="428625" cy="198437"/>
            </a:xfrm>
            <a:custGeom>
              <a:avLst/>
              <a:gdLst>
                <a:gd name="T0" fmla="*/ 106 w 130"/>
                <a:gd name="T1" fmla="*/ 6 h 60"/>
                <a:gd name="T2" fmla="*/ 116 w 130"/>
                <a:gd name="T3" fmla="*/ 0 h 60"/>
                <a:gd name="T4" fmla="*/ 130 w 130"/>
                <a:gd name="T5" fmla="*/ 2 h 60"/>
                <a:gd name="T6" fmla="*/ 114 w 130"/>
                <a:gd name="T7" fmla="*/ 58 h 60"/>
                <a:gd name="T8" fmla="*/ 64 w 130"/>
                <a:gd name="T9" fmla="*/ 60 h 60"/>
                <a:gd name="T10" fmla="*/ 0 w 130"/>
                <a:gd name="T11" fmla="*/ 12 h 60"/>
                <a:gd name="T12" fmla="*/ 106 w 130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60">
                  <a:moveTo>
                    <a:pt x="106" y="6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1"/>
                    <a:pt x="70" y="8"/>
                    <a:pt x="106" y="6"/>
                  </a:cubicBezTo>
                  <a:close/>
                </a:path>
              </a:pathLst>
            </a:custGeom>
            <a:solidFill>
              <a:srgbClr val="89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šliḋé">
              <a:extLst>
                <a:ext uri="{FF2B5EF4-FFF2-40B4-BE49-F238E27FC236}">
                  <a16:creationId xmlns:a16="http://schemas.microsoft.com/office/drawing/2014/main" id="{46A58190-3B77-4477-8A40-10AA0E937723}"/>
                </a:ext>
              </a:extLst>
            </p:cNvPr>
            <p:cNvSpPr/>
            <p:nvPr/>
          </p:nvSpPr>
          <p:spPr bwMode="auto">
            <a:xfrm>
              <a:off x="4364038" y="5178425"/>
              <a:ext cx="1012825" cy="958850"/>
            </a:xfrm>
            <a:custGeom>
              <a:avLst/>
              <a:gdLst>
                <a:gd name="T0" fmla="*/ 153 w 307"/>
                <a:gd name="T1" fmla="*/ 0 h 291"/>
                <a:gd name="T2" fmla="*/ 307 w 307"/>
                <a:gd name="T3" fmla="*/ 25 h 291"/>
                <a:gd name="T4" fmla="*/ 175 w 307"/>
                <a:gd name="T5" fmla="*/ 291 h 291"/>
                <a:gd name="T6" fmla="*/ 0 w 307"/>
                <a:gd name="T7" fmla="*/ 291 h 291"/>
                <a:gd name="T8" fmla="*/ 153 w 307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291">
                  <a:moveTo>
                    <a:pt x="153" y="0"/>
                  </a:moveTo>
                  <a:cubicBezTo>
                    <a:pt x="192" y="7"/>
                    <a:pt x="261" y="26"/>
                    <a:pt x="307" y="25"/>
                  </a:cubicBezTo>
                  <a:cubicBezTo>
                    <a:pt x="175" y="291"/>
                    <a:pt x="175" y="291"/>
                    <a:pt x="175" y="291"/>
                  </a:cubicBezTo>
                  <a:cubicBezTo>
                    <a:pt x="0" y="291"/>
                    <a:pt x="0" y="291"/>
                    <a:pt x="0" y="291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ṥ1ïḑe">
              <a:extLst>
                <a:ext uri="{FF2B5EF4-FFF2-40B4-BE49-F238E27FC236}">
                  <a16:creationId xmlns:a16="http://schemas.microsoft.com/office/drawing/2014/main" id="{16F96640-96A8-4641-8B33-0749B6DE4B62}"/>
                </a:ext>
              </a:extLst>
            </p:cNvPr>
            <p:cNvSpPr/>
            <p:nvPr/>
          </p:nvSpPr>
          <p:spPr bwMode="auto">
            <a:xfrm>
              <a:off x="4375150" y="5257800"/>
              <a:ext cx="1001713" cy="879475"/>
            </a:xfrm>
            <a:custGeom>
              <a:avLst/>
              <a:gdLst>
                <a:gd name="T0" fmla="*/ 151 w 304"/>
                <a:gd name="T1" fmla="*/ 243 h 267"/>
                <a:gd name="T2" fmla="*/ 275 w 304"/>
                <a:gd name="T3" fmla="*/ 0 h 267"/>
                <a:gd name="T4" fmla="*/ 304 w 304"/>
                <a:gd name="T5" fmla="*/ 1 h 267"/>
                <a:gd name="T6" fmla="*/ 172 w 304"/>
                <a:gd name="T7" fmla="*/ 267 h 267"/>
                <a:gd name="T8" fmla="*/ 0 w 304"/>
                <a:gd name="T9" fmla="*/ 267 h 267"/>
                <a:gd name="T10" fmla="*/ 151 w 304"/>
                <a:gd name="T11" fmla="*/ 24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267">
                  <a:moveTo>
                    <a:pt x="151" y="243"/>
                  </a:moveTo>
                  <a:cubicBezTo>
                    <a:pt x="275" y="0"/>
                    <a:pt x="275" y="0"/>
                    <a:pt x="275" y="0"/>
                  </a:cubicBezTo>
                  <a:cubicBezTo>
                    <a:pt x="285" y="1"/>
                    <a:pt x="295" y="1"/>
                    <a:pt x="304" y="1"/>
                  </a:cubicBezTo>
                  <a:cubicBezTo>
                    <a:pt x="172" y="267"/>
                    <a:pt x="172" y="267"/>
                    <a:pt x="172" y="267"/>
                  </a:cubicBezTo>
                  <a:cubicBezTo>
                    <a:pt x="0" y="267"/>
                    <a:pt x="0" y="267"/>
                    <a:pt x="0" y="267"/>
                  </a:cubicBezTo>
                  <a:lnTo>
                    <a:pt x="151" y="243"/>
                  </a:lnTo>
                  <a:close/>
                </a:path>
              </a:pathLst>
            </a:custGeom>
            <a:solidFill>
              <a:srgbClr val="1E3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$ḷíḍê">
              <a:extLst>
                <a:ext uri="{FF2B5EF4-FFF2-40B4-BE49-F238E27FC236}">
                  <a16:creationId xmlns:a16="http://schemas.microsoft.com/office/drawing/2014/main" id="{F3542061-9EC9-493E-8D15-CCBEB8E18BBA}"/>
                </a:ext>
              </a:extLst>
            </p:cNvPr>
            <p:cNvSpPr/>
            <p:nvPr/>
          </p:nvSpPr>
          <p:spPr bwMode="auto">
            <a:xfrm>
              <a:off x="4954588" y="5119688"/>
              <a:ext cx="42863" cy="46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ṣḻiďe">
              <a:extLst>
                <a:ext uri="{FF2B5EF4-FFF2-40B4-BE49-F238E27FC236}">
                  <a16:creationId xmlns:a16="http://schemas.microsoft.com/office/drawing/2014/main" id="{084D1EAA-DC62-410E-BE69-58C5290CC13E}"/>
                </a:ext>
              </a:extLst>
            </p:cNvPr>
            <p:cNvSpPr/>
            <p:nvPr/>
          </p:nvSpPr>
          <p:spPr bwMode="auto">
            <a:xfrm>
              <a:off x="4113213" y="4740275"/>
              <a:ext cx="812800" cy="1081087"/>
            </a:xfrm>
            <a:custGeom>
              <a:avLst/>
              <a:gdLst>
                <a:gd name="T0" fmla="*/ 52 w 246"/>
                <a:gd name="T1" fmla="*/ 36 h 328"/>
                <a:gd name="T2" fmla="*/ 35 w 246"/>
                <a:gd name="T3" fmla="*/ 75 h 328"/>
                <a:gd name="T4" fmla="*/ 3 w 246"/>
                <a:gd name="T5" fmla="*/ 148 h 328"/>
                <a:gd name="T6" fmla="*/ 21 w 246"/>
                <a:gd name="T7" fmla="*/ 229 h 328"/>
                <a:gd name="T8" fmla="*/ 24 w 246"/>
                <a:gd name="T9" fmla="*/ 317 h 328"/>
                <a:gd name="T10" fmla="*/ 144 w 246"/>
                <a:gd name="T11" fmla="*/ 328 h 328"/>
                <a:gd name="T12" fmla="*/ 154 w 246"/>
                <a:gd name="T13" fmla="*/ 289 h 328"/>
                <a:gd name="T14" fmla="*/ 186 w 246"/>
                <a:gd name="T15" fmla="*/ 263 h 328"/>
                <a:gd name="T16" fmla="*/ 224 w 246"/>
                <a:gd name="T17" fmla="*/ 205 h 328"/>
                <a:gd name="T18" fmla="*/ 243 w 246"/>
                <a:gd name="T19" fmla="*/ 162 h 328"/>
                <a:gd name="T20" fmla="*/ 227 w 246"/>
                <a:gd name="T21" fmla="*/ 159 h 328"/>
                <a:gd name="T22" fmla="*/ 228 w 246"/>
                <a:gd name="T23" fmla="*/ 103 h 328"/>
                <a:gd name="T24" fmla="*/ 227 w 246"/>
                <a:gd name="T25" fmla="*/ 43 h 328"/>
                <a:gd name="T26" fmla="*/ 226 w 246"/>
                <a:gd name="T27" fmla="*/ 0 h 328"/>
                <a:gd name="T28" fmla="*/ 102 w 246"/>
                <a:gd name="T29" fmla="*/ 20 h 328"/>
                <a:gd name="T30" fmla="*/ 52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2" y="36"/>
                  </a:moveTo>
                  <a:cubicBezTo>
                    <a:pt x="47" y="50"/>
                    <a:pt x="41" y="61"/>
                    <a:pt x="35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4" y="197"/>
                    <a:pt x="21" y="229"/>
                  </a:cubicBezTo>
                  <a:cubicBezTo>
                    <a:pt x="26" y="250"/>
                    <a:pt x="23" y="295"/>
                    <a:pt x="24" y="317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4" y="305"/>
                    <a:pt x="148" y="295"/>
                    <a:pt x="154" y="289"/>
                  </a:cubicBezTo>
                  <a:cubicBezTo>
                    <a:pt x="162" y="280"/>
                    <a:pt x="174" y="278"/>
                    <a:pt x="186" y="263"/>
                  </a:cubicBezTo>
                  <a:cubicBezTo>
                    <a:pt x="198" y="247"/>
                    <a:pt x="214" y="221"/>
                    <a:pt x="224" y="205"/>
                  </a:cubicBezTo>
                  <a:cubicBezTo>
                    <a:pt x="230" y="196"/>
                    <a:pt x="241" y="169"/>
                    <a:pt x="243" y="162"/>
                  </a:cubicBezTo>
                  <a:cubicBezTo>
                    <a:pt x="246" y="156"/>
                    <a:pt x="233" y="169"/>
                    <a:pt x="227" y="159"/>
                  </a:cubicBezTo>
                  <a:cubicBezTo>
                    <a:pt x="236" y="128"/>
                    <a:pt x="236" y="134"/>
                    <a:pt x="228" y="103"/>
                  </a:cubicBezTo>
                  <a:cubicBezTo>
                    <a:pt x="241" y="68"/>
                    <a:pt x="243" y="77"/>
                    <a:pt x="227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2" y="20"/>
                    <a:pt x="102" y="20"/>
                    <a:pt x="102" y="20"/>
                  </a:cubicBezTo>
                  <a:lnTo>
                    <a:pt x="52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ṣḻïdè">
              <a:extLst>
                <a:ext uri="{FF2B5EF4-FFF2-40B4-BE49-F238E27FC236}">
                  <a16:creationId xmlns:a16="http://schemas.microsoft.com/office/drawing/2014/main" id="{8B5D042C-3AFA-4ED5-B7A5-BB6A2CF83EB0}"/>
                </a:ext>
              </a:extLst>
            </p:cNvPr>
            <p:cNvSpPr/>
            <p:nvPr/>
          </p:nvSpPr>
          <p:spPr bwMode="auto">
            <a:xfrm>
              <a:off x="4256088" y="4740275"/>
              <a:ext cx="669925" cy="750887"/>
            </a:xfrm>
            <a:custGeom>
              <a:avLst/>
              <a:gdLst>
                <a:gd name="T0" fmla="*/ 171 w 203"/>
                <a:gd name="T1" fmla="*/ 221 h 228"/>
                <a:gd name="T2" fmla="*/ 181 w 203"/>
                <a:gd name="T3" fmla="*/ 205 h 228"/>
                <a:gd name="T4" fmla="*/ 200 w 203"/>
                <a:gd name="T5" fmla="*/ 162 h 228"/>
                <a:gd name="T6" fmla="*/ 184 w 203"/>
                <a:gd name="T7" fmla="*/ 159 h 228"/>
                <a:gd name="T8" fmla="*/ 185 w 203"/>
                <a:gd name="T9" fmla="*/ 103 h 228"/>
                <a:gd name="T10" fmla="*/ 184 w 203"/>
                <a:gd name="T11" fmla="*/ 43 h 228"/>
                <a:gd name="T12" fmla="*/ 183 w 203"/>
                <a:gd name="T13" fmla="*/ 0 h 228"/>
                <a:gd name="T14" fmla="*/ 59 w 203"/>
                <a:gd name="T15" fmla="*/ 20 h 228"/>
                <a:gd name="T16" fmla="*/ 21 w 203"/>
                <a:gd name="T17" fmla="*/ 32 h 228"/>
                <a:gd name="T18" fmla="*/ 29 w 203"/>
                <a:gd name="T19" fmla="*/ 44 h 228"/>
                <a:gd name="T20" fmla="*/ 5 w 203"/>
                <a:gd name="T21" fmla="*/ 132 h 228"/>
                <a:gd name="T22" fmla="*/ 1 w 203"/>
                <a:gd name="T23" fmla="*/ 173 h 228"/>
                <a:gd name="T24" fmla="*/ 10 w 203"/>
                <a:gd name="T25" fmla="*/ 217 h 228"/>
                <a:gd name="T26" fmla="*/ 29 w 203"/>
                <a:gd name="T27" fmla="*/ 222 h 228"/>
                <a:gd name="T28" fmla="*/ 171 w 203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228">
                  <a:moveTo>
                    <a:pt x="171" y="221"/>
                  </a:moveTo>
                  <a:cubicBezTo>
                    <a:pt x="175" y="215"/>
                    <a:pt x="178" y="210"/>
                    <a:pt x="181" y="205"/>
                  </a:cubicBezTo>
                  <a:cubicBezTo>
                    <a:pt x="187" y="196"/>
                    <a:pt x="198" y="169"/>
                    <a:pt x="200" y="162"/>
                  </a:cubicBezTo>
                  <a:cubicBezTo>
                    <a:pt x="203" y="156"/>
                    <a:pt x="190" y="169"/>
                    <a:pt x="184" y="159"/>
                  </a:cubicBezTo>
                  <a:cubicBezTo>
                    <a:pt x="193" y="128"/>
                    <a:pt x="193" y="134"/>
                    <a:pt x="185" y="103"/>
                  </a:cubicBezTo>
                  <a:cubicBezTo>
                    <a:pt x="198" y="68"/>
                    <a:pt x="200" y="77"/>
                    <a:pt x="184" y="43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86"/>
                    <a:pt x="11" y="106"/>
                    <a:pt x="5" y="132"/>
                  </a:cubicBezTo>
                  <a:cubicBezTo>
                    <a:pt x="1" y="148"/>
                    <a:pt x="1" y="161"/>
                    <a:pt x="1" y="173"/>
                  </a:cubicBezTo>
                  <a:cubicBezTo>
                    <a:pt x="0" y="194"/>
                    <a:pt x="3" y="210"/>
                    <a:pt x="10" y="217"/>
                  </a:cubicBezTo>
                  <a:cubicBezTo>
                    <a:pt x="15" y="222"/>
                    <a:pt x="21" y="221"/>
                    <a:pt x="29" y="222"/>
                  </a:cubicBezTo>
                  <a:cubicBezTo>
                    <a:pt x="90" y="223"/>
                    <a:pt x="143" y="228"/>
                    <a:pt x="171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ṡḷîḓé">
              <a:extLst>
                <a:ext uri="{FF2B5EF4-FFF2-40B4-BE49-F238E27FC236}">
                  <a16:creationId xmlns:a16="http://schemas.microsoft.com/office/drawing/2014/main" id="{2BF4B008-8F2C-4A56-8CA5-DA02A97F8F9B}"/>
                </a:ext>
              </a:extLst>
            </p:cNvPr>
            <p:cNvSpPr/>
            <p:nvPr/>
          </p:nvSpPr>
          <p:spPr bwMode="auto">
            <a:xfrm>
              <a:off x="4292600" y="4440238"/>
              <a:ext cx="569913" cy="998537"/>
            </a:xfrm>
            <a:custGeom>
              <a:avLst/>
              <a:gdLst>
                <a:gd name="T0" fmla="*/ 18 w 173"/>
                <a:gd name="T1" fmla="*/ 0 h 303"/>
                <a:gd name="T2" fmla="*/ 156 w 173"/>
                <a:gd name="T3" fmla="*/ 1 h 303"/>
                <a:gd name="T4" fmla="*/ 173 w 173"/>
                <a:gd name="T5" fmla="*/ 18 h 303"/>
                <a:gd name="T6" fmla="*/ 172 w 173"/>
                <a:gd name="T7" fmla="*/ 286 h 303"/>
                <a:gd name="T8" fmla="*/ 155 w 173"/>
                <a:gd name="T9" fmla="*/ 303 h 303"/>
                <a:gd name="T10" fmla="*/ 17 w 173"/>
                <a:gd name="T11" fmla="*/ 303 h 303"/>
                <a:gd name="T12" fmla="*/ 0 w 173"/>
                <a:gd name="T13" fmla="*/ 285 h 303"/>
                <a:gd name="T14" fmla="*/ 1 w 173"/>
                <a:gd name="T15" fmla="*/ 17 h 303"/>
                <a:gd name="T16" fmla="*/ 18 w 173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303">
                  <a:moveTo>
                    <a:pt x="18" y="0"/>
                  </a:moveTo>
                  <a:cubicBezTo>
                    <a:pt x="156" y="1"/>
                    <a:pt x="156" y="1"/>
                    <a:pt x="156" y="1"/>
                  </a:cubicBezTo>
                  <a:cubicBezTo>
                    <a:pt x="166" y="1"/>
                    <a:pt x="173" y="8"/>
                    <a:pt x="173" y="18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95"/>
                    <a:pt x="165" y="303"/>
                    <a:pt x="155" y="303"/>
                  </a:cubicBezTo>
                  <a:cubicBezTo>
                    <a:pt x="17" y="303"/>
                    <a:pt x="17" y="303"/>
                    <a:pt x="17" y="303"/>
                  </a:cubicBezTo>
                  <a:cubicBezTo>
                    <a:pt x="8" y="303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ṡliḍè">
              <a:extLst>
                <a:ext uri="{FF2B5EF4-FFF2-40B4-BE49-F238E27FC236}">
                  <a16:creationId xmlns:a16="http://schemas.microsoft.com/office/drawing/2014/main" id="{4FD90C8C-FE6D-411E-98C6-5FAEB65520EE}"/>
                </a:ext>
              </a:extLst>
            </p:cNvPr>
            <p:cNvSpPr/>
            <p:nvPr/>
          </p:nvSpPr>
          <p:spPr bwMode="auto">
            <a:xfrm>
              <a:off x="4341813" y="4545013"/>
              <a:ext cx="474663" cy="715962"/>
            </a:xfrm>
            <a:custGeom>
              <a:avLst/>
              <a:gdLst>
                <a:gd name="T0" fmla="*/ 2 w 299"/>
                <a:gd name="T1" fmla="*/ 0 h 451"/>
                <a:gd name="T2" fmla="*/ 299 w 299"/>
                <a:gd name="T3" fmla="*/ 0 h 451"/>
                <a:gd name="T4" fmla="*/ 297 w 299"/>
                <a:gd name="T5" fmla="*/ 451 h 451"/>
                <a:gd name="T6" fmla="*/ 0 w 299"/>
                <a:gd name="T7" fmla="*/ 449 h 451"/>
                <a:gd name="T8" fmla="*/ 2 w 299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51">
                  <a:moveTo>
                    <a:pt x="2" y="0"/>
                  </a:moveTo>
                  <a:lnTo>
                    <a:pt x="299" y="0"/>
                  </a:lnTo>
                  <a:lnTo>
                    <a:pt x="297" y="451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ŝļiḓe">
              <a:extLst>
                <a:ext uri="{FF2B5EF4-FFF2-40B4-BE49-F238E27FC236}">
                  <a16:creationId xmlns:a16="http://schemas.microsoft.com/office/drawing/2014/main" id="{A2E63981-7349-4582-8224-298564466BF8}"/>
                </a:ext>
              </a:extLst>
            </p:cNvPr>
            <p:cNvSpPr/>
            <p:nvPr/>
          </p:nvSpPr>
          <p:spPr bwMode="auto">
            <a:xfrm>
              <a:off x="4348163" y="4492625"/>
              <a:ext cx="458788" cy="23812"/>
            </a:xfrm>
            <a:custGeom>
              <a:avLst/>
              <a:gdLst>
                <a:gd name="T0" fmla="*/ 3 w 139"/>
                <a:gd name="T1" fmla="*/ 0 h 7"/>
                <a:gd name="T2" fmla="*/ 136 w 139"/>
                <a:gd name="T3" fmla="*/ 1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3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3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3" y="0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7" y="1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6"/>
                    <a:pt x="137" y="7"/>
                    <a:pt x="13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ṡlïḑê">
              <a:extLst>
                <a:ext uri="{FF2B5EF4-FFF2-40B4-BE49-F238E27FC236}">
                  <a16:creationId xmlns:a16="http://schemas.microsoft.com/office/drawing/2014/main" id="{BBCE7B8D-EA23-4ADC-B23F-4E5D93FBC2AA}"/>
                </a:ext>
              </a:extLst>
            </p:cNvPr>
            <p:cNvSpPr/>
            <p:nvPr/>
          </p:nvSpPr>
          <p:spPr bwMode="auto">
            <a:xfrm>
              <a:off x="4500563" y="5283200"/>
              <a:ext cx="150813" cy="128587"/>
            </a:xfrm>
            <a:custGeom>
              <a:avLst/>
              <a:gdLst>
                <a:gd name="T0" fmla="*/ 9 w 46"/>
                <a:gd name="T1" fmla="*/ 0 h 39"/>
                <a:gd name="T2" fmla="*/ 38 w 46"/>
                <a:gd name="T3" fmla="*/ 0 h 39"/>
                <a:gd name="T4" fmla="*/ 46 w 46"/>
                <a:gd name="T5" fmla="*/ 9 h 39"/>
                <a:gd name="T6" fmla="*/ 46 w 46"/>
                <a:gd name="T7" fmla="*/ 31 h 39"/>
                <a:gd name="T8" fmla="*/ 38 w 46"/>
                <a:gd name="T9" fmla="*/ 39 h 39"/>
                <a:gd name="T10" fmla="*/ 9 w 46"/>
                <a:gd name="T11" fmla="*/ 39 h 39"/>
                <a:gd name="T12" fmla="*/ 0 w 46"/>
                <a:gd name="T13" fmla="*/ 31 h 39"/>
                <a:gd name="T14" fmla="*/ 0 w 46"/>
                <a:gd name="T15" fmla="*/ 9 h 39"/>
                <a:gd name="T16" fmla="*/ 9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9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6"/>
                    <a:pt x="43" y="39"/>
                    <a:pt x="38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35"/>
                    <a:pt x="0" y="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Sḻïďé">
              <a:extLst>
                <a:ext uri="{FF2B5EF4-FFF2-40B4-BE49-F238E27FC236}">
                  <a16:creationId xmlns:a16="http://schemas.microsoft.com/office/drawing/2014/main" id="{44CB817C-05A6-4657-A72B-D3DE5600FC91}"/>
                </a:ext>
              </a:extLst>
            </p:cNvPr>
            <p:cNvSpPr/>
            <p:nvPr/>
          </p:nvSpPr>
          <p:spPr bwMode="auto">
            <a:xfrm>
              <a:off x="4546600" y="5319713"/>
              <a:ext cx="58738" cy="60325"/>
            </a:xfrm>
            <a:prstGeom prst="ellipse">
              <a:avLst/>
            </a:pr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ṣľîḑe">
              <a:extLst>
                <a:ext uri="{FF2B5EF4-FFF2-40B4-BE49-F238E27FC236}">
                  <a16:creationId xmlns:a16="http://schemas.microsoft.com/office/drawing/2014/main" id="{71F668E9-5407-4EA2-918B-CDE562FED575}"/>
                </a:ext>
              </a:extLst>
            </p:cNvPr>
            <p:cNvSpPr/>
            <p:nvPr/>
          </p:nvSpPr>
          <p:spPr bwMode="auto">
            <a:xfrm>
              <a:off x="4575175" y="4440238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1 h 303"/>
                <a:gd name="T4" fmla="*/ 87 w 87"/>
                <a:gd name="T5" fmla="*/ 18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3 h 303"/>
                <a:gd name="T12" fmla="*/ 0 w 87"/>
                <a:gd name="T13" fmla="*/ 295 h 303"/>
                <a:gd name="T14" fmla="*/ 17 w 87"/>
                <a:gd name="T15" fmla="*/ 280 h 303"/>
                <a:gd name="T16" fmla="*/ 0 w 87"/>
                <a:gd name="T17" fmla="*/ 256 h 303"/>
                <a:gd name="T18" fmla="*/ 0 w 87"/>
                <a:gd name="T19" fmla="*/ 248 h 303"/>
                <a:gd name="T20" fmla="*/ 35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1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80" y="1"/>
                    <a:pt x="87" y="8"/>
                    <a:pt x="87" y="18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9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şľiďe">
              <a:extLst>
                <a:ext uri="{FF2B5EF4-FFF2-40B4-BE49-F238E27FC236}">
                  <a16:creationId xmlns:a16="http://schemas.microsoft.com/office/drawing/2014/main" id="{34AA203A-ADFE-4A4F-BA7B-A0A52958A294}"/>
                </a:ext>
              </a:extLst>
            </p:cNvPr>
            <p:cNvSpPr/>
            <p:nvPr/>
          </p:nvSpPr>
          <p:spPr bwMode="auto">
            <a:xfrm>
              <a:off x="4575175" y="4545013"/>
              <a:ext cx="241300" cy="715962"/>
            </a:xfrm>
            <a:custGeom>
              <a:avLst/>
              <a:gdLst>
                <a:gd name="T0" fmla="*/ 2 w 152"/>
                <a:gd name="T1" fmla="*/ 0 h 451"/>
                <a:gd name="T2" fmla="*/ 152 w 152"/>
                <a:gd name="T3" fmla="*/ 0 h 451"/>
                <a:gd name="T4" fmla="*/ 150 w 152"/>
                <a:gd name="T5" fmla="*/ 451 h 451"/>
                <a:gd name="T6" fmla="*/ 0 w 152"/>
                <a:gd name="T7" fmla="*/ 449 h 451"/>
                <a:gd name="T8" fmla="*/ 2 w 152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451">
                  <a:moveTo>
                    <a:pt x="2" y="0"/>
                  </a:moveTo>
                  <a:lnTo>
                    <a:pt x="152" y="0"/>
                  </a:lnTo>
                  <a:lnTo>
                    <a:pt x="150" y="451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$lîde">
              <a:extLst>
                <a:ext uri="{FF2B5EF4-FFF2-40B4-BE49-F238E27FC236}">
                  <a16:creationId xmlns:a16="http://schemas.microsoft.com/office/drawing/2014/main" id="{B6B288EA-FDFB-4361-B737-ED9CC058447A}"/>
                </a:ext>
              </a:extLst>
            </p:cNvPr>
            <p:cNvSpPr/>
            <p:nvPr/>
          </p:nvSpPr>
          <p:spPr bwMode="auto">
            <a:xfrm>
              <a:off x="4578350" y="4492625"/>
              <a:ext cx="228600" cy="23812"/>
            </a:xfrm>
            <a:custGeom>
              <a:avLst/>
              <a:gdLst>
                <a:gd name="T0" fmla="*/ 0 w 69"/>
                <a:gd name="T1" fmla="*/ 0 h 7"/>
                <a:gd name="T2" fmla="*/ 66 w 69"/>
                <a:gd name="T3" fmla="*/ 1 h 7"/>
                <a:gd name="T4" fmla="*/ 69 w 69"/>
                <a:gd name="T5" fmla="*/ 4 h 7"/>
                <a:gd name="T6" fmla="*/ 69 w 69"/>
                <a:gd name="T7" fmla="*/ 4 h 7"/>
                <a:gd name="T8" fmla="*/ 66 w 69"/>
                <a:gd name="T9" fmla="*/ 7 h 7"/>
                <a:gd name="T10" fmla="*/ 0 w 69"/>
                <a:gd name="T11" fmla="*/ 7 h 7"/>
                <a:gd name="T12" fmla="*/ 0 w 6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">
                  <a:moveTo>
                    <a:pt x="0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7" y="1"/>
                    <a:pt x="69" y="2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6"/>
                    <a:pt x="67" y="7"/>
                    <a:pt x="66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sḷïḋê">
              <a:extLst>
                <a:ext uri="{FF2B5EF4-FFF2-40B4-BE49-F238E27FC236}">
                  <a16:creationId xmlns:a16="http://schemas.microsoft.com/office/drawing/2014/main" id="{7B24E124-BCA7-4F3A-B41D-5D897DE172EE}"/>
                </a:ext>
              </a:extLst>
            </p:cNvPr>
            <p:cNvSpPr/>
            <p:nvPr/>
          </p:nvSpPr>
          <p:spPr bwMode="auto">
            <a:xfrm>
              <a:off x="4575175" y="5283200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5 w 23"/>
                <a:gd name="T3" fmla="*/ 0 h 39"/>
                <a:gd name="T4" fmla="*/ 23 w 23"/>
                <a:gd name="T5" fmla="*/ 9 h 39"/>
                <a:gd name="T6" fmla="*/ 23 w 23"/>
                <a:gd name="T7" fmla="*/ 31 h 39"/>
                <a:gd name="T8" fmla="*/ 15 w 23"/>
                <a:gd name="T9" fmla="*/ 39 h 39"/>
                <a:gd name="T10" fmla="*/ 0 w 23"/>
                <a:gd name="T11" fmla="*/ 39 h 39"/>
                <a:gd name="T12" fmla="*/ 0 w 23"/>
                <a:gd name="T13" fmla="*/ 28 h 39"/>
                <a:gd name="T14" fmla="*/ 8 w 23"/>
                <a:gd name="T15" fmla="*/ 20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6"/>
                    <a:pt x="20" y="39"/>
                    <a:pt x="15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ṥḻïḑé">
              <a:extLst>
                <a:ext uri="{FF2B5EF4-FFF2-40B4-BE49-F238E27FC236}">
                  <a16:creationId xmlns:a16="http://schemas.microsoft.com/office/drawing/2014/main" id="{4B9AAFAB-FA8C-4350-94A0-26A12BDF4307}"/>
                </a:ext>
              </a:extLst>
            </p:cNvPr>
            <p:cNvSpPr/>
            <p:nvPr/>
          </p:nvSpPr>
          <p:spPr bwMode="auto">
            <a:xfrm>
              <a:off x="4575175" y="5319713"/>
              <a:ext cx="30163" cy="60325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îṥľíḑé">
              <a:extLst>
                <a:ext uri="{FF2B5EF4-FFF2-40B4-BE49-F238E27FC236}">
                  <a16:creationId xmlns:a16="http://schemas.microsoft.com/office/drawing/2014/main" id="{5D3E78DA-D29F-47DF-A9FA-7D3E627D562A}"/>
                </a:ext>
              </a:extLst>
            </p:cNvPr>
            <p:cNvSpPr/>
            <p:nvPr/>
          </p:nvSpPr>
          <p:spPr bwMode="auto">
            <a:xfrm>
              <a:off x="4535488" y="4727575"/>
              <a:ext cx="403225" cy="619125"/>
            </a:xfrm>
            <a:custGeom>
              <a:avLst/>
              <a:gdLst>
                <a:gd name="T0" fmla="*/ 102 w 122"/>
                <a:gd name="T1" fmla="*/ 188 h 188"/>
                <a:gd name="T2" fmla="*/ 117 w 122"/>
                <a:gd name="T3" fmla="*/ 166 h 188"/>
                <a:gd name="T4" fmla="*/ 113 w 122"/>
                <a:gd name="T5" fmla="*/ 135 h 188"/>
                <a:gd name="T6" fmla="*/ 53 w 122"/>
                <a:gd name="T7" fmla="*/ 150 h 188"/>
                <a:gd name="T8" fmla="*/ 47 w 122"/>
                <a:gd name="T9" fmla="*/ 171 h 188"/>
                <a:gd name="T10" fmla="*/ 87 w 122"/>
                <a:gd name="T11" fmla="*/ 175 h 188"/>
                <a:gd name="T12" fmla="*/ 98 w 122"/>
                <a:gd name="T13" fmla="*/ 178 h 188"/>
                <a:gd name="T14" fmla="*/ 102 w 122"/>
                <a:gd name="T15" fmla="*/ 188 h 188"/>
                <a:gd name="T16" fmla="*/ 114 w 122"/>
                <a:gd name="T17" fmla="*/ 134 h 188"/>
                <a:gd name="T18" fmla="*/ 110 w 122"/>
                <a:gd name="T19" fmla="*/ 134 h 188"/>
                <a:gd name="T20" fmla="*/ 103 w 122"/>
                <a:gd name="T21" fmla="*/ 136 h 188"/>
                <a:gd name="T22" fmla="*/ 60 w 122"/>
                <a:gd name="T23" fmla="*/ 146 h 188"/>
                <a:gd name="T24" fmla="*/ 19 w 122"/>
                <a:gd name="T25" fmla="*/ 152 h 188"/>
                <a:gd name="T26" fmla="*/ 10 w 122"/>
                <a:gd name="T27" fmla="*/ 137 h 188"/>
                <a:gd name="T28" fmla="*/ 21 w 122"/>
                <a:gd name="T29" fmla="*/ 123 h 188"/>
                <a:gd name="T30" fmla="*/ 110 w 122"/>
                <a:gd name="T31" fmla="*/ 99 h 188"/>
                <a:gd name="T32" fmla="*/ 120 w 122"/>
                <a:gd name="T33" fmla="*/ 114 h 188"/>
                <a:gd name="T34" fmla="*/ 114 w 122"/>
                <a:gd name="T35" fmla="*/ 134 h 188"/>
                <a:gd name="T36" fmla="*/ 108 w 122"/>
                <a:gd name="T37" fmla="*/ 98 h 188"/>
                <a:gd name="T38" fmla="*/ 115 w 122"/>
                <a:gd name="T39" fmla="*/ 83 h 188"/>
                <a:gd name="T40" fmla="*/ 107 w 122"/>
                <a:gd name="T41" fmla="*/ 64 h 188"/>
                <a:gd name="T42" fmla="*/ 97 w 122"/>
                <a:gd name="T43" fmla="*/ 62 h 188"/>
                <a:gd name="T44" fmla="*/ 69 w 122"/>
                <a:gd name="T45" fmla="*/ 71 h 188"/>
                <a:gd name="T46" fmla="*/ 14 w 122"/>
                <a:gd name="T47" fmla="*/ 91 h 188"/>
                <a:gd name="T48" fmla="*/ 20 w 122"/>
                <a:gd name="T49" fmla="*/ 122 h 188"/>
                <a:gd name="T50" fmla="*/ 108 w 122"/>
                <a:gd name="T51" fmla="*/ 98 h 188"/>
                <a:gd name="T52" fmla="*/ 95 w 122"/>
                <a:gd name="T53" fmla="*/ 52 h 188"/>
                <a:gd name="T54" fmla="*/ 53 w 122"/>
                <a:gd name="T55" fmla="*/ 63 h 188"/>
                <a:gd name="T56" fmla="*/ 34 w 122"/>
                <a:gd name="T57" fmla="*/ 51 h 188"/>
                <a:gd name="T58" fmla="*/ 65 w 122"/>
                <a:gd name="T59" fmla="*/ 19 h 188"/>
                <a:gd name="T60" fmla="*/ 100 w 122"/>
                <a:gd name="T61" fmla="*/ 5 h 188"/>
                <a:gd name="T62" fmla="*/ 118 w 122"/>
                <a:gd name="T63" fmla="*/ 35 h 188"/>
                <a:gd name="T64" fmla="*/ 95 w 122"/>
                <a:gd name="T65" fmla="*/ 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" h="188">
                  <a:moveTo>
                    <a:pt x="102" y="188"/>
                  </a:moveTo>
                  <a:cubicBezTo>
                    <a:pt x="108" y="182"/>
                    <a:pt x="114" y="176"/>
                    <a:pt x="117" y="166"/>
                  </a:cubicBezTo>
                  <a:cubicBezTo>
                    <a:pt x="121" y="156"/>
                    <a:pt x="121" y="142"/>
                    <a:pt x="113" y="135"/>
                  </a:cubicBezTo>
                  <a:cubicBezTo>
                    <a:pt x="93" y="140"/>
                    <a:pt x="73" y="145"/>
                    <a:pt x="53" y="150"/>
                  </a:cubicBezTo>
                  <a:cubicBezTo>
                    <a:pt x="45" y="152"/>
                    <a:pt x="41" y="164"/>
                    <a:pt x="47" y="171"/>
                  </a:cubicBezTo>
                  <a:cubicBezTo>
                    <a:pt x="52" y="178"/>
                    <a:pt x="73" y="177"/>
                    <a:pt x="87" y="175"/>
                  </a:cubicBezTo>
                  <a:cubicBezTo>
                    <a:pt x="95" y="174"/>
                    <a:pt x="97" y="174"/>
                    <a:pt x="98" y="178"/>
                  </a:cubicBezTo>
                  <a:cubicBezTo>
                    <a:pt x="99" y="183"/>
                    <a:pt x="100" y="186"/>
                    <a:pt x="102" y="188"/>
                  </a:cubicBezTo>
                  <a:close/>
                  <a:moveTo>
                    <a:pt x="114" y="134"/>
                  </a:moveTo>
                  <a:cubicBezTo>
                    <a:pt x="110" y="134"/>
                    <a:pt x="110" y="134"/>
                    <a:pt x="110" y="134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47" y="151"/>
                    <a:pt x="28" y="157"/>
                    <a:pt x="19" y="152"/>
                  </a:cubicBezTo>
                  <a:cubicBezTo>
                    <a:pt x="14" y="150"/>
                    <a:pt x="10" y="146"/>
                    <a:pt x="10" y="137"/>
                  </a:cubicBezTo>
                  <a:cubicBezTo>
                    <a:pt x="11" y="129"/>
                    <a:pt x="14" y="124"/>
                    <a:pt x="21" y="123"/>
                  </a:cubicBezTo>
                  <a:cubicBezTo>
                    <a:pt x="52" y="117"/>
                    <a:pt x="80" y="109"/>
                    <a:pt x="110" y="99"/>
                  </a:cubicBezTo>
                  <a:cubicBezTo>
                    <a:pt x="118" y="101"/>
                    <a:pt x="119" y="108"/>
                    <a:pt x="120" y="114"/>
                  </a:cubicBezTo>
                  <a:cubicBezTo>
                    <a:pt x="120" y="120"/>
                    <a:pt x="122" y="129"/>
                    <a:pt x="114" y="134"/>
                  </a:cubicBezTo>
                  <a:close/>
                  <a:moveTo>
                    <a:pt x="108" y="98"/>
                  </a:moveTo>
                  <a:cubicBezTo>
                    <a:pt x="115" y="94"/>
                    <a:pt x="116" y="90"/>
                    <a:pt x="115" y="83"/>
                  </a:cubicBezTo>
                  <a:cubicBezTo>
                    <a:pt x="115" y="77"/>
                    <a:pt x="112" y="67"/>
                    <a:pt x="107" y="64"/>
                  </a:cubicBezTo>
                  <a:cubicBezTo>
                    <a:pt x="105" y="63"/>
                    <a:pt x="102" y="62"/>
                    <a:pt x="97" y="62"/>
                  </a:cubicBezTo>
                  <a:cubicBezTo>
                    <a:pt x="90" y="63"/>
                    <a:pt x="81" y="67"/>
                    <a:pt x="69" y="71"/>
                  </a:cubicBezTo>
                  <a:cubicBezTo>
                    <a:pt x="48" y="77"/>
                    <a:pt x="23" y="86"/>
                    <a:pt x="14" y="91"/>
                  </a:cubicBezTo>
                  <a:cubicBezTo>
                    <a:pt x="0" y="100"/>
                    <a:pt x="3" y="123"/>
                    <a:pt x="20" y="122"/>
                  </a:cubicBezTo>
                  <a:cubicBezTo>
                    <a:pt x="53" y="114"/>
                    <a:pt x="79" y="107"/>
                    <a:pt x="108" y="98"/>
                  </a:cubicBezTo>
                  <a:close/>
                  <a:moveTo>
                    <a:pt x="95" y="52"/>
                  </a:moveTo>
                  <a:cubicBezTo>
                    <a:pt x="80" y="57"/>
                    <a:pt x="71" y="58"/>
                    <a:pt x="53" y="63"/>
                  </a:cubicBezTo>
                  <a:cubicBezTo>
                    <a:pt x="41" y="66"/>
                    <a:pt x="35" y="58"/>
                    <a:pt x="34" y="51"/>
                  </a:cubicBezTo>
                  <a:cubicBezTo>
                    <a:pt x="30" y="35"/>
                    <a:pt x="47" y="27"/>
                    <a:pt x="65" y="19"/>
                  </a:cubicBezTo>
                  <a:cubicBezTo>
                    <a:pt x="77" y="14"/>
                    <a:pt x="90" y="8"/>
                    <a:pt x="100" y="5"/>
                  </a:cubicBezTo>
                  <a:cubicBezTo>
                    <a:pt x="113" y="0"/>
                    <a:pt x="122" y="24"/>
                    <a:pt x="118" y="35"/>
                  </a:cubicBezTo>
                  <a:cubicBezTo>
                    <a:pt x="115" y="42"/>
                    <a:pt x="103" y="46"/>
                    <a:pt x="95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ṥlíḓê">
              <a:extLst>
                <a:ext uri="{FF2B5EF4-FFF2-40B4-BE49-F238E27FC236}">
                  <a16:creationId xmlns:a16="http://schemas.microsoft.com/office/drawing/2014/main" id="{D978C72F-9FFB-4E65-89FE-DE1A3CA6C061}"/>
                </a:ext>
              </a:extLst>
            </p:cNvPr>
            <p:cNvSpPr/>
            <p:nvPr/>
          </p:nvSpPr>
          <p:spPr bwMode="auto">
            <a:xfrm>
              <a:off x="4694238" y="5270500"/>
              <a:ext cx="195263" cy="76200"/>
            </a:xfrm>
            <a:custGeom>
              <a:avLst/>
              <a:gdLst>
                <a:gd name="T0" fmla="*/ 0 w 59"/>
                <a:gd name="T1" fmla="*/ 7 h 23"/>
                <a:gd name="T2" fmla="*/ 39 w 59"/>
                <a:gd name="T3" fmla="*/ 10 h 23"/>
                <a:gd name="T4" fmla="*/ 50 w 59"/>
                <a:gd name="T5" fmla="*/ 13 h 23"/>
                <a:gd name="T6" fmla="*/ 53 w 59"/>
                <a:gd name="T7" fmla="*/ 23 h 23"/>
                <a:gd name="T8" fmla="*/ 59 w 59"/>
                <a:gd name="T9" fmla="*/ 0 h 23"/>
                <a:gd name="T10" fmla="*/ 0 w 59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3">
                  <a:moveTo>
                    <a:pt x="0" y="7"/>
                  </a:moveTo>
                  <a:cubicBezTo>
                    <a:pt x="6" y="13"/>
                    <a:pt x="25" y="11"/>
                    <a:pt x="39" y="10"/>
                  </a:cubicBezTo>
                  <a:cubicBezTo>
                    <a:pt x="47" y="9"/>
                    <a:pt x="49" y="9"/>
                    <a:pt x="50" y="13"/>
                  </a:cubicBezTo>
                  <a:cubicBezTo>
                    <a:pt x="51" y="17"/>
                    <a:pt x="52" y="20"/>
                    <a:pt x="53" y="23"/>
                  </a:cubicBezTo>
                  <a:cubicBezTo>
                    <a:pt x="54" y="16"/>
                    <a:pt x="57" y="6"/>
                    <a:pt x="59" y="0"/>
                  </a:cubicBezTo>
                  <a:cubicBezTo>
                    <a:pt x="38" y="7"/>
                    <a:pt x="20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ṥľidè">
              <a:extLst>
                <a:ext uri="{FF2B5EF4-FFF2-40B4-BE49-F238E27FC236}">
                  <a16:creationId xmlns:a16="http://schemas.microsoft.com/office/drawing/2014/main" id="{1600CC5D-0C74-4987-95FE-54B1C653A736}"/>
                </a:ext>
              </a:extLst>
            </p:cNvPr>
            <p:cNvSpPr/>
            <p:nvPr/>
          </p:nvSpPr>
          <p:spPr bwMode="auto">
            <a:xfrm>
              <a:off x="4568825" y="5019675"/>
              <a:ext cx="346075" cy="109537"/>
            </a:xfrm>
            <a:custGeom>
              <a:avLst/>
              <a:gdLst>
                <a:gd name="T0" fmla="*/ 98 w 105"/>
                <a:gd name="T1" fmla="*/ 9 h 33"/>
                <a:gd name="T2" fmla="*/ 105 w 105"/>
                <a:gd name="T3" fmla="*/ 0 h 33"/>
                <a:gd name="T4" fmla="*/ 70 w 105"/>
                <a:gd name="T5" fmla="*/ 10 h 33"/>
                <a:gd name="T6" fmla="*/ 23 w 105"/>
                <a:gd name="T7" fmla="*/ 25 h 33"/>
                <a:gd name="T8" fmla="*/ 0 w 105"/>
                <a:gd name="T9" fmla="*/ 30 h 33"/>
                <a:gd name="T10" fmla="*/ 10 w 105"/>
                <a:gd name="T11" fmla="*/ 33 h 33"/>
                <a:gd name="T12" fmla="*/ 98 w 105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3">
                  <a:moveTo>
                    <a:pt x="98" y="9"/>
                  </a:moveTo>
                  <a:cubicBezTo>
                    <a:pt x="103" y="6"/>
                    <a:pt x="105" y="3"/>
                    <a:pt x="105" y="0"/>
                  </a:cubicBezTo>
                  <a:cubicBezTo>
                    <a:pt x="96" y="4"/>
                    <a:pt x="80" y="7"/>
                    <a:pt x="70" y="10"/>
                  </a:cubicBezTo>
                  <a:cubicBezTo>
                    <a:pt x="55" y="14"/>
                    <a:pt x="40" y="19"/>
                    <a:pt x="23" y="25"/>
                  </a:cubicBezTo>
                  <a:cubicBezTo>
                    <a:pt x="15" y="27"/>
                    <a:pt x="7" y="29"/>
                    <a:pt x="0" y="30"/>
                  </a:cubicBezTo>
                  <a:cubicBezTo>
                    <a:pt x="2" y="32"/>
                    <a:pt x="6" y="33"/>
                    <a:pt x="10" y="33"/>
                  </a:cubicBezTo>
                  <a:cubicBezTo>
                    <a:pt x="43" y="25"/>
                    <a:pt x="69" y="18"/>
                    <a:pt x="98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ṣ1ïḍé">
              <a:extLst>
                <a:ext uri="{FF2B5EF4-FFF2-40B4-BE49-F238E27FC236}">
                  <a16:creationId xmlns:a16="http://schemas.microsoft.com/office/drawing/2014/main" id="{DA0E9932-587E-4F74-A53E-8EE68E0F52E9}"/>
                </a:ext>
              </a:extLst>
            </p:cNvPr>
            <p:cNvSpPr/>
            <p:nvPr/>
          </p:nvSpPr>
          <p:spPr bwMode="auto">
            <a:xfrm>
              <a:off x="4654550" y="4832350"/>
              <a:ext cx="271463" cy="109537"/>
            </a:xfrm>
            <a:custGeom>
              <a:avLst/>
              <a:gdLst>
                <a:gd name="T0" fmla="*/ 59 w 82"/>
                <a:gd name="T1" fmla="*/ 20 h 33"/>
                <a:gd name="T2" fmla="*/ 82 w 82"/>
                <a:gd name="T3" fmla="*/ 3 h 33"/>
                <a:gd name="T4" fmla="*/ 82 w 82"/>
                <a:gd name="T5" fmla="*/ 0 h 33"/>
                <a:gd name="T6" fmla="*/ 0 w 82"/>
                <a:gd name="T7" fmla="*/ 24 h 33"/>
                <a:gd name="T8" fmla="*/ 1 w 82"/>
                <a:gd name="T9" fmla="*/ 26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4"/>
                    <a:pt x="79" y="10"/>
                    <a:pt x="82" y="3"/>
                  </a:cubicBezTo>
                  <a:cubicBezTo>
                    <a:pt x="82" y="2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5" y="26"/>
                    <a:pt x="44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ṧľîḍê">
              <a:extLst>
                <a:ext uri="{FF2B5EF4-FFF2-40B4-BE49-F238E27FC236}">
                  <a16:creationId xmlns:a16="http://schemas.microsoft.com/office/drawing/2014/main" id="{AD85A074-4418-4D2C-BB6D-B8F79C52E56A}"/>
                </a:ext>
              </a:extLst>
            </p:cNvPr>
            <p:cNvSpPr/>
            <p:nvPr/>
          </p:nvSpPr>
          <p:spPr bwMode="auto">
            <a:xfrm>
              <a:off x="4651375" y="4826000"/>
              <a:ext cx="112713" cy="95250"/>
            </a:xfrm>
            <a:custGeom>
              <a:avLst/>
              <a:gdLst>
                <a:gd name="T0" fmla="*/ 31 w 34"/>
                <a:gd name="T1" fmla="*/ 23 h 29"/>
                <a:gd name="T2" fmla="*/ 13 w 34"/>
                <a:gd name="T3" fmla="*/ 28 h 29"/>
                <a:gd name="T4" fmla="*/ 6 w 34"/>
                <a:gd name="T5" fmla="*/ 9 h 29"/>
                <a:gd name="T6" fmla="*/ 24 w 34"/>
                <a:gd name="T7" fmla="*/ 0 h 29"/>
                <a:gd name="T8" fmla="*/ 33 w 34"/>
                <a:gd name="T9" fmla="*/ 11 h 29"/>
                <a:gd name="T10" fmla="*/ 31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3"/>
                  </a:moveTo>
                  <a:cubicBezTo>
                    <a:pt x="28" y="24"/>
                    <a:pt x="18" y="29"/>
                    <a:pt x="13" y="28"/>
                  </a:cubicBezTo>
                  <a:cubicBezTo>
                    <a:pt x="5" y="27"/>
                    <a:pt x="0" y="15"/>
                    <a:pt x="6" y="9"/>
                  </a:cubicBezTo>
                  <a:cubicBezTo>
                    <a:pt x="9" y="5"/>
                    <a:pt x="19" y="0"/>
                    <a:pt x="24" y="0"/>
                  </a:cubicBezTo>
                  <a:cubicBezTo>
                    <a:pt x="27" y="0"/>
                    <a:pt x="31" y="5"/>
                    <a:pt x="33" y="11"/>
                  </a:cubicBezTo>
                  <a:cubicBezTo>
                    <a:pt x="34" y="16"/>
                    <a:pt x="34" y="21"/>
                    <a:pt x="31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ṥľîḑè">
              <a:extLst>
                <a:ext uri="{FF2B5EF4-FFF2-40B4-BE49-F238E27FC236}">
                  <a16:creationId xmlns:a16="http://schemas.microsoft.com/office/drawing/2014/main" id="{7444B040-4656-4C72-A8D7-F4EF5C92C775}"/>
                </a:ext>
              </a:extLst>
            </p:cNvPr>
            <p:cNvSpPr/>
            <p:nvPr/>
          </p:nvSpPr>
          <p:spPr bwMode="auto">
            <a:xfrm>
              <a:off x="4552950" y="5026025"/>
              <a:ext cx="112713" cy="96837"/>
            </a:xfrm>
            <a:custGeom>
              <a:avLst/>
              <a:gdLst>
                <a:gd name="T0" fmla="*/ 31 w 34"/>
                <a:gd name="T1" fmla="*/ 22 h 29"/>
                <a:gd name="T2" fmla="*/ 13 w 34"/>
                <a:gd name="T3" fmla="*/ 28 h 29"/>
                <a:gd name="T4" fmla="*/ 5 w 34"/>
                <a:gd name="T5" fmla="*/ 9 h 29"/>
                <a:gd name="T6" fmla="*/ 24 w 34"/>
                <a:gd name="T7" fmla="*/ 0 h 29"/>
                <a:gd name="T8" fmla="*/ 32 w 34"/>
                <a:gd name="T9" fmla="*/ 11 h 29"/>
                <a:gd name="T10" fmla="*/ 31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1" y="22"/>
                  </a:moveTo>
                  <a:cubicBezTo>
                    <a:pt x="28" y="24"/>
                    <a:pt x="18" y="29"/>
                    <a:pt x="13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9" y="5"/>
                    <a:pt x="19" y="0"/>
                    <a:pt x="24" y="0"/>
                  </a:cubicBezTo>
                  <a:cubicBezTo>
                    <a:pt x="27" y="0"/>
                    <a:pt x="31" y="5"/>
                    <a:pt x="32" y="11"/>
                  </a:cubicBezTo>
                  <a:cubicBezTo>
                    <a:pt x="34" y="16"/>
                    <a:pt x="34" y="21"/>
                    <a:pt x="31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śļîḑé">
              <a:extLst>
                <a:ext uri="{FF2B5EF4-FFF2-40B4-BE49-F238E27FC236}">
                  <a16:creationId xmlns:a16="http://schemas.microsoft.com/office/drawing/2014/main" id="{273E7CDF-E6E0-4DF0-9B83-66CEDD5DDA9C}"/>
                </a:ext>
              </a:extLst>
            </p:cNvPr>
            <p:cNvSpPr/>
            <p:nvPr/>
          </p:nvSpPr>
          <p:spPr bwMode="auto">
            <a:xfrm>
              <a:off x="4687888" y="5230813"/>
              <a:ext cx="85725" cy="66675"/>
            </a:xfrm>
            <a:custGeom>
              <a:avLst/>
              <a:gdLst>
                <a:gd name="T0" fmla="*/ 19 w 26"/>
                <a:gd name="T1" fmla="*/ 0 h 20"/>
                <a:gd name="T2" fmla="*/ 5 w 26"/>
                <a:gd name="T3" fmla="*/ 3 h 20"/>
                <a:gd name="T4" fmla="*/ 7 w 26"/>
                <a:gd name="T5" fmla="*/ 18 h 20"/>
                <a:gd name="T6" fmla="*/ 23 w 26"/>
                <a:gd name="T7" fmla="*/ 17 h 20"/>
                <a:gd name="T8" fmla="*/ 25 w 26"/>
                <a:gd name="T9" fmla="*/ 7 h 20"/>
                <a:gd name="T10" fmla="*/ 19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9" y="0"/>
                  </a:moveTo>
                  <a:cubicBezTo>
                    <a:pt x="17" y="0"/>
                    <a:pt x="8" y="0"/>
                    <a:pt x="5" y="3"/>
                  </a:cubicBezTo>
                  <a:cubicBezTo>
                    <a:pt x="0" y="7"/>
                    <a:pt x="2" y="16"/>
                    <a:pt x="7" y="18"/>
                  </a:cubicBezTo>
                  <a:cubicBezTo>
                    <a:pt x="11" y="20"/>
                    <a:pt x="19" y="19"/>
                    <a:pt x="23" y="17"/>
                  </a:cubicBezTo>
                  <a:cubicBezTo>
                    <a:pt x="25" y="16"/>
                    <a:pt x="26" y="12"/>
                    <a:pt x="25" y="7"/>
                  </a:cubicBezTo>
                  <a:cubicBezTo>
                    <a:pt x="24" y="3"/>
                    <a:pt x="22" y="0"/>
                    <a:pt x="19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ṡľïḋé">
              <a:extLst>
                <a:ext uri="{FF2B5EF4-FFF2-40B4-BE49-F238E27FC236}">
                  <a16:creationId xmlns:a16="http://schemas.microsoft.com/office/drawing/2014/main" id="{49A48D3C-A404-4363-84DB-4B20201F0643}"/>
                </a:ext>
              </a:extLst>
            </p:cNvPr>
            <p:cNvSpPr/>
            <p:nvPr/>
          </p:nvSpPr>
          <p:spPr bwMode="auto">
            <a:xfrm>
              <a:off x="4592638" y="5132388"/>
              <a:ext cx="339725" cy="111125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3 h 34"/>
                <a:gd name="T4" fmla="*/ 0 w 103"/>
                <a:gd name="T5" fmla="*/ 29 h 34"/>
                <a:gd name="T6" fmla="*/ 2 w 103"/>
                <a:gd name="T7" fmla="*/ 29 h 34"/>
                <a:gd name="T8" fmla="*/ 43 w 103"/>
                <a:gd name="T9" fmla="*/ 23 h 34"/>
                <a:gd name="T10" fmla="*/ 78 w 103"/>
                <a:gd name="T11" fmla="*/ 15 h 34"/>
                <a:gd name="T12" fmla="*/ 81 w 103"/>
                <a:gd name="T13" fmla="*/ 14 h 34"/>
                <a:gd name="T14" fmla="*/ 86 w 103"/>
                <a:gd name="T15" fmla="*/ 13 h 34"/>
                <a:gd name="T16" fmla="*/ 93 w 103"/>
                <a:gd name="T17" fmla="*/ 11 h 34"/>
                <a:gd name="T18" fmla="*/ 97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3"/>
                  </a:cubicBezTo>
                  <a:cubicBezTo>
                    <a:pt x="16" y="26"/>
                    <a:pt x="8" y="28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11" y="34"/>
                    <a:pt x="30" y="28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102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sľîḋê">
              <a:extLst>
                <a:ext uri="{FF2B5EF4-FFF2-40B4-BE49-F238E27FC236}">
                  <a16:creationId xmlns:a16="http://schemas.microsoft.com/office/drawing/2014/main" id="{06E41932-576B-4AA9-A0F8-143C9AB21763}"/>
                </a:ext>
              </a:extLst>
            </p:cNvPr>
            <p:cNvSpPr/>
            <p:nvPr/>
          </p:nvSpPr>
          <p:spPr bwMode="auto">
            <a:xfrm>
              <a:off x="4572000" y="5135563"/>
              <a:ext cx="112713" cy="88900"/>
            </a:xfrm>
            <a:custGeom>
              <a:avLst/>
              <a:gdLst>
                <a:gd name="T0" fmla="*/ 24 w 34"/>
                <a:gd name="T1" fmla="*/ 0 h 27"/>
                <a:gd name="T2" fmla="*/ 6 w 34"/>
                <a:gd name="T3" fmla="*/ 6 h 27"/>
                <a:gd name="T4" fmla="*/ 11 w 34"/>
                <a:gd name="T5" fmla="*/ 26 h 27"/>
                <a:gd name="T6" fmla="*/ 31 w 34"/>
                <a:gd name="T7" fmla="*/ 23 h 27"/>
                <a:gd name="T8" fmla="*/ 32 w 34"/>
                <a:gd name="T9" fmla="*/ 9 h 27"/>
                <a:gd name="T10" fmla="*/ 24 w 3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">
                  <a:moveTo>
                    <a:pt x="24" y="0"/>
                  </a:moveTo>
                  <a:cubicBezTo>
                    <a:pt x="21" y="1"/>
                    <a:pt x="10" y="2"/>
                    <a:pt x="6" y="6"/>
                  </a:cubicBezTo>
                  <a:cubicBezTo>
                    <a:pt x="0" y="11"/>
                    <a:pt x="3" y="23"/>
                    <a:pt x="11" y="26"/>
                  </a:cubicBezTo>
                  <a:cubicBezTo>
                    <a:pt x="16" y="27"/>
                    <a:pt x="27" y="26"/>
                    <a:pt x="31" y="23"/>
                  </a:cubicBezTo>
                  <a:cubicBezTo>
                    <a:pt x="33" y="21"/>
                    <a:pt x="34" y="15"/>
                    <a:pt x="32" y="9"/>
                  </a:cubicBezTo>
                  <a:cubicBezTo>
                    <a:pt x="30" y="4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ṧlîḑê">
              <a:extLst>
                <a:ext uri="{FF2B5EF4-FFF2-40B4-BE49-F238E27FC236}">
                  <a16:creationId xmlns:a16="http://schemas.microsoft.com/office/drawing/2014/main" id="{DFD56C1D-E36E-40CB-912A-C3D0B61D21BD}"/>
                </a:ext>
              </a:extLst>
            </p:cNvPr>
            <p:cNvSpPr/>
            <p:nvPr/>
          </p:nvSpPr>
          <p:spPr bwMode="auto">
            <a:xfrm>
              <a:off x="4117975" y="4848225"/>
              <a:ext cx="282575" cy="511175"/>
            </a:xfrm>
            <a:custGeom>
              <a:avLst/>
              <a:gdLst>
                <a:gd name="T0" fmla="*/ 51 w 86"/>
                <a:gd name="T1" fmla="*/ 0 h 155"/>
                <a:gd name="T2" fmla="*/ 34 w 86"/>
                <a:gd name="T3" fmla="*/ 42 h 155"/>
                <a:gd name="T4" fmla="*/ 2 w 86"/>
                <a:gd name="T5" fmla="*/ 115 h 155"/>
                <a:gd name="T6" fmla="*/ 8 w 86"/>
                <a:gd name="T7" fmla="*/ 155 h 155"/>
                <a:gd name="T8" fmla="*/ 53 w 86"/>
                <a:gd name="T9" fmla="*/ 123 h 155"/>
                <a:gd name="T10" fmla="*/ 60 w 86"/>
                <a:gd name="T11" fmla="*/ 82 h 155"/>
                <a:gd name="T12" fmla="*/ 51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1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9" y="78"/>
                    <a:pt x="5" y="93"/>
                    <a:pt x="2" y="115"/>
                  </a:cubicBezTo>
                  <a:cubicBezTo>
                    <a:pt x="0" y="127"/>
                    <a:pt x="4" y="140"/>
                    <a:pt x="8" y="155"/>
                  </a:cubicBezTo>
                  <a:cubicBezTo>
                    <a:pt x="53" y="123"/>
                    <a:pt x="53" y="123"/>
                    <a:pt x="53" y="123"/>
                  </a:cubicBezTo>
                  <a:cubicBezTo>
                    <a:pt x="52" y="106"/>
                    <a:pt x="54" y="96"/>
                    <a:pt x="60" y="82"/>
                  </a:cubicBezTo>
                  <a:cubicBezTo>
                    <a:pt x="72" y="52"/>
                    <a:pt x="86" y="10"/>
                    <a:pt x="51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ṡ1iďe">
              <a:extLst>
                <a:ext uri="{FF2B5EF4-FFF2-40B4-BE49-F238E27FC236}">
                  <a16:creationId xmlns:a16="http://schemas.microsoft.com/office/drawing/2014/main" id="{2BAF502A-A31E-4375-A0D2-ABC2E81F9A66}"/>
                </a:ext>
              </a:extLst>
            </p:cNvPr>
            <p:cNvSpPr/>
            <p:nvPr/>
          </p:nvSpPr>
          <p:spPr bwMode="auto">
            <a:xfrm>
              <a:off x="4259263" y="4905375"/>
              <a:ext cx="115888" cy="371475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1" y="79"/>
                    <a:pt x="17" y="65"/>
                  </a:cubicBezTo>
                  <a:cubicBezTo>
                    <a:pt x="25" y="44"/>
                    <a:pt x="35" y="17"/>
                    <a:pt x="28" y="0"/>
                  </a:cubicBezTo>
                  <a:cubicBezTo>
                    <a:pt x="26" y="38"/>
                    <a:pt x="10" y="57"/>
                    <a:pt x="4" y="82"/>
                  </a:cubicBezTo>
                  <a:cubicBezTo>
                    <a:pt x="1" y="93"/>
                    <a:pt x="0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şḻïḍê">
              <a:extLst>
                <a:ext uri="{FF2B5EF4-FFF2-40B4-BE49-F238E27FC236}">
                  <a16:creationId xmlns:a16="http://schemas.microsoft.com/office/drawing/2014/main" id="{8DB7D6E9-E0ED-49DE-B440-91E52A4D5C95}"/>
                </a:ext>
              </a:extLst>
            </p:cNvPr>
            <p:cNvSpPr/>
            <p:nvPr/>
          </p:nvSpPr>
          <p:spPr bwMode="auto">
            <a:xfrm>
              <a:off x="4246563" y="4848225"/>
              <a:ext cx="74613" cy="119062"/>
            </a:xfrm>
            <a:custGeom>
              <a:avLst/>
              <a:gdLst>
                <a:gd name="T0" fmla="*/ 12 w 23"/>
                <a:gd name="T1" fmla="*/ 0 h 36"/>
                <a:gd name="T2" fmla="*/ 0 w 23"/>
                <a:gd name="T3" fmla="*/ 29 h 36"/>
                <a:gd name="T4" fmla="*/ 17 w 23"/>
                <a:gd name="T5" fmla="*/ 25 h 36"/>
                <a:gd name="T6" fmla="*/ 23 w 23"/>
                <a:gd name="T7" fmla="*/ 6 h 36"/>
                <a:gd name="T8" fmla="*/ 12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2" y="0"/>
                  </a:moveTo>
                  <a:cubicBezTo>
                    <a:pt x="8" y="10"/>
                    <a:pt x="4" y="20"/>
                    <a:pt x="0" y="29"/>
                  </a:cubicBezTo>
                  <a:cubicBezTo>
                    <a:pt x="10" y="36"/>
                    <a:pt x="14" y="32"/>
                    <a:pt x="17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3"/>
                    <a:pt x="16" y="2"/>
                    <a:pt x="12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s1íḓê">
              <a:extLst>
                <a:ext uri="{FF2B5EF4-FFF2-40B4-BE49-F238E27FC236}">
                  <a16:creationId xmlns:a16="http://schemas.microsoft.com/office/drawing/2014/main" id="{519E865D-5C1D-44E5-AAB1-2B607438C4D0}"/>
                </a:ext>
              </a:extLst>
            </p:cNvPr>
            <p:cNvSpPr/>
            <p:nvPr/>
          </p:nvSpPr>
          <p:spPr bwMode="auto">
            <a:xfrm>
              <a:off x="4476750" y="4826000"/>
              <a:ext cx="95250" cy="131762"/>
            </a:xfrm>
            <a:custGeom>
              <a:avLst/>
              <a:gdLst>
                <a:gd name="T0" fmla="*/ 29 w 29"/>
                <a:gd name="T1" fmla="*/ 4 h 40"/>
                <a:gd name="T2" fmla="*/ 0 w 29"/>
                <a:gd name="T3" fmla="*/ 40 h 40"/>
                <a:gd name="T4" fmla="*/ 4 w 29"/>
                <a:gd name="T5" fmla="*/ 0 h 40"/>
                <a:gd name="T6" fmla="*/ 29 w 29"/>
                <a:gd name="T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29" y="4"/>
                  </a:moveTo>
                  <a:cubicBezTo>
                    <a:pt x="26" y="20"/>
                    <a:pt x="20" y="33"/>
                    <a:pt x="0" y="40"/>
                  </a:cubicBezTo>
                  <a:cubicBezTo>
                    <a:pt x="8" y="28"/>
                    <a:pt x="7" y="13"/>
                    <a:pt x="4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şļîḋè">
              <a:extLst>
                <a:ext uri="{FF2B5EF4-FFF2-40B4-BE49-F238E27FC236}">
                  <a16:creationId xmlns:a16="http://schemas.microsoft.com/office/drawing/2014/main" id="{A1C61AB7-DE64-4B3C-ACFF-4CE13B0327DC}"/>
                </a:ext>
              </a:extLst>
            </p:cNvPr>
            <p:cNvSpPr/>
            <p:nvPr/>
          </p:nvSpPr>
          <p:spPr bwMode="auto">
            <a:xfrm>
              <a:off x="4371975" y="4575175"/>
              <a:ext cx="365125" cy="266700"/>
            </a:xfrm>
            <a:custGeom>
              <a:avLst/>
              <a:gdLst>
                <a:gd name="T0" fmla="*/ 70 w 111"/>
                <a:gd name="T1" fmla="*/ 0 h 81"/>
                <a:gd name="T2" fmla="*/ 40 w 111"/>
                <a:gd name="T3" fmla="*/ 0 h 81"/>
                <a:gd name="T4" fmla="*/ 0 w 111"/>
                <a:gd name="T5" fmla="*/ 41 h 81"/>
                <a:gd name="T6" fmla="*/ 0 w 111"/>
                <a:gd name="T7" fmla="*/ 41 h 81"/>
                <a:gd name="T8" fmla="*/ 40 w 111"/>
                <a:gd name="T9" fmla="*/ 81 h 81"/>
                <a:gd name="T10" fmla="*/ 70 w 111"/>
                <a:gd name="T11" fmla="*/ 81 h 81"/>
                <a:gd name="T12" fmla="*/ 111 w 111"/>
                <a:gd name="T13" fmla="*/ 41 h 81"/>
                <a:gd name="T14" fmla="*/ 111 w 111"/>
                <a:gd name="T15" fmla="*/ 41 h 81"/>
                <a:gd name="T16" fmla="*/ 70 w 111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81">
                  <a:moveTo>
                    <a:pt x="7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92" y="81"/>
                    <a:pt x="111" y="63"/>
                    <a:pt x="111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19"/>
                    <a:pt x="92" y="0"/>
                    <a:pt x="70" y="0"/>
                  </a:cubicBezTo>
                  <a:close/>
                </a:path>
              </a:pathLst>
            </a:cu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ṧlîdé">
              <a:extLst>
                <a:ext uri="{FF2B5EF4-FFF2-40B4-BE49-F238E27FC236}">
                  <a16:creationId xmlns:a16="http://schemas.microsoft.com/office/drawing/2014/main" id="{C1331EAD-1238-42F8-93C0-75ACE98D4DB9}"/>
                </a:ext>
              </a:extLst>
            </p:cNvPr>
            <p:cNvSpPr/>
            <p:nvPr/>
          </p:nvSpPr>
          <p:spPr bwMode="auto">
            <a:xfrm>
              <a:off x="4433888" y="4635500"/>
              <a:ext cx="241300" cy="9525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šḷïḋe">
              <a:extLst>
                <a:ext uri="{FF2B5EF4-FFF2-40B4-BE49-F238E27FC236}">
                  <a16:creationId xmlns:a16="http://schemas.microsoft.com/office/drawing/2014/main" id="{0947BB7B-88F7-475C-B13F-D76127E58C2D}"/>
                </a:ext>
              </a:extLst>
            </p:cNvPr>
            <p:cNvSpPr/>
            <p:nvPr/>
          </p:nvSpPr>
          <p:spPr bwMode="auto">
            <a:xfrm>
              <a:off x="4433888" y="4667250"/>
              <a:ext cx="241300" cy="9525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ṧľiḑè">
              <a:extLst>
                <a:ext uri="{FF2B5EF4-FFF2-40B4-BE49-F238E27FC236}">
                  <a16:creationId xmlns:a16="http://schemas.microsoft.com/office/drawing/2014/main" id="{DD0613B5-43E0-42D4-A351-5625C874A6EB}"/>
                </a:ext>
              </a:extLst>
            </p:cNvPr>
            <p:cNvSpPr/>
            <p:nvPr/>
          </p:nvSpPr>
          <p:spPr bwMode="auto">
            <a:xfrm>
              <a:off x="4433888" y="4700588"/>
              <a:ext cx="241300" cy="6350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ïṡļîďe">
              <a:extLst>
                <a:ext uri="{FF2B5EF4-FFF2-40B4-BE49-F238E27FC236}">
                  <a16:creationId xmlns:a16="http://schemas.microsoft.com/office/drawing/2014/main" id="{31D56E7F-BA1C-4254-9E8D-B45CF8868DFC}"/>
                </a:ext>
              </a:extLst>
            </p:cNvPr>
            <p:cNvSpPr/>
            <p:nvPr/>
          </p:nvSpPr>
          <p:spPr bwMode="auto">
            <a:xfrm>
              <a:off x="4433888" y="4733925"/>
              <a:ext cx="241300" cy="6350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ï$1iḍé">
              <a:extLst>
                <a:ext uri="{FF2B5EF4-FFF2-40B4-BE49-F238E27FC236}">
                  <a16:creationId xmlns:a16="http://schemas.microsoft.com/office/drawing/2014/main" id="{BF42111C-16DF-49E4-BDE6-FEDBD10AE9FD}"/>
                </a:ext>
              </a:extLst>
            </p:cNvPr>
            <p:cNvSpPr/>
            <p:nvPr/>
          </p:nvSpPr>
          <p:spPr bwMode="auto">
            <a:xfrm>
              <a:off x="4433888" y="4762500"/>
              <a:ext cx="241300" cy="11112"/>
            </a:xfrm>
            <a:prstGeom prst="rect">
              <a:avLst/>
            </a:prstGeom>
            <a:solidFill>
              <a:srgbClr val="FFD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ŝ1ïḓe">
              <a:extLst>
                <a:ext uri="{FF2B5EF4-FFF2-40B4-BE49-F238E27FC236}">
                  <a16:creationId xmlns:a16="http://schemas.microsoft.com/office/drawing/2014/main" id="{AE6BDEBC-FEF2-403F-9795-23E1F09DA4F0}"/>
                </a:ext>
              </a:extLst>
            </p:cNvPr>
            <p:cNvSpPr/>
            <p:nvPr/>
          </p:nvSpPr>
          <p:spPr bwMode="auto">
            <a:xfrm>
              <a:off x="4121150" y="5626100"/>
              <a:ext cx="490538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8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4" y="18"/>
                    <a:pt x="149" y="25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šḻiḓé">
              <a:extLst>
                <a:ext uri="{FF2B5EF4-FFF2-40B4-BE49-F238E27FC236}">
                  <a16:creationId xmlns:a16="http://schemas.microsoft.com/office/drawing/2014/main" id="{A299D17F-84AD-4715-A376-D0D5521E721B}"/>
                </a:ext>
              </a:extLst>
            </p:cNvPr>
            <p:cNvSpPr/>
            <p:nvPr/>
          </p:nvSpPr>
          <p:spPr bwMode="auto">
            <a:xfrm>
              <a:off x="4179888" y="5702300"/>
              <a:ext cx="431800" cy="198437"/>
            </a:xfrm>
            <a:custGeom>
              <a:avLst/>
              <a:gdLst>
                <a:gd name="T0" fmla="*/ 107 w 131"/>
                <a:gd name="T1" fmla="*/ 6 h 60"/>
                <a:gd name="T2" fmla="*/ 117 w 131"/>
                <a:gd name="T3" fmla="*/ 0 h 60"/>
                <a:gd name="T4" fmla="*/ 131 w 131"/>
                <a:gd name="T5" fmla="*/ 2 h 60"/>
                <a:gd name="T6" fmla="*/ 115 w 131"/>
                <a:gd name="T7" fmla="*/ 58 h 60"/>
                <a:gd name="T8" fmla="*/ 65 w 131"/>
                <a:gd name="T9" fmla="*/ 60 h 60"/>
                <a:gd name="T10" fmla="*/ 0 w 131"/>
                <a:gd name="T11" fmla="*/ 12 h 60"/>
                <a:gd name="T12" fmla="*/ 107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7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7" y="11"/>
                    <a:pt x="71" y="8"/>
                    <a:pt x="107" y="6"/>
                  </a:cubicBez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ṧḻïdê">
              <a:extLst>
                <a:ext uri="{FF2B5EF4-FFF2-40B4-BE49-F238E27FC236}">
                  <a16:creationId xmlns:a16="http://schemas.microsoft.com/office/drawing/2014/main" id="{BA199725-4B54-4CD1-BD44-EA0515E90D8E}"/>
                </a:ext>
              </a:extLst>
            </p:cNvPr>
            <p:cNvSpPr/>
            <p:nvPr/>
          </p:nvSpPr>
          <p:spPr bwMode="auto">
            <a:xfrm>
              <a:off x="3883025" y="5726113"/>
              <a:ext cx="735013" cy="411162"/>
            </a:xfrm>
            <a:custGeom>
              <a:avLst/>
              <a:gdLst>
                <a:gd name="T0" fmla="*/ 70 w 223"/>
                <a:gd name="T1" fmla="*/ 0 h 125"/>
                <a:gd name="T2" fmla="*/ 223 w 223"/>
                <a:gd name="T3" fmla="*/ 25 h 125"/>
                <a:gd name="T4" fmla="*/ 174 w 223"/>
                <a:gd name="T5" fmla="*/ 125 h 125"/>
                <a:gd name="T6" fmla="*/ 0 w 223"/>
                <a:gd name="T7" fmla="*/ 125 h 125"/>
                <a:gd name="T8" fmla="*/ 70 w 22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25">
                  <a:moveTo>
                    <a:pt x="70" y="0"/>
                  </a:moveTo>
                  <a:cubicBezTo>
                    <a:pt x="109" y="7"/>
                    <a:pt x="178" y="26"/>
                    <a:pt x="223" y="25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0" y="125"/>
                    <a:pt x="0" y="125"/>
                    <a:pt x="0" y="125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FDAA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$ľíďê">
              <a:extLst>
                <a:ext uri="{FF2B5EF4-FFF2-40B4-BE49-F238E27FC236}">
                  <a16:creationId xmlns:a16="http://schemas.microsoft.com/office/drawing/2014/main" id="{E6494370-22FE-4A7D-B5B6-7FC4C56D4536}"/>
                </a:ext>
              </a:extLst>
            </p:cNvPr>
            <p:cNvSpPr/>
            <p:nvPr/>
          </p:nvSpPr>
          <p:spPr bwMode="auto">
            <a:xfrm>
              <a:off x="3883025" y="5803900"/>
              <a:ext cx="735013" cy="333375"/>
            </a:xfrm>
            <a:custGeom>
              <a:avLst/>
              <a:gdLst>
                <a:gd name="T0" fmla="*/ 154 w 223"/>
                <a:gd name="T1" fmla="*/ 76 h 101"/>
                <a:gd name="T2" fmla="*/ 194 w 223"/>
                <a:gd name="T3" fmla="*/ 0 h 101"/>
                <a:gd name="T4" fmla="*/ 223 w 223"/>
                <a:gd name="T5" fmla="*/ 1 h 101"/>
                <a:gd name="T6" fmla="*/ 174 w 223"/>
                <a:gd name="T7" fmla="*/ 101 h 101"/>
                <a:gd name="T8" fmla="*/ 0 w 223"/>
                <a:gd name="T9" fmla="*/ 101 h 101"/>
                <a:gd name="T10" fmla="*/ 154 w 223"/>
                <a:gd name="T11" fmla="*/ 7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1">
                  <a:moveTo>
                    <a:pt x="154" y="76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205" y="1"/>
                    <a:pt x="215" y="1"/>
                    <a:pt x="223" y="1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0" y="101"/>
                    <a:pt x="0" y="101"/>
                    <a:pt x="0" y="101"/>
                  </a:cubicBezTo>
                  <a:lnTo>
                    <a:pt x="154" y="76"/>
                  </a:lnTo>
                  <a:close/>
                </a:path>
              </a:pathLst>
            </a:custGeom>
            <a:solidFill>
              <a:srgbClr val="DB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šḻiḑê">
              <a:extLst>
                <a:ext uri="{FF2B5EF4-FFF2-40B4-BE49-F238E27FC236}">
                  <a16:creationId xmlns:a16="http://schemas.microsoft.com/office/drawing/2014/main" id="{837F68B5-012A-4412-9B9A-465432F3F11B}"/>
                </a:ext>
              </a:extLst>
            </p:cNvPr>
            <p:cNvSpPr/>
            <p:nvPr/>
          </p:nvSpPr>
          <p:spPr bwMode="auto">
            <a:xfrm>
              <a:off x="4195763" y="5665788"/>
              <a:ext cx="47625" cy="460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sļiḓé">
              <a:extLst>
                <a:ext uri="{FF2B5EF4-FFF2-40B4-BE49-F238E27FC236}">
                  <a16:creationId xmlns:a16="http://schemas.microsoft.com/office/drawing/2014/main" id="{5674C14B-45BD-4152-95D1-2B5A48247410}"/>
                </a:ext>
              </a:extLst>
            </p:cNvPr>
            <p:cNvSpPr/>
            <p:nvPr/>
          </p:nvSpPr>
          <p:spPr bwMode="auto">
            <a:xfrm>
              <a:off x="771525" y="3521075"/>
              <a:ext cx="812800" cy="1081087"/>
            </a:xfrm>
            <a:custGeom>
              <a:avLst/>
              <a:gdLst>
                <a:gd name="T0" fmla="*/ 53 w 246"/>
                <a:gd name="T1" fmla="*/ 36 h 328"/>
                <a:gd name="T2" fmla="*/ 36 w 246"/>
                <a:gd name="T3" fmla="*/ 75 h 328"/>
                <a:gd name="T4" fmla="*/ 3 w 246"/>
                <a:gd name="T5" fmla="*/ 148 h 328"/>
                <a:gd name="T6" fmla="*/ 22 w 246"/>
                <a:gd name="T7" fmla="*/ 229 h 328"/>
                <a:gd name="T8" fmla="*/ 24 w 246"/>
                <a:gd name="T9" fmla="*/ 316 h 328"/>
                <a:gd name="T10" fmla="*/ 144 w 246"/>
                <a:gd name="T11" fmla="*/ 328 h 328"/>
                <a:gd name="T12" fmla="*/ 155 w 246"/>
                <a:gd name="T13" fmla="*/ 289 h 328"/>
                <a:gd name="T14" fmla="*/ 186 w 246"/>
                <a:gd name="T15" fmla="*/ 263 h 328"/>
                <a:gd name="T16" fmla="*/ 225 w 246"/>
                <a:gd name="T17" fmla="*/ 204 h 328"/>
                <a:gd name="T18" fmla="*/ 244 w 246"/>
                <a:gd name="T19" fmla="*/ 162 h 328"/>
                <a:gd name="T20" fmla="*/ 228 w 246"/>
                <a:gd name="T21" fmla="*/ 159 h 328"/>
                <a:gd name="T22" fmla="*/ 228 w 246"/>
                <a:gd name="T23" fmla="*/ 103 h 328"/>
                <a:gd name="T24" fmla="*/ 228 w 246"/>
                <a:gd name="T25" fmla="*/ 43 h 328"/>
                <a:gd name="T26" fmla="*/ 226 w 246"/>
                <a:gd name="T27" fmla="*/ 0 h 328"/>
                <a:gd name="T28" fmla="*/ 103 w 246"/>
                <a:gd name="T29" fmla="*/ 20 h 328"/>
                <a:gd name="T30" fmla="*/ 53 w 246"/>
                <a:gd name="T31" fmla="*/ 3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28">
                  <a:moveTo>
                    <a:pt x="53" y="36"/>
                  </a:moveTo>
                  <a:cubicBezTo>
                    <a:pt x="47" y="50"/>
                    <a:pt x="42" y="61"/>
                    <a:pt x="36" y="75"/>
                  </a:cubicBezTo>
                  <a:cubicBezTo>
                    <a:pt x="20" y="111"/>
                    <a:pt x="6" y="126"/>
                    <a:pt x="3" y="148"/>
                  </a:cubicBezTo>
                  <a:cubicBezTo>
                    <a:pt x="0" y="170"/>
                    <a:pt x="15" y="197"/>
                    <a:pt x="22" y="229"/>
                  </a:cubicBezTo>
                  <a:cubicBezTo>
                    <a:pt x="26" y="249"/>
                    <a:pt x="23" y="294"/>
                    <a:pt x="24" y="316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5" y="305"/>
                    <a:pt x="148" y="295"/>
                    <a:pt x="155" y="289"/>
                  </a:cubicBezTo>
                  <a:cubicBezTo>
                    <a:pt x="162" y="280"/>
                    <a:pt x="174" y="278"/>
                    <a:pt x="186" y="263"/>
                  </a:cubicBezTo>
                  <a:cubicBezTo>
                    <a:pt x="198" y="247"/>
                    <a:pt x="215" y="221"/>
                    <a:pt x="225" y="204"/>
                  </a:cubicBezTo>
                  <a:cubicBezTo>
                    <a:pt x="230" y="196"/>
                    <a:pt x="241" y="169"/>
                    <a:pt x="244" y="162"/>
                  </a:cubicBezTo>
                  <a:cubicBezTo>
                    <a:pt x="246" y="156"/>
                    <a:pt x="233" y="169"/>
                    <a:pt x="228" y="159"/>
                  </a:cubicBezTo>
                  <a:cubicBezTo>
                    <a:pt x="237" y="128"/>
                    <a:pt x="237" y="134"/>
                    <a:pt x="228" y="103"/>
                  </a:cubicBezTo>
                  <a:cubicBezTo>
                    <a:pt x="241" y="68"/>
                    <a:pt x="243" y="76"/>
                    <a:pt x="228" y="43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53" y="3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ṣ1idé">
              <a:extLst>
                <a:ext uri="{FF2B5EF4-FFF2-40B4-BE49-F238E27FC236}">
                  <a16:creationId xmlns:a16="http://schemas.microsoft.com/office/drawing/2014/main" id="{3E9DFC4F-5DA3-45A6-A3A1-4DB65A97A24C}"/>
                </a:ext>
              </a:extLst>
            </p:cNvPr>
            <p:cNvSpPr/>
            <p:nvPr/>
          </p:nvSpPr>
          <p:spPr bwMode="auto">
            <a:xfrm>
              <a:off x="917575" y="3521075"/>
              <a:ext cx="666750" cy="750887"/>
            </a:xfrm>
            <a:custGeom>
              <a:avLst/>
              <a:gdLst>
                <a:gd name="T0" fmla="*/ 170 w 202"/>
                <a:gd name="T1" fmla="*/ 221 h 228"/>
                <a:gd name="T2" fmla="*/ 181 w 202"/>
                <a:gd name="T3" fmla="*/ 204 h 228"/>
                <a:gd name="T4" fmla="*/ 200 w 202"/>
                <a:gd name="T5" fmla="*/ 162 h 228"/>
                <a:gd name="T6" fmla="*/ 184 w 202"/>
                <a:gd name="T7" fmla="*/ 159 h 228"/>
                <a:gd name="T8" fmla="*/ 184 w 202"/>
                <a:gd name="T9" fmla="*/ 103 h 228"/>
                <a:gd name="T10" fmla="*/ 184 w 202"/>
                <a:gd name="T11" fmla="*/ 43 h 228"/>
                <a:gd name="T12" fmla="*/ 182 w 202"/>
                <a:gd name="T13" fmla="*/ 0 h 228"/>
                <a:gd name="T14" fmla="*/ 59 w 202"/>
                <a:gd name="T15" fmla="*/ 20 h 228"/>
                <a:gd name="T16" fmla="*/ 20 w 202"/>
                <a:gd name="T17" fmla="*/ 32 h 228"/>
                <a:gd name="T18" fmla="*/ 28 w 202"/>
                <a:gd name="T19" fmla="*/ 44 h 228"/>
                <a:gd name="T20" fmla="*/ 4 w 202"/>
                <a:gd name="T21" fmla="*/ 132 h 228"/>
                <a:gd name="T22" fmla="*/ 0 w 202"/>
                <a:gd name="T23" fmla="*/ 173 h 228"/>
                <a:gd name="T24" fmla="*/ 10 w 202"/>
                <a:gd name="T25" fmla="*/ 217 h 228"/>
                <a:gd name="T26" fmla="*/ 28 w 202"/>
                <a:gd name="T27" fmla="*/ 221 h 228"/>
                <a:gd name="T28" fmla="*/ 170 w 202"/>
                <a:gd name="T29" fmla="*/ 2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228">
                  <a:moveTo>
                    <a:pt x="170" y="221"/>
                  </a:moveTo>
                  <a:cubicBezTo>
                    <a:pt x="174" y="215"/>
                    <a:pt x="178" y="209"/>
                    <a:pt x="181" y="204"/>
                  </a:cubicBezTo>
                  <a:cubicBezTo>
                    <a:pt x="186" y="196"/>
                    <a:pt x="197" y="169"/>
                    <a:pt x="200" y="162"/>
                  </a:cubicBezTo>
                  <a:cubicBezTo>
                    <a:pt x="202" y="156"/>
                    <a:pt x="189" y="169"/>
                    <a:pt x="184" y="159"/>
                  </a:cubicBezTo>
                  <a:cubicBezTo>
                    <a:pt x="193" y="128"/>
                    <a:pt x="193" y="134"/>
                    <a:pt x="184" y="103"/>
                  </a:cubicBezTo>
                  <a:cubicBezTo>
                    <a:pt x="197" y="68"/>
                    <a:pt x="199" y="76"/>
                    <a:pt x="184" y="4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86"/>
                    <a:pt x="11" y="106"/>
                    <a:pt x="4" y="132"/>
                  </a:cubicBezTo>
                  <a:cubicBezTo>
                    <a:pt x="0" y="147"/>
                    <a:pt x="0" y="161"/>
                    <a:pt x="0" y="173"/>
                  </a:cubicBezTo>
                  <a:cubicBezTo>
                    <a:pt x="0" y="194"/>
                    <a:pt x="2" y="209"/>
                    <a:pt x="10" y="217"/>
                  </a:cubicBezTo>
                  <a:cubicBezTo>
                    <a:pt x="14" y="222"/>
                    <a:pt x="21" y="221"/>
                    <a:pt x="28" y="221"/>
                  </a:cubicBezTo>
                  <a:cubicBezTo>
                    <a:pt x="90" y="223"/>
                    <a:pt x="142" y="228"/>
                    <a:pt x="170" y="221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ṥļiḑe">
              <a:extLst>
                <a:ext uri="{FF2B5EF4-FFF2-40B4-BE49-F238E27FC236}">
                  <a16:creationId xmlns:a16="http://schemas.microsoft.com/office/drawing/2014/main" id="{F71308E1-431C-409D-BDE3-0CC9D9647092}"/>
                </a:ext>
              </a:extLst>
            </p:cNvPr>
            <p:cNvSpPr/>
            <p:nvPr/>
          </p:nvSpPr>
          <p:spPr bwMode="auto">
            <a:xfrm>
              <a:off x="950913" y="3221038"/>
              <a:ext cx="573088" cy="998537"/>
            </a:xfrm>
            <a:custGeom>
              <a:avLst/>
              <a:gdLst>
                <a:gd name="T0" fmla="*/ 19 w 174"/>
                <a:gd name="T1" fmla="*/ 0 h 303"/>
                <a:gd name="T2" fmla="*/ 157 w 174"/>
                <a:gd name="T3" fmla="*/ 1 h 303"/>
                <a:gd name="T4" fmla="*/ 174 w 174"/>
                <a:gd name="T5" fmla="*/ 18 h 303"/>
                <a:gd name="T6" fmla="*/ 173 w 174"/>
                <a:gd name="T7" fmla="*/ 286 h 303"/>
                <a:gd name="T8" fmla="*/ 156 w 174"/>
                <a:gd name="T9" fmla="*/ 303 h 303"/>
                <a:gd name="T10" fmla="*/ 18 w 174"/>
                <a:gd name="T11" fmla="*/ 303 h 303"/>
                <a:gd name="T12" fmla="*/ 0 w 174"/>
                <a:gd name="T13" fmla="*/ 285 h 303"/>
                <a:gd name="T14" fmla="*/ 1 w 174"/>
                <a:gd name="T15" fmla="*/ 17 h 303"/>
                <a:gd name="T16" fmla="*/ 19 w 174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303">
                  <a:moveTo>
                    <a:pt x="19" y="0"/>
                  </a:moveTo>
                  <a:cubicBezTo>
                    <a:pt x="157" y="1"/>
                    <a:pt x="157" y="1"/>
                    <a:pt x="157" y="1"/>
                  </a:cubicBezTo>
                  <a:cubicBezTo>
                    <a:pt x="166" y="1"/>
                    <a:pt x="174" y="8"/>
                    <a:pt x="174" y="18"/>
                  </a:cubicBezTo>
                  <a:cubicBezTo>
                    <a:pt x="173" y="286"/>
                    <a:pt x="173" y="286"/>
                    <a:pt x="173" y="286"/>
                  </a:cubicBezTo>
                  <a:cubicBezTo>
                    <a:pt x="173" y="295"/>
                    <a:pt x="165" y="303"/>
                    <a:pt x="156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8" y="302"/>
                    <a:pt x="0" y="295"/>
                    <a:pt x="0" y="28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8"/>
                    <a:pt x="9" y="0"/>
                    <a:pt x="19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íşliḑe">
              <a:extLst>
                <a:ext uri="{FF2B5EF4-FFF2-40B4-BE49-F238E27FC236}">
                  <a16:creationId xmlns:a16="http://schemas.microsoft.com/office/drawing/2014/main" id="{ABE5FCF3-E6F8-4A7D-B0DC-10EFB3555488}"/>
                </a:ext>
              </a:extLst>
            </p:cNvPr>
            <p:cNvSpPr/>
            <p:nvPr/>
          </p:nvSpPr>
          <p:spPr bwMode="auto">
            <a:xfrm>
              <a:off x="1000125" y="3325813"/>
              <a:ext cx="474663" cy="712787"/>
            </a:xfrm>
            <a:custGeom>
              <a:avLst/>
              <a:gdLst>
                <a:gd name="T0" fmla="*/ 2 w 299"/>
                <a:gd name="T1" fmla="*/ 0 h 449"/>
                <a:gd name="T2" fmla="*/ 299 w 299"/>
                <a:gd name="T3" fmla="*/ 0 h 449"/>
                <a:gd name="T4" fmla="*/ 297 w 299"/>
                <a:gd name="T5" fmla="*/ 449 h 449"/>
                <a:gd name="T6" fmla="*/ 0 w 299"/>
                <a:gd name="T7" fmla="*/ 449 h 449"/>
                <a:gd name="T8" fmla="*/ 2 w 299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449">
                  <a:moveTo>
                    <a:pt x="2" y="0"/>
                  </a:moveTo>
                  <a:lnTo>
                    <a:pt x="299" y="0"/>
                  </a:lnTo>
                  <a:lnTo>
                    <a:pt x="297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6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šḷidê">
              <a:extLst>
                <a:ext uri="{FF2B5EF4-FFF2-40B4-BE49-F238E27FC236}">
                  <a16:creationId xmlns:a16="http://schemas.microsoft.com/office/drawing/2014/main" id="{AC241AC8-5D19-4BF6-A23B-82BEBB19D5CA}"/>
                </a:ext>
              </a:extLst>
            </p:cNvPr>
            <p:cNvSpPr/>
            <p:nvPr/>
          </p:nvSpPr>
          <p:spPr bwMode="auto">
            <a:xfrm>
              <a:off x="1006475" y="3273425"/>
              <a:ext cx="458788" cy="23812"/>
            </a:xfrm>
            <a:custGeom>
              <a:avLst/>
              <a:gdLst>
                <a:gd name="T0" fmla="*/ 4 w 139"/>
                <a:gd name="T1" fmla="*/ 0 h 7"/>
                <a:gd name="T2" fmla="*/ 136 w 139"/>
                <a:gd name="T3" fmla="*/ 0 h 7"/>
                <a:gd name="T4" fmla="*/ 139 w 139"/>
                <a:gd name="T5" fmla="*/ 4 h 7"/>
                <a:gd name="T6" fmla="*/ 139 w 139"/>
                <a:gd name="T7" fmla="*/ 4 h 7"/>
                <a:gd name="T8" fmla="*/ 136 w 139"/>
                <a:gd name="T9" fmla="*/ 7 h 7"/>
                <a:gd name="T10" fmla="*/ 4 w 139"/>
                <a:gd name="T11" fmla="*/ 6 h 7"/>
                <a:gd name="T12" fmla="*/ 0 w 139"/>
                <a:gd name="T13" fmla="*/ 3 h 7"/>
                <a:gd name="T14" fmla="*/ 0 w 139"/>
                <a:gd name="T15" fmla="*/ 3 h 7"/>
                <a:gd name="T16" fmla="*/ 4 w 13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">
                  <a:moveTo>
                    <a:pt x="4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8" y="0"/>
                    <a:pt x="139" y="2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8" y="7"/>
                    <a:pt x="136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şliḑé">
              <a:extLst>
                <a:ext uri="{FF2B5EF4-FFF2-40B4-BE49-F238E27FC236}">
                  <a16:creationId xmlns:a16="http://schemas.microsoft.com/office/drawing/2014/main" id="{09C8249D-5AD3-4466-A04C-8024CB247E63}"/>
                </a:ext>
              </a:extLst>
            </p:cNvPr>
            <p:cNvSpPr/>
            <p:nvPr/>
          </p:nvSpPr>
          <p:spPr bwMode="auto">
            <a:xfrm>
              <a:off x="1162050" y="4064000"/>
              <a:ext cx="150813" cy="128587"/>
            </a:xfrm>
            <a:custGeom>
              <a:avLst/>
              <a:gdLst>
                <a:gd name="T0" fmla="*/ 8 w 46"/>
                <a:gd name="T1" fmla="*/ 0 h 39"/>
                <a:gd name="T2" fmla="*/ 37 w 46"/>
                <a:gd name="T3" fmla="*/ 0 h 39"/>
                <a:gd name="T4" fmla="*/ 46 w 46"/>
                <a:gd name="T5" fmla="*/ 9 h 39"/>
                <a:gd name="T6" fmla="*/ 46 w 46"/>
                <a:gd name="T7" fmla="*/ 31 h 39"/>
                <a:gd name="T8" fmla="*/ 37 w 46"/>
                <a:gd name="T9" fmla="*/ 39 h 39"/>
                <a:gd name="T10" fmla="*/ 8 w 46"/>
                <a:gd name="T11" fmla="*/ 39 h 39"/>
                <a:gd name="T12" fmla="*/ 0 w 46"/>
                <a:gd name="T13" fmla="*/ 31 h 39"/>
                <a:gd name="T14" fmla="*/ 0 w 46"/>
                <a:gd name="T15" fmla="*/ 8 h 39"/>
                <a:gd name="T16" fmla="*/ 8 w 46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9">
                  <a:moveTo>
                    <a:pt x="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5"/>
                    <a:pt x="42" y="39"/>
                    <a:pt x="3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3" y="39"/>
                    <a:pt x="0" y="35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C2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š1íďè">
              <a:extLst>
                <a:ext uri="{FF2B5EF4-FFF2-40B4-BE49-F238E27FC236}">
                  <a16:creationId xmlns:a16="http://schemas.microsoft.com/office/drawing/2014/main" id="{BA4D890B-C9FC-4929-8418-B6CB061FA693}"/>
                </a:ext>
              </a:extLst>
            </p:cNvPr>
            <p:cNvSpPr/>
            <p:nvPr/>
          </p:nvSpPr>
          <p:spPr bwMode="auto">
            <a:xfrm>
              <a:off x="1208088" y="4100513"/>
              <a:ext cx="58738" cy="60325"/>
            </a:xfrm>
            <a:prstGeom prst="ellipse">
              <a:avLst/>
            </a:pr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ïṡ1ïďè">
              <a:extLst>
                <a:ext uri="{FF2B5EF4-FFF2-40B4-BE49-F238E27FC236}">
                  <a16:creationId xmlns:a16="http://schemas.microsoft.com/office/drawing/2014/main" id="{29056871-E4D7-4092-BBA9-108CF549DAF0}"/>
                </a:ext>
              </a:extLst>
            </p:cNvPr>
            <p:cNvSpPr/>
            <p:nvPr/>
          </p:nvSpPr>
          <p:spPr bwMode="auto">
            <a:xfrm>
              <a:off x="1236663" y="3221038"/>
              <a:ext cx="287338" cy="998537"/>
            </a:xfrm>
            <a:custGeom>
              <a:avLst/>
              <a:gdLst>
                <a:gd name="T0" fmla="*/ 1 w 87"/>
                <a:gd name="T1" fmla="*/ 0 h 303"/>
                <a:gd name="T2" fmla="*/ 70 w 87"/>
                <a:gd name="T3" fmla="*/ 1 h 303"/>
                <a:gd name="T4" fmla="*/ 87 w 87"/>
                <a:gd name="T5" fmla="*/ 18 h 303"/>
                <a:gd name="T6" fmla="*/ 86 w 87"/>
                <a:gd name="T7" fmla="*/ 286 h 303"/>
                <a:gd name="T8" fmla="*/ 69 w 87"/>
                <a:gd name="T9" fmla="*/ 303 h 303"/>
                <a:gd name="T10" fmla="*/ 0 w 87"/>
                <a:gd name="T11" fmla="*/ 303 h 303"/>
                <a:gd name="T12" fmla="*/ 0 w 87"/>
                <a:gd name="T13" fmla="*/ 295 h 303"/>
                <a:gd name="T14" fmla="*/ 17 w 87"/>
                <a:gd name="T15" fmla="*/ 280 h 303"/>
                <a:gd name="T16" fmla="*/ 0 w 87"/>
                <a:gd name="T17" fmla="*/ 256 h 303"/>
                <a:gd name="T18" fmla="*/ 0 w 87"/>
                <a:gd name="T19" fmla="*/ 248 h 303"/>
                <a:gd name="T20" fmla="*/ 34 w 87"/>
                <a:gd name="T21" fmla="*/ 231 h 303"/>
                <a:gd name="T22" fmla="*/ 1 w 87"/>
                <a:gd name="T23" fmla="*/ 32 h 303"/>
                <a:gd name="T24" fmla="*/ 1 w 87"/>
                <a:gd name="T25" fmla="*/ 22 h 303"/>
                <a:gd name="T26" fmla="*/ 14 w 87"/>
                <a:gd name="T27" fmla="*/ 21 h 303"/>
                <a:gd name="T28" fmla="*/ 1 w 87"/>
                <a:gd name="T29" fmla="*/ 16 h 303"/>
                <a:gd name="T30" fmla="*/ 1 w 87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303">
                  <a:moveTo>
                    <a:pt x="1" y="0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79" y="1"/>
                    <a:pt x="87" y="8"/>
                    <a:pt x="87" y="18"/>
                  </a:cubicBezTo>
                  <a:cubicBezTo>
                    <a:pt x="86" y="286"/>
                    <a:pt x="86" y="286"/>
                    <a:pt x="86" y="286"/>
                  </a:cubicBezTo>
                  <a:cubicBezTo>
                    <a:pt x="86" y="295"/>
                    <a:pt x="78" y="303"/>
                    <a:pt x="69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7" y="280"/>
                    <a:pt x="17" y="280"/>
                    <a:pt x="17" y="28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ṣlïḓé">
              <a:extLst>
                <a:ext uri="{FF2B5EF4-FFF2-40B4-BE49-F238E27FC236}">
                  <a16:creationId xmlns:a16="http://schemas.microsoft.com/office/drawing/2014/main" id="{986F29DC-AD3E-4A14-9984-C017AABABFC7}"/>
                </a:ext>
              </a:extLst>
            </p:cNvPr>
            <p:cNvSpPr/>
            <p:nvPr/>
          </p:nvSpPr>
          <p:spPr bwMode="auto">
            <a:xfrm>
              <a:off x="1236663" y="3325813"/>
              <a:ext cx="238125" cy="712787"/>
            </a:xfrm>
            <a:custGeom>
              <a:avLst/>
              <a:gdLst>
                <a:gd name="T0" fmla="*/ 2 w 150"/>
                <a:gd name="T1" fmla="*/ 0 h 449"/>
                <a:gd name="T2" fmla="*/ 150 w 150"/>
                <a:gd name="T3" fmla="*/ 0 h 449"/>
                <a:gd name="T4" fmla="*/ 148 w 150"/>
                <a:gd name="T5" fmla="*/ 449 h 449"/>
                <a:gd name="T6" fmla="*/ 0 w 150"/>
                <a:gd name="T7" fmla="*/ 449 h 449"/>
                <a:gd name="T8" fmla="*/ 2 w 150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49">
                  <a:moveTo>
                    <a:pt x="2" y="0"/>
                  </a:moveTo>
                  <a:lnTo>
                    <a:pt x="150" y="0"/>
                  </a:lnTo>
                  <a:lnTo>
                    <a:pt x="148" y="449"/>
                  </a:lnTo>
                  <a:lnTo>
                    <a:pt x="0" y="44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E9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ṥļídê">
              <a:extLst>
                <a:ext uri="{FF2B5EF4-FFF2-40B4-BE49-F238E27FC236}">
                  <a16:creationId xmlns:a16="http://schemas.microsoft.com/office/drawing/2014/main" id="{04618A38-AE92-4C8B-BE29-2A19AC221232}"/>
                </a:ext>
              </a:extLst>
            </p:cNvPr>
            <p:cNvSpPr/>
            <p:nvPr/>
          </p:nvSpPr>
          <p:spPr bwMode="auto">
            <a:xfrm>
              <a:off x="1239838" y="3273425"/>
              <a:ext cx="225425" cy="23812"/>
            </a:xfrm>
            <a:custGeom>
              <a:avLst/>
              <a:gdLst>
                <a:gd name="T0" fmla="*/ 0 w 68"/>
                <a:gd name="T1" fmla="*/ 0 h 7"/>
                <a:gd name="T2" fmla="*/ 65 w 68"/>
                <a:gd name="T3" fmla="*/ 0 h 7"/>
                <a:gd name="T4" fmla="*/ 68 w 68"/>
                <a:gd name="T5" fmla="*/ 4 h 7"/>
                <a:gd name="T6" fmla="*/ 68 w 68"/>
                <a:gd name="T7" fmla="*/ 4 h 7"/>
                <a:gd name="T8" fmla="*/ 65 w 68"/>
                <a:gd name="T9" fmla="*/ 7 h 7"/>
                <a:gd name="T10" fmla="*/ 0 w 68"/>
                <a:gd name="T11" fmla="*/ 7 h 7"/>
                <a:gd name="T12" fmla="*/ 0 w 6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7">
                  <a:moveTo>
                    <a:pt x="0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5"/>
                    <a:pt x="67" y="7"/>
                    <a:pt x="65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šľiďe">
              <a:extLst>
                <a:ext uri="{FF2B5EF4-FFF2-40B4-BE49-F238E27FC236}">
                  <a16:creationId xmlns:a16="http://schemas.microsoft.com/office/drawing/2014/main" id="{798D095B-E117-4865-A43E-F5A678765B45}"/>
                </a:ext>
              </a:extLst>
            </p:cNvPr>
            <p:cNvSpPr/>
            <p:nvPr/>
          </p:nvSpPr>
          <p:spPr bwMode="auto">
            <a:xfrm>
              <a:off x="1236663" y="4064000"/>
              <a:ext cx="76200" cy="128587"/>
            </a:xfrm>
            <a:custGeom>
              <a:avLst/>
              <a:gdLst>
                <a:gd name="T0" fmla="*/ 0 w 23"/>
                <a:gd name="T1" fmla="*/ 0 h 39"/>
                <a:gd name="T2" fmla="*/ 14 w 23"/>
                <a:gd name="T3" fmla="*/ 0 h 39"/>
                <a:gd name="T4" fmla="*/ 23 w 23"/>
                <a:gd name="T5" fmla="*/ 9 h 39"/>
                <a:gd name="T6" fmla="*/ 23 w 23"/>
                <a:gd name="T7" fmla="*/ 31 h 39"/>
                <a:gd name="T8" fmla="*/ 14 w 23"/>
                <a:gd name="T9" fmla="*/ 39 h 39"/>
                <a:gd name="T10" fmla="*/ 0 w 23"/>
                <a:gd name="T11" fmla="*/ 39 h 39"/>
                <a:gd name="T12" fmla="*/ 0 w 23"/>
                <a:gd name="T13" fmla="*/ 27 h 39"/>
                <a:gd name="T14" fmla="*/ 7 w 23"/>
                <a:gd name="T15" fmla="*/ 20 h 39"/>
                <a:gd name="T16" fmla="*/ 0 w 23"/>
                <a:gd name="T17" fmla="*/ 12 h 39"/>
                <a:gd name="T18" fmla="*/ 0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9" y="0"/>
                    <a:pt x="23" y="4"/>
                    <a:pt x="23" y="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5"/>
                    <a:pt x="19" y="39"/>
                    <a:pt x="1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7C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ṡḻidé">
              <a:extLst>
                <a:ext uri="{FF2B5EF4-FFF2-40B4-BE49-F238E27FC236}">
                  <a16:creationId xmlns:a16="http://schemas.microsoft.com/office/drawing/2014/main" id="{7ED4BF3D-CD63-4C0F-BC08-99F438E4D7DE}"/>
                </a:ext>
              </a:extLst>
            </p:cNvPr>
            <p:cNvSpPr/>
            <p:nvPr/>
          </p:nvSpPr>
          <p:spPr bwMode="auto">
            <a:xfrm>
              <a:off x="1236663" y="4100513"/>
              <a:ext cx="30163" cy="60325"/>
            </a:xfrm>
            <a:custGeom>
              <a:avLst/>
              <a:gdLst>
                <a:gd name="T0" fmla="*/ 0 w 9"/>
                <a:gd name="T1" fmla="*/ 0 h 18"/>
                <a:gd name="T2" fmla="*/ 9 w 9"/>
                <a:gd name="T3" fmla="*/ 9 h 18"/>
                <a:gd name="T4" fmla="*/ 0 w 9"/>
                <a:gd name="T5" fmla="*/ 18 h 18"/>
                <a:gd name="T6" fmla="*/ 0 w 9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5" y="0"/>
                    <a:pt x="9" y="4"/>
                    <a:pt x="9" y="9"/>
                  </a:cubicBezTo>
                  <a:cubicBezTo>
                    <a:pt x="9" y="14"/>
                    <a:pt x="5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5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š1ïde">
              <a:extLst>
                <a:ext uri="{FF2B5EF4-FFF2-40B4-BE49-F238E27FC236}">
                  <a16:creationId xmlns:a16="http://schemas.microsoft.com/office/drawing/2014/main" id="{F9CCA71C-62BA-4538-A3AD-1731708FD048}"/>
                </a:ext>
              </a:extLst>
            </p:cNvPr>
            <p:cNvSpPr/>
            <p:nvPr/>
          </p:nvSpPr>
          <p:spPr bwMode="auto">
            <a:xfrm>
              <a:off x="779463" y="3629025"/>
              <a:ext cx="282575" cy="511175"/>
            </a:xfrm>
            <a:custGeom>
              <a:avLst/>
              <a:gdLst>
                <a:gd name="T0" fmla="*/ 50 w 86"/>
                <a:gd name="T1" fmla="*/ 0 h 155"/>
                <a:gd name="T2" fmla="*/ 34 w 86"/>
                <a:gd name="T3" fmla="*/ 42 h 155"/>
                <a:gd name="T4" fmla="*/ 1 w 86"/>
                <a:gd name="T5" fmla="*/ 115 h 155"/>
                <a:gd name="T6" fmla="*/ 8 w 86"/>
                <a:gd name="T7" fmla="*/ 155 h 155"/>
                <a:gd name="T8" fmla="*/ 52 w 86"/>
                <a:gd name="T9" fmla="*/ 123 h 155"/>
                <a:gd name="T10" fmla="*/ 59 w 86"/>
                <a:gd name="T11" fmla="*/ 82 h 155"/>
                <a:gd name="T12" fmla="*/ 50 w 86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55">
                  <a:moveTo>
                    <a:pt x="50" y="0"/>
                  </a:moveTo>
                  <a:cubicBezTo>
                    <a:pt x="45" y="14"/>
                    <a:pt x="40" y="28"/>
                    <a:pt x="34" y="42"/>
                  </a:cubicBezTo>
                  <a:cubicBezTo>
                    <a:pt x="18" y="78"/>
                    <a:pt x="4" y="93"/>
                    <a:pt x="1" y="115"/>
                  </a:cubicBezTo>
                  <a:cubicBezTo>
                    <a:pt x="0" y="127"/>
                    <a:pt x="3" y="140"/>
                    <a:pt x="8" y="155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1" y="106"/>
                    <a:pt x="54" y="96"/>
                    <a:pt x="59" y="82"/>
                  </a:cubicBezTo>
                  <a:cubicBezTo>
                    <a:pt x="71" y="51"/>
                    <a:pt x="86" y="10"/>
                    <a:pt x="50" y="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$ḻíďé">
              <a:extLst>
                <a:ext uri="{FF2B5EF4-FFF2-40B4-BE49-F238E27FC236}">
                  <a16:creationId xmlns:a16="http://schemas.microsoft.com/office/drawing/2014/main" id="{C9205F4F-4BFA-4580-AE6D-059C4A65CCE2}"/>
                </a:ext>
              </a:extLst>
            </p:cNvPr>
            <p:cNvSpPr/>
            <p:nvPr/>
          </p:nvSpPr>
          <p:spPr bwMode="auto">
            <a:xfrm>
              <a:off x="917575" y="3686175"/>
              <a:ext cx="115888" cy="371475"/>
            </a:xfrm>
            <a:custGeom>
              <a:avLst/>
              <a:gdLst>
                <a:gd name="T0" fmla="*/ 0 w 35"/>
                <a:gd name="T1" fmla="*/ 113 h 113"/>
                <a:gd name="T2" fmla="*/ 10 w 35"/>
                <a:gd name="T3" fmla="*/ 106 h 113"/>
                <a:gd name="T4" fmla="*/ 17 w 35"/>
                <a:gd name="T5" fmla="*/ 65 h 113"/>
                <a:gd name="T6" fmla="*/ 28 w 35"/>
                <a:gd name="T7" fmla="*/ 0 h 113"/>
                <a:gd name="T8" fmla="*/ 4 w 35"/>
                <a:gd name="T9" fmla="*/ 82 h 113"/>
                <a:gd name="T10" fmla="*/ 0 w 35"/>
                <a:gd name="T1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3">
                  <a:moveTo>
                    <a:pt x="0" y="113"/>
                  </a:moveTo>
                  <a:cubicBezTo>
                    <a:pt x="10" y="106"/>
                    <a:pt x="10" y="106"/>
                    <a:pt x="10" y="106"/>
                  </a:cubicBezTo>
                  <a:cubicBezTo>
                    <a:pt x="9" y="89"/>
                    <a:pt x="12" y="79"/>
                    <a:pt x="17" y="65"/>
                  </a:cubicBezTo>
                  <a:cubicBezTo>
                    <a:pt x="26" y="44"/>
                    <a:pt x="35" y="17"/>
                    <a:pt x="28" y="0"/>
                  </a:cubicBezTo>
                  <a:cubicBezTo>
                    <a:pt x="27" y="38"/>
                    <a:pt x="10" y="57"/>
                    <a:pt x="4" y="82"/>
                  </a:cubicBezTo>
                  <a:cubicBezTo>
                    <a:pt x="1" y="93"/>
                    <a:pt x="1" y="104"/>
                    <a:pt x="0" y="113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ṥlîḍe">
              <a:extLst>
                <a:ext uri="{FF2B5EF4-FFF2-40B4-BE49-F238E27FC236}">
                  <a16:creationId xmlns:a16="http://schemas.microsoft.com/office/drawing/2014/main" id="{DF99F1E0-25EE-4B4E-A5F5-54F35F79A10D}"/>
                </a:ext>
              </a:extLst>
            </p:cNvPr>
            <p:cNvSpPr/>
            <p:nvPr/>
          </p:nvSpPr>
          <p:spPr bwMode="auto">
            <a:xfrm>
              <a:off x="908050" y="3629025"/>
              <a:ext cx="74613" cy="119062"/>
            </a:xfrm>
            <a:custGeom>
              <a:avLst/>
              <a:gdLst>
                <a:gd name="T0" fmla="*/ 11 w 23"/>
                <a:gd name="T1" fmla="*/ 0 h 36"/>
                <a:gd name="T2" fmla="*/ 0 w 23"/>
                <a:gd name="T3" fmla="*/ 29 h 36"/>
                <a:gd name="T4" fmla="*/ 16 w 23"/>
                <a:gd name="T5" fmla="*/ 25 h 36"/>
                <a:gd name="T6" fmla="*/ 23 w 23"/>
                <a:gd name="T7" fmla="*/ 6 h 36"/>
                <a:gd name="T8" fmla="*/ 11 w 2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6">
                  <a:moveTo>
                    <a:pt x="11" y="0"/>
                  </a:moveTo>
                  <a:cubicBezTo>
                    <a:pt x="7" y="10"/>
                    <a:pt x="4" y="20"/>
                    <a:pt x="0" y="29"/>
                  </a:cubicBezTo>
                  <a:cubicBezTo>
                    <a:pt x="9" y="36"/>
                    <a:pt x="13" y="32"/>
                    <a:pt x="16" y="25"/>
                  </a:cubicBezTo>
                  <a:cubicBezTo>
                    <a:pt x="19" y="19"/>
                    <a:pt x="21" y="12"/>
                    <a:pt x="23" y="6"/>
                  </a:cubicBezTo>
                  <a:cubicBezTo>
                    <a:pt x="20" y="3"/>
                    <a:pt x="16" y="1"/>
                    <a:pt x="11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ṣḷiḓê">
              <a:extLst>
                <a:ext uri="{FF2B5EF4-FFF2-40B4-BE49-F238E27FC236}">
                  <a16:creationId xmlns:a16="http://schemas.microsoft.com/office/drawing/2014/main" id="{21217140-16B4-4AB1-815C-42CFECA41AE2}"/>
                </a:ext>
              </a:extLst>
            </p:cNvPr>
            <p:cNvSpPr/>
            <p:nvPr/>
          </p:nvSpPr>
          <p:spPr bwMode="auto">
            <a:xfrm>
              <a:off x="1016000" y="3349625"/>
              <a:ext cx="300038" cy="220662"/>
            </a:xfrm>
            <a:custGeom>
              <a:avLst/>
              <a:gdLst>
                <a:gd name="T0" fmla="*/ 8 w 91"/>
                <a:gd name="T1" fmla="*/ 0 h 67"/>
                <a:gd name="T2" fmla="*/ 84 w 91"/>
                <a:gd name="T3" fmla="*/ 0 h 67"/>
                <a:gd name="T4" fmla="*/ 91 w 91"/>
                <a:gd name="T5" fmla="*/ 7 h 67"/>
                <a:gd name="T6" fmla="*/ 91 w 91"/>
                <a:gd name="T7" fmla="*/ 59 h 67"/>
                <a:gd name="T8" fmla="*/ 84 w 91"/>
                <a:gd name="T9" fmla="*/ 67 h 67"/>
                <a:gd name="T10" fmla="*/ 8 w 91"/>
                <a:gd name="T11" fmla="*/ 67 h 67"/>
                <a:gd name="T12" fmla="*/ 0 w 91"/>
                <a:gd name="T13" fmla="*/ 59 h 67"/>
                <a:gd name="T14" fmla="*/ 0 w 91"/>
                <a:gd name="T15" fmla="*/ 7 h 67"/>
                <a:gd name="T16" fmla="*/ 8 w 91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7">
                  <a:moveTo>
                    <a:pt x="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8" y="0"/>
                    <a:pt x="91" y="3"/>
                    <a:pt x="91" y="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63"/>
                    <a:pt x="88" y="67"/>
                    <a:pt x="84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3"/>
                    <a:pt x="0" y="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ṧľïḍé">
              <a:extLst>
                <a:ext uri="{FF2B5EF4-FFF2-40B4-BE49-F238E27FC236}">
                  <a16:creationId xmlns:a16="http://schemas.microsoft.com/office/drawing/2014/main" id="{AA4BB14F-BB17-4221-B675-5EE824E09656}"/>
                </a:ext>
              </a:extLst>
            </p:cNvPr>
            <p:cNvSpPr/>
            <p:nvPr/>
          </p:nvSpPr>
          <p:spPr bwMode="auto">
            <a:xfrm>
              <a:off x="1046163" y="3389313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$ļîḓê">
              <a:extLst>
                <a:ext uri="{FF2B5EF4-FFF2-40B4-BE49-F238E27FC236}">
                  <a16:creationId xmlns:a16="http://schemas.microsoft.com/office/drawing/2014/main" id="{E6B30FB4-A347-4A75-9166-5CC2A3B88FCA}"/>
                </a:ext>
              </a:extLst>
            </p:cNvPr>
            <p:cNvSpPr/>
            <p:nvPr/>
          </p:nvSpPr>
          <p:spPr bwMode="auto">
            <a:xfrm>
              <a:off x="1046163" y="3416300"/>
              <a:ext cx="244475" cy="9525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šľíḍê">
              <a:extLst>
                <a:ext uri="{FF2B5EF4-FFF2-40B4-BE49-F238E27FC236}">
                  <a16:creationId xmlns:a16="http://schemas.microsoft.com/office/drawing/2014/main" id="{F6619554-4A7E-4B11-A4E1-B337C4EE27F4}"/>
                </a:ext>
              </a:extLst>
            </p:cNvPr>
            <p:cNvSpPr/>
            <p:nvPr/>
          </p:nvSpPr>
          <p:spPr bwMode="auto">
            <a:xfrm>
              <a:off x="1046163" y="3444875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$ḻïḑè">
              <a:extLst>
                <a:ext uri="{FF2B5EF4-FFF2-40B4-BE49-F238E27FC236}">
                  <a16:creationId xmlns:a16="http://schemas.microsoft.com/office/drawing/2014/main" id="{683AFB40-F49E-4EC6-8C36-C9CD145D2565}"/>
                </a:ext>
              </a:extLst>
            </p:cNvPr>
            <p:cNvSpPr/>
            <p:nvPr/>
          </p:nvSpPr>
          <p:spPr bwMode="auto">
            <a:xfrm>
              <a:off x="1046163" y="3471863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ṧḻïďè">
              <a:extLst>
                <a:ext uri="{FF2B5EF4-FFF2-40B4-BE49-F238E27FC236}">
                  <a16:creationId xmlns:a16="http://schemas.microsoft.com/office/drawing/2014/main" id="{D7685EFD-BB0F-48F3-8F2E-A73EE282505D}"/>
                </a:ext>
              </a:extLst>
            </p:cNvPr>
            <p:cNvSpPr/>
            <p:nvPr/>
          </p:nvSpPr>
          <p:spPr bwMode="auto">
            <a:xfrm>
              <a:off x="1046163" y="3497263"/>
              <a:ext cx="244475" cy="11112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şliḓè">
              <a:extLst>
                <a:ext uri="{FF2B5EF4-FFF2-40B4-BE49-F238E27FC236}">
                  <a16:creationId xmlns:a16="http://schemas.microsoft.com/office/drawing/2014/main" id="{4F6B5E45-751B-478D-A1BC-68808F3A6C2D}"/>
                </a:ext>
              </a:extLst>
            </p:cNvPr>
            <p:cNvSpPr/>
            <p:nvPr/>
          </p:nvSpPr>
          <p:spPr bwMode="auto">
            <a:xfrm>
              <a:off x="1046163" y="3527425"/>
              <a:ext cx="244475" cy="6350"/>
            </a:xfrm>
            <a:prstGeom prst="rect">
              <a:avLst/>
            </a:prstGeom>
            <a:solidFill>
              <a:srgbClr val="72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sḷídé">
              <a:extLst>
                <a:ext uri="{FF2B5EF4-FFF2-40B4-BE49-F238E27FC236}">
                  <a16:creationId xmlns:a16="http://schemas.microsoft.com/office/drawing/2014/main" id="{300F2242-844D-4082-98CF-B323823AFA1A}"/>
                </a:ext>
              </a:extLst>
            </p:cNvPr>
            <p:cNvSpPr/>
            <p:nvPr/>
          </p:nvSpPr>
          <p:spPr bwMode="auto">
            <a:xfrm>
              <a:off x="1190625" y="3540125"/>
              <a:ext cx="106363" cy="88900"/>
            </a:xfrm>
            <a:custGeom>
              <a:avLst/>
              <a:gdLst>
                <a:gd name="T0" fmla="*/ 0 w 67"/>
                <a:gd name="T1" fmla="*/ 17 h 56"/>
                <a:gd name="T2" fmla="*/ 67 w 67"/>
                <a:gd name="T3" fmla="*/ 56 h 56"/>
                <a:gd name="T4" fmla="*/ 40 w 67"/>
                <a:gd name="T5" fmla="*/ 0 h 56"/>
                <a:gd name="T6" fmla="*/ 0 w 67"/>
                <a:gd name="T7" fmla="*/ 1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56">
                  <a:moveTo>
                    <a:pt x="0" y="17"/>
                  </a:moveTo>
                  <a:lnTo>
                    <a:pt x="67" y="56"/>
                  </a:lnTo>
                  <a:lnTo>
                    <a:pt x="4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41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šḻíďé">
              <a:extLst>
                <a:ext uri="{FF2B5EF4-FFF2-40B4-BE49-F238E27FC236}">
                  <a16:creationId xmlns:a16="http://schemas.microsoft.com/office/drawing/2014/main" id="{98D83331-B82F-46F6-A1AA-6C07EB5D2760}"/>
                </a:ext>
              </a:extLst>
            </p:cNvPr>
            <p:cNvSpPr/>
            <p:nvPr/>
          </p:nvSpPr>
          <p:spPr bwMode="auto">
            <a:xfrm>
              <a:off x="1193800" y="3505200"/>
              <a:ext cx="406400" cy="622300"/>
            </a:xfrm>
            <a:custGeom>
              <a:avLst/>
              <a:gdLst>
                <a:gd name="T0" fmla="*/ 102 w 123"/>
                <a:gd name="T1" fmla="*/ 189 h 189"/>
                <a:gd name="T2" fmla="*/ 118 w 123"/>
                <a:gd name="T3" fmla="*/ 167 h 189"/>
                <a:gd name="T4" fmla="*/ 113 w 123"/>
                <a:gd name="T5" fmla="*/ 136 h 189"/>
                <a:gd name="T6" fmla="*/ 54 w 123"/>
                <a:gd name="T7" fmla="*/ 151 h 189"/>
                <a:gd name="T8" fmla="*/ 47 w 123"/>
                <a:gd name="T9" fmla="*/ 172 h 189"/>
                <a:gd name="T10" fmla="*/ 87 w 123"/>
                <a:gd name="T11" fmla="*/ 176 h 189"/>
                <a:gd name="T12" fmla="*/ 99 w 123"/>
                <a:gd name="T13" fmla="*/ 179 h 189"/>
                <a:gd name="T14" fmla="*/ 102 w 123"/>
                <a:gd name="T15" fmla="*/ 189 h 189"/>
                <a:gd name="T16" fmla="*/ 114 w 123"/>
                <a:gd name="T17" fmla="*/ 135 h 189"/>
                <a:gd name="T18" fmla="*/ 110 w 123"/>
                <a:gd name="T19" fmla="*/ 135 h 189"/>
                <a:gd name="T20" fmla="*/ 104 w 123"/>
                <a:gd name="T21" fmla="*/ 137 h 189"/>
                <a:gd name="T22" fmla="*/ 61 w 123"/>
                <a:gd name="T23" fmla="*/ 147 h 189"/>
                <a:gd name="T24" fmla="*/ 19 w 123"/>
                <a:gd name="T25" fmla="*/ 153 h 189"/>
                <a:gd name="T26" fmla="*/ 11 w 123"/>
                <a:gd name="T27" fmla="*/ 137 h 189"/>
                <a:gd name="T28" fmla="*/ 21 w 123"/>
                <a:gd name="T29" fmla="*/ 124 h 189"/>
                <a:gd name="T30" fmla="*/ 111 w 123"/>
                <a:gd name="T31" fmla="*/ 100 h 189"/>
                <a:gd name="T32" fmla="*/ 120 w 123"/>
                <a:gd name="T33" fmla="*/ 115 h 189"/>
                <a:gd name="T34" fmla="*/ 114 w 123"/>
                <a:gd name="T35" fmla="*/ 135 h 189"/>
                <a:gd name="T36" fmla="*/ 109 w 123"/>
                <a:gd name="T37" fmla="*/ 99 h 189"/>
                <a:gd name="T38" fmla="*/ 116 w 123"/>
                <a:gd name="T39" fmla="*/ 84 h 189"/>
                <a:gd name="T40" fmla="*/ 108 w 123"/>
                <a:gd name="T41" fmla="*/ 65 h 189"/>
                <a:gd name="T42" fmla="*/ 98 w 123"/>
                <a:gd name="T43" fmla="*/ 63 h 189"/>
                <a:gd name="T44" fmla="*/ 70 w 123"/>
                <a:gd name="T45" fmla="*/ 71 h 189"/>
                <a:gd name="T46" fmla="*/ 15 w 123"/>
                <a:gd name="T47" fmla="*/ 92 h 189"/>
                <a:gd name="T48" fmla="*/ 21 w 123"/>
                <a:gd name="T49" fmla="*/ 123 h 189"/>
                <a:gd name="T50" fmla="*/ 109 w 123"/>
                <a:gd name="T51" fmla="*/ 99 h 189"/>
                <a:gd name="T52" fmla="*/ 96 w 123"/>
                <a:gd name="T53" fmla="*/ 53 h 189"/>
                <a:gd name="T54" fmla="*/ 54 w 123"/>
                <a:gd name="T55" fmla="*/ 64 h 189"/>
                <a:gd name="T56" fmla="*/ 34 w 123"/>
                <a:gd name="T57" fmla="*/ 52 h 189"/>
                <a:gd name="T58" fmla="*/ 66 w 123"/>
                <a:gd name="T59" fmla="*/ 20 h 189"/>
                <a:gd name="T60" fmla="*/ 100 w 123"/>
                <a:gd name="T61" fmla="*/ 6 h 189"/>
                <a:gd name="T62" fmla="*/ 118 w 123"/>
                <a:gd name="T63" fmla="*/ 35 h 189"/>
                <a:gd name="T64" fmla="*/ 96 w 123"/>
                <a:gd name="T65" fmla="*/ 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189">
                  <a:moveTo>
                    <a:pt x="102" y="189"/>
                  </a:moveTo>
                  <a:cubicBezTo>
                    <a:pt x="109" y="183"/>
                    <a:pt x="114" y="176"/>
                    <a:pt x="118" y="167"/>
                  </a:cubicBezTo>
                  <a:cubicBezTo>
                    <a:pt x="121" y="156"/>
                    <a:pt x="122" y="143"/>
                    <a:pt x="113" y="136"/>
                  </a:cubicBezTo>
                  <a:cubicBezTo>
                    <a:pt x="93" y="141"/>
                    <a:pt x="74" y="146"/>
                    <a:pt x="54" y="151"/>
                  </a:cubicBezTo>
                  <a:cubicBezTo>
                    <a:pt x="46" y="153"/>
                    <a:pt x="41" y="165"/>
                    <a:pt x="47" y="172"/>
                  </a:cubicBezTo>
                  <a:cubicBezTo>
                    <a:pt x="52" y="179"/>
                    <a:pt x="73" y="177"/>
                    <a:pt x="87" y="176"/>
                  </a:cubicBezTo>
                  <a:cubicBezTo>
                    <a:pt x="96" y="175"/>
                    <a:pt x="98" y="175"/>
                    <a:pt x="99" y="179"/>
                  </a:cubicBezTo>
                  <a:cubicBezTo>
                    <a:pt x="100" y="183"/>
                    <a:pt x="101" y="186"/>
                    <a:pt x="102" y="189"/>
                  </a:cubicBezTo>
                  <a:close/>
                  <a:moveTo>
                    <a:pt x="114" y="135"/>
                  </a:moveTo>
                  <a:cubicBezTo>
                    <a:pt x="110" y="135"/>
                    <a:pt x="110" y="135"/>
                    <a:pt x="110" y="135"/>
                  </a:cubicBezTo>
                  <a:cubicBezTo>
                    <a:pt x="104" y="137"/>
                    <a:pt x="104" y="137"/>
                    <a:pt x="104" y="137"/>
                  </a:cubicBezTo>
                  <a:cubicBezTo>
                    <a:pt x="61" y="147"/>
                    <a:pt x="61" y="147"/>
                    <a:pt x="61" y="147"/>
                  </a:cubicBezTo>
                  <a:cubicBezTo>
                    <a:pt x="47" y="151"/>
                    <a:pt x="28" y="158"/>
                    <a:pt x="19" y="153"/>
                  </a:cubicBezTo>
                  <a:cubicBezTo>
                    <a:pt x="14" y="151"/>
                    <a:pt x="10" y="147"/>
                    <a:pt x="11" y="137"/>
                  </a:cubicBezTo>
                  <a:cubicBezTo>
                    <a:pt x="12" y="130"/>
                    <a:pt x="14" y="125"/>
                    <a:pt x="21" y="124"/>
                  </a:cubicBezTo>
                  <a:cubicBezTo>
                    <a:pt x="53" y="118"/>
                    <a:pt x="80" y="110"/>
                    <a:pt x="111" y="100"/>
                  </a:cubicBezTo>
                  <a:cubicBezTo>
                    <a:pt x="119" y="102"/>
                    <a:pt x="119" y="108"/>
                    <a:pt x="120" y="115"/>
                  </a:cubicBezTo>
                  <a:cubicBezTo>
                    <a:pt x="121" y="121"/>
                    <a:pt x="123" y="130"/>
                    <a:pt x="114" y="135"/>
                  </a:cubicBezTo>
                  <a:close/>
                  <a:moveTo>
                    <a:pt x="109" y="99"/>
                  </a:moveTo>
                  <a:cubicBezTo>
                    <a:pt x="115" y="94"/>
                    <a:pt x="117" y="90"/>
                    <a:pt x="116" y="84"/>
                  </a:cubicBezTo>
                  <a:cubicBezTo>
                    <a:pt x="115" y="78"/>
                    <a:pt x="113" y="68"/>
                    <a:pt x="108" y="65"/>
                  </a:cubicBezTo>
                  <a:cubicBezTo>
                    <a:pt x="105" y="63"/>
                    <a:pt x="102" y="63"/>
                    <a:pt x="98" y="63"/>
                  </a:cubicBezTo>
                  <a:cubicBezTo>
                    <a:pt x="91" y="64"/>
                    <a:pt x="81" y="68"/>
                    <a:pt x="70" y="71"/>
                  </a:cubicBezTo>
                  <a:cubicBezTo>
                    <a:pt x="49" y="78"/>
                    <a:pt x="23" y="87"/>
                    <a:pt x="15" y="92"/>
                  </a:cubicBezTo>
                  <a:cubicBezTo>
                    <a:pt x="0" y="101"/>
                    <a:pt x="3" y="124"/>
                    <a:pt x="21" y="123"/>
                  </a:cubicBezTo>
                  <a:cubicBezTo>
                    <a:pt x="54" y="115"/>
                    <a:pt x="80" y="108"/>
                    <a:pt x="109" y="99"/>
                  </a:cubicBezTo>
                  <a:close/>
                  <a:moveTo>
                    <a:pt x="96" y="53"/>
                  </a:moveTo>
                  <a:cubicBezTo>
                    <a:pt x="80" y="58"/>
                    <a:pt x="71" y="59"/>
                    <a:pt x="54" y="64"/>
                  </a:cubicBezTo>
                  <a:cubicBezTo>
                    <a:pt x="41" y="67"/>
                    <a:pt x="36" y="59"/>
                    <a:pt x="34" y="52"/>
                  </a:cubicBezTo>
                  <a:cubicBezTo>
                    <a:pt x="31" y="36"/>
                    <a:pt x="47" y="28"/>
                    <a:pt x="66" y="20"/>
                  </a:cubicBezTo>
                  <a:cubicBezTo>
                    <a:pt x="78" y="15"/>
                    <a:pt x="91" y="9"/>
                    <a:pt x="100" y="6"/>
                  </a:cubicBezTo>
                  <a:cubicBezTo>
                    <a:pt x="114" y="0"/>
                    <a:pt x="123" y="25"/>
                    <a:pt x="118" y="35"/>
                  </a:cubicBezTo>
                  <a:cubicBezTo>
                    <a:pt x="115" y="43"/>
                    <a:pt x="104" y="47"/>
                    <a:pt x="96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ṧlïḋè">
              <a:extLst>
                <a:ext uri="{FF2B5EF4-FFF2-40B4-BE49-F238E27FC236}">
                  <a16:creationId xmlns:a16="http://schemas.microsoft.com/office/drawing/2014/main" id="{43C9BFDB-148F-435A-B1DB-D6889B101353}"/>
                </a:ext>
              </a:extLst>
            </p:cNvPr>
            <p:cNvSpPr/>
            <p:nvPr/>
          </p:nvSpPr>
          <p:spPr bwMode="auto">
            <a:xfrm>
              <a:off x="1352550" y="4051300"/>
              <a:ext cx="195263" cy="76200"/>
            </a:xfrm>
            <a:custGeom>
              <a:avLst/>
              <a:gdLst>
                <a:gd name="T0" fmla="*/ 0 w 59"/>
                <a:gd name="T1" fmla="*/ 7 h 23"/>
                <a:gd name="T2" fmla="*/ 39 w 59"/>
                <a:gd name="T3" fmla="*/ 10 h 23"/>
                <a:gd name="T4" fmla="*/ 51 w 59"/>
                <a:gd name="T5" fmla="*/ 13 h 23"/>
                <a:gd name="T6" fmla="*/ 54 w 59"/>
                <a:gd name="T7" fmla="*/ 23 h 23"/>
                <a:gd name="T8" fmla="*/ 59 w 59"/>
                <a:gd name="T9" fmla="*/ 0 h 23"/>
                <a:gd name="T10" fmla="*/ 0 w 59"/>
                <a:gd name="T1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3">
                  <a:moveTo>
                    <a:pt x="0" y="7"/>
                  </a:moveTo>
                  <a:cubicBezTo>
                    <a:pt x="7" y="12"/>
                    <a:pt x="26" y="11"/>
                    <a:pt x="39" y="10"/>
                  </a:cubicBezTo>
                  <a:cubicBezTo>
                    <a:pt x="48" y="9"/>
                    <a:pt x="50" y="9"/>
                    <a:pt x="51" y="13"/>
                  </a:cubicBezTo>
                  <a:cubicBezTo>
                    <a:pt x="52" y="17"/>
                    <a:pt x="52" y="20"/>
                    <a:pt x="54" y="23"/>
                  </a:cubicBezTo>
                  <a:cubicBezTo>
                    <a:pt x="54" y="16"/>
                    <a:pt x="57" y="6"/>
                    <a:pt x="59" y="0"/>
                  </a:cubicBezTo>
                  <a:cubicBezTo>
                    <a:pt x="39" y="7"/>
                    <a:pt x="21" y="10"/>
                    <a:pt x="0" y="7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slïdé">
              <a:extLst>
                <a:ext uri="{FF2B5EF4-FFF2-40B4-BE49-F238E27FC236}">
                  <a16:creationId xmlns:a16="http://schemas.microsoft.com/office/drawing/2014/main" id="{B3342C30-5A45-40B0-86CB-816A9DBA891D}"/>
                </a:ext>
              </a:extLst>
            </p:cNvPr>
            <p:cNvSpPr/>
            <p:nvPr/>
          </p:nvSpPr>
          <p:spPr bwMode="auto">
            <a:xfrm>
              <a:off x="1227138" y="3800475"/>
              <a:ext cx="349250" cy="109537"/>
            </a:xfrm>
            <a:custGeom>
              <a:avLst/>
              <a:gdLst>
                <a:gd name="T0" fmla="*/ 99 w 106"/>
                <a:gd name="T1" fmla="*/ 9 h 33"/>
                <a:gd name="T2" fmla="*/ 106 w 106"/>
                <a:gd name="T3" fmla="*/ 0 h 33"/>
                <a:gd name="T4" fmla="*/ 70 w 106"/>
                <a:gd name="T5" fmla="*/ 10 h 33"/>
                <a:gd name="T6" fmla="*/ 23 w 106"/>
                <a:gd name="T7" fmla="*/ 25 h 33"/>
                <a:gd name="T8" fmla="*/ 0 w 106"/>
                <a:gd name="T9" fmla="*/ 30 h 33"/>
                <a:gd name="T10" fmla="*/ 11 w 106"/>
                <a:gd name="T11" fmla="*/ 33 h 33"/>
                <a:gd name="T12" fmla="*/ 99 w 106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33">
                  <a:moveTo>
                    <a:pt x="99" y="9"/>
                  </a:moveTo>
                  <a:cubicBezTo>
                    <a:pt x="103" y="6"/>
                    <a:pt x="105" y="3"/>
                    <a:pt x="106" y="0"/>
                  </a:cubicBezTo>
                  <a:cubicBezTo>
                    <a:pt x="97" y="4"/>
                    <a:pt x="80" y="7"/>
                    <a:pt x="70" y="10"/>
                  </a:cubicBezTo>
                  <a:cubicBezTo>
                    <a:pt x="55" y="14"/>
                    <a:pt x="40" y="18"/>
                    <a:pt x="23" y="25"/>
                  </a:cubicBezTo>
                  <a:cubicBezTo>
                    <a:pt x="16" y="27"/>
                    <a:pt x="8" y="29"/>
                    <a:pt x="0" y="30"/>
                  </a:cubicBezTo>
                  <a:cubicBezTo>
                    <a:pt x="3" y="32"/>
                    <a:pt x="6" y="33"/>
                    <a:pt x="11" y="33"/>
                  </a:cubicBezTo>
                  <a:cubicBezTo>
                    <a:pt x="44" y="25"/>
                    <a:pt x="70" y="18"/>
                    <a:pt x="99" y="9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ṩliḓé">
              <a:extLst>
                <a:ext uri="{FF2B5EF4-FFF2-40B4-BE49-F238E27FC236}">
                  <a16:creationId xmlns:a16="http://schemas.microsoft.com/office/drawing/2014/main" id="{028BCE1F-6F3D-4BDE-BA40-6232F230A448}"/>
                </a:ext>
              </a:extLst>
            </p:cNvPr>
            <p:cNvSpPr/>
            <p:nvPr/>
          </p:nvSpPr>
          <p:spPr bwMode="auto">
            <a:xfrm>
              <a:off x="1316038" y="3613150"/>
              <a:ext cx="271463" cy="109537"/>
            </a:xfrm>
            <a:custGeom>
              <a:avLst/>
              <a:gdLst>
                <a:gd name="T0" fmla="*/ 59 w 82"/>
                <a:gd name="T1" fmla="*/ 20 h 33"/>
                <a:gd name="T2" fmla="*/ 81 w 82"/>
                <a:gd name="T3" fmla="*/ 2 h 33"/>
                <a:gd name="T4" fmla="*/ 82 w 82"/>
                <a:gd name="T5" fmla="*/ 0 h 33"/>
                <a:gd name="T6" fmla="*/ 0 w 82"/>
                <a:gd name="T7" fmla="*/ 24 h 33"/>
                <a:gd name="T8" fmla="*/ 0 w 82"/>
                <a:gd name="T9" fmla="*/ 26 h 33"/>
                <a:gd name="T10" fmla="*/ 17 w 82"/>
                <a:gd name="T11" fmla="*/ 31 h 33"/>
                <a:gd name="T12" fmla="*/ 59 w 82"/>
                <a:gd name="T13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59" y="20"/>
                  </a:moveTo>
                  <a:cubicBezTo>
                    <a:pt x="67" y="14"/>
                    <a:pt x="78" y="10"/>
                    <a:pt x="81" y="2"/>
                  </a:cubicBezTo>
                  <a:cubicBezTo>
                    <a:pt x="81" y="2"/>
                    <a:pt x="82" y="1"/>
                    <a:pt x="82" y="0"/>
                  </a:cubicBezTo>
                  <a:cubicBezTo>
                    <a:pt x="60" y="12"/>
                    <a:pt x="17" y="32"/>
                    <a:pt x="0" y="2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30"/>
                    <a:pt x="9" y="33"/>
                    <a:pt x="17" y="31"/>
                  </a:cubicBezTo>
                  <a:cubicBezTo>
                    <a:pt x="34" y="26"/>
                    <a:pt x="43" y="25"/>
                    <a:pt x="59" y="2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ṥ1iḑè">
              <a:extLst>
                <a:ext uri="{FF2B5EF4-FFF2-40B4-BE49-F238E27FC236}">
                  <a16:creationId xmlns:a16="http://schemas.microsoft.com/office/drawing/2014/main" id="{E023A86D-2FAF-4795-B810-A6CE46AFAFF8}"/>
                </a:ext>
              </a:extLst>
            </p:cNvPr>
            <p:cNvSpPr/>
            <p:nvPr/>
          </p:nvSpPr>
          <p:spPr bwMode="auto">
            <a:xfrm>
              <a:off x="1312863" y="3606800"/>
              <a:ext cx="112713" cy="95250"/>
            </a:xfrm>
            <a:custGeom>
              <a:avLst/>
              <a:gdLst>
                <a:gd name="T0" fmla="*/ 30 w 34"/>
                <a:gd name="T1" fmla="*/ 23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3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7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6"/>
                    <a:pt x="34" y="21"/>
                    <a:pt x="30" y="23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ṥ1iďé">
              <a:extLst>
                <a:ext uri="{FF2B5EF4-FFF2-40B4-BE49-F238E27FC236}">
                  <a16:creationId xmlns:a16="http://schemas.microsoft.com/office/drawing/2014/main" id="{EBA75363-23F1-4151-AEF9-BE1D049DE3B8}"/>
                </a:ext>
              </a:extLst>
            </p:cNvPr>
            <p:cNvSpPr/>
            <p:nvPr/>
          </p:nvSpPr>
          <p:spPr bwMode="auto">
            <a:xfrm>
              <a:off x="1214438" y="3808413"/>
              <a:ext cx="111125" cy="95250"/>
            </a:xfrm>
            <a:custGeom>
              <a:avLst/>
              <a:gdLst>
                <a:gd name="T0" fmla="*/ 30 w 34"/>
                <a:gd name="T1" fmla="*/ 22 h 29"/>
                <a:gd name="T2" fmla="*/ 12 w 34"/>
                <a:gd name="T3" fmla="*/ 28 h 29"/>
                <a:gd name="T4" fmla="*/ 5 w 34"/>
                <a:gd name="T5" fmla="*/ 9 h 29"/>
                <a:gd name="T6" fmla="*/ 23 w 34"/>
                <a:gd name="T7" fmla="*/ 0 h 29"/>
                <a:gd name="T8" fmla="*/ 32 w 34"/>
                <a:gd name="T9" fmla="*/ 11 h 29"/>
                <a:gd name="T10" fmla="*/ 30 w 34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9">
                  <a:moveTo>
                    <a:pt x="30" y="22"/>
                  </a:moveTo>
                  <a:cubicBezTo>
                    <a:pt x="27" y="24"/>
                    <a:pt x="18" y="29"/>
                    <a:pt x="12" y="28"/>
                  </a:cubicBezTo>
                  <a:cubicBezTo>
                    <a:pt x="5" y="26"/>
                    <a:pt x="0" y="15"/>
                    <a:pt x="5" y="9"/>
                  </a:cubicBezTo>
                  <a:cubicBezTo>
                    <a:pt x="8" y="5"/>
                    <a:pt x="18" y="0"/>
                    <a:pt x="23" y="0"/>
                  </a:cubicBezTo>
                  <a:cubicBezTo>
                    <a:pt x="26" y="0"/>
                    <a:pt x="30" y="5"/>
                    <a:pt x="32" y="11"/>
                  </a:cubicBezTo>
                  <a:cubicBezTo>
                    <a:pt x="33" y="15"/>
                    <a:pt x="34" y="21"/>
                    <a:pt x="30" y="22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ṩḷíḍe">
              <a:extLst>
                <a:ext uri="{FF2B5EF4-FFF2-40B4-BE49-F238E27FC236}">
                  <a16:creationId xmlns:a16="http://schemas.microsoft.com/office/drawing/2014/main" id="{CB66B5CE-D0A3-4785-BF8B-7ECF46FF88E5}"/>
                </a:ext>
              </a:extLst>
            </p:cNvPr>
            <p:cNvSpPr/>
            <p:nvPr/>
          </p:nvSpPr>
          <p:spPr bwMode="auto">
            <a:xfrm>
              <a:off x="1349375" y="4008438"/>
              <a:ext cx="82550" cy="69850"/>
            </a:xfrm>
            <a:custGeom>
              <a:avLst/>
              <a:gdLst>
                <a:gd name="T0" fmla="*/ 19 w 25"/>
                <a:gd name="T1" fmla="*/ 1 h 21"/>
                <a:gd name="T2" fmla="*/ 5 w 25"/>
                <a:gd name="T3" fmla="*/ 4 h 21"/>
                <a:gd name="T4" fmla="*/ 7 w 25"/>
                <a:gd name="T5" fmla="*/ 19 h 21"/>
                <a:gd name="T6" fmla="*/ 22 w 25"/>
                <a:gd name="T7" fmla="*/ 18 h 21"/>
                <a:gd name="T8" fmla="*/ 24 w 25"/>
                <a:gd name="T9" fmla="*/ 8 h 21"/>
                <a:gd name="T10" fmla="*/ 19 w 25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19" y="1"/>
                  </a:moveTo>
                  <a:cubicBezTo>
                    <a:pt x="16" y="1"/>
                    <a:pt x="8" y="1"/>
                    <a:pt x="5" y="4"/>
                  </a:cubicBezTo>
                  <a:cubicBezTo>
                    <a:pt x="0" y="7"/>
                    <a:pt x="1" y="17"/>
                    <a:pt x="7" y="19"/>
                  </a:cubicBezTo>
                  <a:cubicBezTo>
                    <a:pt x="11" y="21"/>
                    <a:pt x="19" y="20"/>
                    <a:pt x="22" y="18"/>
                  </a:cubicBezTo>
                  <a:cubicBezTo>
                    <a:pt x="25" y="17"/>
                    <a:pt x="25" y="12"/>
                    <a:pt x="24" y="8"/>
                  </a:cubicBezTo>
                  <a:cubicBezTo>
                    <a:pt x="23" y="4"/>
                    <a:pt x="22" y="0"/>
                    <a:pt x="19" y="1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sḷîdé">
              <a:extLst>
                <a:ext uri="{FF2B5EF4-FFF2-40B4-BE49-F238E27FC236}">
                  <a16:creationId xmlns:a16="http://schemas.microsoft.com/office/drawing/2014/main" id="{D804A8C7-86C9-4159-8F95-9F7043A6A13A}"/>
                </a:ext>
              </a:extLst>
            </p:cNvPr>
            <p:cNvSpPr/>
            <p:nvPr/>
          </p:nvSpPr>
          <p:spPr bwMode="auto">
            <a:xfrm>
              <a:off x="1254125" y="3913188"/>
              <a:ext cx="339725" cy="112712"/>
            </a:xfrm>
            <a:custGeom>
              <a:avLst/>
              <a:gdLst>
                <a:gd name="T0" fmla="*/ 103 w 103"/>
                <a:gd name="T1" fmla="*/ 0 h 34"/>
                <a:gd name="T2" fmla="*/ 27 w 103"/>
                <a:gd name="T3" fmla="*/ 22 h 34"/>
                <a:gd name="T4" fmla="*/ 0 w 103"/>
                <a:gd name="T5" fmla="*/ 29 h 34"/>
                <a:gd name="T6" fmla="*/ 1 w 103"/>
                <a:gd name="T7" fmla="*/ 29 h 34"/>
                <a:gd name="T8" fmla="*/ 43 w 103"/>
                <a:gd name="T9" fmla="*/ 23 h 34"/>
                <a:gd name="T10" fmla="*/ 78 w 103"/>
                <a:gd name="T11" fmla="*/ 15 h 34"/>
                <a:gd name="T12" fmla="*/ 80 w 103"/>
                <a:gd name="T13" fmla="*/ 14 h 34"/>
                <a:gd name="T14" fmla="*/ 86 w 103"/>
                <a:gd name="T15" fmla="*/ 13 h 34"/>
                <a:gd name="T16" fmla="*/ 92 w 103"/>
                <a:gd name="T17" fmla="*/ 11 h 34"/>
                <a:gd name="T18" fmla="*/ 96 w 103"/>
                <a:gd name="T19" fmla="*/ 11 h 34"/>
                <a:gd name="T20" fmla="*/ 103 w 10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34">
                  <a:moveTo>
                    <a:pt x="103" y="0"/>
                  </a:moveTo>
                  <a:cubicBezTo>
                    <a:pt x="92" y="6"/>
                    <a:pt x="52" y="16"/>
                    <a:pt x="27" y="22"/>
                  </a:cubicBezTo>
                  <a:cubicBezTo>
                    <a:pt x="15" y="26"/>
                    <a:pt x="7" y="28"/>
                    <a:pt x="0" y="29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10" y="34"/>
                    <a:pt x="29" y="27"/>
                    <a:pt x="43" y="2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101" y="8"/>
                    <a:pt x="103" y="4"/>
                    <a:pt x="103" y="0"/>
                  </a:cubicBezTo>
                  <a:close/>
                </a:path>
              </a:pathLst>
            </a:custGeom>
            <a:solidFill>
              <a:srgbClr val="EEB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ṧ1iďé">
              <a:extLst>
                <a:ext uri="{FF2B5EF4-FFF2-40B4-BE49-F238E27FC236}">
                  <a16:creationId xmlns:a16="http://schemas.microsoft.com/office/drawing/2014/main" id="{5AF7A7B6-1FAC-4740-89E9-1BF5B4349660}"/>
                </a:ext>
              </a:extLst>
            </p:cNvPr>
            <p:cNvSpPr/>
            <p:nvPr/>
          </p:nvSpPr>
          <p:spPr bwMode="auto">
            <a:xfrm>
              <a:off x="1233488" y="3916363"/>
              <a:ext cx="109538" cy="88900"/>
            </a:xfrm>
            <a:custGeom>
              <a:avLst/>
              <a:gdLst>
                <a:gd name="T0" fmla="*/ 24 w 33"/>
                <a:gd name="T1" fmla="*/ 0 h 27"/>
                <a:gd name="T2" fmla="*/ 6 w 33"/>
                <a:gd name="T3" fmla="*/ 6 h 27"/>
                <a:gd name="T4" fmla="*/ 10 w 33"/>
                <a:gd name="T5" fmla="*/ 25 h 27"/>
                <a:gd name="T6" fmla="*/ 30 w 33"/>
                <a:gd name="T7" fmla="*/ 22 h 27"/>
                <a:gd name="T8" fmla="*/ 32 w 33"/>
                <a:gd name="T9" fmla="*/ 9 h 27"/>
                <a:gd name="T10" fmla="*/ 24 w 33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7">
                  <a:moveTo>
                    <a:pt x="24" y="0"/>
                  </a:moveTo>
                  <a:cubicBezTo>
                    <a:pt x="20" y="0"/>
                    <a:pt x="10" y="2"/>
                    <a:pt x="6" y="6"/>
                  </a:cubicBezTo>
                  <a:cubicBezTo>
                    <a:pt x="0" y="11"/>
                    <a:pt x="3" y="23"/>
                    <a:pt x="10" y="25"/>
                  </a:cubicBezTo>
                  <a:cubicBezTo>
                    <a:pt x="15" y="27"/>
                    <a:pt x="26" y="26"/>
                    <a:pt x="30" y="22"/>
                  </a:cubicBezTo>
                  <a:cubicBezTo>
                    <a:pt x="33" y="21"/>
                    <a:pt x="33" y="15"/>
                    <a:pt x="32" y="9"/>
                  </a:cubicBezTo>
                  <a:cubicBezTo>
                    <a:pt x="30" y="4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F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şliḓè">
              <a:extLst>
                <a:ext uri="{FF2B5EF4-FFF2-40B4-BE49-F238E27FC236}">
                  <a16:creationId xmlns:a16="http://schemas.microsoft.com/office/drawing/2014/main" id="{48A20CFC-56A6-4278-8C1D-F081D6993378}"/>
                </a:ext>
              </a:extLst>
            </p:cNvPr>
            <p:cNvSpPr/>
            <p:nvPr/>
          </p:nvSpPr>
          <p:spPr bwMode="auto">
            <a:xfrm>
              <a:off x="782638" y="4406900"/>
              <a:ext cx="490538" cy="266700"/>
            </a:xfrm>
            <a:custGeom>
              <a:avLst/>
              <a:gdLst>
                <a:gd name="T0" fmla="*/ 18 w 149"/>
                <a:gd name="T1" fmla="*/ 0 h 81"/>
                <a:gd name="T2" fmla="*/ 149 w 149"/>
                <a:gd name="T3" fmla="*/ 25 h 81"/>
                <a:gd name="T4" fmla="*/ 127 w 149"/>
                <a:gd name="T5" fmla="*/ 80 h 81"/>
                <a:gd name="T6" fmla="*/ 0 w 149"/>
                <a:gd name="T7" fmla="*/ 81 h 81"/>
                <a:gd name="T8" fmla="*/ 18 w 14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81">
                  <a:moveTo>
                    <a:pt x="18" y="0"/>
                  </a:moveTo>
                  <a:cubicBezTo>
                    <a:pt x="62" y="9"/>
                    <a:pt x="104" y="18"/>
                    <a:pt x="149" y="25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DAA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îṡlïḓé">
              <a:extLst>
                <a:ext uri="{FF2B5EF4-FFF2-40B4-BE49-F238E27FC236}">
                  <a16:creationId xmlns:a16="http://schemas.microsoft.com/office/drawing/2014/main" id="{27668243-6E5F-4D20-9EA0-D7B8037E66DA}"/>
                </a:ext>
              </a:extLst>
            </p:cNvPr>
            <p:cNvSpPr/>
            <p:nvPr/>
          </p:nvSpPr>
          <p:spPr bwMode="auto">
            <a:xfrm>
              <a:off x="841375" y="4483100"/>
              <a:ext cx="431800" cy="198437"/>
            </a:xfrm>
            <a:custGeom>
              <a:avLst/>
              <a:gdLst>
                <a:gd name="T0" fmla="*/ 106 w 131"/>
                <a:gd name="T1" fmla="*/ 6 h 60"/>
                <a:gd name="T2" fmla="*/ 117 w 131"/>
                <a:gd name="T3" fmla="*/ 0 h 60"/>
                <a:gd name="T4" fmla="*/ 131 w 131"/>
                <a:gd name="T5" fmla="*/ 2 h 60"/>
                <a:gd name="T6" fmla="*/ 115 w 131"/>
                <a:gd name="T7" fmla="*/ 57 h 60"/>
                <a:gd name="T8" fmla="*/ 64 w 131"/>
                <a:gd name="T9" fmla="*/ 60 h 60"/>
                <a:gd name="T10" fmla="*/ 0 w 131"/>
                <a:gd name="T11" fmla="*/ 12 h 60"/>
                <a:gd name="T12" fmla="*/ 106 w 131"/>
                <a:gd name="T1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60">
                  <a:moveTo>
                    <a:pt x="106" y="6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6" y="11"/>
                    <a:pt x="70" y="8"/>
                    <a:pt x="106" y="6"/>
                  </a:cubicBezTo>
                  <a:close/>
                </a:path>
              </a:pathLst>
            </a:custGeom>
            <a:solidFill>
              <a:srgbClr val="DB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íṧlîḍé">
              <a:extLst>
                <a:ext uri="{FF2B5EF4-FFF2-40B4-BE49-F238E27FC236}">
                  <a16:creationId xmlns:a16="http://schemas.microsoft.com/office/drawing/2014/main" id="{35788C8B-DA88-42FC-9110-AF4D12D57E11}"/>
                </a:ext>
              </a:extLst>
            </p:cNvPr>
            <p:cNvSpPr/>
            <p:nvPr/>
          </p:nvSpPr>
          <p:spPr bwMode="auto">
            <a:xfrm>
              <a:off x="673100" y="4506913"/>
              <a:ext cx="606425" cy="1314450"/>
            </a:xfrm>
            <a:custGeom>
              <a:avLst/>
              <a:gdLst>
                <a:gd name="T0" fmla="*/ 30 w 184"/>
                <a:gd name="T1" fmla="*/ 0 h 399"/>
                <a:gd name="T2" fmla="*/ 184 w 184"/>
                <a:gd name="T3" fmla="*/ 25 h 399"/>
                <a:gd name="T4" fmla="*/ 0 w 184"/>
                <a:gd name="T5" fmla="*/ 399 h 399"/>
                <a:gd name="T6" fmla="*/ 0 w 184"/>
                <a:gd name="T7" fmla="*/ 60 h 399"/>
                <a:gd name="T8" fmla="*/ 30 w 184"/>
                <a:gd name="T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99">
                  <a:moveTo>
                    <a:pt x="30" y="0"/>
                  </a:moveTo>
                  <a:cubicBezTo>
                    <a:pt x="69" y="7"/>
                    <a:pt x="138" y="25"/>
                    <a:pt x="184" y="25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2EC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ïs1iḓé">
              <a:extLst>
                <a:ext uri="{FF2B5EF4-FFF2-40B4-BE49-F238E27FC236}">
                  <a16:creationId xmlns:a16="http://schemas.microsoft.com/office/drawing/2014/main" id="{2B1F8B25-A05C-4A64-9FCE-65841AEC8A9F}"/>
                </a:ext>
              </a:extLst>
            </p:cNvPr>
            <p:cNvSpPr/>
            <p:nvPr/>
          </p:nvSpPr>
          <p:spPr bwMode="auto">
            <a:xfrm>
              <a:off x="673100" y="4581525"/>
              <a:ext cx="606425" cy="1239837"/>
            </a:xfrm>
            <a:custGeom>
              <a:avLst/>
              <a:gdLst>
                <a:gd name="T0" fmla="*/ 0 w 184"/>
                <a:gd name="T1" fmla="*/ 312 h 376"/>
                <a:gd name="T2" fmla="*/ 155 w 184"/>
                <a:gd name="T3" fmla="*/ 0 h 376"/>
                <a:gd name="T4" fmla="*/ 184 w 184"/>
                <a:gd name="T5" fmla="*/ 2 h 376"/>
                <a:gd name="T6" fmla="*/ 0 w 184"/>
                <a:gd name="T7" fmla="*/ 376 h 376"/>
                <a:gd name="T8" fmla="*/ 0 w 184"/>
                <a:gd name="T9" fmla="*/ 31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76">
                  <a:moveTo>
                    <a:pt x="0" y="312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65" y="2"/>
                    <a:pt x="175" y="2"/>
                    <a:pt x="184" y="2"/>
                  </a:cubicBezTo>
                  <a:cubicBezTo>
                    <a:pt x="0" y="376"/>
                    <a:pt x="0" y="376"/>
                    <a:pt x="0" y="376"/>
                  </a:cubicBezTo>
                  <a:lnTo>
                    <a:pt x="0" y="312"/>
                  </a:lnTo>
                  <a:close/>
                </a:path>
              </a:pathLst>
            </a:custGeom>
            <a:solidFill>
              <a:srgbClr val="1FAC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šľídê">
              <a:extLst>
                <a:ext uri="{FF2B5EF4-FFF2-40B4-BE49-F238E27FC236}">
                  <a16:creationId xmlns:a16="http://schemas.microsoft.com/office/drawing/2014/main" id="{672073F0-E497-481D-BCB7-3A2F0325E9DB}"/>
                </a:ext>
              </a:extLst>
            </p:cNvPr>
            <p:cNvSpPr/>
            <p:nvPr/>
          </p:nvSpPr>
          <p:spPr bwMode="auto">
            <a:xfrm>
              <a:off x="857250" y="4446588"/>
              <a:ext cx="47625" cy="46037"/>
            </a:xfrm>
            <a:prstGeom prst="ellipse">
              <a:avLst/>
            </a:prstGeom>
            <a:solidFill>
              <a:srgbClr val="FD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sļîḓê">
              <a:extLst>
                <a:ext uri="{FF2B5EF4-FFF2-40B4-BE49-F238E27FC236}">
                  <a16:creationId xmlns:a16="http://schemas.microsoft.com/office/drawing/2014/main" id="{86FF6762-82F5-401E-9EBA-98DFF8A32DDD}"/>
                </a:ext>
              </a:extLst>
            </p:cNvPr>
            <p:cNvSpPr/>
            <p:nvPr/>
          </p:nvSpPr>
          <p:spPr bwMode="auto">
            <a:xfrm>
              <a:off x="3540125" y="1962150"/>
              <a:ext cx="877888" cy="495300"/>
            </a:xfrm>
            <a:custGeom>
              <a:avLst/>
              <a:gdLst>
                <a:gd name="T0" fmla="*/ 102 w 266"/>
                <a:gd name="T1" fmla="*/ 31 h 150"/>
                <a:gd name="T2" fmla="*/ 172 w 266"/>
                <a:gd name="T3" fmla="*/ 27 h 150"/>
                <a:gd name="T4" fmla="*/ 220 w 266"/>
                <a:gd name="T5" fmla="*/ 75 h 150"/>
                <a:gd name="T6" fmla="*/ 266 w 266"/>
                <a:gd name="T7" fmla="*/ 109 h 150"/>
                <a:gd name="T8" fmla="*/ 225 w 266"/>
                <a:gd name="T9" fmla="*/ 148 h 150"/>
                <a:gd name="T10" fmla="*/ 42 w 266"/>
                <a:gd name="T11" fmla="*/ 148 h 150"/>
                <a:gd name="T12" fmla="*/ 0 w 266"/>
                <a:gd name="T13" fmla="*/ 109 h 150"/>
                <a:gd name="T14" fmla="*/ 47 w 266"/>
                <a:gd name="T15" fmla="*/ 76 h 150"/>
                <a:gd name="T16" fmla="*/ 102 w 266"/>
                <a:gd name="T17" fmla="*/ 3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150">
                  <a:moveTo>
                    <a:pt x="102" y="31"/>
                  </a:moveTo>
                  <a:cubicBezTo>
                    <a:pt x="109" y="0"/>
                    <a:pt x="161" y="0"/>
                    <a:pt x="172" y="27"/>
                  </a:cubicBezTo>
                  <a:cubicBezTo>
                    <a:pt x="206" y="12"/>
                    <a:pt x="236" y="45"/>
                    <a:pt x="220" y="75"/>
                  </a:cubicBezTo>
                  <a:cubicBezTo>
                    <a:pt x="242" y="72"/>
                    <a:pt x="266" y="85"/>
                    <a:pt x="266" y="109"/>
                  </a:cubicBezTo>
                  <a:cubicBezTo>
                    <a:pt x="266" y="128"/>
                    <a:pt x="261" y="150"/>
                    <a:pt x="225" y="148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5" y="148"/>
                    <a:pt x="0" y="128"/>
                    <a:pt x="0" y="109"/>
                  </a:cubicBezTo>
                  <a:cubicBezTo>
                    <a:pt x="0" y="85"/>
                    <a:pt x="25" y="71"/>
                    <a:pt x="47" y="76"/>
                  </a:cubicBezTo>
                  <a:cubicBezTo>
                    <a:pt x="27" y="43"/>
                    <a:pt x="71" y="13"/>
                    <a:pt x="102" y="31"/>
                  </a:cubicBez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ṩḷíďê">
              <a:extLst>
                <a:ext uri="{FF2B5EF4-FFF2-40B4-BE49-F238E27FC236}">
                  <a16:creationId xmlns:a16="http://schemas.microsoft.com/office/drawing/2014/main" id="{4B1B5C31-45AF-43F0-965F-AA990AC20606}"/>
                </a:ext>
              </a:extLst>
            </p:cNvPr>
            <p:cNvSpPr/>
            <p:nvPr/>
          </p:nvSpPr>
          <p:spPr bwMode="auto">
            <a:xfrm>
              <a:off x="3540125" y="2473325"/>
              <a:ext cx="158750" cy="153987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śľïḍe">
              <a:extLst>
                <a:ext uri="{FF2B5EF4-FFF2-40B4-BE49-F238E27FC236}">
                  <a16:creationId xmlns:a16="http://schemas.microsoft.com/office/drawing/2014/main" id="{028F00CC-7CCA-4792-9C55-4895B94E516F}"/>
                </a:ext>
              </a:extLst>
            </p:cNvPr>
            <p:cNvSpPr/>
            <p:nvPr/>
          </p:nvSpPr>
          <p:spPr bwMode="auto">
            <a:xfrm>
              <a:off x="3484563" y="2663825"/>
              <a:ext cx="95250" cy="95250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íṥľídé">
              <a:extLst>
                <a:ext uri="{FF2B5EF4-FFF2-40B4-BE49-F238E27FC236}">
                  <a16:creationId xmlns:a16="http://schemas.microsoft.com/office/drawing/2014/main" id="{83146281-DE5C-4ABF-A8B6-B7AFC06532A1}"/>
                </a:ext>
              </a:extLst>
            </p:cNvPr>
            <p:cNvSpPr/>
            <p:nvPr/>
          </p:nvSpPr>
          <p:spPr bwMode="auto">
            <a:xfrm>
              <a:off x="4987925" y="3175000"/>
              <a:ext cx="574675" cy="688975"/>
            </a:xfrm>
            <a:custGeom>
              <a:avLst/>
              <a:gdLst>
                <a:gd name="T0" fmla="*/ 174 w 174"/>
                <a:gd name="T1" fmla="*/ 0 h 209"/>
                <a:gd name="T2" fmla="*/ 0 w 174"/>
                <a:gd name="T3" fmla="*/ 0 h 209"/>
                <a:gd name="T4" fmla="*/ 0 w 174"/>
                <a:gd name="T5" fmla="*/ 123 h 209"/>
                <a:gd name="T6" fmla="*/ 88 w 174"/>
                <a:gd name="T7" fmla="*/ 123 h 209"/>
                <a:gd name="T8" fmla="*/ 134 w 174"/>
                <a:gd name="T9" fmla="*/ 209 h 209"/>
                <a:gd name="T10" fmla="*/ 134 w 174"/>
                <a:gd name="T11" fmla="*/ 123 h 209"/>
                <a:gd name="T12" fmla="*/ 174 w 174"/>
                <a:gd name="T13" fmla="*/ 123 h 209"/>
                <a:gd name="T14" fmla="*/ 174 w 174"/>
                <a:gd name="T15" fmla="*/ 0 h 209"/>
                <a:gd name="T16" fmla="*/ 148 w 174"/>
                <a:gd name="T17" fmla="*/ 57 h 209"/>
                <a:gd name="T18" fmla="*/ 152 w 174"/>
                <a:gd name="T19" fmla="*/ 61 h 209"/>
                <a:gd name="T20" fmla="*/ 152 w 174"/>
                <a:gd name="T21" fmla="*/ 62 h 209"/>
                <a:gd name="T22" fmla="*/ 148 w 174"/>
                <a:gd name="T23" fmla="*/ 66 h 209"/>
                <a:gd name="T24" fmla="*/ 26 w 174"/>
                <a:gd name="T25" fmla="*/ 66 h 209"/>
                <a:gd name="T26" fmla="*/ 21 w 174"/>
                <a:gd name="T27" fmla="*/ 62 h 209"/>
                <a:gd name="T28" fmla="*/ 21 w 174"/>
                <a:gd name="T29" fmla="*/ 61 h 209"/>
                <a:gd name="T30" fmla="*/ 26 w 174"/>
                <a:gd name="T31" fmla="*/ 57 h 209"/>
                <a:gd name="T32" fmla="*/ 148 w 174"/>
                <a:gd name="T33" fmla="*/ 57 h 209"/>
                <a:gd name="T34" fmla="*/ 148 w 174"/>
                <a:gd name="T35" fmla="*/ 27 h 209"/>
                <a:gd name="T36" fmla="*/ 152 w 174"/>
                <a:gd name="T37" fmla="*/ 31 h 209"/>
                <a:gd name="T38" fmla="*/ 152 w 174"/>
                <a:gd name="T39" fmla="*/ 32 h 209"/>
                <a:gd name="T40" fmla="*/ 148 w 174"/>
                <a:gd name="T41" fmla="*/ 36 h 209"/>
                <a:gd name="T42" fmla="*/ 26 w 174"/>
                <a:gd name="T43" fmla="*/ 36 h 209"/>
                <a:gd name="T44" fmla="*/ 21 w 174"/>
                <a:gd name="T45" fmla="*/ 32 h 209"/>
                <a:gd name="T46" fmla="*/ 21 w 174"/>
                <a:gd name="T47" fmla="*/ 31 h 209"/>
                <a:gd name="T48" fmla="*/ 26 w 174"/>
                <a:gd name="T49" fmla="*/ 27 h 209"/>
                <a:gd name="T50" fmla="*/ 148 w 174"/>
                <a:gd name="T51" fmla="*/ 27 h 209"/>
                <a:gd name="T52" fmla="*/ 148 w 174"/>
                <a:gd name="T53" fmla="*/ 87 h 209"/>
                <a:gd name="T54" fmla="*/ 152 w 174"/>
                <a:gd name="T55" fmla="*/ 92 h 209"/>
                <a:gd name="T56" fmla="*/ 152 w 174"/>
                <a:gd name="T57" fmla="*/ 92 h 209"/>
                <a:gd name="T58" fmla="*/ 148 w 174"/>
                <a:gd name="T59" fmla="*/ 97 h 209"/>
                <a:gd name="T60" fmla="*/ 26 w 174"/>
                <a:gd name="T61" fmla="*/ 97 h 209"/>
                <a:gd name="T62" fmla="*/ 21 w 174"/>
                <a:gd name="T63" fmla="*/ 92 h 209"/>
                <a:gd name="T64" fmla="*/ 21 w 174"/>
                <a:gd name="T65" fmla="*/ 92 h 209"/>
                <a:gd name="T66" fmla="*/ 26 w 174"/>
                <a:gd name="T67" fmla="*/ 87 h 209"/>
                <a:gd name="T68" fmla="*/ 148 w 174"/>
                <a:gd name="T69" fmla="*/ 8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4" h="209">
                  <a:moveTo>
                    <a:pt x="1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88" y="123"/>
                    <a:pt x="88" y="123"/>
                    <a:pt x="88" y="123"/>
                  </a:cubicBezTo>
                  <a:cubicBezTo>
                    <a:pt x="134" y="209"/>
                    <a:pt x="134" y="209"/>
                    <a:pt x="134" y="209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74" y="0"/>
                    <a:pt x="174" y="0"/>
                    <a:pt x="174" y="0"/>
                  </a:cubicBezTo>
                  <a:close/>
                  <a:moveTo>
                    <a:pt x="148" y="57"/>
                  </a:moveTo>
                  <a:cubicBezTo>
                    <a:pt x="150" y="57"/>
                    <a:pt x="152" y="59"/>
                    <a:pt x="152" y="61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4"/>
                    <a:pt x="150" y="66"/>
                    <a:pt x="148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3" y="66"/>
                    <a:pt x="21" y="64"/>
                    <a:pt x="21" y="62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59"/>
                    <a:pt x="23" y="57"/>
                    <a:pt x="26" y="57"/>
                  </a:cubicBezTo>
                  <a:cubicBezTo>
                    <a:pt x="148" y="57"/>
                    <a:pt x="148" y="57"/>
                    <a:pt x="148" y="57"/>
                  </a:cubicBezTo>
                  <a:close/>
                  <a:moveTo>
                    <a:pt x="148" y="27"/>
                  </a:moveTo>
                  <a:cubicBezTo>
                    <a:pt x="150" y="27"/>
                    <a:pt x="152" y="29"/>
                    <a:pt x="152" y="31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4"/>
                    <a:pt x="150" y="36"/>
                    <a:pt x="14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3" y="36"/>
                    <a:pt x="21" y="34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9"/>
                    <a:pt x="23" y="27"/>
                    <a:pt x="26" y="27"/>
                  </a:cubicBezTo>
                  <a:cubicBezTo>
                    <a:pt x="148" y="27"/>
                    <a:pt x="148" y="27"/>
                    <a:pt x="148" y="27"/>
                  </a:cubicBezTo>
                  <a:close/>
                  <a:moveTo>
                    <a:pt x="148" y="87"/>
                  </a:moveTo>
                  <a:cubicBezTo>
                    <a:pt x="150" y="87"/>
                    <a:pt x="152" y="89"/>
                    <a:pt x="152" y="92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52" y="95"/>
                    <a:pt x="150" y="97"/>
                    <a:pt x="148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3" y="97"/>
                    <a:pt x="21" y="95"/>
                    <a:pt x="21" y="92"/>
                  </a:cubicBezTo>
                  <a:cubicBezTo>
                    <a:pt x="21" y="92"/>
                    <a:pt x="21" y="92"/>
                    <a:pt x="21" y="92"/>
                  </a:cubicBezTo>
                  <a:cubicBezTo>
                    <a:pt x="21" y="89"/>
                    <a:pt x="23" y="87"/>
                    <a:pt x="26" y="87"/>
                  </a:cubicBezTo>
                  <a:lnTo>
                    <a:pt x="148" y="87"/>
                  </a:ln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$1îdê">
              <a:extLst>
                <a:ext uri="{FF2B5EF4-FFF2-40B4-BE49-F238E27FC236}">
                  <a16:creationId xmlns:a16="http://schemas.microsoft.com/office/drawing/2014/main" id="{8BE288EB-27FE-4776-A494-6F66003FC431}"/>
                </a:ext>
              </a:extLst>
            </p:cNvPr>
            <p:cNvSpPr/>
            <p:nvPr/>
          </p:nvSpPr>
          <p:spPr bwMode="auto">
            <a:xfrm>
              <a:off x="1517650" y="2960688"/>
              <a:ext cx="554038" cy="498475"/>
            </a:xfrm>
            <a:custGeom>
              <a:avLst/>
              <a:gdLst>
                <a:gd name="T0" fmla="*/ 84 w 168"/>
                <a:gd name="T1" fmla="*/ 0 h 151"/>
                <a:gd name="T2" fmla="*/ 168 w 168"/>
                <a:gd name="T3" fmla="*/ 65 h 151"/>
                <a:gd name="T4" fmla="*/ 137 w 168"/>
                <a:gd name="T5" fmla="*/ 114 h 151"/>
                <a:gd name="T6" fmla="*/ 150 w 168"/>
                <a:gd name="T7" fmla="*/ 151 h 151"/>
                <a:gd name="T8" fmla="*/ 103 w 168"/>
                <a:gd name="T9" fmla="*/ 127 h 151"/>
                <a:gd name="T10" fmla="*/ 84 w 168"/>
                <a:gd name="T11" fmla="*/ 129 h 151"/>
                <a:gd name="T12" fmla="*/ 0 w 168"/>
                <a:gd name="T13" fmla="*/ 65 h 151"/>
                <a:gd name="T14" fmla="*/ 84 w 168"/>
                <a:gd name="T15" fmla="*/ 0 h 151"/>
                <a:gd name="T16" fmla="*/ 46 w 168"/>
                <a:gd name="T17" fmla="*/ 53 h 151"/>
                <a:gd name="T18" fmla="*/ 35 w 168"/>
                <a:gd name="T19" fmla="*/ 63 h 151"/>
                <a:gd name="T20" fmla="*/ 46 w 168"/>
                <a:gd name="T21" fmla="*/ 74 h 151"/>
                <a:gd name="T22" fmla="*/ 57 w 168"/>
                <a:gd name="T23" fmla="*/ 63 h 151"/>
                <a:gd name="T24" fmla="*/ 46 w 168"/>
                <a:gd name="T25" fmla="*/ 53 h 151"/>
                <a:gd name="T26" fmla="*/ 122 w 168"/>
                <a:gd name="T27" fmla="*/ 53 h 151"/>
                <a:gd name="T28" fmla="*/ 111 w 168"/>
                <a:gd name="T29" fmla="*/ 63 h 151"/>
                <a:gd name="T30" fmla="*/ 122 w 168"/>
                <a:gd name="T31" fmla="*/ 74 h 151"/>
                <a:gd name="T32" fmla="*/ 133 w 168"/>
                <a:gd name="T33" fmla="*/ 63 h 151"/>
                <a:gd name="T34" fmla="*/ 122 w 168"/>
                <a:gd name="T35" fmla="*/ 53 h 151"/>
                <a:gd name="T36" fmla="*/ 84 w 168"/>
                <a:gd name="T37" fmla="*/ 53 h 151"/>
                <a:gd name="T38" fmla="*/ 73 w 168"/>
                <a:gd name="T39" fmla="*/ 63 h 151"/>
                <a:gd name="T40" fmla="*/ 84 w 168"/>
                <a:gd name="T41" fmla="*/ 74 h 151"/>
                <a:gd name="T42" fmla="*/ 95 w 168"/>
                <a:gd name="T43" fmla="*/ 63 h 151"/>
                <a:gd name="T44" fmla="*/ 84 w 168"/>
                <a:gd name="T45" fmla="*/ 5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151">
                  <a:moveTo>
                    <a:pt x="84" y="0"/>
                  </a:moveTo>
                  <a:cubicBezTo>
                    <a:pt x="131" y="0"/>
                    <a:pt x="168" y="29"/>
                    <a:pt x="168" y="65"/>
                  </a:cubicBezTo>
                  <a:cubicBezTo>
                    <a:pt x="168" y="85"/>
                    <a:pt x="156" y="103"/>
                    <a:pt x="137" y="114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97" y="128"/>
                    <a:pt x="91" y="129"/>
                    <a:pt x="84" y="129"/>
                  </a:cubicBezTo>
                  <a:cubicBezTo>
                    <a:pt x="28" y="130"/>
                    <a:pt x="0" y="103"/>
                    <a:pt x="0" y="65"/>
                  </a:cubicBezTo>
                  <a:cubicBezTo>
                    <a:pt x="0" y="29"/>
                    <a:pt x="38" y="0"/>
                    <a:pt x="84" y="0"/>
                  </a:cubicBezTo>
                  <a:close/>
                  <a:moveTo>
                    <a:pt x="46" y="53"/>
                  </a:moveTo>
                  <a:cubicBezTo>
                    <a:pt x="40" y="53"/>
                    <a:pt x="35" y="57"/>
                    <a:pt x="35" y="63"/>
                  </a:cubicBezTo>
                  <a:cubicBezTo>
                    <a:pt x="35" y="69"/>
                    <a:pt x="40" y="74"/>
                    <a:pt x="46" y="74"/>
                  </a:cubicBezTo>
                  <a:cubicBezTo>
                    <a:pt x="52" y="74"/>
                    <a:pt x="57" y="69"/>
                    <a:pt x="57" y="63"/>
                  </a:cubicBezTo>
                  <a:cubicBezTo>
                    <a:pt x="57" y="57"/>
                    <a:pt x="52" y="53"/>
                    <a:pt x="46" y="53"/>
                  </a:cubicBezTo>
                  <a:close/>
                  <a:moveTo>
                    <a:pt x="122" y="53"/>
                  </a:moveTo>
                  <a:cubicBezTo>
                    <a:pt x="116" y="53"/>
                    <a:pt x="111" y="57"/>
                    <a:pt x="111" y="63"/>
                  </a:cubicBezTo>
                  <a:cubicBezTo>
                    <a:pt x="111" y="69"/>
                    <a:pt x="116" y="74"/>
                    <a:pt x="122" y="74"/>
                  </a:cubicBezTo>
                  <a:cubicBezTo>
                    <a:pt x="128" y="74"/>
                    <a:pt x="133" y="69"/>
                    <a:pt x="133" y="63"/>
                  </a:cubicBezTo>
                  <a:cubicBezTo>
                    <a:pt x="133" y="57"/>
                    <a:pt x="128" y="53"/>
                    <a:pt x="122" y="53"/>
                  </a:cubicBezTo>
                  <a:close/>
                  <a:moveTo>
                    <a:pt x="84" y="53"/>
                  </a:moveTo>
                  <a:cubicBezTo>
                    <a:pt x="78" y="53"/>
                    <a:pt x="73" y="57"/>
                    <a:pt x="73" y="63"/>
                  </a:cubicBezTo>
                  <a:cubicBezTo>
                    <a:pt x="73" y="69"/>
                    <a:pt x="78" y="74"/>
                    <a:pt x="84" y="74"/>
                  </a:cubicBezTo>
                  <a:cubicBezTo>
                    <a:pt x="90" y="74"/>
                    <a:pt x="95" y="69"/>
                    <a:pt x="95" y="63"/>
                  </a:cubicBezTo>
                  <a:cubicBezTo>
                    <a:pt x="95" y="57"/>
                    <a:pt x="90" y="53"/>
                    <a:pt x="84" y="53"/>
                  </a:cubicBez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ïslíḓé">
              <a:extLst>
                <a:ext uri="{FF2B5EF4-FFF2-40B4-BE49-F238E27FC236}">
                  <a16:creationId xmlns:a16="http://schemas.microsoft.com/office/drawing/2014/main" id="{D64A8221-B733-4395-A546-E359AF521A4C}"/>
                </a:ext>
              </a:extLst>
            </p:cNvPr>
            <p:cNvSpPr/>
            <p:nvPr/>
          </p:nvSpPr>
          <p:spPr bwMode="auto">
            <a:xfrm>
              <a:off x="3022600" y="1241425"/>
              <a:ext cx="692150" cy="579437"/>
            </a:xfrm>
            <a:custGeom>
              <a:avLst/>
              <a:gdLst>
                <a:gd name="T0" fmla="*/ 34 w 210"/>
                <a:gd name="T1" fmla="*/ 0 h 176"/>
                <a:gd name="T2" fmla="*/ 177 w 210"/>
                <a:gd name="T3" fmla="*/ 0 h 176"/>
                <a:gd name="T4" fmla="*/ 210 w 210"/>
                <a:gd name="T5" fmla="*/ 34 h 176"/>
                <a:gd name="T6" fmla="*/ 210 w 210"/>
                <a:gd name="T7" fmla="*/ 114 h 176"/>
                <a:gd name="T8" fmla="*/ 177 w 210"/>
                <a:gd name="T9" fmla="*/ 148 h 176"/>
                <a:gd name="T10" fmla="*/ 61 w 210"/>
                <a:gd name="T11" fmla="*/ 176 h 176"/>
                <a:gd name="T12" fmla="*/ 113 w 210"/>
                <a:gd name="T13" fmla="*/ 148 h 176"/>
                <a:gd name="T14" fmla="*/ 34 w 210"/>
                <a:gd name="T15" fmla="*/ 148 h 176"/>
                <a:gd name="T16" fmla="*/ 0 w 210"/>
                <a:gd name="T17" fmla="*/ 114 h 176"/>
                <a:gd name="T18" fmla="*/ 0 w 210"/>
                <a:gd name="T19" fmla="*/ 34 h 176"/>
                <a:gd name="T20" fmla="*/ 34 w 210"/>
                <a:gd name="T21" fmla="*/ 0 h 176"/>
                <a:gd name="T22" fmla="*/ 30 w 210"/>
                <a:gd name="T23" fmla="*/ 43 h 176"/>
                <a:gd name="T24" fmla="*/ 30 w 210"/>
                <a:gd name="T25" fmla="*/ 50 h 176"/>
                <a:gd name="T26" fmla="*/ 181 w 210"/>
                <a:gd name="T27" fmla="*/ 50 h 176"/>
                <a:gd name="T28" fmla="*/ 181 w 210"/>
                <a:gd name="T29" fmla="*/ 43 h 176"/>
                <a:gd name="T30" fmla="*/ 30 w 210"/>
                <a:gd name="T31" fmla="*/ 43 h 176"/>
                <a:gd name="T32" fmla="*/ 30 w 210"/>
                <a:gd name="T33" fmla="*/ 71 h 176"/>
                <a:gd name="T34" fmla="*/ 30 w 210"/>
                <a:gd name="T35" fmla="*/ 79 h 176"/>
                <a:gd name="T36" fmla="*/ 181 w 210"/>
                <a:gd name="T37" fmla="*/ 79 h 176"/>
                <a:gd name="T38" fmla="*/ 181 w 210"/>
                <a:gd name="T39" fmla="*/ 71 h 176"/>
                <a:gd name="T40" fmla="*/ 30 w 210"/>
                <a:gd name="T41" fmla="*/ 71 h 176"/>
                <a:gd name="T42" fmla="*/ 30 w 210"/>
                <a:gd name="T43" fmla="*/ 101 h 176"/>
                <a:gd name="T44" fmla="*/ 30 w 210"/>
                <a:gd name="T45" fmla="*/ 108 h 176"/>
                <a:gd name="T46" fmla="*/ 181 w 210"/>
                <a:gd name="T47" fmla="*/ 108 h 176"/>
                <a:gd name="T48" fmla="*/ 181 w 210"/>
                <a:gd name="T49" fmla="*/ 101 h 176"/>
                <a:gd name="T50" fmla="*/ 30 w 210"/>
                <a:gd name="T51" fmla="*/ 10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0" h="176">
                  <a:moveTo>
                    <a:pt x="34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95" y="0"/>
                    <a:pt x="210" y="15"/>
                    <a:pt x="210" y="34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32"/>
                    <a:pt x="195" y="143"/>
                    <a:pt x="177" y="148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15" y="148"/>
                    <a:pt x="0" y="132"/>
                    <a:pt x="0" y="1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lose/>
                  <a:moveTo>
                    <a:pt x="30" y="43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181" y="50"/>
                    <a:pt x="181" y="50"/>
                    <a:pt x="181" y="50"/>
                  </a:cubicBezTo>
                  <a:cubicBezTo>
                    <a:pt x="181" y="43"/>
                    <a:pt x="181" y="43"/>
                    <a:pt x="181" y="43"/>
                  </a:cubicBezTo>
                  <a:cubicBezTo>
                    <a:pt x="30" y="43"/>
                    <a:pt x="30" y="43"/>
                    <a:pt x="30" y="43"/>
                  </a:cubicBezTo>
                  <a:close/>
                  <a:moveTo>
                    <a:pt x="30" y="71"/>
                  </a:moveTo>
                  <a:cubicBezTo>
                    <a:pt x="30" y="79"/>
                    <a:pt x="30" y="79"/>
                    <a:pt x="30" y="79"/>
                  </a:cubicBezTo>
                  <a:cubicBezTo>
                    <a:pt x="181" y="79"/>
                    <a:pt x="181" y="79"/>
                    <a:pt x="181" y="79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30" y="101"/>
                  </a:moveTo>
                  <a:cubicBezTo>
                    <a:pt x="30" y="108"/>
                    <a:pt x="30" y="108"/>
                    <a:pt x="30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81" y="101"/>
                    <a:pt x="181" y="101"/>
                    <a:pt x="181" y="101"/>
                  </a:cubicBezTo>
                  <a:lnTo>
                    <a:pt x="30" y="101"/>
                  </a:ln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ŝḻídê">
              <a:extLst>
                <a:ext uri="{FF2B5EF4-FFF2-40B4-BE49-F238E27FC236}">
                  <a16:creationId xmlns:a16="http://schemas.microsoft.com/office/drawing/2014/main" id="{D21A2A41-293A-4DB2-A104-C9FEDAF6C3EB}"/>
                </a:ext>
              </a:extLst>
            </p:cNvPr>
            <p:cNvSpPr/>
            <p:nvPr/>
          </p:nvSpPr>
          <p:spPr bwMode="auto">
            <a:xfrm>
              <a:off x="768350" y="2614613"/>
              <a:ext cx="601663" cy="336550"/>
            </a:xfrm>
            <a:custGeom>
              <a:avLst/>
              <a:gdLst>
                <a:gd name="T0" fmla="*/ 112 w 182"/>
                <a:gd name="T1" fmla="*/ 21 h 102"/>
                <a:gd name="T2" fmla="*/ 65 w 182"/>
                <a:gd name="T3" fmla="*/ 18 h 102"/>
                <a:gd name="T4" fmla="*/ 32 w 182"/>
                <a:gd name="T5" fmla="*/ 51 h 102"/>
                <a:gd name="T6" fmla="*/ 0 w 182"/>
                <a:gd name="T7" fmla="*/ 74 h 102"/>
                <a:gd name="T8" fmla="*/ 29 w 182"/>
                <a:gd name="T9" fmla="*/ 101 h 102"/>
                <a:gd name="T10" fmla="*/ 154 w 182"/>
                <a:gd name="T11" fmla="*/ 101 h 102"/>
                <a:gd name="T12" fmla="*/ 182 w 182"/>
                <a:gd name="T13" fmla="*/ 74 h 102"/>
                <a:gd name="T14" fmla="*/ 150 w 182"/>
                <a:gd name="T15" fmla="*/ 51 h 102"/>
                <a:gd name="T16" fmla="*/ 112 w 182"/>
                <a:gd name="T17" fmla="*/ 2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02">
                  <a:moveTo>
                    <a:pt x="112" y="21"/>
                  </a:moveTo>
                  <a:cubicBezTo>
                    <a:pt x="108" y="0"/>
                    <a:pt x="73" y="0"/>
                    <a:pt x="65" y="18"/>
                  </a:cubicBezTo>
                  <a:cubicBezTo>
                    <a:pt x="41" y="8"/>
                    <a:pt x="21" y="30"/>
                    <a:pt x="32" y="51"/>
                  </a:cubicBezTo>
                  <a:cubicBezTo>
                    <a:pt x="17" y="48"/>
                    <a:pt x="0" y="58"/>
                    <a:pt x="0" y="74"/>
                  </a:cubicBezTo>
                  <a:cubicBezTo>
                    <a:pt x="0" y="87"/>
                    <a:pt x="4" y="102"/>
                    <a:pt x="29" y="101"/>
                  </a:cubicBezTo>
                  <a:cubicBezTo>
                    <a:pt x="154" y="101"/>
                    <a:pt x="154" y="101"/>
                    <a:pt x="154" y="101"/>
                  </a:cubicBezTo>
                  <a:cubicBezTo>
                    <a:pt x="179" y="101"/>
                    <a:pt x="182" y="87"/>
                    <a:pt x="182" y="74"/>
                  </a:cubicBezTo>
                  <a:cubicBezTo>
                    <a:pt x="182" y="58"/>
                    <a:pt x="165" y="48"/>
                    <a:pt x="150" y="51"/>
                  </a:cubicBezTo>
                  <a:cubicBezTo>
                    <a:pt x="164" y="29"/>
                    <a:pt x="134" y="8"/>
                    <a:pt x="112" y="21"/>
                  </a:cubicBezTo>
                  <a:close/>
                </a:path>
              </a:pathLst>
            </a:cu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ïṥliḋé">
              <a:extLst>
                <a:ext uri="{FF2B5EF4-FFF2-40B4-BE49-F238E27FC236}">
                  <a16:creationId xmlns:a16="http://schemas.microsoft.com/office/drawing/2014/main" id="{EAFBD001-7BB6-47C1-9F31-2EEAAD39FD9F}"/>
                </a:ext>
              </a:extLst>
            </p:cNvPr>
            <p:cNvSpPr/>
            <p:nvPr/>
          </p:nvSpPr>
          <p:spPr bwMode="auto">
            <a:xfrm>
              <a:off x="1263650" y="2960688"/>
              <a:ext cx="109538" cy="109537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iSľidé">
              <a:extLst>
                <a:ext uri="{FF2B5EF4-FFF2-40B4-BE49-F238E27FC236}">
                  <a16:creationId xmlns:a16="http://schemas.microsoft.com/office/drawing/2014/main" id="{8B51009E-6B9D-447C-B7F1-648E7A2BD65B}"/>
                </a:ext>
              </a:extLst>
            </p:cNvPr>
            <p:cNvSpPr/>
            <p:nvPr/>
          </p:nvSpPr>
          <p:spPr bwMode="auto">
            <a:xfrm>
              <a:off x="1346200" y="3092450"/>
              <a:ext cx="61913" cy="66675"/>
            </a:xfrm>
            <a:prstGeom prst="ellipse">
              <a:avLst/>
            </a:prstGeom>
            <a:solidFill>
              <a:srgbClr val="FFD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47" name="内容占位符 17"/>
          <p:cNvSpPr txBox="1">
            <a:spLocks/>
          </p:cNvSpPr>
          <p:nvPr/>
        </p:nvSpPr>
        <p:spPr>
          <a:xfrm>
            <a:off x="1189024" y="2812729"/>
            <a:ext cx="6252375" cy="3134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Clr>
                <a:schemeClr val="accent1">
                  <a:lumMod val="50000"/>
                </a:schemeClr>
              </a:buClr>
            </a:pPr>
            <a:r>
              <a:rPr lang="en-US" altLang="zh-CN" dirty="0">
                <a:solidFill>
                  <a:srgbClr val="3FA30C"/>
                </a:solidFill>
              </a:rPr>
              <a:t>{"city":"</a:t>
            </a:r>
            <a:r>
              <a:rPr lang="zh-CN" altLang="en-US" dirty="0">
                <a:solidFill>
                  <a:srgbClr val="3FA30C"/>
                </a:solidFill>
              </a:rPr>
              <a:t>深圳</a:t>
            </a:r>
            <a:r>
              <a:rPr lang="en-US" altLang="zh-CN" dirty="0">
                <a:solidFill>
                  <a:srgbClr val="3FA30C"/>
                </a:solidFill>
              </a:rPr>
              <a:t>",</a:t>
            </a:r>
          </a:p>
          <a:p>
            <a:pPr indent="0">
              <a:buClr>
                <a:schemeClr val="accent1">
                  <a:lumMod val="50000"/>
                </a:schemeClr>
              </a:buClr>
            </a:pPr>
            <a:r>
              <a:rPr lang="en-US" altLang="zh-CN" dirty="0">
                <a:solidFill>
                  <a:srgbClr val="3FA30C"/>
                </a:solidFill>
              </a:rPr>
              <a:t>"date":"15</a:t>
            </a:r>
            <a:r>
              <a:rPr lang="zh-CN" altLang="en-US" dirty="0">
                <a:solidFill>
                  <a:srgbClr val="3FA30C"/>
                </a:solidFill>
              </a:rPr>
              <a:t>日星期日</a:t>
            </a:r>
            <a:r>
              <a:rPr lang="en-US" altLang="zh-CN" dirty="0">
                <a:solidFill>
                  <a:srgbClr val="3FA30C"/>
                </a:solidFill>
              </a:rPr>
              <a:t>",</a:t>
            </a:r>
          </a:p>
          <a:p>
            <a:pPr indent="0">
              <a:buClr>
                <a:schemeClr val="accent1">
                  <a:lumMod val="50000"/>
                </a:schemeClr>
              </a:buClr>
            </a:pPr>
            <a:r>
              <a:rPr lang="en-US" altLang="zh-CN" dirty="0">
                <a:solidFill>
                  <a:srgbClr val="3FA30C"/>
                </a:solidFill>
              </a:rPr>
              <a:t>"high":"</a:t>
            </a:r>
            <a:r>
              <a:rPr lang="zh-CN" altLang="en-US" dirty="0">
                <a:solidFill>
                  <a:srgbClr val="3FA30C"/>
                </a:solidFill>
              </a:rPr>
              <a:t>高温 </a:t>
            </a:r>
            <a:r>
              <a:rPr lang="en-US" altLang="zh-CN" dirty="0">
                <a:solidFill>
                  <a:srgbClr val="3FA30C"/>
                </a:solidFill>
              </a:rPr>
              <a:t>29℃",</a:t>
            </a:r>
          </a:p>
          <a:p>
            <a:pPr indent="0">
              <a:buClr>
                <a:schemeClr val="accent1">
                  <a:lumMod val="50000"/>
                </a:schemeClr>
              </a:buClr>
            </a:pPr>
            <a:r>
              <a:rPr lang="en-US" altLang="zh-CN" dirty="0">
                <a:solidFill>
                  <a:srgbClr val="3FA30C"/>
                </a:solidFill>
              </a:rPr>
              <a:t>"</a:t>
            </a:r>
            <a:r>
              <a:rPr lang="en-US" altLang="zh-CN" dirty="0" err="1">
                <a:solidFill>
                  <a:srgbClr val="3FA30C"/>
                </a:solidFill>
              </a:rPr>
              <a:t>fx</a:t>
            </a:r>
            <a:r>
              <a:rPr lang="en-US" altLang="zh-CN" dirty="0">
                <a:solidFill>
                  <a:srgbClr val="3FA30C"/>
                </a:solidFill>
              </a:rPr>
              <a:t>":"</a:t>
            </a:r>
            <a:r>
              <a:rPr lang="zh-CN" altLang="en-US" dirty="0">
                <a:solidFill>
                  <a:srgbClr val="3FA30C"/>
                </a:solidFill>
              </a:rPr>
              <a:t>无持续风向</a:t>
            </a:r>
            <a:r>
              <a:rPr lang="en-US" altLang="zh-CN" dirty="0">
                <a:solidFill>
                  <a:srgbClr val="3FA30C"/>
                </a:solidFill>
              </a:rPr>
              <a:t>",</a:t>
            </a:r>
          </a:p>
          <a:p>
            <a:pPr indent="0">
              <a:buClr>
                <a:schemeClr val="accent1">
                  <a:lumMod val="50000"/>
                </a:schemeClr>
              </a:buClr>
            </a:pPr>
            <a:r>
              <a:rPr lang="en-US" altLang="zh-CN" dirty="0">
                <a:solidFill>
                  <a:srgbClr val="3FA30C"/>
                </a:solidFill>
              </a:rPr>
              <a:t>"low":"</a:t>
            </a:r>
            <a:r>
              <a:rPr lang="zh-CN" altLang="en-US" dirty="0">
                <a:solidFill>
                  <a:srgbClr val="3FA30C"/>
                </a:solidFill>
              </a:rPr>
              <a:t>低温 </a:t>
            </a:r>
            <a:r>
              <a:rPr lang="en-US" altLang="zh-CN" dirty="0">
                <a:solidFill>
                  <a:srgbClr val="3FA30C"/>
                </a:solidFill>
              </a:rPr>
              <a:t>25℃",</a:t>
            </a:r>
          </a:p>
          <a:p>
            <a:pPr indent="0">
              <a:buClr>
                <a:schemeClr val="accent1">
                  <a:lumMod val="50000"/>
                </a:schemeClr>
              </a:buClr>
            </a:pPr>
            <a:r>
              <a:rPr lang="en-US" altLang="zh-CN" dirty="0">
                <a:solidFill>
                  <a:srgbClr val="3FA30C"/>
                </a:solidFill>
              </a:rPr>
              <a:t>"type":"</a:t>
            </a:r>
            <a:r>
              <a:rPr lang="zh-CN" altLang="en-US" dirty="0">
                <a:solidFill>
                  <a:srgbClr val="3FA30C"/>
                </a:solidFill>
              </a:rPr>
              <a:t>中雨</a:t>
            </a:r>
            <a:r>
              <a:rPr lang="en-US" altLang="zh-CN" dirty="0">
                <a:solidFill>
                  <a:srgbClr val="3FA30C"/>
                </a:solidFill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646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152197" y="167168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881638" y="1797550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487707" y="269026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290645" y="2794177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数据格式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823217" y="370885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628270" y="3785553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轻量级存储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SharedPreferences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4158727" y="472743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935060" y="4806249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SQLite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90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 JSON</a:t>
            </a:r>
            <a:r>
              <a:rPr lang="zh-CN" altLang="en-US" dirty="0"/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688063" y="1149365"/>
            <a:ext cx="111900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FA30C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weather.json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可以放到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assets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rgbClr val="3FA30C"/>
              </a:buClr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Clr>
                <a:srgbClr val="3FA30C"/>
              </a:buClr>
              <a:buFont typeface="Wingdings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3FA30C"/>
              </a:buClr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1439" y="1704871"/>
            <a:ext cx="1013988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{"city":"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深圳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","date":"15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日星期日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","high":"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高温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29℃","fx":"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无持续风向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","low":"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低温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25℃","type":"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70" y="2327990"/>
            <a:ext cx="6455121" cy="40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5.2.4 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zh-CN" altLang="zh-CN" dirty="0"/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02973" y="1105712"/>
            <a:ext cx="10812190" cy="10207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下面通过一个示例说明解析</a:t>
            </a:r>
            <a:r>
              <a:rPr lang="en-US" altLang="zh-CN" dirty="0"/>
              <a:t>JSON</a:t>
            </a:r>
            <a:r>
              <a:rPr lang="zh-CN" altLang="en-US" dirty="0"/>
              <a:t>数据的方法。</a:t>
            </a:r>
          </a:p>
          <a:p>
            <a:pPr indent="0" algn="ctr"/>
            <a:r>
              <a:rPr lang="en-US" altLang="zh-CN" dirty="0">
                <a:solidFill>
                  <a:srgbClr val="3FA30C"/>
                </a:solidFill>
              </a:rPr>
              <a:t>【</a:t>
            </a:r>
            <a:r>
              <a:rPr lang="zh-CN" altLang="en-US" dirty="0">
                <a:solidFill>
                  <a:srgbClr val="3FA30C"/>
                </a:solidFill>
              </a:rPr>
              <a:t>例</a:t>
            </a:r>
            <a:r>
              <a:rPr lang="en-US" altLang="zh-CN" dirty="0">
                <a:solidFill>
                  <a:srgbClr val="3FA30C"/>
                </a:solidFill>
              </a:rPr>
              <a:t>5-3】</a:t>
            </a:r>
            <a:r>
              <a:rPr lang="zh-CN" altLang="en-US" dirty="0">
                <a:solidFill>
                  <a:srgbClr val="3FA30C"/>
                </a:solidFill>
              </a:rPr>
              <a:t>解析</a:t>
            </a:r>
            <a:r>
              <a:rPr lang="en-US" altLang="zh-CN" dirty="0">
                <a:solidFill>
                  <a:srgbClr val="3FA30C"/>
                </a:solidFill>
              </a:rPr>
              <a:t>JSON</a:t>
            </a:r>
            <a:r>
              <a:rPr lang="zh-CN" altLang="en-US" dirty="0">
                <a:solidFill>
                  <a:srgbClr val="3FA30C"/>
                </a:solidFill>
              </a:rPr>
              <a:t>格式数据示例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46" y="2126502"/>
            <a:ext cx="5479443" cy="45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152197" y="167168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881638" y="1797550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487707" y="269026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290645" y="2794177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数据格式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823217" y="370885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628270" y="3766062"/>
            <a:ext cx="6016283" cy="4001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轻量级存储 </a:t>
            </a:r>
            <a:r>
              <a:rPr lang="en-US" altLang="zh-CN" sz="2000" b="1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SharedPreferences</a:t>
            </a:r>
            <a:endParaRPr lang="en-US" altLang="zh-CN" sz="2000" b="1" dirty="0">
              <a:solidFill>
                <a:srgbClr val="3FA30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4158727" y="472743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935060" y="4806249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SQLite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264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5.3 </a:t>
            </a:r>
            <a:r>
              <a:rPr lang="zh-CN" altLang="en-US" dirty="0"/>
              <a:t>轻量级存储  </a:t>
            </a:r>
            <a:r>
              <a:rPr lang="en-US" altLang="zh-CN" dirty="0" err="1"/>
              <a:t>SharedPreferences</a:t>
            </a:r>
            <a:endParaRPr lang="zh-CN" altLang="zh-CN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7CEF157-416D-40BF-AA5C-12B095786F15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3" name="内容占位符 17"/>
          <p:cNvSpPr txBox="1">
            <a:spLocks/>
          </p:cNvSpPr>
          <p:nvPr/>
        </p:nvSpPr>
        <p:spPr>
          <a:xfrm>
            <a:off x="843020" y="1164631"/>
            <a:ext cx="10954028" cy="19492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Android</a:t>
            </a:r>
            <a:r>
              <a:rPr lang="zh-CN" altLang="en-US" dirty="0"/>
              <a:t>系统提供了一个存储少量数据的存储方式</a:t>
            </a:r>
            <a:r>
              <a:rPr lang="en-US" altLang="zh-CN" dirty="0" err="1"/>
              <a:t>SharedPreferences</a:t>
            </a:r>
            <a:r>
              <a:rPr lang="zh-CN" altLang="en-US" dirty="0"/>
              <a:t>。该存储方式类似于</a:t>
            </a:r>
            <a:r>
              <a:rPr lang="en-US" altLang="zh-CN" dirty="0"/>
              <a:t>Web</a:t>
            </a:r>
            <a:r>
              <a:rPr lang="zh-CN" altLang="en-US" dirty="0"/>
              <a:t>的</a:t>
            </a:r>
            <a:r>
              <a:rPr lang="en-US" altLang="zh-CN" dirty="0"/>
              <a:t>Cookie</a:t>
            </a:r>
            <a:r>
              <a:rPr lang="zh-CN" altLang="en-US" dirty="0"/>
              <a:t>，通常用它来保存一些常用信息，例如用户名及密码等。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dirty="0" err="1"/>
              <a:t>SharedPreferences</a:t>
            </a:r>
            <a:r>
              <a:rPr lang="zh-CN" altLang="en-US" dirty="0"/>
              <a:t>采用键值对的形式管理数据。</a:t>
            </a:r>
          </a:p>
          <a:p>
            <a:pPr indent="0">
              <a:buClr>
                <a:schemeClr val="accent1">
                  <a:lumMod val="75000"/>
                </a:schemeClr>
              </a:buClr>
            </a:pPr>
            <a:endParaRPr lang="zh-CN" altLang="en-US" dirty="0"/>
          </a:p>
        </p:txBody>
      </p:sp>
      <p:pic>
        <p:nvPicPr>
          <p:cNvPr id="2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088" y="2712412"/>
            <a:ext cx="95250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5.3 </a:t>
            </a:r>
            <a:r>
              <a:rPr lang="zh-CN" altLang="en-US" dirty="0"/>
              <a:t>轻量级存储  </a:t>
            </a:r>
            <a:r>
              <a:rPr lang="en-US" altLang="zh-CN" dirty="0" err="1"/>
              <a:t>SharedPreferences</a:t>
            </a:r>
            <a:endParaRPr lang="zh-CN" altLang="zh-CN" dirty="0"/>
          </a:p>
        </p:txBody>
      </p:sp>
      <p:sp>
        <p:nvSpPr>
          <p:cNvPr id="97" name="内容占位符 17"/>
          <p:cNvSpPr txBox="1">
            <a:spLocks/>
          </p:cNvSpPr>
          <p:nvPr/>
        </p:nvSpPr>
        <p:spPr>
          <a:xfrm>
            <a:off x="982363" y="1086110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3FA30C"/>
                </a:solidFill>
              </a:rPr>
              <a:t>【</a:t>
            </a:r>
            <a:r>
              <a:rPr lang="zh-CN" altLang="en-US" b="1" dirty="0">
                <a:solidFill>
                  <a:srgbClr val="3FA30C"/>
                </a:solidFill>
              </a:rPr>
              <a:t>例</a:t>
            </a:r>
            <a:r>
              <a:rPr lang="en-US" altLang="zh-CN" b="1" dirty="0">
                <a:solidFill>
                  <a:srgbClr val="3FA30C"/>
                </a:solidFill>
              </a:rPr>
              <a:t>5-4】</a:t>
            </a:r>
            <a:r>
              <a:rPr lang="zh-CN" altLang="en-US" dirty="0"/>
              <a:t>应用 </a:t>
            </a:r>
            <a:r>
              <a:rPr lang="en-US" altLang="zh-CN" dirty="0" err="1"/>
              <a:t>SharedPreferences</a:t>
            </a:r>
            <a:r>
              <a:rPr lang="zh-CN" altLang="en-US" dirty="0"/>
              <a:t>对象保存一个客户的联系电话。</a:t>
            </a:r>
            <a:endParaRPr lang="en-US" dirty="0"/>
          </a:p>
        </p:txBody>
      </p:sp>
      <p:sp>
        <p:nvSpPr>
          <p:cNvPr id="168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pic>
        <p:nvPicPr>
          <p:cNvPr id="169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0074" y="1866264"/>
            <a:ext cx="8956914" cy="40580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70" name="矩形 169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024739" y="621234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布局的控件层级关系、属性和界面效果</a:t>
            </a:r>
          </a:p>
        </p:txBody>
      </p:sp>
    </p:spTree>
    <p:extLst>
      <p:ext uri="{BB962C8B-B14F-4D97-AF65-F5344CB8AC3E}">
        <p14:creationId xmlns:p14="http://schemas.microsoft.com/office/powerpoint/2010/main" val="25158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-26406" y="832338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Number_1"/>
          <p:cNvSpPr/>
          <p:nvPr>
            <p:custDataLst>
              <p:tags r:id="rId1"/>
            </p:custDataLst>
          </p:nvPr>
        </p:nvSpPr>
        <p:spPr>
          <a:xfrm>
            <a:off x="3152197" y="1671682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9" name="MH_Entry_1"/>
          <p:cNvSpPr/>
          <p:nvPr>
            <p:custDataLst>
              <p:tags r:id="rId2"/>
            </p:custDataLst>
          </p:nvPr>
        </p:nvSpPr>
        <p:spPr>
          <a:xfrm>
            <a:off x="3881638" y="1797550"/>
            <a:ext cx="4910033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</a:p>
        </p:txBody>
      </p:sp>
      <p:sp>
        <p:nvSpPr>
          <p:cNvPr id="40" name="MH_Number_2"/>
          <p:cNvSpPr/>
          <p:nvPr>
            <p:custDataLst>
              <p:tags r:id="rId3"/>
            </p:custDataLst>
          </p:nvPr>
        </p:nvSpPr>
        <p:spPr>
          <a:xfrm>
            <a:off x="3487707" y="2690266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1" name="MH_Entry_2"/>
          <p:cNvSpPr/>
          <p:nvPr>
            <p:custDataLst>
              <p:tags r:id="rId4"/>
            </p:custDataLst>
          </p:nvPr>
        </p:nvSpPr>
        <p:spPr>
          <a:xfrm>
            <a:off x="4290645" y="2794177"/>
            <a:ext cx="5755019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数据格式</a:t>
            </a:r>
          </a:p>
        </p:txBody>
      </p:sp>
      <p:sp>
        <p:nvSpPr>
          <p:cNvPr id="54" name="MH_Number_3"/>
          <p:cNvSpPr/>
          <p:nvPr>
            <p:custDataLst>
              <p:tags r:id="rId5"/>
            </p:custDataLst>
          </p:nvPr>
        </p:nvSpPr>
        <p:spPr>
          <a:xfrm>
            <a:off x="3823217" y="3708850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5" name="MH_Entry_3"/>
          <p:cNvSpPr/>
          <p:nvPr>
            <p:custDataLst>
              <p:tags r:id="rId6"/>
            </p:custDataLst>
          </p:nvPr>
        </p:nvSpPr>
        <p:spPr>
          <a:xfrm>
            <a:off x="4628270" y="3785555"/>
            <a:ext cx="6016283" cy="361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轻量级存储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SharedPreferences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MH_Number_4"/>
          <p:cNvSpPr/>
          <p:nvPr>
            <p:custDataLst>
              <p:tags r:id="rId7"/>
            </p:custDataLst>
          </p:nvPr>
        </p:nvSpPr>
        <p:spPr>
          <a:xfrm>
            <a:off x="4158727" y="4727434"/>
            <a:ext cx="594150" cy="5941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5.4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7" name="MH_Entry_4"/>
          <p:cNvSpPr/>
          <p:nvPr>
            <p:custDataLst>
              <p:tags r:id="rId8"/>
            </p:custDataLst>
          </p:nvPr>
        </p:nvSpPr>
        <p:spPr>
          <a:xfrm>
            <a:off x="4935060" y="4806249"/>
            <a:ext cx="625606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SQLite</a:t>
            </a:r>
            <a:r>
              <a:rPr lang="zh-CN" altLang="en-US" sz="2000" b="1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数据库</a:t>
            </a:r>
          </a:p>
        </p:txBody>
      </p:sp>
      <p:sp>
        <p:nvSpPr>
          <p:cNvPr id="60" name="矩形 59"/>
          <p:cNvSpPr/>
          <p:nvPr/>
        </p:nvSpPr>
        <p:spPr>
          <a:xfrm>
            <a:off x="378274" y="4470954"/>
            <a:ext cx="2879431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章目录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36">
            <a:extLst>
              <a:ext uri="{FF2B5EF4-FFF2-40B4-BE49-F238E27FC236}">
                <a16:creationId xmlns:a16="http://schemas.microsoft.com/office/drawing/2014/main" id="{43DE842C-3ED6-428D-B79F-AB62EED7E0F3}"/>
              </a:ext>
            </a:extLst>
          </p:cNvPr>
          <p:cNvSpPr>
            <a:spLocks/>
          </p:cNvSpPr>
          <p:nvPr/>
        </p:nvSpPr>
        <p:spPr bwMode="auto">
          <a:xfrm rot="10800000">
            <a:off x="9622505" y="846151"/>
            <a:ext cx="4961466" cy="5357447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sz="248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957058" y="2077199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87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5.4.1 SQLite</a:t>
            </a:r>
            <a:r>
              <a:rPr lang="zh-CN" altLang="en-US" dirty="0"/>
              <a:t>数据库简介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C7564A-96FD-4D9F-8392-0024EB534B68}"/>
              </a:ext>
            </a:extLst>
          </p:cNvPr>
          <p:cNvSpPr/>
          <p:nvPr/>
        </p:nvSpPr>
        <p:spPr bwMode="auto">
          <a:xfrm>
            <a:off x="-24680" y="6277491"/>
            <a:ext cx="9251099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3EE6D02-0E40-4E49-8CF2-8B97BC2869AB}"/>
              </a:ext>
            </a:extLst>
          </p:cNvPr>
          <p:cNvSpPr/>
          <p:nvPr/>
        </p:nvSpPr>
        <p:spPr>
          <a:xfrm>
            <a:off x="1589247" y="1092606"/>
            <a:ext cx="1028507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数据库是一个关系型数据库，因为它很小，引擎本身只是一个大小不到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 KB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的文件，所以常作为嵌入式数据库内置在应用程序中。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生成的数据库文件是一个普通的磁盘文件，可以放置在任何目录下。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语言开发的，开放源代码，支持跨平台，被所有的主流编程语言支持。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是一个非常优秀的嵌入式数据库。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数据库的管理工具很多，常用的有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 Expert Professional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，可以在可视化的环境下完成所有数据库操作，可以方便地创建数据表和对数据记录进行增加、删除、修改、查询操作。 </a:t>
            </a: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09E3E4C-06B1-4F1E-90F7-B5DBB63B823C}"/>
              </a:ext>
            </a:extLst>
          </p:cNvPr>
          <p:cNvGrpSpPr/>
          <p:nvPr/>
        </p:nvGrpSpPr>
        <p:grpSpPr>
          <a:xfrm>
            <a:off x="955537" y="1176496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DED94103-F92F-41AF-8185-BE5FECD7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AE2CE23E-AA1C-4E90-9449-DF3599D7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8A1A15DB-CBAE-4A54-A9B8-674574B8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4552BA85-BDFC-4626-B341-318CA45B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A2838C00-EE6E-43F4-A0E0-A9694F4A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06B271CD-B438-4365-A5B0-5E2654A1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09E3E4C-06B1-4F1E-90F7-B5DBB63B823C}"/>
              </a:ext>
            </a:extLst>
          </p:cNvPr>
          <p:cNvGrpSpPr/>
          <p:nvPr/>
        </p:nvGrpSpPr>
        <p:grpSpPr>
          <a:xfrm>
            <a:off x="955537" y="2109121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DED94103-F92F-41AF-8185-BE5FECD7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AE2CE23E-AA1C-4E90-9449-DF3599D7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8A1A15DB-CBAE-4A54-A9B8-674574B8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4552BA85-BDFC-4626-B341-318CA45B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A2838C00-EE6E-43F4-A0E0-A9694F4A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06B271CD-B438-4365-A5B0-5E2654A1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809E3E4C-06B1-4F1E-90F7-B5DBB63B823C}"/>
              </a:ext>
            </a:extLst>
          </p:cNvPr>
          <p:cNvGrpSpPr/>
          <p:nvPr/>
        </p:nvGrpSpPr>
        <p:grpSpPr>
          <a:xfrm>
            <a:off x="955537" y="3435876"/>
            <a:ext cx="423141" cy="412674"/>
            <a:chOff x="5865813" y="3209925"/>
            <a:chExt cx="449263" cy="438150"/>
          </a:xfrm>
          <a:solidFill>
            <a:schemeClr val="accent1"/>
          </a:solidFill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DED94103-F92F-41AF-8185-BE5FECD7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302000"/>
              <a:ext cx="165100" cy="200025"/>
            </a:xfrm>
            <a:custGeom>
              <a:avLst/>
              <a:gdLst>
                <a:gd name="T0" fmla="*/ 12 w 43"/>
                <a:gd name="T1" fmla="*/ 1 h 52"/>
                <a:gd name="T2" fmla="*/ 6 w 43"/>
                <a:gd name="T3" fmla="*/ 51 h 52"/>
                <a:gd name="T4" fmla="*/ 7 w 43"/>
                <a:gd name="T5" fmla="*/ 52 h 52"/>
                <a:gd name="T6" fmla="*/ 42 w 43"/>
                <a:gd name="T7" fmla="*/ 52 h 52"/>
                <a:gd name="T8" fmla="*/ 43 w 43"/>
                <a:gd name="T9" fmla="*/ 52 h 52"/>
                <a:gd name="T10" fmla="*/ 13 w 43"/>
                <a:gd name="T11" fmla="*/ 0 h 52"/>
                <a:gd name="T12" fmla="*/ 12 w 43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2">
                  <a:moveTo>
                    <a:pt x="12" y="1"/>
                  </a:moveTo>
                  <a:cubicBezTo>
                    <a:pt x="2" y="17"/>
                    <a:pt x="0" y="33"/>
                    <a:pt x="6" y="51"/>
                  </a:cubicBezTo>
                  <a:cubicBezTo>
                    <a:pt x="6" y="52"/>
                    <a:pt x="6" y="52"/>
                    <a:pt x="7" y="52"/>
                  </a:cubicBezTo>
                  <a:cubicBezTo>
                    <a:pt x="19" y="52"/>
                    <a:pt x="30" y="52"/>
                    <a:pt x="42" y="52"/>
                  </a:cubicBezTo>
                  <a:cubicBezTo>
                    <a:pt x="42" y="52"/>
                    <a:pt x="42" y="52"/>
                    <a:pt x="43" y="52"/>
                  </a:cubicBezTo>
                  <a:cubicBezTo>
                    <a:pt x="33" y="35"/>
                    <a:pt x="23" y="17"/>
                    <a:pt x="13" y="0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AE2CE23E-AA1C-4E90-9449-DF3599D7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3444875"/>
              <a:ext cx="188913" cy="203200"/>
            </a:xfrm>
            <a:custGeom>
              <a:avLst/>
              <a:gdLst>
                <a:gd name="T0" fmla="*/ 31 w 49"/>
                <a:gd name="T1" fmla="*/ 1 h 53"/>
                <a:gd name="T2" fmla="*/ 31 w 49"/>
                <a:gd name="T3" fmla="*/ 0 h 53"/>
                <a:gd name="T4" fmla="*/ 0 w 49"/>
                <a:gd name="T5" fmla="*/ 52 h 53"/>
                <a:gd name="T6" fmla="*/ 1 w 49"/>
                <a:gd name="T7" fmla="*/ 52 h 53"/>
                <a:gd name="T8" fmla="*/ 48 w 49"/>
                <a:gd name="T9" fmla="*/ 33 h 53"/>
                <a:gd name="T10" fmla="*/ 49 w 49"/>
                <a:gd name="T11" fmla="*/ 31 h 53"/>
                <a:gd name="T12" fmla="*/ 31 w 49"/>
                <a:gd name="T1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3">
                  <a:moveTo>
                    <a:pt x="31" y="1"/>
                  </a:moveTo>
                  <a:cubicBezTo>
                    <a:pt x="31" y="1"/>
                    <a:pt x="31" y="0"/>
                    <a:pt x="31" y="0"/>
                  </a:cubicBezTo>
                  <a:cubicBezTo>
                    <a:pt x="21" y="18"/>
                    <a:pt x="11" y="35"/>
                    <a:pt x="0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0" y="53"/>
                    <a:pt x="36" y="47"/>
                    <a:pt x="48" y="33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3" y="21"/>
                    <a:pt x="37" y="1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8A1A15DB-CBAE-4A54-A9B8-674574B8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3351213"/>
              <a:ext cx="157163" cy="200025"/>
            </a:xfrm>
            <a:custGeom>
              <a:avLst/>
              <a:gdLst>
                <a:gd name="T0" fmla="*/ 36 w 41"/>
                <a:gd name="T1" fmla="*/ 0 h 52"/>
                <a:gd name="T2" fmla="*/ 26 w 41"/>
                <a:gd name="T3" fmla="*/ 0 h 52"/>
                <a:gd name="T4" fmla="*/ 10 w 41"/>
                <a:gd name="T5" fmla="*/ 0 h 52"/>
                <a:gd name="T6" fmla="*/ 1 w 41"/>
                <a:gd name="T7" fmla="*/ 0 h 52"/>
                <a:gd name="T8" fmla="*/ 0 w 41"/>
                <a:gd name="T9" fmla="*/ 0 h 52"/>
                <a:gd name="T10" fmla="*/ 30 w 41"/>
                <a:gd name="T11" fmla="*/ 52 h 52"/>
                <a:gd name="T12" fmla="*/ 34 w 41"/>
                <a:gd name="T13" fmla="*/ 46 h 52"/>
                <a:gd name="T14" fmla="*/ 40 w 41"/>
                <a:gd name="T15" fmla="*/ 23 h 52"/>
                <a:gd name="T16" fmla="*/ 37 w 41"/>
                <a:gd name="T17" fmla="*/ 1 h 52"/>
                <a:gd name="T18" fmla="*/ 36 w 41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2">
                  <a:moveTo>
                    <a:pt x="36" y="0"/>
                  </a:moveTo>
                  <a:cubicBezTo>
                    <a:pt x="33" y="0"/>
                    <a:pt x="29" y="0"/>
                    <a:pt x="26" y="0"/>
                  </a:cubicBezTo>
                  <a:cubicBezTo>
                    <a:pt x="21" y="0"/>
                    <a:pt x="16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0" y="18"/>
                    <a:pt x="20" y="35"/>
                    <a:pt x="30" y="52"/>
                  </a:cubicBezTo>
                  <a:cubicBezTo>
                    <a:pt x="31" y="50"/>
                    <a:pt x="33" y="48"/>
                    <a:pt x="34" y="46"/>
                  </a:cubicBezTo>
                  <a:cubicBezTo>
                    <a:pt x="38" y="39"/>
                    <a:pt x="40" y="31"/>
                    <a:pt x="40" y="23"/>
                  </a:cubicBezTo>
                  <a:cubicBezTo>
                    <a:pt x="41" y="15"/>
                    <a:pt x="40" y="8"/>
                    <a:pt x="37" y="1"/>
                  </a:cubicBezTo>
                  <a:cubicBezTo>
                    <a:pt x="37" y="0"/>
                    <a:pt x="37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4552BA85-BDFC-4626-B341-318CA45B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3209925"/>
              <a:ext cx="184150" cy="200025"/>
            </a:xfrm>
            <a:custGeom>
              <a:avLst/>
              <a:gdLst>
                <a:gd name="T0" fmla="*/ 29 w 48"/>
                <a:gd name="T1" fmla="*/ 2 h 52"/>
                <a:gd name="T2" fmla="*/ 11 w 48"/>
                <a:gd name="T3" fmla="*/ 10 h 52"/>
                <a:gd name="T4" fmla="*/ 0 w 48"/>
                <a:gd name="T5" fmla="*/ 20 h 52"/>
                <a:gd name="T6" fmla="*/ 0 w 48"/>
                <a:gd name="T7" fmla="*/ 21 h 52"/>
                <a:gd name="T8" fmla="*/ 13 w 48"/>
                <a:gd name="T9" fmla="*/ 44 h 52"/>
                <a:gd name="T10" fmla="*/ 18 w 48"/>
                <a:gd name="T11" fmla="*/ 52 h 52"/>
                <a:gd name="T12" fmla="*/ 48 w 48"/>
                <a:gd name="T13" fmla="*/ 0 h 52"/>
                <a:gd name="T14" fmla="*/ 47 w 48"/>
                <a:gd name="T15" fmla="*/ 0 h 52"/>
                <a:gd name="T16" fmla="*/ 29 w 48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2">
                  <a:moveTo>
                    <a:pt x="29" y="2"/>
                  </a:moveTo>
                  <a:cubicBezTo>
                    <a:pt x="22" y="3"/>
                    <a:pt x="17" y="6"/>
                    <a:pt x="11" y="10"/>
                  </a:cubicBezTo>
                  <a:cubicBezTo>
                    <a:pt x="7" y="12"/>
                    <a:pt x="4" y="16"/>
                    <a:pt x="0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5" y="29"/>
                    <a:pt x="9" y="36"/>
                    <a:pt x="13" y="44"/>
                  </a:cubicBezTo>
                  <a:cubicBezTo>
                    <a:pt x="15" y="47"/>
                    <a:pt x="17" y="49"/>
                    <a:pt x="18" y="52"/>
                  </a:cubicBezTo>
                  <a:cubicBezTo>
                    <a:pt x="28" y="35"/>
                    <a:pt x="38" y="18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1" y="0"/>
                    <a:pt x="35" y="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A2838C00-EE6E-43F4-A0E0-A9694F4A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5" y="3521075"/>
              <a:ext cx="230188" cy="123825"/>
            </a:xfrm>
            <a:custGeom>
              <a:avLst/>
              <a:gdLst>
                <a:gd name="T0" fmla="*/ 0 w 60"/>
                <a:gd name="T1" fmla="*/ 1 h 32"/>
                <a:gd name="T2" fmla="*/ 41 w 60"/>
                <a:gd name="T3" fmla="*/ 32 h 32"/>
                <a:gd name="T4" fmla="*/ 42 w 60"/>
                <a:gd name="T5" fmla="*/ 31 h 32"/>
                <a:gd name="T6" fmla="*/ 57 w 60"/>
                <a:gd name="T7" fmla="*/ 6 h 32"/>
                <a:gd name="T8" fmla="*/ 60 w 60"/>
                <a:gd name="T9" fmla="*/ 0 h 32"/>
                <a:gd name="T10" fmla="*/ 0 w 60"/>
                <a:gd name="T11" fmla="*/ 0 h 32"/>
                <a:gd name="T12" fmla="*/ 0 w 60"/>
                <a:gd name="T13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2">
                  <a:moveTo>
                    <a:pt x="0" y="1"/>
                  </a:moveTo>
                  <a:cubicBezTo>
                    <a:pt x="9" y="17"/>
                    <a:pt x="22" y="28"/>
                    <a:pt x="41" y="32"/>
                  </a:cubicBezTo>
                  <a:cubicBezTo>
                    <a:pt x="41" y="32"/>
                    <a:pt x="42" y="31"/>
                    <a:pt x="42" y="31"/>
                  </a:cubicBezTo>
                  <a:cubicBezTo>
                    <a:pt x="47" y="22"/>
                    <a:pt x="52" y="14"/>
                    <a:pt x="57" y="6"/>
                  </a:cubicBezTo>
                  <a:cubicBezTo>
                    <a:pt x="58" y="4"/>
                    <a:pt x="59" y="2"/>
                    <a:pt x="60" y="0"/>
                  </a:cubicBezTo>
                  <a:cubicBezTo>
                    <a:pt x="40" y="0"/>
                    <a:pt x="2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06B271CD-B438-4365-A5B0-5E2654A13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5" y="3213100"/>
              <a:ext cx="230188" cy="123825"/>
            </a:xfrm>
            <a:custGeom>
              <a:avLst/>
              <a:gdLst>
                <a:gd name="T0" fmla="*/ 48 w 60"/>
                <a:gd name="T1" fmla="*/ 15 h 32"/>
                <a:gd name="T2" fmla="*/ 29 w 60"/>
                <a:gd name="T3" fmla="*/ 3 h 32"/>
                <a:gd name="T4" fmla="*/ 19 w 60"/>
                <a:gd name="T5" fmla="*/ 0 h 32"/>
                <a:gd name="T6" fmla="*/ 17 w 60"/>
                <a:gd name="T7" fmla="*/ 1 h 32"/>
                <a:gd name="T8" fmla="*/ 17 w 60"/>
                <a:gd name="T9" fmla="*/ 3 h 32"/>
                <a:gd name="T10" fmla="*/ 6 w 60"/>
                <a:gd name="T11" fmla="*/ 20 h 32"/>
                <a:gd name="T12" fmla="*/ 1 w 60"/>
                <a:gd name="T13" fmla="*/ 29 h 32"/>
                <a:gd name="T14" fmla="*/ 0 w 60"/>
                <a:gd name="T15" fmla="*/ 32 h 32"/>
                <a:gd name="T16" fmla="*/ 60 w 60"/>
                <a:gd name="T17" fmla="*/ 32 h 32"/>
                <a:gd name="T18" fmla="*/ 59 w 60"/>
                <a:gd name="T19" fmla="*/ 30 h 32"/>
                <a:gd name="T20" fmla="*/ 48 w 60"/>
                <a:gd name="T21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32">
                  <a:moveTo>
                    <a:pt x="48" y="15"/>
                  </a:moveTo>
                  <a:cubicBezTo>
                    <a:pt x="42" y="10"/>
                    <a:pt x="36" y="5"/>
                    <a:pt x="29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3" y="8"/>
                    <a:pt x="10" y="14"/>
                    <a:pt x="6" y="20"/>
                  </a:cubicBezTo>
                  <a:cubicBezTo>
                    <a:pt x="4" y="23"/>
                    <a:pt x="3" y="26"/>
                    <a:pt x="1" y="29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0" y="32"/>
                    <a:pt x="40" y="32"/>
                    <a:pt x="60" y="32"/>
                  </a:cubicBezTo>
                  <a:cubicBezTo>
                    <a:pt x="60" y="31"/>
                    <a:pt x="60" y="31"/>
                    <a:pt x="59" y="30"/>
                  </a:cubicBezTo>
                  <a:cubicBezTo>
                    <a:pt x="56" y="24"/>
                    <a:pt x="53" y="19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30" name="Picture 4" descr="https://timgsa.baidu.com/timg?image&amp;quality=80&amp;size=b9999_10000&amp;sec=1563025882&amp;di=d835e6802413881483d9a9ae6f0f478f&amp;imgtype=jpg&amp;er=1&amp;src=http%3A%2F%2Fimg.25pp.com%2Fuploadfile%2Fsoft%2Fimages%2F2011%2F1018%2F201110180228504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557" y="4509577"/>
            <a:ext cx="2123626" cy="212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81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5.4.1 SQLite</a:t>
            </a:r>
            <a:r>
              <a:rPr lang="zh-CN" altLang="en-US" dirty="0"/>
              <a:t>数据库简介</a:t>
            </a:r>
            <a:endParaRPr lang="zh-CN" altLang="zh-CN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D571D2-DC08-4C2A-BBE9-E1AF725B4C53}"/>
              </a:ext>
            </a:extLst>
          </p:cNvPr>
          <p:cNvSpPr/>
          <p:nvPr/>
        </p:nvSpPr>
        <p:spPr bwMode="auto">
          <a:xfrm>
            <a:off x="-24680" y="6277491"/>
            <a:ext cx="8926627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" name="内容占位符 17"/>
          <p:cNvSpPr txBox="1">
            <a:spLocks/>
          </p:cNvSpPr>
          <p:nvPr/>
        </p:nvSpPr>
        <p:spPr>
          <a:xfrm>
            <a:off x="982363" y="1086110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SQLite</a:t>
            </a:r>
            <a:r>
              <a:rPr lang="zh-CN" altLang="en-US" b="1" dirty="0"/>
              <a:t>数据库的操作有三个层次</a:t>
            </a:r>
            <a:endParaRPr lang="en-US" dirty="0"/>
          </a:p>
        </p:txBody>
      </p:sp>
      <p:sp>
        <p:nvSpPr>
          <p:cNvPr id="59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grpSp>
        <p:nvGrpSpPr>
          <p:cNvPr id="2" name="组合 1"/>
          <p:cNvGrpSpPr/>
          <p:nvPr/>
        </p:nvGrpSpPr>
        <p:grpSpPr>
          <a:xfrm>
            <a:off x="1440888" y="1936323"/>
            <a:ext cx="6368716" cy="2462213"/>
            <a:chOff x="1470124" y="1957253"/>
            <a:chExt cx="6368716" cy="2462213"/>
          </a:xfrm>
        </p:grpSpPr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1470124" y="3556829"/>
              <a:ext cx="464677" cy="463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76" tIns="45639" rIns="91276" bIns="45639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2684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1" name="Oval 13"/>
            <p:cNvSpPr>
              <a:spLocks noChangeArrowheads="1"/>
            </p:cNvSpPr>
            <p:nvPr/>
          </p:nvSpPr>
          <p:spPr bwMode="auto">
            <a:xfrm>
              <a:off x="1470124" y="1980150"/>
              <a:ext cx="464677" cy="463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76" tIns="45639" rIns="91276" bIns="45639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2684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2" name="Oval 14"/>
            <p:cNvSpPr>
              <a:spLocks noChangeArrowheads="1"/>
            </p:cNvSpPr>
            <p:nvPr/>
          </p:nvSpPr>
          <p:spPr bwMode="auto">
            <a:xfrm>
              <a:off x="1470124" y="2784042"/>
              <a:ext cx="463423" cy="4636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76" tIns="45639" rIns="91276" bIns="45639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2684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3EE6D02-0E40-4E49-8CF2-8B97BC2869AB}"/>
                </a:ext>
              </a:extLst>
            </p:cNvPr>
            <p:cNvSpPr/>
            <p:nvPr/>
          </p:nvSpPr>
          <p:spPr>
            <a:xfrm>
              <a:off x="2065766" y="1957253"/>
              <a:ext cx="5773074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800"/>
                </a:spcBef>
                <a:spcAft>
                  <a:spcPts val="1200"/>
                </a:spcAft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000" b="1" dirty="0">
                  <a:solidFill>
                    <a:srgbClr val="3FA3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操作：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建立数据库或删除数据库。</a:t>
              </a:r>
            </a:p>
            <a:p>
              <a:pPr>
                <a:lnSpc>
                  <a:spcPct val="130000"/>
                </a:lnSpc>
                <a:spcBef>
                  <a:spcPts val="1800"/>
                </a:spcBef>
                <a:spcAft>
                  <a:spcPts val="1200"/>
                </a:spcAft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000" b="1" dirty="0">
                  <a:solidFill>
                    <a:srgbClr val="3FA3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操作：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建立、修改或删除数据表。</a:t>
              </a:r>
            </a:p>
            <a:p>
              <a:pPr>
                <a:lnSpc>
                  <a:spcPct val="130000"/>
                </a:lnSpc>
                <a:spcBef>
                  <a:spcPts val="1800"/>
                </a:spcBef>
                <a:spcAft>
                  <a:spcPts val="1200"/>
                </a:spcAft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000" b="1" dirty="0">
                  <a:solidFill>
                    <a:srgbClr val="3FA3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数据记录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操作：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对数据记录进行添加、删除、</a:t>
              </a:r>
              <a:b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修改、查询等操作。</a:t>
              </a:r>
            </a:p>
          </p:txBody>
        </p:sp>
      </p:grpSp>
      <p:grpSp>
        <p:nvGrpSpPr>
          <p:cNvPr id="64" name="8f1d0f6d-59d1-4a80-a757-f0df026618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5F53F4-97F2-4DA5-8D6A-B167E08EBC5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95234" y="1440661"/>
            <a:ext cx="2558566" cy="5014686"/>
            <a:chOff x="4816717" y="1124857"/>
            <a:chExt cx="2558566" cy="5014686"/>
          </a:xfrm>
        </p:grpSpPr>
        <p:sp>
          <p:nvSpPr>
            <p:cNvPr id="65" name="ï$1iḓe">
              <a:extLst>
                <a:ext uri="{FF2B5EF4-FFF2-40B4-BE49-F238E27FC236}">
                  <a16:creationId xmlns:a16="http://schemas.microsoft.com/office/drawing/2014/main" id="{20220991-71AE-483A-A1FC-D9E95254A2D9}"/>
                </a:ext>
              </a:extLst>
            </p:cNvPr>
            <p:cNvSpPr/>
            <p:nvPr/>
          </p:nvSpPr>
          <p:spPr bwMode="auto">
            <a:xfrm>
              <a:off x="5210277" y="1124857"/>
              <a:ext cx="1542652" cy="3035788"/>
            </a:xfrm>
            <a:custGeom>
              <a:avLst/>
              <a:gdLst>
                <a:gd name="T0" fmla="*/ 689 w 764"/>
                <a:gd name="T1" fmla="*/ 0 h 1504"/>
                <a:gd name="T2" fmla="*/ 75 w 764"/>
                <a:gd name="T3" fmla="*/ 0 h 1504"/>
                <a:gd name="T4" fmla="*/ 0 w 764"/>
                <a:gd name="T5" fmla="*/ 75 h 1504"/>
                <a:gd name="T6" fmla="*/ 0 w 764"/>
                <a:gd name="T7" fmla="*/ 692 h 1504"/>
                <a:gd name="T8" fmla="*/ 0 w 764"/>
                <a:gd name="T9" fmla="*/ 850 h 1504"/>
                <a:gd name="T10" fmla="*/ 0 w 764"/>
                <a:gd name="T11" fmla="*/ 948 h 1504"/>
                <a:gd name="T12" fmla="*/ 0 w 764"/>
                <a:gd name="T13" fmla="*/ 1137 h 1504"/>
                <a:gd name="T14" fmla="*/ 0 w 764"/>
                <a:gd name="T15" fmla="*/ 1429 h 1504"/>
                <a:gd name="T16" fmla="*/ 75 w 764"/>
                <a:gd name="T17" fmla="*/ 1504 h 1504"/>
                <a:gd name="T18" fmla="*/ 76 w 764"/>
                <a:gd name="T19" fmla="*/ 1504 h 1504"/>
                <a:gd name="T20" fmla="*/ 230 w 764"/>
                <a:gd name="T21" fmla="*/ 1504 h 1504"/>
                <a:gd name="T22" fmla="*/ 689 w 764"/>
                <a:gd name="T23" fmla="*/ 1504 h 1504"/>
                <a:gd name="T24" fmla="*/ 764 w 764"/>
                <a:gd name="T25" fmla="*/ 1429 h 1504"/>
                <a:gd name="T26" fmla="*/ 764 w 764"/>
                <a:gd name="T27" fmla="*/ 75 h 1504"/>
                <a:gd name="T28" fmla="*/ 689 w 764"/>
                <a:gd name="T29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4" h="1504">
                  <a:moveTo>
                    <a:pt x="689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0" y="850"/>
                    <a:pt x="0" y="850"/>
                    <a:pt x="0" y="850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137"/>
                    <a:pt x="0" y="1137"/>
                    <a:pt x="0" y="1137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470"/>
                    <a:pt x="34" y="1504"/>
                    <a:pt x="75" y="1504"/>
                  </a:cubicBezTo>
                  <a:cubicBezTo>
                    <a:pt x="76" y="1504"/>
                    <a:pt x="76" y="1504"/>
                    <a:pt x="76" y="1504"/>
                  </a:cubicBezTo>
                  <a:cubicBezTo>
                    <a:pt x="230" y="1504"/>
                    <a:pt x="230" y="1504"/>
                    <a:pt x="230" y="1504"/>
                  </a:cubicBezTo>
                  <a:cubicBezTo>
                    <a:pt x="689" y="1504"/>
                    <a:pt x="689" y="1504"/>
                    <a:pt x="689" y="1504"/>
                  </a:cubicBezTo>
                  <a:cubicBezTo>
                    <a:pt x="730" y="1504"/>
                    <a:pt x="764" y="1470"/>
                    <a:pt x="764" y="1429"/>
                  </a:cubicBezTo>
                  <a:cubicBezTo>
                    <a:pt x="764" y="75"/>
                    <a:pt x="764" y="75"/>
                    <a:pt x="764" y="75"/>
                  </a:cubicBezTo>
                  <a:cubicBezTo>
                    <a:pt x="764" y="34"/>
                    <a:pt x="730" y="0"/>
                    <a:pt x="689" y="0"/>
                  </a:cubicBezTo>
                </a:path>
              </a:pathLst>
            </a:custGeom>
            <a:solidFill>
              <a:srgbClr val="45546A">
                <a:lumMod val="40000"/>
                <a:lumOff val="6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şļíḑê">
              <a:extLst>
                <a:ext uri="{FF2B5EF4-FFF2-40B4-BE49-F238E27FC236}">
                  <a16:creationId xmlns:a16="http://schemas.microsoft.com/office/drawing/2014/main" id="{C35501CB-805C-43F5-9691-8B54EB316D43}"/>
                </a:ext>
              </a:extLst>
            </p:cNvPr>
            <p:cNvSpPr/>
            <p:nvPr/>
          </p:nvSpPr>
          <p:spPr bwMode="auto">
            <a:xfrm>
              <a:off x="5842875" y="3820016"/>
              <a:ext cx="266357" cy="266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ṧļiḓé">
              <a:extLst>
                <a:ext uri="{FF2B5EF4-FFF2-40B4-BE49-F238E27FC236}">
                  <a16:creationId xmlns:a16="http://schemas.microsoft.com/office/drawing/2014/main" id="{97DABC32-FC88-4487-9CC5-6CCFEF323323}"/>
                </a:ext>
              </a:extLst>
            </p:cNvPr>
            <p:cNvSpPr/>
            <p:nvPr/>
          </p:nvSpPr>
          <p:spPr bwMode="auto">
            <a:xfrm>
              <a:off x="5890683" y="3870384"/>
              <a:ext cx="168181" cy="167327"/>
            </a:xfrm>
            <a:prstGeom prst="ellipse">
              <a:avLst/>
            </a:prstGeom>
            <a:solidFill>
              <a:srgbClr val="AE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ṧḷíḋè">
              <a:extLst>
                <a:ext uri="{FF2B5EF4-FFF2-40B4-BE49-F238E27FC236}">
                  <a16:creationId xmlns:a16="http://schemas.microsoft.com/office/drawing/2014/main" id="{92360E4B-2858-476D-90B4-321B5F5C3B41}"/>
                </a:ext>
              </a:extLst>
            </p:cNvPr>
            <p:cNvSpPr/>
            <p:nvPr/>
          </p:nvSpPr>
          <p:spPr bwMode="auto">
            <a:xfrm>
              <a:off x="5791652" y="1366457"/>
              <a:ext cx="363680" cy="32441"/>
            </a:xfrm>
            <a:custGeom>
              <a:avLst/>
              <a:gdLst>
                <a:gd name="T0" fmla="*/ 180 w 180"/>
                <a:gd name="T1" fmla="*/ 8 h 16"/>
                <a:gd name="T2" fmla="*/ 172 w 180"/>
                <a:gd name="T3" fmla="*/ 16 h 16"/>
                <a:gd name="T4" fmla="*/ 8 w 180"/>
                <a:gd name="T5" fmla="*/ 16 h 16"/>
                <a:gd name="T6" fmla="*/ 0 w 180"/>
                <a:gd name="T7" fmla="*/ 8 h 16"/>
                <a:gd name="T8" fmla="*/ 8 w 180"/>
                <a:gd name="T9" fmla="*/ 0 h 16"/>
                <a:gd name="T10" fmla="*/ 172 w 180"/>
                <a:gd name="T11" fmla="*/ 0 h 16"/>
                <a:gd name="T12" fmla="*/ 180 w 18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6">
                  <a:moveTo>
                    <a:pt x="180" y="8"/>
                  </a:moveTo>
                  <a:cubicBezTo>
                    <a:pt x="180" y="12"/>
                    <a:pt x="176" y="16"/>
                    <a:pt x="17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6" y="0"/>
                    <a:pt x="180" y="4"/>
                    <a:pt x="180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şḷíďè">
              <a:extLst>
                <a:ext uri="{FF2B5EF4-FFF2-40B4-BE49-F238E27FC236}">
                  <a16:creationId xmlns:a16="http://schemas.microsoft.com/office/drawing/2014/main" id="{5BBE1108-C7C1-40FE-8E91-0BE2166600F2}"/>
                </a:ext>
              </a:extLst>
            </p:cNvPr>
            <p:cNvSpPr/>
            <p:nvPr/>
          </p:nvSpPr>
          <p:spPr bwMode="auto">
            <a:xfrm>
              <a:off x="5929100" y="1233278"/>
              <a:ext cx="93054" cy="93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Sľîďè">
              <a:extLst>
                <a:ext uri="{FF2B5EF4-FFF2-40B4-BE49-F238E27FC236}">
                  <a16:creationId xmlns:a16="http://schemas.microsoft.com/office/drawing/2014/main" id="{50C20543-F9D4-4280-92DF-E9B0D56DE739}"/>
                </a:ext>
              </a:extLst>
            </p:cNvPr>
            <p:cNvSpPr/>
            <p:nvPr/>
          </p:nvSpPr>
          <p:spPr bwMode="auto">
            <a:xfrm>
              <a:off x="5701159" y="1363043"/>
              <a:ext cx="42686" cy="41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šḷíḓe">
              <a:extLst>
                <a:ext uri="{FF2B5EF4-FFF2-40B4-BE49-F238E27FC236}">
                  <a16:creationId xmlns:a16="http://schemas.microsoft.com/office/drawing/2014/main" id="{EE61A9F9-649F-4E82-8F65-7FB13B6D8FD8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2236717"/>
            </a:xfrm>
            <a:prstGeom prst="rect">
              <a:avLst/>
            </a:prstGeom>
            <a:solidFill>
              <a:srgbClr val="4C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śḻíḑé">
              <a:extLst>
                <a:ext uri="{FF2B5EF4-FFF2-40B4-BE49-F238E27FC236}">
                  <a16:creationId xmlns:a16="http://schemas.microsoft.com/office/drawing/2014/main" id="{52FB39D5-1ACB-41C6-8271-977285881BA1}"/>
                </a:ext>
              </a:extLst>
            </p:cNvPr>
            <p:cNvSpPr/>
            <p:nvPr/>
          </p:nvSpPr>
          <p:spPr bwMode="auto">
            <a:xfrm>
              <a:off x="5315283" y="3289009"/>
              <a:ext cx="1324957" cy="460149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ṧḷîďè">
              <a:extLst>
                <a:ext uri="{FF2B5EF4-FFF2-40B4-BE49-F238E27FC236}">
                  <a16:creationId xmlns:a16="http://schemas.microsoft.com/office/drawing/2014/main" id="{31311595-CE67-4134-AF4B-19B0FE44E5D6}"/>
                </a:ext>
              </a:extLst>
            </p:cNvPr>
            <p:cNvSpPr/>
            <p:nvPr/>
          </p:nvSpPr>
          <p:spPr bwMode="auto">
            <a:xfrm>
              <a:off x="5315283" y="1512441"/>
              <a:ext cx="1324957" cy="121227"/>
            </a:xfrm>
            <a:prstGeom prst="rect">
              <a:avLst/>
            </a:prstGeom>
            <a:solidFill>
              <a:srgbClr val="4277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ṡḻîḓê">
              <a:extLst>
                <a:ext uri="{FF2B5EF4-FFF2-40B4-BE49-F238E27FC236}">
                  <a16:creationId xmlns:a16="http://schemas.microsoft.com/office/drawing/2014/main" id="{9F5F201B-53C2-45D2-B142-EF68CBDC3F88}"/>
                </a:ext>
              </a:extLst>
            </p:cNvPr>
            <p:cNvSpPr/>
            <p:nvPr/>
          </p:nvSpPr>
          <p:spPr bwMode="auto">
            <a:xfrm>
              <a:off x="6220214" y="3377795"/>
              <a:ext cx="290261" cy="290261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s1íḑé">
              <a:extLst>
                <a:ext uri="{FF2B5EF4-FFF2-40B4-BE49-F238E27FC236}">
                  <a16:creationId xmlns:a16="http://schemas.microsoft.com/office/drawing/2014/main" id="{29E34A65-8B1E-4D35-90A9-4A8701FD47A6}"/>
                </a:ext>
              </a:extLst>
            </p:cNvPr>
            <p:cNvSpPr/>
            <p:nvPr/>
          </p:nvSpPr>
          <p:spPr bwMode="auto">
            <a:xfrm>
              <a:off x="5824093" y="3369258"/>
              <a:ext cx="291115" cy="291115"/>
            </a:xfrm>
            <a:custGeom>
              <a:avLst/>
              <a:gdLst>
                <a:gd name="T0" fmla="*/ 144 w 144"/>
                <a:gd name="T1" fmla="*/ 121 h 144"/>
                <a:gd name="T2" fmla="*/ 121 w 144"/>
                <a:gd name="T3" fmla="*/ 144 h 144"/>
                <a:gd name="T4" fmla="*/ 23 w 144"/>
                <a:gd name="T5" fmla="*/ 144 h 144"/>
                <a:gd name="T6" fmla="*/ 0 w 144"/>
                <a:gd name="T7" fmla="*/ 121 h 144"/>
                <a:gd name="T8" fmla="*/ 0 w 144"/>
                <a:gd name="T9" fmla="*/ 23 h 144"/>
                <a:gd name="T10" fmla="*/ 23 w 144"/>
                <a:gd name="T11" fmla="*/ 0 h 144"/>
                <a:gd name="T12" fmla="*/ 121 w 144"/>
                <a:gd name="T13" fmla="*/ 0 h 144"/>
                <a:gd name="T14" fmla="*/ 144 w 144"/>
                <a:gd name="T15" fmla="*/ 23 h 144"/>
                <a:gd name="T16" fmla="*/ 144 w 1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144" y="121"/>
                  </a:moveTo>
                  <a:cubicBezTo>
                    <a:pt x="144" y="134"/>
                    <a:pt x="134" y="144"/>
                    <a:pt x="121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lnTo>
                    <a:pt x="144" y="121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ḻiḓê">
              <a:extLst>
                <a:ext uri="{FF2B5EF4-FFF2-40B4-BE49-F238E27FC236}">
                  <a16:creationId xmlns:a16="http://schemas.microsoft.com/office/drawing/2014/main" id="{12BA58D0-5FEA-4888-B63B-14D5EAD32999}"/>
                </a:ext>
              </a:extLst>
            </p:cNvPr>
            <p:cNvSpPr/>
            <p:nvPr/>
          </p:nvSpPr>
          <p:spPr bwMode="auto">
            <a:xfrm>
              <a:off x="5909464" y="3444384"/>
              <a:ext cx="139154" cy="155375"/>
            </a:xfrm>
            <a:custGeom>
              <a:avLst/>
              <a:gdLst>
                <a:gd name="T0" fmla="*/ 41 w 69"/>
                <a:gd name="T1" fmla="*/ 24 h 77"/>
                <a:gd name="T2" fmla="*/ 35 w 69"/>
                <a:gd name="T3" fmla="*/ 39 h 77"/>
                <a:gd name="T4" fmla="*/ 21 w 69"/>
                <a:gd name="T5" fmla="*/ 49 h 77"/>
                <a:gd name="T6" fmla="*/ 12 w 69"/>
                <a:gd name="T7" fmla="*/ 43 h 77"/>
                <a:gd name="T8" fmla="*/ 0 w 69"/>
                <a:gd name="T9" fmla="*/ 58 h 77"/>
                <a:gd name="T10" fmla="*/ 43 w 69"/>
                <a:gd name="T11" fmla="*/ 49 h 77"/>
                <a:gd name="T12" fmla="*/ 48 w 69"/>
                <a:gd name="T13" fmla="*/ 0 h 77"/>
                <a:gd name="T14" fmla="*/ 35 w 69"/>
                <a:gd name="T15" fmla="*/ 18 h 77"/>
                <a:gd name="T16" fmla="*/ 41 w 69"/>
                <a:gd name="T17" fmla="*/ 2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41" y="24"/>
                  </a:moveTo>
                  <a:cubicBezTo>
                    <a:pt x="41" y="24"/>
                    <a:pt x="41" y="31"/>
                    <a:pt x="35" y="39"/>
                  </a:cubicBezTo>
                  <a:cubicBezTo>
                    <a:pt x="28" y="47"/>
                    <a:pt x="21" y="49"/>
                    <a:pt x="21" y="4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20" y="77"/>
                    <a:pt x="43" y="49"/>
                  </a:cubicBezTo>
                  <a:cubicBezTo>
                    <a:pt x="69" y="17"/>
                    <a:pt x="48" y="0"/>
                    <a:pt x="48" y="0"/>
                  </a:cubicBezTo>
                  <a:cubicBezTo>
                    <a:pt x="35" y="18"/>
                    <a:pt x="35" y="18"/>
                    <a:pt x="35" y="18"/>
                  </a:cubicBez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ŝ1ïḋe">
              <a:extLst>
                <a:ext uri="{FF2B5EF4-FFF2-40B4-BE49-F238E27FC236}">
                  <a16:creationId xmlns:a16="http://schemas.microsoft.com/office/drawing/2014/main" id="{6D8A5216-EA46-48F0-8479-E9C7F35D50A3}"/>
                </a:ext>
              </a:extLst>
            </p:cNvPr>
            <p:cNvSpPr/>
            <p:nvPr/>
          </p:nvSpPr>
          <p:spPr bwMode="auto">
            <a:xfrm>
              <a:off x="5871048" y="3407674"/>
              <a:ext cx="201476" cy="204037"/>
            </a:xfrm>
            <a:prstGeom prst="ellipse">
              <a:avLst/>
            </a:prstGeom>
            <a:noFill/>
            <a:ln w="222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şľiḍe">
              <a:extLst>
                <a:ext uri="{FF2B5EF4-FFF2-40B4-BE49-F238E27FC236}">
                  <a16:creationId xmlns:a16="http://schemas.microsoft.com/office/drawing/2014/main" id="{7F43E7F1-167D-41AC-AEB4-CFA8A772E829}"/>
                </a:ext>
              </a:extLst>
            </p:cNvPr>
            <p:cNvSpPr/>
            <p:nvPr/>
          </p:nvSpPr>
          <p:spPr bwMode="auto">
            <a:xfrm>
              <a:off x="5436510" y="3369258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1iďè">
              <a:extLst>
                <a:ext uri="{FF2B5EF4-FFF2-40B4-BE49-F238E27FC236}">
                  <a16:creationId xmlns:a16="http://schemas.microsoft.com/office/drawing/2014/main" id="{88A083CA-B560-4B33-981B-B61A99DEB546}"/>
                </a:ext>
              </a:extLst>
            </p:cNvPr>
            <p:cNvSpPr/>
            <p:nvPr/>
          </p:nvSpPr>
          <p:spPr bwMode="auto">
            <a:xfrm>
              <a:off x="5477488" y="3434139"/>
              <a:ext cx="193792" cy="161351"/>
            </a:xfrm>
            <a:custGeom>
              <a:avLst/>
              <a:gdLst>
                <a:gd name="T0" fmla="*/ 96 w 96"/>
                <a:gd name="T1" fmla="*/ 76 h 80"/>
                <a:gd name="T2" fmla="*/ 92 w 96"/>
                <a:gd name="T3" fmla="*/ 80 h 80"/>
                <a:gd name="T4" fmla="*/ 4 w 96"/>
                <a:gd name="T5" fmla="*/ 80 h 80"/>
                <a:gd name="T6" fmla="*/ 0 w 96"/>
                <a:gd name="T7" fmla="*/ 76 h 80"/>
                <a:gd name="T8" fmla="*/ 0 w 96"/>
                <a:gd name="T9" fmla="*/ 4 h 80"/>
                <a:gd name="T10" fmla="*/ 4 w 96"/>
                <a:gd name="T11" fmla="*/ 0 h 80"/>
                <a:gd name="T12" fmla="*/ 92 w 96"/>
                <a:gd name="T13" fmla="*/ 0 h 80"/>
                <a:gd name="T14" fmla="*/ 96 w 96"/>
                <a:gd name="T15" fmla="*/ 4 h 80"/>
                <a:gd name="T16" fmla="*/ 96 w 96"/>
                <a:gd name="T1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80">
                  <a:moveTo>
                    <a:pt x="96" y="76"/>
                  </a:moveTo>
                  <a:cubicBezTo>
                    <a:pt x="96" y="78"/>
                    <a:pt x="94" y="80"/>
                    <a:pt x="92" y="80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lnTo>
                    <a:pt x="9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1idé">
              <a:extLst>
                <a:ext uri="{FF2B5EF4-FFF2-40B4-BE49-F238E27FC236}">
                  <a16:creationId xmlns:a16="http://schemas.microsoft.com/office/drawing/2014/main" id="{8A6EC3C5-AA76-485F-83C4-5ADE078DBCFB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ḷídè">
              <a:extLst>
                <a:ext uri="{FF2B5EF4-FFF2-40B4-BE49-F238E27FC236}">
                  <a16:creationId xmlns:a16="http://schemas.microsoft.com/office/drawing/2014/main" id="{D388CD26-DA4C-4DC8-A6A7-C03172D25E21}"/>
                </a:ext>
              </a:extLst>
            </p:cNvPr>
            <p:cNvSpPr/>
            <p:nvPr/>
          </p:nvSpPr>
          <p:spPr bwMode="auto">
            <a:xfrm>
              <a:off x="5461267" y="3410236"/>
              <a:ext cx="244161" cy="104152"/>
            </a:xfrm>
            <a:custGeom>
              <a:avLst/>
              <a:gdLst>
                <a:gd name="T0" fmla="*/ 0 w 121"/>
                <a:gd name="T1" fmla="*/ 2 h 52"/>
                <a:gd name="T2" fmla="*/ 58 w 121"/>
                <a:gd name="T3" fmla="*/ 52 h 52"/>
                <a:gd name="T4" fmla="*/ 121 w 121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52">
                  <a:moveTo>
                    <a:pt x="0" y="2"/>
                  </a:moveTo>
                  <a:cubicBezTo>
                    <a:pt x="4" y="2"/>
                    <a:pt x="58" y="52"/>
                    <a:pt x="58" y="52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noFill/>
            <a:ln w="41275" cap="rnd">
              <a:solidFill>
                <a:srgbClr val="FFAF3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ŝ1ïḓe">
              <a:extLst>
                <a:ext uri="{FF2B5EF4-FFF2-40B4-BE49-F238E27FC236}">
                  <a16:creationId xmlns:a16="http://schemas.microsoft.com/office/drawing/2014/main" id="{41E558F1-437C-448D-888A-A2330B27AFE4}"/>
                </a:ext>
              </a:extLst>
            </p:cNvPr>
            <p:cNvSpPr/>
            <p:nvPr/>
          </p:nvSpPr>
          <p:spPr bwMode="auto">
            <a:xfrm>
              <a:off x="5445047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š1ïdê">
              <a:extLst>
                <a:ext uri="{FF2B5EF4-FFF2-40B4-BE49-F238E27FC236}">
                  <a16:creationId xmlns:a16="http://schemas.microsoft.com/office/drawing/2014/main" id="{5D1CE679-E86D-4915-B25B-B828B38BE90D}"/>
                </a:ext>
              </a:extLst>
            </p:cNvPr>
            <p:cNvSpPr/>
            <p:nvPr/>
          </p:nvSpPr>
          <p:spPr bwMode="auto">
            <a:xfrm>
              <a:off x="5473219" y="1770261"/>
              <a:ext cx="213427" cy="21428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ṡḷiḓè">
              <a:extLst>
                <a:ext uri="{FF2B5EF4-FFF2-40B4-BE49-F238E27FC236}">
                  <a16:creationId xmlns:a16="http://schemas.microsoft.com/office/drawing/2014/main" id="{B830005E-236A-42AB-8F1F-8E26E3A4C296}"/>
                </a:ext>
              </a:extLst>
            </p:cNvPr>
            <p:cNvSpPr/>
            <p:nvPr/>
          </p:nvSpPr>
          <p:spPr bwMode="auto">
            <a:xfrm>
              <a:off x="5572249" y="1869291"/>
              <a:ext cx="17928" cy="18781"/>
            </a:xfrm>
            <a:prstGeom prst="ellipse">
              <a:avLst/>
            </a:pr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ś1íḓê">
              <a:extLst>
                <a:ext uri="{FF2B5EF4-FFF2-40B4-BE49-F238E27FC236}">
                  <a16:creationId xmlns:a16="http://schemas.microsoft.com/office/drawing/2014/main" id="{0D11169F-B51D-4AB5-BBE2-546D50C8608A}"/>
                </a:ext>
              </a:extLst>
            </p:cNvPr>
            <p:cNvSpPr/>
            <p:nvPr/>
          </p:nvSpPr>
          <p:spPr bwMode="auto">
            <a:xfrm>
              <a:off x="5573957" y="1778798"/>
              <a:ext cx="16221" cy="40124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ṧḷíďè">
              <a:extLst>
                <a:ext uri="{FF2B5EF4-FFF2-40B4-BE49-F238E27FC236}">
                  <a16:creationId xmlns:a16="http://schemas.microsoft.com/office/drawing/2014/main" id="{08088FDA-6D10-4175-889D-2CF3D358E6BD}"/>
                </a:ext>
              </a:extLst>
            </p:cNvPr>
            <p:cNvSpPr/>
            <p:nvPr/>
          </p:nvSpPr>
          <p:spPr bwMode="auto">
            <a:xfrm>
              <a:off x="5529564" y="1790750"/>
              <a:ext cx="26465" cy="36710"/>
            </a:xfrm>
            <a:custGeom>
              <a:avLst/>
              <a:gdLst>
                <a:gd name="T0" fmla="*/ 31 w 31"/>
                <a:gd name="T1" fmla="*/ 38 h 43"/>
                <a:gd name="T2" fmla="*/ 21 w 31"/>
                <a:gd name="T3" fmla="*/ 43 h 43"/>
                <a:gd name="T4" fmla="*/ 0 w 31"/>
                <a:gd name="T5" fmla="*/ 5 h 43"/>
                <a:gd name="T6" fmla="*/ 9 w 31"/>
                <a:gd name="T7" fmla="*/ 0 h 43"/>
                <a:gd name="T8" fmla="*/ 31 w 31"/>
                <a:gd name="T9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31" y="38"/>
                  </a:moveTo>
                  <a:lnTo>
                    <a:pt x="21" y="43"/>
                  </a:lnTo>
                  <a:lnTo>
                    <a:pt x="0" y="5"/>
                  </a:lnTo>
                  <a:lnTo>
                    <a:pt x="9" y="0"/>
                  </a:lnTo>
                  <a:lnTo>
                    <a:pt x="31" y="3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sḻïḋé">
              <a:extLst>
                <a:ext uri="{FF2B5EF4-FFF2-40B4-BE49-F238E27FC236}">
                  <a16:creationId xmlns:a16="http://schemas.microsoft.com/office/drawing/2014/main" id="{A0A45FC7-2C35-4870-9098-2F3F5B67173F}"/>
                </a:ext>
              </a:extLst>
            </p:cNvPr>
            <p:cNvSpPr/>
            <p:nvPr/>
          </p:nvSpPr>
          <p:spPr bwMode="auto">
            <a:xfrm>
              <a:off x="5495415" y="1823191"/>
              <a:ext cx="35856" cy="26465"/>
            </a:xfrm>
            <a:custGeom>
              <a:avLst/>
              <a:gdLst>
                <a:gd name="T0" fmla="*/ 42 w 42"/>
                <a:gd name="T1" fmla="*/ 24 h 31"/>
                <a:gd name="T2" fmla="*/ 38 w 42"/>
                <a:gd name="T3" fmla="*/ 31 h 31"/>
                <a:gd name="T4" fmla="*/ 0 w 42"/>
                <a:gd name="T5" fmla="*/ 9 h 31"/>
                <a:gd name="T6" fmla="*/ 5 w 42"/>
                <a:gd name="T7" fmla="*/ 0 h 31"/>
                <a:gd name="T8" fmla="*/ 42 w 42"/>
                <a:gd name="T9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2" y="24"/>
                  </a:moveTo>
                  <a:lnTo>
                    <a:pt x="38" y="31"/>
                  </a:lnTo>
                  <a:lnTo>
                    <a:pt x="0" y="9"/>
                  </a:lnTo>
                  <a:lnTo>
                    <a:pt x="5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ŝlïḑe">
              <a:extLst>
                <a:ext uri="{FF2B5EF4-FFF2-40B4-BE49-F238E27FC236}">
                  <a16:creationId xmlns:a16="http://schemas.microsoft.com/office/drawing/2014/main" id="{D14D4EE0-1EFB-4C3D-BF97-5EC2CC3AF270}"/>
                </a:ext>
              </a:extLst>
            </p:cNvPr>
            <p:cNvSpPr/>
            <p:nvPr/>
          </p:nvSpPr>
          <p:spPr bwMode="auto">
            <a:xfrm>
              <a:off x="5468950" y="1875267"/>
              <a:ext cx="56345" cy="8537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ṣļíḓé">
              <a:extLst>
                <a:ext uri="{FF2B5EF4-FFF2-40B4-BE49-F238E27FC236}">
                  <a16:creationId xmlns:a16="http://schemas.microsoft.com/office/drawing/2014/main" id="{9AC7E656-2B9D-4025-9D20-7373CD761EF7}"/>
                </a:ext>
              </a:extLst>
            </p:cNvPr>
            <p:cNvSpPr/>
            <p:nvPr/>
          </p:nvSpPr>
          <p:spPr bwMode="auto">
            <a:xfrm>
              <a:off x="5492854" y="1901732"/>
              <a:ext cx="36710" cy="26465"/>
            </a:xfrm>
            <a:custGeom>
              <a:avLst/>
              <a:gdLst>
                <a:gd name="T0" fmla="*/ 38 w 43"/>
                <a:gd name="T1" fmla="*/ 0 h 31"/>
                <a:gd name="T2" fmla="*/ 43 w 43"/>
                <a:gd name="T3" fmla="*/ 10 h 31"/>
                <a:gd name="T4" fmla="*/ 5 w 43"/>
                <a:gd name="T5" fmla="*/ 31 h 31"/>
                <a:gd name="T6" fmla="*/ 0 w 43"/>
                <a:gd name="T7" fmla="*/ 24 h 31"/>
                <a:gd name="T8" fmla="*/ 38 w 4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38" y="0"/>
                  </a:moveTo>
                  <a:lnTo>
                    <a:pt x="43" y="10"/>
                  </a:lnTo>
                  <a:lnTo>
                    <a:pt x="5" y="31"/>
                  </a:lnTo>
                  <a:lnTo>
                    <a:pt x="0" y="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šḻíḓê">
              <a:extLst>
                <a:ext uri="{FF2B5EF4-FFF2-40B4-BE49-F238E27FC236}">
                  <a16:creationId xmlns:a16="http://schemas.microsoft.com/office/drawing/2014/main" id="{F276C4B0-E1E3-42FD-89C1-562A82E3760E}"/>
                </a:ext>
              </a:extLst>
            </p:cNvPr>
            <p:cNvSpPr/>
            <p:nvPr/>
          </p:nvSpPr>
          <p:spPr bwMode="auto">
            <a:xfrm>
              <a:off x="5525295" y="1925636"/>
              <a:ext cx="26465" cy="36710"/>
            </a:xfrm>
            <a:custGeom>
              <a:avLst/>
              <a:gdLst>
                <a:gd name="T0" fmla="*/ 24 w 31"/>
                <a:gd name="T1" fmla="*/ 0 h 43"/>
                <a:gd name="T2" fmla="*/ 31 w 31"/>
                <a:gd name="T3" fmla="*/ 5 h 43"/>
                <a:gd name="T4" fmla="*/ 10 w 31"/>
                <a:gd name="T5" fmla="*/ 43 h 43"/>
                <a:gd name="T6" fmla="*/ 0 w 31"/>
                <a:gd name="T7" fmla="*/ 38 h 43"/>
                <a:gd name="T8" fmla="*/ 24 w 3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4" y="0"/>
                  </a:moveTo>
                  <a:lnTo>
                    <a:pt x="31" y="5"/>
                  </a:lnTo>
                  <a:lnTo>
                    <a:pt x="10" y="43"/>
                  </a:lnTo>
                  <a:lnTo>
                    <a:pt x="0" y="3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śḻide">
              <a:extLst>
                <a:ext uri="{FF2B5EF4-FFF2-40B4-BE49-F238E27FC236}">
                  <a16:creationId xmlns:a16="http://schemas.microsoft.com/office/drawing/2014/main" id="{9F96937E-7489-46BA-B8C4-BAFFBC1D7119}"/>
                </a:ext>
              </a:extLst>
            </p:cNvPr>
            <p:cNvSpPr/>
            <p:nvPr/>
          </p:nvSpPr>
          <p:spPr bwMode="auto">
            <a:xfrm>
              <a:off x="5573957" y="1932466"/>
              <a:ext cx="8537" cy="47808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Sḻîḑe">
              <a:extLst>
                <a:ext uri="{FF2B5EF4-FFF2-40B4-BE49-F238E27FC236}">
                  <a16:creationId xmlns:a16="http://schemas.microsoft.com/office/drawing/2014/main" id="{46CEA540-19B0-44E7-A59B-9E54596BE846}"/>
                </a:ext>
              </a:extLst>
            </p:cNvPr>
            <p:cNvSpPr/>
            <p:nvPr/>
          </p:nvSpPr>
          <p:spPr bwMode="auto">
            <a:xfrm>
              <a:off x="5604690" y="1928197"/>
              <a:ext cx="25611" cy="35856"/>
            </a:xfrm>
            <a:custGeom>
              <a:avLst/>
              <a:gdLst>
                <a:gd name="T0" fmla="*/ 0 w 30"/>
                <a:gd name="T1" fmla="*/ 5 h 42"/>
                <a:gd name="T2" fmla="*/ 9 w 30"/>
                <a:gd name="T3" fmla="*/ 0 h 42"/>
                <a:gd name="T4" fmla="*/ 30 w 30"/>
                <a:gd name="T5" fmla="*/ 38 h 42"/>
                <a:gd name="T6" fmla="*/ 23 w 30"/>
                <a:gd name="T7" fmla="*/ 42 h 42"/>
                <a:gd name="T8" fmla="*/ 0 w 30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5"/>
                  </a:moveTo>
                  <a:lnTo>
                    <a:pt x="9" y="0"/>
                  </a:lnTo>
                  <a:lnTo>
                    <a:pt x="30" y="38"/>
                  </a:lnTo>
                  <a:lnTo>
                    <a:pt x="23" y="4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ṡ1iḋe">
              <a:extLst>
                <a:ext uri="{FF2B5EF4-FFF2-40B4-BE49-F238E27FC236}">
                  <a16:creationId xmlns:a16="http://schemas.microsoft.com/office/drawing/2014/main" id="{FC24EDC1-23AE-4252-B62E-97CB9EF005A0}"/>
                </a:ext>
              </a:extLst>
            </p:cNvPr>
            <p:cNvSpPr/>
            <p:nvPr/>
          </p:nvSpPr>
          <p:spPr bwMode="auto">
            <a:xfrm>
              <a:off x="5628594" y="1906001"/>
              <a:ext cx="35856" cy="26465"/>
            </a:xfrm>
            <a:custGeom>
              <a:avLst/>
              <a:gdLst>
                <a:gd name="T0" fmla="*/ 0 w 42"/>
                <a:gd name="T1" fmla="*/ 9 h 31"/>
                <a:gd name="T2" fmla="*/ 5 w 42"/>
                <a:gd name="T3" fmla="*/ 0 h 31"/>
                <a:gd name="T4" fmla="*/ 42 w 42"/>
                <a:gd name="T5" fmla="*/ 21 h 31"/>
                <a:gd name="T6" fmla="*/ 38 w 42"/>
                <a:gd name="T7" fmla="*/ 31 h 31"/>
                <a:gd name="T8" fmla="*/ 0 w 42"/>
                <a:gd name="T9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0" y="9"/>
                  </a:moveTo>
                  <a:lnTo>
                    <a:pt x="5" y="0"/>
                  </a:lnTo>
                  <a:lnTo>
                    <a:pt x="42" y="21"/>
                  </a:lnTo>
                  <a:lnTo>
                    <a:pt x="38" y="3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ļiḋe">
              <a:extLst>
                <a:ext uri="{FF2B5EF4-FFF2-40B4-BE49-F238E27FC236}">
                  <a16:creationId xmlns:a16="http://schemas.microsoft.com/office/drawing/2014/main" id="{7419FFEA-8D12-4257-96C6-9AC65DD0BFE8}"/>
                </a:ext>
              </a:extLst>
            </p:cNvPr>
            <p:cNvSpPr/>
            <p:nvPr/>
          </p:nvSpPr>
          <p:spPr bwMode="auto">
            <a:xfrm>
              <a:off x="5630302" y="1875267"/>
              <a:ext cx="48662" cy="16221"/>
            </a:xfrm>
            <a:prstGeom prst="rect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ṥ1ïḍe">
              <a:extLst>
                <a:ext uri="{FF2B5EF4-FFF2-40B4-BE49-F238E27FC236}">
                  <a16:creationId xmlns:a16="http://schemas.microsoft.com/office/drawing/2014/main" id="{4CBE0877-57B5-490A-969C-0AC67942AC0B}"/>
                </a:ext>
              </a:extLst>
            </p:cNvPr>
            <p:cNvSpPr/>
            <p:nvPr/>
          </p:nvSpPr>
          <p:spPr bwMode="auto">
            <a:xfrm>
              <a:off x="5630302" y="1827459"/>
              <a:ext cx="36710" cy="25611"/>
            </a:xfrm>
            <a:custGeom>
              <a:avLst/>
              <a:gdLst>
                <a:gd name="T0" fmla="*/ 5 w 43"/>
                <a:gd name="T1" fmla="*/ 30 h 30"/>
                <a:gd name="T2" fmla="*/ 0 w 43"/>
                <a:gd name="T3" fmla="*/ 21 h 30"/>
                <a:gd name="T4" fmla="*/ 38 w 43"/>
                <a:gd name="T5" fmla="*/ 0 h 30"/>
                <a:gd name="T6" fmla="*/ 43 w 43"/>
                <a:gd name="T7" fmla="*/ 9 h 30"/>
                <a:gd name="T8" fmla="*/ 5 w 43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5" y="30"/>
                  </a:moveTo>
                  <a:lnTo>
                    <a:pt x="0" y="21"/>
                  </a:lnTo>
                  <a:lnTo>
                    <a:pt x="38" y="0"/>
                  </a:lnTo>
                  <a:lnTo>
                    <a:pt x="43" y="9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şľiḑê">
              <a:extLst>
                <a:ext uri="{FF2B5EF4-FFF2-40B4-BE49-F238E27FC236}">
                  <a16:creationId xmlns:a16="http://schemas.microsoft.com/office/drawing/2014/main" id="{39A2614E-5862-457D-A863-3A41B7B48214}"/>
                </a:ext>
              </a:extLst>
            </p:cNvPr>
            <p:cNvSpPr/>
            <p:nvPr/>
          </p:nvSpPr>
          <p:spPr bwMode="auto">
            <a:xfrm>
              <a:off x="5608105" y="1792457"/>
              <a:ext cx="26465" cy="36710"/>
            </a:xfrm>
            <a:custGeom>
              <a:avLst/>
              <a:gdLst>
                <a:gd name="T0" fmla="*/ 10 w 31"/>
                <a:gd name="T1" fmla="*/ 43 h 43"/>
                <a:gd name="T2" fmla="*/ 0 w 31"/>
                <a:gd name="T3" fmla="*/ 38 h 43"/>
                <a:gd name="T4" fmla="*/ 22 w 31"/>
                <a:gd name="T5" fmla="*/ 0 h 43"/>
                <a:gd name="T6" fmla="*/ 31 w 31"/>
                <a:gd name="T7" fmla="*/ 5 h 43"/>
                <a:gd name="T8" fmla="*/ 10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0" y="43"/>
                  </a:moveTo>
                  <a:lnTo>
                    <a:pt x="0" y="38"/>
                  </a:lnTo>
                  <a:lnTo>
                    <a:pt x="22" y="0"/>
                  </a:lnTo>
                  <a:lnTo>
                    <a:pt x="31" y="5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ŝļíḋé">
              <a:extLst>
                <a:ext uri="{FF2B5EF4-FFF2-40B4-BE49-F238E27FC236}">
                  <a16:creationId xmlns:a16="http://schemas.microsoft.com/office/drawing/2014/main" id="{23C2036C-B11C-4718-B3C4-CEDC4B17039F}"/>
                </a:ext>
              </a:extLst>
            </p:cNvPr>
            <p:cNvSpPr/>
            <p:nvPr/>
          </p:nvSpPr>
          <p:spPr bwMode="auto">
            <a:xfrm>
              <a:off x="5573957" y="1836850"/>
              <a:ext cx="76834" cy="48662"/>
            </a:xfrm>
            <a:custGeom>
              <a:avLst/>
              <a:gdLst>
                <a:gd name="T0" fmla="*/ 83 w 90"/>
                <a:gd name="T1" fmla="*/ 0 h 57"/>
                <a:gd name="T2" fmla="*/ 90 w 90"/>
                <a:gd name="T3" fmla="*/ 12 h 57"/>
                <a:gd name="T4" fmla="*/ 7 w 90"/>
                <a:gd name="T5" fmla="*/ 57 h 57"/>
                <a:gd name="T6" fmla="*/ 0 w 90"/>
                <a:gd name="T7" fmla="*/ 43 h 57"/>
                <a:gd name="T8" fmla="*/ 83 w 9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7">
                  <a:moveTo>
                    <a:pt x="83" y="0"/>
                  </a:moveTo>
                  <a:lnTo>
                    <a:pt x="90" y="12"/>
                  </a:lnTo>
                  <a:lnTo>
                    <a:pt x="7" y="57"/>
                  </a:lnTo>
                  <a:lnTo>
                    <a:pt x="0" y="4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ṣ1îḋè">
              <a:extLst>
                <a:ext uri="{FF2B5EF4-FFF2-40B4-BE49-F238E27FC236}">
                  <a16:creationId xmlns:a16="http://schemas.microsoft.com/office/drawing/2014/main" id="{E609D341-E3B8-4E68-AB11-2B0F17D3743E}"/>
                </a:ext>
              </a:extLst>
            </p:cNvPr>
            <p:cNvSpPr/>
            <p:nvPr/>
          </p:nvSpPr>
          <p:spPr bwMode="auto">
            <a:xfrm>
              <a:off x="5517612" y="1836850"/>
              <a:ext cx="70858" cy="48662"/>
            </a:xfrm>
            <a:custGeom>
              <a:avLst/>
              <a:gdLst>
                <a:gd name="T0" fmla="*/ 83 w 83"/>
                <a:gd name="T1" fmla="*/ 48 h 57"/>
                <a:gd name="T2" fmla="*/ 78 w 83"/>
                <a:gd name="T3" fmla="*/ 57 h 57"/>
                <a:gd name="T4" fmla="*/ 0 w 83"/>
                <a:gd name="T5" fmla="*/ 10 h 57"/>
                <a:gd name="T6" fmla="*/ 5 w 83"/>
                <a:gd name="T7" fmla="*/ 0 h 57"/>
                <a:gd name="T8" fmla="*/ 83 w 83"/>
                <a:gd name="T9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7">
                  <a:moveTo>
                    <a:pt x="83" y="48"/>
                  </a:moveTo>
                  <a:lnTo>
                    <a:pt x="78" y="57"/>
                  </a:lnTo>
                  <a:lnTo>
                    <a:pt x="0" y="10"/>
                  </a:lnTo>
                  <a:lnTo>
                    <a:pt x="5" y="0"/>
                  </a:lnTo>
                  <a:lnTo>
                    <a:pt x="83" y="48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şļïḋe">
              <a:extLst>
                <a:ext uri="{FF2B5EF4-FFF2-40B4-BE49-F238E27FC236}">
                  <a16:creationId xmlns:a16="http://schemas.microsoft.com/office/drawing/2014/main" id="{4ABB0C6E-7DF4-435C-819A-FE4EB29CAF8A}"/>
                </a:ext>
              </a:extLst>
            </p:cNvPr>
            <p:cNvSpPr/>
            <p:nvPr/>
          </p:nvSpPr>
          <p:spPr bwMode="auto">
            <a:xfrm>
              <a:off x="5445047" y="2497621"/>
              <a:ext cx="282578" cy="274041"/>
            </a:xfrm>
            <a:custGeom>
              <a:avLst/>
              <a:gdLst>
                <a:gd name="T0" fmla="*/ 140 w 140"/>
                <a:gd name="T1" fmla="*/ 115 h 136"/>
                <a:gd name="T2" fmla="*/ 115 w 140"/>
                <a:gd name="T3" fmla="*/ 136 h 136"/>
                <a:gd name="T4" fmla="*/ 22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2 w 140"/>
                <a:gd name="T11" fmla="*/ 0 h 136"/>
                <a:gd name="T12" fmla="*/ 115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8" y="136"/>
                    <a:pt x="115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9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8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ś1ïďè">
              <a:extLst>
                <a:ext uri="{FF2B5EF4-FFF2-40B4-BE49-F238E27FC236}">
                  <a16:creationId xmlns:a16="http://schemas.microsoft.com/office/drawing/2014/main" id="{3429E69E-EB8A-455C-A72D-516413B3347A}"/>
                </a:ext>
              </a:extLst>
            </p:cNvPr>
            <p:cNvSpPr/>
            <p:nvPr/>
          </p:nvSpPr>
          <p:spPr bwMode="auto">
            <a:xfrm>
              <a:off x="5519319" y="2533477"/>
              <a:ext cx="125495" cy="202329"/>
            </a:xfrm>
            <a:custGeom>
              <a:avLst/>
              <a:gdLst>
                <a:gd name="T0" fmla="*/ 62 w 62"/>
                <a:gd name="T1" fmla="*/ 30 h 100"/>
                <a:gd name="T2" fmla="*/ 32 w 62"/>
                <a:gd name="T3" fmla="*/ 100 h 100"/>
                <a:gd name="T4" fmla="*/ 1 w 62"/>
                <a:gd name="T5" fmla="*/ 31 h 100"/>
                <a:gd name="T6" fmla="*/ 31 w 62"/>
                <a:gd name="T7" fmla="*/ 0 h 100"/>
                <a:gd name="T8" fmla="*/ 62 w 62"/>
                <a:gd name="T9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">
                  <a:moveTo>
                    <a:pt x="62" y="30"/>
                  </a:moveTo>
                  <a:cubicBezTo>
                    <a:pt x="62" y="47"/>
                    <a:pt x="32" y="100"/>
                    <a:pt x="32" y="100"/>
                  </a:cubicBezTo>
                  <a:cubicBezTo>
                    <a:pt x="32" y="100"/>
                    <a:pt x="1" y="48"/>
                    <a:pt x="1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ṣļïdé">
              <a:extLst>
                <a:ext uri="{FF2B5EF4-FFF2-40B4-BE49-F238E27FC236}">
                  <a16:creationId xmlns:a16="http://schemas.microsoft.com/office/drawing/2014/main" id="{5027091A-0B1D-477E-AFD0-E3133531AEE8}"/>
                </a:ext>
              </a:extLst>
            </p:cNvPr>
            <p:cNvSpPr/>
            <p:nvPr/>
          </p:nvSpPr>
          <p:spPr bwMode="auto">
            <a:xfrm>
              <a:off x="5547491" y="2561649"/>
              <a:ext cx="69151" cy="69151"/>
            </a:xfrm>
            <a:custGeom>
              <a:avLst/>
              <a:gdLst>
                <a:gd name="T0" fmla="*/ 1 w 34"/>
                <a:gd name="T1" fmla="*/ 17 h 34"/>
                <a:gd name="T2" fmla="*/ 17 w 34"/>
                <a:gd name="T3" fmla="*/ 0 h 34"/>
                <a:gd name="T4" fmla="*/ 34 w 34"/>
                <a:gd name="T5" fmla="*/ 17 h 34"/>
                <a:gd name="T6" fmla="*/ 17 w 34"/>
                <a:gd name="T7" fmla="*/ 34 h 34"/>
                <a:gd name="T8" fmla="*/ 1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" y="17"/>
                  </a:move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26"/>
                    <a:pt x="27" y="33"/>
                    <a:pt x="17" y="34"/>
                  </a:cubicBezTo>
                  <a:cubicBezTo>
                    <a:pt x="8" y="34"/>
                    <a:pt x="1" y="26"/>
                    <a:pt x="1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šḷiḍé">
              <a:extLst>
                <a:ext uri="{FF2B5EF4-FFF2-40B4-BE49-F238E27FC236}">
                  <a16:creationId xmlns:a16="http://schemas.microsoft.com/office/drawing/2014/main" id="{6A4CA89F-9D65-4541-B7B0-8CFF90F94ED3}"/>
                </a:ext>
              </a:extLst>
            </p:cNvPr>
            <p:cNvSpPr/>
            <p:nvPr/>
          </p:nvSpPr>
          <p:spPr bwMode="auto">
            <a:xfrm>
              <a:off x="6220214" y="2117721"/>
              <a:ext cx="282578" cy="274895"/>
            </a:xfrm>
            <a:custGeom>
              <a:avLst/>
              <a:gdLst>
                <a:gd name="T0" fmla="*/ 140 w 140"/>
                <a:gd name="T1" fmla="*/ 115 h 136"/>
                <a:gd name="T2" fmla="*/ 117 w 140"/>
                <a:gd name="T3" fmla="*/ 136 h 136"/>
                <a:gd name="T4" fmla="*/ 23 w 140"/>
                <a:gd name="T5" fmla="*/ 136 h 136"/>
                <a:gd name="T6" fmla="*/ 0 w 140"/>
                <a:gd name="T7" fmla="*/ 115 h 136"/>
                <a:gd name="T8" fmla="*/ 0 w 140"/>
                <a:gd name="T9" fmla="*/ 22 h 136"/>
                <a:gd name="T10" fmla="*/ 23 w 140"/>
                <a:gd name="T11" fmla="*/ 0 h 136"/>
                <a:gd name="T12" fmla="*/ 117 w 140"/>
                <a:gd name="T13" fmla="*/ 0 h 136"/>
                <a:gd name="T14" fmla="*/ 140 w 140"/>
                <a:gd name="T15" fmla="*/ 22 h 136"/>
                <a:gd name="T16" fmla="*/ 140 w 140"/>
                <a:gd name="T17" fmla="*/ 11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36">
                  <a:moveTo>
                    <a:pt x="140" y="115"/>
                  </a:moveTo>
                  <a:cubicBezTo>
                    <a:pt x="140" y="128"/>
                    <a:pt x="129" y="136"/>
                    <a:pt x="117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10" y="136"/>
                    <a:pt x="0" y="128"/>
                    <a:pt x="0" y="1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9" y="0"/>
                    <a:pt x="140" y="9"/>
                    <a:pt x="140" y="22"/>
                  </a:cubicBezTo>
                  <a:lnTo>
                    <a:pt x="140" y="115"/>
                  </a:lnTo>
                  <a:close/>
                </a:path>
              </a:pathLst>
            </a:custGeom>
            <a:solidFill>
              <a:srgbClr val="1BB6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ṧļidé">
              <a:extLst>
                <a:ext uri="{FF2B5EF4-FFF2-40B4-BE49-F238E27FC236}">
                  <a16:creationId xmlns:a16="http://schemas.microsoft.com/office/drawing/2014/main" id="{CB63C88B-5079-48E8-9C28-FFDE3EDD5581}"/>
                </a:ext>
              </a:extLst>
            </p:cNvPr>
            <p:cNvSpPr/>
            <p:nvPr/>
          </p:nvSpPr>
          <p:spPr bwMode="auto">
            <a:xfrm>
              <a:off x="6268876" y="2160406"/>
              <a:ext cx="187816" cy="169035"/>
            </a:xfrm>
            <a:custGeom>
              <a:avLst/>
              <a:gdLst>
                <a:gd name="T0" fmla="*/ 93 w 93"/>
                <a:gd name="T1" fmla="*/ 42 h 84"/>
                <a:gd name="T2" fmla="*/ 46 w 93"/>
                <a:gd name="T3" fmla="*/ 84 h 84"/>
                <a:gd name="T4" fmla="*/ 15 w 93"/>
                <a:gd name="T5" fmla="*/ 74 h 84"/>
                <a:gd name="T6" fmla="*/ 0 w 93"/>
                <a:gd name="T7" fmla="*/ 42 h 84"/>
                <a:gd name="T8" fmla="*/ 46 w 93"/>
                <a:gd name="T9" fmla="*/ 0 h 84"/>
                <a:gd name="T10" fmla="*/ 93 w 93"/>
                <a:gd name="T11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84">
                  <a:moveTo>
                    <a:pt x="93" y="42"/>
                  </a:moveTo>
                  <a:cubicBezTo>
                    <a:pt x="93" y="65"/>
                    <a:pt x="72" y="84"/>
                    <a:pt x="46" y="84"/>
                  </a:cubicBezTo>
                  <a:cubicBezTo>
                    <a:pt x="34" y="84"/>
                    <a:pt x="24" y="80"/>
                    <a:pt x="15" y="74"/>
                  </a:cubicBezTo>
                  <a:cubicBezTo>
                    <a:pt x="6" y="66"/>
                    <a:pt x="0" y="55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ṣlîḋè">
              <a:extLst>
                <a:ext uri="{FF2B5EF4-FFF2-40B4-BE49-F238E27FC236}">
                  <a16:creationId xmlns:a16="http://schemas.microsoft.com/office/drawing/2014/main" id="{8EC7EDCE-2256-4B12-8A6F-66C5695719DE}"/>
                </a:ext>
              </a:extLst>
            </p:cNvPr>
            <p:cNvSpPr/>
            <p:nvPr/>
          </p:nvSpPr>
          <p:spPr bwMode="auto">
            <a:xfrm>
              <a:off x="5832630" y="1738674"/>
              <a:ext cx="282578" cy="282578"/>
            </a:xfrm>
            <a:custGeom>
              <a:avLst/>
              <a:gdLst>
                <a:gd name="T0" fmla="*/ 140 w 140"/>
                <a:gd name="T1" fmla="*/ 117 h 140"/>
                <a:gd name="T2" fmla="*/ 117 w 140"/>
                <a:gd name="T3" fmla="*/ 140 h 140"/>
                <a:gd name="T4" fmla="*/ 23 w 140"/>
                <a:gd name="T5" fmla="*/ 140 h 140"/>
                <a:gd name="T6" fmla="*/ 0 w 140"/>
                <a:gd name="T7" fmla="*/ 117 h 140"/>
                <a:gd name="T8" fmla="*/ 0 w 140"/>
                <a:gd name="T9" fmla="*/ 23 h 140"/>
                <a:gd name="T10" fmla="*/ 23 w 140"/>
                <a:gd name="T11" fmla="*/ 0 h 140"/>
                <a:gd name="T12" fmla="*/ 117 w 140"/>
                <a:gd name="T13" fmla="*/ 0 h 140"/>
                <a:gd name="T14" fmla="*/ 140 w 140"/>
                <a:gd name="T15" fmla="*/ 23 h 140"/>
                <a:gd name="T16" fmla="*/ 140 w 140"/>
                <a:gd name="T17" fmla="*/ 11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0">
                  <a:moveTo>
                    <a:pt x="140" y="117"/>
                  </a:moveTo>
                  <a:cubicBezTo>
                    <a:pt x="140" y="130"/>
                    <a:pt x="130" y="140"/>
                    <a:pt x="117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10" y="140"/>
                    <a:pt x="0" y="130"/>
                    <a:pt x="0" y="11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40" y="10"/>
                    <a:pt x="140" y="23"/>
                  </a:cubicBezTo>
                  <a:lnTo>
                    <a:pt x="140" y="117"/>
                  </a:lnTo>
                  <a:close/>
                </a:path>
              </a:pathLst>
            </a:custGeom>
            <a:solidFill>
              <a:srgbClr val="C5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ṣļíďè">
              <a:extLst>
                <a:ext uri="{FF2B5EF4-FFF2-40B4-BE49-F238E27FC236}">
                  <a16:creationId xmlns:a16="http://schemas.microsoft.com/office/drawing/2014/main" id="{D912A3C3-8B0D-46B4-99F2-CE07427C83A6}"/>
                </a:ext>
              </a:extLst>
            </p:cNvPr>
            <p:cNvSpPr/>
            <p:nvPr/>
          </p:nvSpPr>
          <p:spPr bwMode="auto">
            <a:xfrm>
              <a:off x="5881292" y="1802702"/>
              <a:ext cx="193792" cy="153668"/>
            </a:xfrm>
            <a:custGeom>
              <a:avLst/>
              <a:gdLst>
                <a:gd name="T0" fmla="*/ 96 w 96"/>
                <a:gd name="T1" fmla="*/ 60 h 76"/>
                <a:gd name="T2" fmla="*/ 80 w 96"/>
                <a:gd name="T3" fmla="*/ 76 h 76"/>
                <a:gd name="T4" fmla="*/ 16 w 96"/>
                <a:gd name="T5" fmla="*/ 76 h 76"/>
                <a:gd name="T6" fmla="*/ 0 w 96"/>
                <a:gd name="T7" fmla="*/ 60 h 76"/>
                <a:gd name="T8" fmla="*/ 0 w 96"/>
                <a:gd name="T9" fmla="*/ 16 h 76"/>
                <a:gd name="T10" fmla="*/ 16 w 96"/>
                <a:gd name="T11" fmla="*/ 0 h 76"/>
                <a:gd name="T12" fmla="*/ 80 w 96"/>
                <a:gd name="T13" fmla="*/ 0 h 76"/>
                <a:gd name="T14" fmla="*/ 96 w 96"/>
                <a:gd name="T15" fmla="*/ 16 h 76"/>
                <a:gd name="T16" fmla="*/ 96 w 96"/>
                <a:gd name="T17" fmla="*/ 6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">
                  <a:moveTo>
                    <a:pt x="96" y="60"/>
                  </a:moveTo>
                  <a:cubicBezTo>
                    <a:pt x="96" y="69"/>
                    <a:pt x="89" y="76"/>
                    <a:pt x="80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7" y="76"/>
                    <a:pt x="0" y="69"/>
                    <a:pt x="0" y="6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6" y="7"/>
                    <a:pt x="96" y="16"/>
                  </a:cubicBezTo>
                  <a:lnTo>
                    <a:pt x="96" y="60"/>
                  </a:lnTo>
                  <a:close/>
                </a:path>
              </a:pathLst>
            </a:cu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ṧḷiḋé">
              <a:extLst>
                <a:ext uri="{FF2B5EF4-FFF2-40B4-BE49-F238E27FC236}">
                  <a16:creationId xmlns:a16="http://schemas.microsoft.com/office/drawing/2014/main" id="{7F6C13D2-48BA-433F-98BA-6017E1B62F99}"/>
                </a:ext>
              </a:extLst>
            </p:cNvPr>
            <p:cNvSpPr/>
            <p:nvPr/>
          </p:nvSpPr>
          <p:spPr bwMode="auto">
            <a:xfrm>
              <a:off x="5931661" y="1835143"/>
              <a:ext cx="82810" cy="84518"/>
            </a:xfrm>
            <a:prstGeom prst="ellipse">
              <a:avLst/>
            </a:prstGeom>
            <a:solidFill>
              <a:srgbClr val="C3C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Sľíďè">
              <a:extLst>
                <a:ext uri="{FF2B5EF4-FFF2-40B4-BE49-F238E27FC236}">
                  <a16:creationId xmlns:a16="http://schemas.microsoft.com/office/drawing/2014/main" id="{32F0A01B-F5C1-4A81-96E8-87D2028B4259}"/>
                </a:ext>
              </a:extLst>
            </p:cNvPr>
            <p:cNvSpPr/>
            <p:nvPr/>
          </p:nvSpPr>
          <p:spPr bwMode="auto">
            <a:xfrm>
              <a:off x="5943613" y="1849656"/>
              <a:ext cx="56345" cy="56345"/>
            </a:xfrm>
            <a:prstGeom prst="ellipse">
              <a:avLst/>
            </a:pr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ṩļiḍé">
              <a:extLst>
                <a:ext uri="{FF2B5EF4-FFF2-40B4-BE49-F238E27FC236}">
                  <a16:creationId xmlns:a16="http://schemas.microsoft.com/office/drawing/2014/main" id="{01C2A89C-1F5B-419A-8D88-82BCF8AE028A}"/>
                </a:ext>
              </a:extLst>
            </p:cNvPr>
            <p:cNvSpPr/>
            <p:nvPr/>
          </p:nvSpPr>
          <p:spPr bwMode="auto">
            <a:xfrm>
              <a:off x="5896659" y="1778798"/>
              <a:ext cx="32441" cy="40124"/>
            </a:xfrm>
            <a:prstGeom prst="rect">
              <a:avLst/>
            </a:prstGeom>
            <a:solidFill>
              <a:srgbClr val="35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slîḓè">
              <a:extLst>
                <a:ext uri="{FF2B5EF4-FFF2-40B4-BE49-F238E27FC236}">
                  <a16:creationId xmlns:a16="http://schemas.microsoft.com/office/drawing/2014/main" id="{7930DA6A-C947-423D-916D-FE1AEDB84715}"/>
                </a:ext>
              </a:extLst>
            </p:cNvPr>
            <p:cNvSpPr/>
            <p:nvPr/>
          </p:nvSpPr>
          <p:spPr bwMode="auto">
            <a:xfrm>
              <a:off x="5445047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śliḑè">
              <a:extLst>
                <a:ext uri="{FF2B5EF4-FFF2-40B4-BE49-F238E27FC236}">
                  <a16:creationId xmlns:a16="http://schemas.microsoft.com/office/drawing/2014/main" id="{F24F891F-4746-4A9F-858C-7DE126EE99B0}"/>
                </a:ext>
              </a:extLst>
            </p:cNvPr>
            <p:cNvSpPr/>
            <p:nvPr/>
          </p:nvSpPr>
          <p:spPr bwMode="auto">
            <a:xfrm>
              <a:off x="5492854" y="2180041"/>
              <a:ext cx="153668" cy="162205"/>
            </a:xfrm>
            <a:custGeom>
              <a:avLst/>
              <a:gdLst>
                <a:gd name="T0" fmla="*/ 76 w 76"/>
                <a:gd name="T1" fmla="*/ 0 h 80"/>
                <a:gd name="T2" fmla="*/ 24 w 76"/>
                <a:gd name="T3" fmla="*/ 1 h 80"/>
                <a:gd name="T4" fmla="*/ 24 w 76"/>
                <a:gd name="T5" fmla="*/ 49 h 80"/>
                <a:gd name="T6" fmla="*/ 9 w 76"/>
                <a:gd name="T7" fmla="*/ 52 h 80"/>
                <a:gd name="T8" fmla="*/ 5 w 76"/>
                <a:gd name="T9" fmla="*/ 74 h 80"/>
                <a:gd name="T10" fmla="*/ 27 w 76"/>
                <a:gd name="T11" fmla="*/ 75 h 80"/>
                <a:gd name="T12" fmla="*/ 34 w 76"/>
                <a:gd name="T13" fmla="*/ 59 h 80"/>
                <a:gd name="T14" fmla="*/ 35 w 76"/>
                <a:gd name="T15" fmla="*/ 9 h 80"/>
                <a:gd name="T16" fmla="*/ 64 w 76"/>
                <a:gd name="T17" fmla="*/ 9 h 80"/>
                <a:gd name="T18" fmla="*/ 64 w 76"/>
                <a:gd name="T19" fmla="*/ 49 h 80"/>
                <a:gd name="T20" fmla="*/ 50 w 76"/>
                <a:gd name="T21" fmla="*/ 52 h 80"/>
                <a:gd name="T22" fmla="*/ 46 w 76"/>
                <a:gd name="T23" fmla="*/ 74 h 80"/>
                <a:gd name="T24" fmla="*/ 68 w 76"/>
                <a:gd name="T25" fmla="*/ 75 h 80"/>
                <a:gd name="T26" fmla="*/ 75 w 76"/>
                <a:gd name="T27" fmla="*/ 62 h 80"/>
                <a:gd name="T28" fmla="*/ 76 w 76"/>
                <a:gd name="T2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80">
                  <a:moveTo>
                    <a:pt x="76" y="0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0" y="47"/>
                    <a:pt x="14" y="49"/>
                    <a:pt x="9" y="52"/>
                  </a:cubicBezTo>
                  <a:cubicBezTo>
                    <a:pt x="2" y="58"/>
                    <a:pt x="0" y="68"/>
                    <a:pt x="5" y="74"/>
                  </a:cubicBezTo>
                  <a:cubicBezTo>
                    <a:pt x="10" y="80"/>
                    <a:pt x="20" y="80"/>
                    <a:pt x="27" y="75"/>
                  </a:cubicBezTo>
                  <a:cubicBezTo>
                    <a:pt x="33" y="70"/>
                    <a:pt x="34" y="65"/>
                    <a:pt x="34" y="5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0" y="47"/>
                    <a:pt x="55" y="48"/>
                    <a:pt x="50" y="52"/>
                  </a:cubicBezTo>
                  <a:cubicBezTo>
                    <a:pt x="42" y="58"/>
                    <a:pt x="41" y="68"/>
                    <a:pt x="46" y="74"/>
                  </a:cubicBezTo>
                  <a:cubicBezTo>
                    <a:pt x="50" y="80"/>
                    <a:pt x="61" y="80"/>
                    <a:pt x="68" y="75"/>
                  </a:cubicBezTo>
                  <a:cubicBezTo>
                    <a:pt x="72" y="71"/>
                    <a:pt x="74" y="67"/>
                    <a:pt x="75" y="62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ṡḻíḍé">
              <a:extLst>
                <a:ext uri="{FF2B5EF4-FFF2-40B4-BE49-F238E27FC236}">
                  <a16:creationId xmlns:a16="http://schemas.microsoft.com/office/drawing/2014/main" id="{79737CFA-4652-44F9-9C6B-645827F3C8D8}"/>
                </a:ext>
              </a:extLst>
            </p:cNvPr>
            <p:cNvSpPr/>
            <p:nvPr/>
          </p:nvSpPr>
          <p:spPr bwMode="auto">
            <a:xfrm>
              <a:off x="5832630" y="2126258"/>
              <a:ext cx="274041" cy="274041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3D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śľïdê">
              <a:extLst>
                <a:ext uri="{FF2B5EF4-FFF2-40B4-BE49-F238E27FC236}">
                  <a16:creationId xmlns:a16="http://schemas.microsoft.com/office/drawing/2014/main" id="{D4F4A2BA-A6EF-4067-8C54-AD8C3A422BA8}"/>
                </a:ext>
              </a:extLst>
            </p:cNvPr>
            <p:cNvSpPr/>
            <p:nvPr/>
          </p:nvSpPr>
          <p:spPr bwMode="auto">
            <a:xfrm>
              <a:off x="5884707" y="2174065"/>
              <a:ext cx="131471" cy="133179"/>
            </a:xfrm>
            <a:prstGeom prst="ellipse">
              <a:avLst/>
            </a:prstGeom>
            <a:solidFill>
              <a:srgbClr val="FFBF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ṣļïdê">
              <a:extLst>
                <a:ext uri="{FF2B5EF4-FFF2-40B4-BE49-F238E27FC236}">
                  <a16:creationId xmlns:a16="http://schemas.microsoft.com/office/drawing/2014/main" id="{F5367C5A-28D5-4F43-8EB4-F27F097D1B50}"/>
                </a:ext>
              </a:extLst>
            </p:cNvPr>
            <p:cNvSpPr/>
            <p:nvPr/>
          </p:nvSpPr>
          <p:spPr bwMode="auto">
            <a:xfrm>
              <a:off x="5874462" y="2224434"/>
              <a:ext cx="210013" cy="113543"/>
            </a:xfrm>
            <a:custGeom>
              <a:avLst/>
              <a:gdLst>
                <a:gd name="T0" fmla="*/ 98 w 104"/>
                <a:gd name="T1" fmla="*/ 56 h 56"/>
                <a:gd name="T2" fmla="*/ 103 w 104"/>
                <a:gd name="T3" fmla="*/ 46 h 56"/>
                <a:gd name="T4" fmla="*/ 91 w 104"/>
                <a:gd name="T5" fmla="*/ 32 h 56"/>
                <a:gd name="T6" fmla="*/ 87 w 104"/>
                <a:gd name="T7" fmla="*/ 32 h 56"/>
                <a:gd name="T8" fmla="*/ 87 w 104"/>
                <a:gd name="T9" fmla="*/ 28 h 56"/>
                <a:gd name="T10" fmla="*/ 83 w 104"/>
                <a:gd name="T11" fmla="*/ 20 h 56"/>
                <a:gd name="T12" fmla="*/ 72 w 104"/>
                <a:gd name="T13" fmla="*/ 15 h 56"/>
                <a:gd name="T14" fmla="*/ 67 w 104"/>
                <a:gd name="T15" fmla="*/ 15 h 56"/>
                <a:gd name="T16" fmla="*/ 52 w 104"/>
                <a:gd name="T17" fmla="*/ 0 h 56"/>
                <a:gd name="T18" fmla="*/ 35 w 104"/>
                <a:gd name="T19" fmla="*/ 15 h 56"/>
                <a:gd name="T20" fmla="*/ 35 w 104"/>
                <a:gd name="T21" fmla="*/ 20 h 56"/>
                <a:gd name="T22" fmla="*/ 32 w 104"/>
                <a:gd name="T23" fmla="*/ 19 h 56"/>
                <a:gd name="T24" fmla="*/ 14 w 104"/>
                <a:gd name="T25" fmla="*/ 35 h 56"/>
                <a:gd name="T26" fmla="*/ 14 w 104"/>
                <a:gd name="T27" fmla="*/ 37 h 56"/>
                <a:gd name="T28" fmla="*/ 7 w 104"/>
                <a:gd name="T29" fmla="*/ 40 h 56"/>
                <a:gd name="T30" fmla="*/ 4 w 104"/>
                <a:gd name="T31" fmla="*/ 56 h 56"/>
                <a:gd name="T32" fmla="*/ 98 w 10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6">
                  <a:moveTo>
                    <a:pt x="98" y="56"/>
                  </a:moveTo>
                  <a:cubicBezTo>
                    <a:pt x="101" y="54"/>
                    <a:pt x="103" y="50"/>
                    <a:pt x="103" y="46"/>
                  </a:cubicBezTo>
                  <a:cubicBezTo>
                    <a:pt x="104" y="39"/>
                    <a:pt x="98" y="33"/>
                    <a:pt x="91" y="32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0"/>
                    <a:pt x="87" y="29"/>
                    <a:pt x="87" y="28"/>
                  </a:cubicBezTo>
                  <a:cubicBezTo>
                    <a:pt x="86" y="25"/>
                    <a:pt x="85" y="22"/>
                    <a:pt x="83" y="20"/>
                  </a:cubicBezTo>
                  <a:cubicBezTo>
                    <a:pt x="80" y="17"/>
                    <a:pt x="76" y="15"/>
                    <a:pt x="72" y="15"/>
                  </a:cubicBezTo>
                  <a:cubicBezTo>
                    <a:pt x="70" y="15"/>
                    <a:pt x="69" y="15"/>
                    <a:pt x="67" y="15"/>
                  </a:cubicBezTo>
                  <a:cubicBezTo>
                    <a:pt x="66" y="8"/>
                    <a:pt x="60" y="0"/>
                    <a:pt x="52" y="0"/>
                  </a:cubicBezTo>
                  <a:cubicBezTo>
                    <a:pt x="43" y="0"/>
                    <a:pt x="35" y="6"/>
                    <a:pt x="35" y="15"/>
                  </a:cubicBezTo>
                  <a:cubicBezTo>
                    <a:pt x="34" y="17"/>
                    <a:pt x="35" y="18"/>
                    <a:pt x="35" y="20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3" y="19"/>
                    <a:pt x="14" y="25"/>
                    <a:pt x="14" y="35"/>
                  </a:cubicBezTo>
                  <a:cubicBezTo>
                    <a:pt x="14" y="36"/>
                    <a:pt x="14" y="36"/>
                    <a:pt x="14" y="37"/>
                  </a:cubicBezTo>
                  <a:cubicBezTo>
                    <a:pt x="11" y="38"/>
                    <a:pt x="9" y="39"/>
                    <a:pt x="7" y="40"/>
                  </a:cubicBezTo>
                  <a:cubicBezTo>
                    <a:pt x="1" y="43"/>
                    <a:pt x="0" y="51"/>
                    <a:pt x="4" y="56"/>
                  </a:cubicBezTo>
                  <a:lnTo>
                    <a:pt x="9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$liḓé">
              <a:extLst>
                <a:ext uri="{FF2B5EF4-FFF2-40B4-BE49-F238E27FC236}">
                  <a16:creationId xmlns:a16="http://schemas.microsoft.com/office/drawing/2014/main" id="{635C3B70-E64D-4C2D-A5F7-9C720A8B34AD}"/>
                </a:ext>
              </a:extLst>
            </p:cNvPr>
            <p:cNvSpPr/>
            <p:nvPr/>
          </p:nvSpPr>
          <p:spPr bwMode="auto">
            <a:xfrm>
              <a:off x="5832630" y="2505304"/>
              <a:ext cx="274041" cy="274895"/>
            </a:xfrm>
            <a:custGeom>
              <a:avLst/>
              <a:gdLst>
                <a:gd name="T0" fmla="*/ 136 w 136"/>
                <a:gd name="T1" fmla="*/ 114 h 136"/>
                <a:gd name="T2" fmla="*/ 114 w 136"/>
                <a:gd name="T3" fmla="*/ 136 h 136"/>
                <a:gd name="T4" fmla="*/ 22 w 136"/>
                <a:gd name="T5" fmla="*/ 136 h 136"/>
                <a:gd name="T6" fmla="*/ 0 w 136"/>
                <a:gd name="T7" fmla="*/ 114 h 136"/>
                <a:gd name="T8" fmla="*/ 0 w 136"/>
                <a:gd name="T9" fmla="*/ 22 h 136"/>
                <a:gd name="T10" fmla="*/ 22 w 136"/>
                <a:gd name="T11" fmla="*/ 0 h 136"/>
                <a:gd name="T12" fmla="*/ 114 w 136"/>
                <a:gd name="T13" fmla="*/ 0 h 136"/>
                <a:gd name="T14" fmla="*/ 136 w 136"/>
                <a:gd name="T15" fmla="*/ 22 h 136"/>
                <a:gd name="T16" fmla="*/ 136 w 136"/>
                <a:gd name="T17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136" y="114"/>
                  </a:moveTo>
                  <a:cubicBezTo>
                    <a:pt x="136" y="126"/>
                    <a:pt x="126" y="136"/>
                    <a:pt x="114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10" y="136"/>
                    <a:pt x="0" y="126"/>
                    <a:pt x="0" y="1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6" y="0"/>
                    <a:pt x="136" y="10"/>
                    <a:pt x="136" y="22"/>
                  </a:cubicBezTo>
                  <a:lnTo>
                    <a:pt x="136" y="114"/>
                  </a:lnTo>
                  <a:close/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śḻíďe">
              <a:extLst>
                <a:ext uri="{FF2B5EF4-FFF2-40B4-BE49-F238E27FC236}">
                  <a16:creationId xmlns:a16="http://schemas.microsoft.com/office/drawing/2014/main" id="{0F490BDF-3D6E-4EB8-AE0F-888FBB3ADD7C}"/>
                </a:ext>
              </a:extLst>
            </p:cNvPr>
            <p:cNvSpPr/>
            <p:nvPr/>
          </p:nvSpPr>
          <p:spPr bwMode="auto">
            <a:xfrm>
              <a:off x="5937637" y="2675192"/>
              <a:ext cx="56345" cy="72565"/>
            </a:xfrm>
            <a:custGeom>
              <a:avLst/>
              <a:gdLst>
                <a:gd name="T0" fmla="*/ 28 w 28"/>
                <a:gd name="T1" fmla="*/ 28 h 36"/>
                <a:gd name="T2" fmla="*/ 20 w 28"/>
                <a:gd name="T3" fmla="*/ 36 h 36"/>
                <a:gd name="T4" fmla="*/ 8 w 28"/>
                <a:gd name="T5" fmla="*/ 36 h 36"/>
                <a:gd name="T6" fmla="*/ 0 w 28"/>
                <a:gd name="T7" fmla="*/ 28 h 36"/>
                <a:gd name="T8" fmla="*/ 0 w 28"/>
                <a:gd name="T9" fmla="*/ 8 h 36"/>
                <a:gd name="T10" fmla="*/ 8 w 28"/>
                <a:gd name="T11" fmla="*/ 0 h 36"/>
                <a:gd name="T12" fmla="*/ 20 w 28"/>
                <a:gd name="T13" fmla="*/ 0 h 36"/>
                <a:gd name="T14" fmla="*/ 28 w 28"/>
                <a:gd name="T15" fmla="*/ 8 h 36"/>
                <a:gd name="T16" fmla="*/ 28 w 28"/>
                <a:gd name="T17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8"/>
                  </a:moveTo>
                  <a:cubicBezTo>
                    <a:pt x="28" y="33"/>
                    <a:pt x="25" y="36"/>
                    <a:pt x="20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0" y="33"/>
                    <a:pt x="0" y="2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5" y="0"/>
                    <a:pt x="28" y="3"/>
                    <a:pt x="28" y="8"/>
                  </a:cubicBezTo>
                  <a:lnTo>
                    <a:pt x="28" y="28"/>
                  </a:lnTo>
                  <a:close/>
                </a:path>
              </a:pathLst>
            </a:custGeom>
            <a:solidFill>
              <a:srgbClr val="6A6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ṧľïḍé">
              <a:extLst>
                <a:ext uri="{FF2B5EF4-FFF2-40B4-BE49-F238E27FC236}">
                  <a16:creationId xmlns:a16="http://schemas.microsoft.com/office/drawing/2014/main" id="{A73CC9CE-BD3E-4EC1-8BC5-B097E8418857}"/>
                </a:ext>
              </a:extLst>
            </p:cNvPr>
            <p:cNvSpPr/>
            <p:nvPr/>
          </p:nvSpPr>
          <p:spPr bwMode="auto">
            <a:xfrm>
              <a:off x="5890683" y="2536038"/>
              <a:ext cx="153668" cy="185255"/>
            </a:xfrm>
            <a:custGeom>
              <a:avLst/>
              <a:gdLst>
                <a:gd name="T0" fmla="*/ 76 w 76"/>
                <a:gd name="T1" fmla="*/ 38 h 92"/>
                <a:gd name="T2" fmla="*/ 38 w 76"/>
                <a:gd name="T3" fmla="*/ 0 h 92"/>
                <a:gd name="T4" fmla="*/ 0 w 76"/>
                <a:gd name="T5" fmla="*/ 38 h 92"/>
                <a:gd name="T6" fmla="*/ 18 w 76"/>
                <a:gd name="T7" fmla="*/ 70 h 92"/>
                <a:gd name="T8" fmla="*/ 38 w 76"/>
                <a:gd name="T9" fmla="*/ 92 h 92"/>
                <a:gd name="T10" fmla="*/ 58 w 76"/>
                <a:gd name="T11" fmla="*/ 70 h 92"/>
                <a:gd name="T12" fmla="*/ 76 w 76"/>
                <a:gd name="T13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2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1"/>
                    <a:pt x="7" y="63"/>
                    <a:pt x="18" y="70"/>
                  </a:cubicBezTo>
                  <a:cubicBezTo>
                    <a:pt x="19" y="82"/>
                    <a:pt x="21" y="92"/>
                    <a:pt x="38" y="92"/>
                  </a:cubicBezTo>
                  <a:cubicBezTo>
                    <a:pt x="55" y="92"/>
                    <a:pt x="57" y="82"/>
                    <a:pt x="58" y="70"/>
                  </a:cubicBezTo>
                  <a:cubicBezTo>
                    <a:pt x="69" y="63"/>
                    <a:pt x="76" y="51"/>
                    <a:pt x="76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$1ïḍe">
              <a:extLst>
                <a:ext uri="{FF2B5EF4-FFF2-40B4-BE49-F238E27FC236}">
                  <a16:creationId xmlns:a16="http://schemas.microsoft.com/office/drawing/2014/main" id="{E37E8F1C-DC9D-4310-94E5-2B161D700467}"/>
                </a:ext>
              </a:extLst>
            </p:cNvPr>
            <p:cNvSpPr/>
            <p:nvPr/>
          </p:nvSpPr>
          <p:spPr bwMode="auto">
            <a:xfrm>
              <a:off x="5929100" y="2596651"/>
              <a:ext cx="81102" cy="140862"/>
            </a:xfrm>
            <a:custGeom>
              <a:avLst/>
              <a:gdLst>
                <a:gd name="T0" fmla="*/ 30 w 40"/>
                <a:gd name="T1" fmla="*/ 3 h 70"/>
                <a:gd name="T2" fmla="*/ 27 w 40"/>
                <a:gd name="T3" fmla="*/ 1 h 70"/>
                <a:gd name="T4" fmla="*/ 18 w 40"/>
                <a:gd name="T5" fmla="*/ 8 h 70"/>
                <a:gd name="T6" fmla="*/ 14 w 40"/>
                <a:gd name="T7" fmla="*/ 1 h 70"/>
                <a:gd name="T8" fmla="*/ 10 w 40"/>
                <a:gd name="T9" fmla="*/ 1 h 70"/>
                <a:gd name="T10" fmla="*/ 13 w 40"/>
                <a:gd name="T11" fmla="*/ 64 h 70"/>
                <a:gd name="T12" fmla="*/ 14 w 40"/>
                <a:gd name="T13" fmla="*/ 64 h 70"/>
                <a:gd name="T14" fmla="*/ 13 w 40"/>
                <a:gd name="T15" fmla="*/ 7 h 70"/>
                <a:gd name="T16" fmla="*/ 15 w 40"/>
                <a:gd name="T17" fmla="*/ 20 h 70"/>
                <a:gd name="T18" fmla="*/ 20 w 40"/>
                <a:gd name="T19" fmla="*/ 21 h 70"/>
                <a:gd name="T20" fmla="*/ 27 w 40"/>
                <a:gd name="T21" fmla="*/ 7 h 70"/>
                <a:gd name="T22" fmla="*/ 29 w 40"/>
                <a:gd name="T23" fmla="*/ 18 h 70"/>
                <a:gd name="T24" fmla="*/ 27 w 40"/>
                <a:gd name="T25" fmla="*/ 36 h 70"/>
                <a:gd name="T26" fmla="*/ 21 w 40"/>
                <a:gd name="T27" fmla="*/ 66 h 70"/>
                <a:gd name="T28" fmla="*/ 27 w 40"/>
                <a:gd name="T29" fmla="*/ 67 h 70"/>
                <a:gd name="T30" fmla="*/ 30 w 40"/>
                <a:gd name="T31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70">
                  <a:moveTo>
                    <a:pt x="30" y="3"/>
                  </a:moveTo>
                  <a:cubicBezTo>
                    <a:pt x="30" y="2"/>
                    <a:pt x="29" y="1"/>
                    <a:pt x="27" y="1"/>
                  </a:cubicBezTo>
                  <a:cubicBezTo>
                    <a:pt x="23" y="3"/>
                    <a:pt x="20" y="5"/>
                    <a:pt x="18" y="8"/>
                  </a:cubicBezTo>
                  <a:cubicBezTo>
                    <a:pt x="17" y="5"/>
                    <a:pt x="16" y="3"/>
                    <a:pt x="14" y="1"/>
                  </a:cubicBezTo>
                  <a:cubicBezTo>
                    <a:pt x="13" y="0"/>
                    <a:pt x="11" y="0"/>
                    <a:pt x="10" y="1"/>
                  </a:cubicBezTo>
                  <a:cubicBezTo>
                    <a:pt x="0" y="19"/>
                    <a:pt x="7" y="46"/>
                    <a:pt x="13" y="64"/>
                  </a:cubicBezTo>
                  <a:cubicBezTo>
                    <a:pt x="13" y="65"/>
                    <a:pt x="14" y="65"/>
                    <a:pt x="14" y="64"/>
                  </a:cubicBezTo>
                  <a:cubicBezTo>
                    <a:pt x="14" y="46"/>
                    <a:pt x="5" y="25"/>
                    <a:pt x="13" y="7"/>
                  </a:cubicBezTo>
                  <a:cubicBezTo>
                    <a:pt x="15" y="11"/>
                    <a:pt x="15" y="16"/>
                    <a:pt x="15" y="20"/>
                  </a:cubicBezTo>
                  <a:cubicBezTo>
                    <a:pt x="15" y="24"/>
                    <a:pt x="20" y="24"/>
                    <a:pt x="20" y="21"/>
                  </a:cubicBezTo>
                  <a:cubicBezTo>
                    <a:pt x="20" y="20"/>
                    <a:pt x="25" y="3"/>
                    <a:pt x="27" y="7"/>
                  </a:cubicBezTo>
                  <a:cubicBezTo>
                    <a:pt x="28" y="10"/>
                    <a:pt x="28" y="15"/>
                    <a:pt x="29" y="18"/>
                  </a:cubicBezTo>
                  <a:cubicBezTo>
                    <a:pt x="29" y="24"/>
                    <a:pt x="28" y="30"/>
                    <a:pt x="27" y="36"/>
                  </a:cubicBezTo>
                  <a:cubicBezTo>
                    <a:pt x="25" y="46"/>
                    <a:pt x="21" y="56"/>
                    <a:pt x="21" y="66"/>
                  </a:cubicBezTo>
                  <a:cubicBezTo>
                    <a:pt x="22" y="70"/>
                    <a:pt x="26" y="70"/>
                    <a:pt x="27" y="67"/>
                  </a:cubicBezTo>
                  <a:cubicBezTo>
                    <a:pt x="29" y="46"/>
                    <a:pt x="40" y="22"/>
                    <a:pt x="30" y="3"/>
                  </a:cubicBezTo>
                </a:path>
              </a:pathLst>
            </a:custGeom>
            <a:solidFill>
              <a:srgbClr val="FFA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ṣ1iḑe">
              <a:extLst>
                <a:ext uri="{FF2B5EF4-FFF2-40B4-BE49-F238E27FC236}">
                  <a16:creationId xmlns:a16="http://schemas.microsoft.com/office/drawing/2014/main" id="{BA459BDE-884E-4C1D-B315-16A24C2715B2}"/>
                </a:ext>
              </a:extLst>
            </p:cNvPr>
            <p:cNvSpPr/>
            <p:nvPr/>
          </p:nvSpPr>
          <p:spPr bwMode="auto">
            <a:xfrm>
              <a:off x="6220214" y="1730137"/>
              <a:ext cx="290261" cy="291115"/>
            </a:xfrm>
            <a:custGeom>
              <a:avLst/>
              <a:gdLst>
                <a:gd name="T0" fmla="*/ 144 w 144"/>
                <a:gd name="T1" fmla="*/ 23 h 144"/>
                <a:gd name="T2" fmla="*/ 121 w 144"/>
                <a:gd name="T3" fmla="*/ 0 h 144"/>
                <a:gd name="T4" fmla="*/ 23 w 144"/>
                <a:gd name="T5" fmla="*/ 0 h 144"/>
                <a:gd name="T6" fmla="*/ 0 w 144"/>
                <a:gd name="T7" fmla="*/ 23 h 144"/>
                <a:gd name="T8" fmla="*/ 0 w 144"/>
                <a:gd name="T9" fmla="*/ 121 h 144"/>
                <a:gd name="T10" fmla="*/ 23 w 144"/>
                <a:gd name="T11" fmla="*/ 144 h 144"/>
                <a:gd name="T12" fmla="*/ 121 w 144"/>
                <a:gd name="T13" fmla="*/ 144 h 144"/>
                <a:gd name="T14" fmla="*/ 144 w 144"/>
                <a:gd name="T15" fmla="*/ 121 h 144"/>
                <a:gd name="T16" fmla="*/ 144 w 144"/>
                <a:gd name="T17" fmla="*/ 23 h 144"/>
                <a:gd name="T18" fmla="*/ 116 w 144"/>
                <a:gd name="T19" fmla="*/ 27 h 144"/>
                <a:gd name="T20" fmla="*/ 116 w 144"/>
                <a:gd name="T21" fmla="*/ 29 h 144"/>
                <a:gd name="T22" fmla="*/ 116 w 144"/>
                <a:gd name="T23" fmla="*/ 108 h 144"/>
                <a:gd name="T24" fmla="*/ 116 w 144"/>
                <a:gd name="T25" fmla="*/ 112 h 144"/>
                <a:gd name="T26" fmla="*/ 116 w 144"/>
                <a:gd name="T27" fmla="*/ 116 h 144"/>
                <a:gd name="T28" fmla="*/ 28 w 144"/>
                <a:gd name="T29" fmla="*/ 116 h 144"/>
                <a:gd name="T30" fmla="*/ 28 w 144"/>
                <a:gd name="T31" fmla="*/ 112 h 144"/>
                <a:gd name="T32" fmla="*/ 28 w 144"/>
                <a:gd name="T33" fmla="*/ 108 h 144"/>
                <a:gd name="T34" fmla="*/ 28 w 144"/>
                <a:gd name="T35" fmla="*/ 29 h 144"/>
                <a:gd name="T36" fmla="*/ 28 w 144"/>
                <a:gd name="T37" fmla="*/ 27 h 144"/>
                <a:gd name="T38" fmla="*/ 28 w 144"/>
                <a:gd name="T39" fmla="*/ 20 h 144"/>
                <a:gd name="T40" fmla="*/ 116 w 144"/>
                <a:gd name="T41" fmla="*/ 20 h 144"/>
                <a:gd name="T42" fmla="*/ 116 w 144"/>
                <a:gd name="T43" fmla="*/ 2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144" y="23"/>
                  </a:moveTo>
                  <a:cubicBezTo>
                    <a:pt x="144" y="10"/>
                    <a:pt x="134" y="0"/>
                    <a:pt x="1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4"/>
                    <a:pt x="10" y="144"/>
                    <a:pt x="23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34" y="144"/>
                    <a:pt x="144" y="134"/>
                    <a:pt x="144" y="121"/>
                  </a:cubicBezTo>
                  <a:lnTo>
                    <a:pt x="144" y="23"/>
                  </a:lnTo>
                  <a:close/>
                  <a:moveTo>
                    <a:pt x="116" y="27"/>
                  </a:moveTo>
                  <a:cubicBezTo>
                    <a:pt x="116" y="29"/>
                    <a:pt x="116" y="29"/>
                    <a:pt x="116" y="29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16" y="20"/>
                    <a:pt x="116" y="20"/>
                    <a:pt x="116" y="20"/>
                  </a:cubicBezTo>
                  <a:lnTo>
                    <a:pt x="116" y="27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ṩlíḋè">
              <a:extLst>
                <a:ext uri="{FF2B5EF4-FFF2-40B4-BE49-F238E27FC236}">
                  <a16:creationId xmlns:a16="http://schemas.microsoft.com/office/drawing/2014/main" id="{91BAC9E3-DB40-4FA4-A9DF-794DA005AB1B}"/>
                </a:ext>
              </a:extLst>
            </p:cNvPr>
            <p:cNvSpPr/>
            <p:nvPr/>
          </p:nvSpPr>
          <p:spPr bwMode="auto">
            <a:xfrm>
              <a:off x="6276559" y="1778798"/>
              <a:ext cx="177572" cy="177571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208 h 208"/>
                <a:gd name="T4" fmla="*/ 208 w 208"/>
                <a:gd name="T5" fmla="*/ 0 h 208"/>
                <a:gd name="T6" fmla="*/ 0 w 208"/>
                <a:gd name="T7" fmla="*/ 0 h 208"/>
                <a:gd name="T8" fmla="*/ 0 w 208"/>
                <a:gd name="T9" fmla="*/ 208 h 208"/>
                <a:gd name="T10" fmla="*/ 76 w 208"/>
                <a:gd name="T11" fmla="*/ 57 h 208"/>
                <a:gd name="T12" fmla="*/ 156 w 208"/>
                <a:gd name="T13" fmla="*/ 109 h 208"/>
                <a:gd name="T14" fmla="*/ 76 w 208"/>
                <a:gd name="T15" fmla="*/ 161 h 208"/>
                <a:gd name="T16" fmla="*/ 76 w 208"/>
                <a:gd name="T17" fmla="*/ 5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8">
                  <a:moveTo>
                    <a:pt x="0" y="208"/>
                  </a:moveTo>
                  <a:lnTo>
                    <a:pt x="208" y="208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208"/>
                  </a:lnTo>
                  <a:close/>
                  <a:moveTo>
                    <a:pt x="76" y="57"/>
                  </a:moveTo>
                  <a:lnTo>
                    <a:pt x="156" y="109"/>
                  </a:lnTo>
                  <a:lnTo>
                    <a:pt x="76" y="161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šļiḋe">
              <a:extLst>
                <a:ext uri="{FF2B5EF4-FFF2-40B4-BE49-F238E27FC236}">
                  <a16:creationId xmlns:a16="http://schemas.microsoft.com/office/drawing/2014/main" id="{EC67198A-3141-4CAF-9B61-46A53315F7E0}"/>
                </a:ext>
              </a:extLst>
            </p:cNvPr>
            <p:cNvSpPr/>
            <p:nvPr/>
          </p:nvSpPr>
          <p:spPr bwMode="auto">
            <a:xfrm>
              <a:off x="6276559" y="1770261"/>
              <a:ext cx="177572" cy="14513"/>
            </a:xfrm>
            <a:custGeom>
              <a:avLst/>
              <a:gdLst>
                <a:gd name="T0" fmla="*/ 0 w 208"/>
                <a:gd name="T1" fmla="*/ 17 h 17"/>
                <a:gd name="T2" fmla="*/ 0 w 208"/>
                <a:gd name="T3" fmla="*/ 10 h 17"/>
                <a:gd name="T4" fmla="*/ 208 w 208"/>
                <a:gd name="T5" fmla="*/ 10 h 17"/>
                <a:gd name="T6" fmla="*/ 208 w 208"/>
                <a:gd name="T7" fmla="*/ 17 h 17"/>
                <a:gd name="T8" fmla="*/ 208 w 208"/>
                <a:gd name="T9" fmla="*/ 0 h 17"/>
                <a:gd name="T10" fmla="*/ 0 w 208"/>
                <a:gd name="T11" fmla="*/ 0 h 17"/>
                <a:gd name="T12" fmla="*/ 0 w 20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7">
                  <a:moveTo>
                    <a:pt x="0" y="17"/>
                  </a:moveTo>
                  <a:lnTo>
                    <a:pt x="0" y="10"/>
                  </a:lnTo>
                  <a:lnTo>
                    <a:pt x="208" y="10"/>
                  </a:lnTo>
                  <a:lnTo>
                    <a:pt x="208" y="17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ṩľíḑè">
              <a:extLst>
                <a:ext uri="{FF2B5EF4-FFF2-40B4-BE49-F238E27FC236}">
                  <a16:creationId xmlns:a16="http://schemas.microsoft.com/office/drawing/2014/main" id="{C8929539-2788-419A-9A7C-D1B471A386DD}"/>
                </a:ext>
              </a:extLst>
            </p:cNvPr>
            <p:cNvSpPr/>
            <p:nvPr/>
          </p:nvSpPr>
          <p:spPr bwMode="auto">
            <a:xfrm>
              <a:off x="6276559" y="1956370"/>
              <a:ext cx="177572" cy="7683"/>
            </a:xfrm>
            <a:custGeom>
              <a:avLst/>
              <a:gdLst>
                <a:gd name="T0" fmla="*/ 0 w 208"/>
                <a:gd name="T1" fmla="*/ 0 h 9"/>
                <a:gd name="T2" fmla="*/ 0 w 208"/>
                <a:gd name="T3" fmla="*/ 9 h 9"/>
                <a:gd name="T4" fmla="*/ 208 w 208"/>
                <a:gd name="T5" fmla="*/ 9 h 9"/>
                <a:gd name="T6" fmla="*/ 208 w 208"/>
                <a:gd name="T7" fmla="*/ 0 h 9"/>
                <a:gd name="T8" fmla="*/ 208 w 208"/>
                <a:gd name="T9" fmla="*/ 0 h 9"/>
                <a:gd name="T10" fmla="*/ 0 w 208"/>
                <a:gd name="T11" fmla="*/ 0 h 9"/>
                <a:gd name="T12" fmla="*/ 0 w 20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9">
                  <a:moveTo>
                    <a:pt x="0" y="0"/>
                  </a:moveTo>
                  <a:lnTo>
                    <a:pt x="0" y="9"/>
                  </a:lnTo>
                  <a:lnTo>
                    <a:pt x="208" y="9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53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S1ïḋê">
              <a:extLst>
                <a:ext uri="{FF2B5EF4-FFF2-40B4-BE49-F238E27FC236}">
                  <a16:creationId xmlns:a16="http://schemas.microsoft.com/office/drawing/2014/main" id="{5D55B739-6214-41C0-B50F-04F95179D692}"/>
                </a:ext>
              </a:extLst>
            </p:cNvPr>
            <p:cNvSpPr/>
            <p:nvPr/>
          </p:nvSpPr>
          <p:spPr bwMode="auto">
            <a:xfrm>
              <a:off x="6341441" y="1827459"/>
              <a:ext cx="68297" cy="88786"/>
            </a:xfrm>
            <a:custGeom>
              <a:avLst/>
              <a:gdLst>
                <a:gd name="T0" fmla="*/ 0 w 80"/>
                <a:gd name="T1" fmla="*/ 0 h 104"/>
                <a:gd name="T2" fmla="*/ 0 w 80"/>
                <a:gd name="T3" fmla="*/ 104 h 104"/>
                <a:gd name="T4" fmla="*/ 80 w 80"/>
                <a:gd name="T5" fmla="*/ 52 h 104"/>
                <a:gd name="T6" fmla="*/ 0 w 80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4">
                  <a:moveTo>
                    <a:pt x="0" y="0"/>
                  </a:moveTo>
                  <a:lnTo>
                    <a:pt x="0" y="104"/>
                  </a:lnTo>
                  <a:lnTo>
                    <a:pt x="8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şḻide">
              <a:extLst>
                <a:ext uri="{FF2B5EF4-FFF2-40B4-BE49-F238E27FC236}">
                  <a16:creationId xmlns:a16="http://schemas.microsoft.com/office/drawing/2014/main" id="{F466D601-D019-4EFD-A4E5-584458DCD16B}"/>
                </a:ext>
              </a:extLst>
            </p:cNvPr>
            <p:cNvSpPr/>
            <p:nvPr/>
          </p:nvSpPr>
          <p:spPr bwMode="auto">
            <a:xfrm>
              <a:off x="5254670" y="4160645"/>
              <a:ext cx="420025" cy="215989"/>
            </a:xfrm>
            <a:custGeom>
              <a:avLst/>
              <a:gdLst>
                <a:gd name="T0" fmla="*/ 46 w 208"/>
                <a:gd name="T1" fmla="*/ 95 h 107"/>
                <a:gd name="T2" fmla="*/ 208 w 208"/>
                <a:gd name="T3" fmla="*/ 0 h 107"/>
                <a:gd name="T4" fmla="*/ 54 w 208"/>
                <a:gd name="T5" fmla="*/ 0 h 107"/>
                <a:gd name="T6" fmla="*/ 46 w 208"/>
                <a:gd name="T7" fmla="*/ 9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7">
                  <a:moveTo>
                    <a:pt x="46" y="95"/>
                  </a:moveTo>
                  <a:cubicBezTo>
                    <a:pt x="85" y="107"/>
                    <a:pt x="145" y="61"/>
                    <a:pt x="208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0" y="41"/>
                    <a:pt x="0" y="81"/>
                    <a:pt x="46" y="9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şḷïḑè">
              <a:extLst>
                <a:ext uri="{FF2B5EF4-FFF2-40B4-BE49-F238E27FC236}">
                  <a16:creationId xmlns:a16="http://schemas.microsoft.com/office/drawing/2014/main" id="{4C23C679-EECE-4E02-BF54-BE8ECB6D2D34}"/>
                </a:ext>
              </a:extLst>
            </p:cNvPr>
            <p:cNvSpPr/>
            <p:nvPr/>
          </p:nvSpPr>
          <p:spPr bwMode="auto">
            <a:xfrm>
              <a:off x="4923430" y="2521525"/>
              <a:ext cx="286846" cy="319287"/>
            </a:xfrm>
            <a:custGeom>
              <a:avLst/>
              <a:gdLst>
                <a:gd name="T0" fmla="*/ 39 w 142"/>
                <a:gd name="T1" fmla="*/ 119 h 158"/>
                <a:gd name="T2" fmla="*/ 142 w 142"/>
                <a:gd name="T3" fmla="*/ 158 h 158"/>
                <a:gd name="T4" fmla="*/ 142 w 142"/>
                <a:gd name="T5" fmla="*/ 0 h 158"/>
                <a:gd name="T6" fmla="*/ 39 w 142"/>
                <a:gd name="T7" fmla="*/ 11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58">
                  <a:moveTo>
                    <a:pt x="39" y="119"/>
                  </a:moveTo>
                  <a:cubicBezTo>
                    <a:pt x="61" y="150"/>
                    <a:pt x="102" y="158"/>
                    <a:pt x="142" y="158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92" y="20"/>
                    <a:pt x="0" y="66"/>
                    <a:pt x="39" y="119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ṧľiḓé">
              <a:extLst>
                <a:ext uri="{FF2B5EF4-FFF2-40B4-BE49-F238E27FC236}">
                  <a16:creationId xmlns:a16="http://schemas.microsoft.com/office/drawing/2014/main" id="{11C9A16A-6091-43D7-AC17-611E24F1A749}"/>
                </a:ext>
              </a:extLst>
            </p:cNvPr>
            <p:cNvSpPr/>
            <p:nvPr/>
          </p:nvSpPr>
          <p:spPr bwMode="auto">
            <a:xfrm>
              <a:off x="4816717" y="3038019"/>
              <a:ext cx="393560" cy="426001"/>
            </a:xfrm>
            <a:custGeom>
              <a:avLst/>
              <a:gdLst>
                <a:gd name="T0" fmla="*/ 75 w 195"/>
                <a:gd name="T1" fmla="*/ 187 h 211"/>
                <a:gd name="T2" fmla="*/ 195 w 195"/>
                <a:gd name="T3" fmla="*/ 189 h 211"/>
                <a:gd name="T4" fmla="*/ 195 w 195"/>
                <a:gd name="T5" fmla="*/ 0 h 211"/>
                <a:gd name="T6" fmla="*/ 75 w 195"/>
                <a:gd name="T7" fmla="*/ 18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11">
                  <a:moveTo>
                    <a:pt x="75" y="187"/>
                  </a:moveTo>
                  <a:cubicBezTo>
                    <a:pt x="108" y="211"/>
                    <a:pt x="155" y="204"/>
                    <a:pt x="195" y="189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26" y="42"/>
                    <a:pt x="0" y="132"/>
                    <a:pt x="75" y="187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śḻiḋê">
              <a:extLst>
                <a:ext uri="{FF2B5EF4-FFF2-40B4-BE49-F238E27FC236}">
                  <a16:creationId xmlns:a16="http://schemas.microsoft.com/office/drawing/2014/main" id="{E3B77CCB-C970-4DCD-A93B-2B1993D92AA8}"/>
                </a:ext>
              </a:extLst>
            </p:cNvPr>
            <p:cNvSpPr/>
            <p:nvPr/>
          </p:nvSpPr>
          <p:spPr bwMode="auto">
            <a:xfrm>
              <a:off x="6056302" y="2123696"/>
              <a:ext cx="1318981" cy="2912854"/>
            </a:xfrm>
            <a:custGeom>
              <a:avLst/>
              <a:gdLst>
                <a:gd name="T0" fmla="*/ 485 w 653"/>
                <a:gd name="T1" fmla="*/ 235 h 1443"/>
                <a:gd name="T2" fmla="*/ 346 w 653"/>
                <a:gd name="T3" fmla="*/ 20 h 1443"/>
                <a:gd name="T4" fmla="*/ 342 w 653"/>
                <a:gd name="T5" fmla="*/ 590 h 1443"/>
                <a:gd name="T6" fmla="*/ 188 w 653"/>
                <a:gd name="T7" fmla="*/ 190 h 1443"/>
                <a:gd name="T8" fmla="*/ 86 w 653"/>
                <a:gd name="T9" fmla="*/ 7 h 1443"/>
                <a:gd name="T10" fmla="*/ 22 w 653"/>
                <a:gd name="T11" fmla="*/ 191 h 1443"/>
                <a:gd name="T12" fmla="*/ 107 w 653"/>
                <a:gd name="T13" fmla="*/ 538 h 1443"/>
                <a:gd name="T14" fmla="*/ 132 w 653"/>
                <a:gd name="T15" fmla="*/ 1010 h 1443"/>
                <a:gd name="T16" fmla="*/ 60 w 653"/>
                <a:gd name="T17" fmla="*/ 1009 h 1443"/>
                <a:gd name="T18" fmla="*/ 113 w 653"/>
                <a:gd name="T19" fmla="*/ 1152 h 1443"/>
                <a:gd name="T20" fmla="*/ 137 w 653"/>
                <a:gd name="T21" fmla="*/ 1433 h 1443"/>
                <a:gd name="T22" fmla="*/ 563 w 653"/>
                <a:gd name="T23" fmla="*/ 1443 h 1443"/>
                <a:gd name="T24" fmla="*/ 622 w 653"/>
                <a:gd name="T25" fmla="*/ 644 h 1443"/>
                <a:gd name="T26" fmla="*/ 485 w 653"/>
                <a:gd name="T27" fmla="*/ 235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" h="1443">
                  <a:moveTo>
                    <a:pt x="485" y="235"/>
                  </a:moveTo>
                  <a:cubicBezTo>
                    <a:pt x="440" y="138"/>
                    <a:pt x="415" y="20"/>
                    <a:pt x="346" y="20"/>
                  </a:cubicBezTo>
                  <a:cubicBezTo>
                    <a:pt x="342" y="590"/>
                    <a:pt x="342" y="590"/>
                    <a:pt x="342" y="590"/>
                  </a:cubicBezTo>
                  <a:cubicBezTo>
                    <a:pt x="342" y="590"/>
                    <a:pt x="196" y="234"/>
                    <a:pt x="188" y="190"/>
                  </a:cubicBezTo>
                  <a:cubicBezTo>
                    <a:pt x="181" y="146"/>
                    <a:pt x="150" y="14"/>
                    <a:pt x="86" y="7"/>
                  </a:cubicBezTo>
                  <a:cubicBezTo>
                    <a:pt x="23" y="0"/>
                    <a:pt x="0" y="115"/>
                    <a:pt x="22" y="191"/>
                  </a:cubicBezTo>
                  <a:cubicBezTo>
                    <a:pt x="63" y="339"/>
                    <a:pt x="101" y="424"/>
                    <a:pt x="107" y="538"/>
                  </a:cubicBezTo>
                  <a:cubicBezTo>
                    <a:pt x="114" y="642"/>
                    <a:pt x="13" y="718"/>
                    <a:pt x="132" y="1010"/>
                  </a:cubicBezTo>
                  <a:cubicBezTo>
                    <a:pt x="60" y="1009"/>
                    <a:pt x="60" y="1009"/>
                    <a:pt x="60" y="1009"/>
                  </a:cubicBezTo>
                  <a:cubicBezTo>
                    <a:pt x="60" y="1009"/>
                    <a:pt x="43" y="1054"/>
                    <a:pt x="113" y="1152"/>
                  </a:cubicBezTo>
                  <a:cubicBezTo>
                    <a:pt x="144" y="1195"/>
                    <a:pt x="142" y="1344"/>
                    <a:pt x="137" y="1433"/>
                  </a:cubicBezTo>
                  <a:cubicBezTo>
                    <a:pt x="563" y="1443"/>
                    <a:pt x="563" y="1443"/>
                    <a:pt x="563" y="1443"/>
                  </a:cubicBezTo>
                  <a:cubicBezTo>
                    <a:pt x="568" y="1265"/>
                    <a:pt x="597" y="791"/>
                    <a:pt x="622" y="644"/>
                  </a:cubicBezTo>
                  <a:cubicBezTo>
                    <a:pt x="653" y="457"/>
                    <a:pt x="522" y="316"/>
                    <a:pt x="485" y="235"/>
                  </a:cubicBezTo>
                </a:path>
              </a:pathLst>
            </a:custGeom>
            <a:solidFill>
              <a:srgbClr val="F6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ṣḻîḓè">
              <a:extLst>
                <a:ext uri="{FF2B5EF4-FFF2-40B4-BE49-F238E27FC236}">
                  <a16:creationId xmlns:a16="http://schemas.microsoft.com/office/drawing/2014/main" id="{8F6D01A5-90B6-40D7-B797-4A72DC077212}"/>
                </a:ext>
              </a:extLst>
            </p:cNvPr>
            <p:cNvSpPr/>
            <p:nvPr/>
          </p:nvSpPr>
          <p:spPr bwMode="auto">
            <a:xfrm>
              <a:off x="6254362" y="5016916"/>
              <a:ext cx="952739" cy="233916"/>
            </a:xfrm>
            <a:custGeom>
              <a:avLst/>
              <a:gdLst>
                <a:gd name="T0" fmla="*/ 24 w 1116"/>
                <a:gd name="T1" fmla="*/ 0 h 274"/>
                <a:gd name="T2" fmla="*/ 0 w 1116"/>
                <a:gd name="T3" fmla="*/ 232 h 274"/>
                <a:gd name="T4" fmla="*/ 1116 w 1116"/>
                <a:gd name="T5" fmla="*/ 274 h 274"/>
                <a:gd name="T6" fmla="*/ 1116 w 1116"/>
                <a:gd name="T7" fmla="*/ 23 h 274"/>
                <a:gd name="T8" fmla="*/ 1100 w 1116"/>
                <a:gd name="T9" fmla="*/ 23 h 274"/>
                <a:gd name="T10" fmla="*/ 92 w 1116"/>
                <a:gd name="T11" fmla="*/ 0 h 274"/>
                <a:gd name="T12" fmla="*/ 24 w 1116"/>
                <a:gd name="T1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6" h="274">
                  <a:moveTo>
                    <a:pt x="24" y="0"/>
                  </a:moveTo>
                  <a:lnTo>
                    <a:pt x="0" y="232"/>
                  </a:lnTo>
                  <a:lnTo>
                    <a:pt x="1116" y="274"/>
                  </a:lnTo>
                  <a:lnTo>
                    <a:pt x="1116" y="23"/>
                  </a:lnTo>
                  <a:lnTo>
                    <a:pt x="1100" y="23"/>
                  </a:lnTo>
                  <a:lnTo>
                    <a:pt x="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F64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ṧlíḓè">
              <a:extLst>
                <a:ext uri="{FF2B5EF4-FFF2-40B4-BE49-F238E27FC236}">
                  <a16:creationId xmlns:a16="http://schemas.microsoft.com/office/drawing/2014/main" id="{F3143927-31E6-4C90-BFD0-DD8679622C45}"/>
                </a:ext>
              </a:extLst>
            </p:cNvPr>
            <p:cNvSpPr/>
            <p:nvPr/>
          </p:nvSpPr>
          <p:spPr bwMode="auto">
            <a:xfrm>
              <a:off x="6109233" y="5214976"/>
              <a:ext cx="1156776" cy="924567"/>
            </a:xfrm>
            <a:custGeom>
              <a:avLst/>
              <a:gdLst>
                <a:gd name="T0" fmla="*/ 118 w 1355"/>
                <a:gd name="T1" fmla="*/ 0 h 1083"/>
                <a:gd name="T2" fmla="*/ 0 w 1355"/>
                <a:gd name="T3" fmla="*/ 1023 h 1083"/>
                <a:gd name="T4" fmla="*/ 1355 w 1355"/>
                <a:gd name="T5" fmla="*/ 1083 h 1083"/>
                <a:gd name="T6" fmla="*/ 1350 w 1355"/>
                <a:gd name="T7" fmla="*/ 45 h 1083"/>
                <a:gd name="T8" fmla="*/ 1286 w 1355"/>
                <a:gd name="T9" fmla="*/ 42 h 1083"/>
                <a:gd name="T10" fmla="*/ 170 w 1355"/>
                <a:gd name="T11" fmla="*/ 0 h 1083"/>
                <a:gd name="T12" fmla="*/ 118 w 1355"/>
                <a:gd name="T13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5" h="1083">
                  <a:moveTo>
                    <a:pt x="118" y="0"/>
                  </a:moveTo>
                  <a:lnTo>
                    <a:pt x="0" y="1023"/>
                  </a:lnTo>
                  <a:lnTo>
                    <a:pt x="1355" y="1083"/>
                  </a:lnTo>
                  <a:lnTo>
                    <a:pt x="1350" y="45"/>
                  </a:lnTo>
                  <a:lnTo>
                    <a:pt x="1286" y="42"/>
                  </a:lnTo>
                  <a:lnTo>
                    <a:pt x="17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0700">
                <a:lumMod val="60000"/>
                <a:lumOff val="4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317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5.4.2 </a:t>
            </a:r>
            <a:r>
              <a:rPr lang="zh-CN" altLang="en-US" dirty="0"/>
              <a:t>数据库的管理和操作</a:t>
            </a:r>
            <a:endParaRPr lang="zh-CN" altLang="zh-CN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9DA439-15BB-43D3-B779-28EC50E2B7C1}"/>
              </a:ext>
            </a:extLst>
          </p:cNvPr>
          <p:cNvSpPr/>
          <p:nvPr/>
        </p:nvSpPr>
        <p:spPr bwMode="auto">
          <a:xfrm>
            <a:off x="-24680" y="6277491"/>
            <a:ext cx="8836194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8" name="内容占位符 17"/>
          <p:cNvSpPr txBox="1">
            <a:spLocks/>
          </p:cNvSpPr>
          <p:nvPr/>
        </p:nvSpPr>
        <p:spPr>
          <a:xfrm>
            <a:off x="502973" y="1105712"/>
            <a:ext cx="10432249" cy="44627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SQLite</a:t>
            </a:r>
            <a:r>
              <a:rPr lang="zh-CN" altLang="en-US" dirty="0"/>
              <a:t>数据库的</a:t>
            </a:r>
            <a:r>
              <a:rPr lang="en-US" altLang="zh-CN" dirty="0"/>
              <a:t>API </a:t>
            </a:r>
            <a:r>
              <a:rPr lang="zh-CN" altLang="en-US" dirty="0"/>
              <a:t>主要有 </a:t>
            </a:r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SQLiteOpenHelper</a:t>
            </a:r>
            <a:r>
              <a:rPr lang="zh-CN" altLang="en-US" dirty="0"/>
              <a:t>。 </a:t>
            </a:r>
          </a:p>
          <a:p>
            <a:r>
              <a:rPr lang="en-US" altLang="zh-CN" dirty="0"/>
              <a:t>        </a:t>
            </a:r>
            <a:r>
              <a:rPr lang="en-US" altLang="zh-CN" b="1" dirty="0" err="1"/>
              <a:t>SQLiteDatabase</a:t>
            </a:r>
            <a:r>
              <a:rPr lang="zh-CN" altLang="en-US" b="1" dirty="0"/>
              <a:t>类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对</a:t>
            </a:r>
            <a:r>
              <a:rPr lang="en-US" altLang="zh-CN" dirty="0"/>
              <a:t>SQLite</a:t>
            </a:r>
            <a:r>
              <a:rPr lang="zh-CN" altLang="en-US" dirty="0"/>
              <a:t>的底层做了封装，几乎所有对数据库的操作最终都通过</a:t>
            </a:r>
            <a:r>
              <a:rPr lang="en-US" altLang="zh-CN" dirty="0" err="1"/>
              <a:t>SQLiteDatabase</a:t>
            </a:r>
            <a:r>
              <a:rPr lang="zh-CN" altLang="en-US" dirty="0"/>
              <a:t>类来实现。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SQLiteOpenHelper</a:t>
            </a:r>
            <a:r>
              <a:rPr lang="zh-CN" altLang="en-US" b="1" dirty="0"/>
              <a:t>类</a:t>
            </a:r>
          </a:p>
          <a:p>
            <a:r>
              <a:rPr lang="zh-CN" altLang="en-US" dirty="0"/>
              <a:t>是一个抽象类，辅助类，主要用于对数据库的版本进行管理，也可以创建数据库。</a:t>
            </a:r>
          </a:p>
          <a:p>
            <a:r>
              <a:rPr lang="zh-CN" altLang="en-US" dirty="0"/>
              <a:t>构造器</a:t>
            </a:r>
            <a:r>
              <a:rPr lang="en-US" altLang="zh-CN" dirty="0" err="1"/>
              <a:t>SQLiteOpenHelper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String name, </a:t>
            </a:r>
            <a:r>
              <a:rPr lang="en-US" altLang="zh-CN" dirty="0" err="1"/>
              <a:t>CursorFactory</a:t>
            </a:r>
            <a:r>
              <a:rPr lang="en-US" altLang="zh-CN" dirty="0"/>
              <a:t> </a:t>
            </a:r>
            <a:r>
              <a:rPr lang="en-US" altLang="zh-CN" dirty="0" err="1"/>
              <a:t>factory,int</a:t>
            </a:r>
            <a:r>
              <a:rPr lang="en-US" altLang="zh-CN" dirty="0"/>
              <a:t> version)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1003006" y="1622433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Oval 14"/>
          <p:cNvSpPr>
            <a:spLocks noChangeArrowheads="1"/>
          </p:cNvSpPr>
          <p:nvPr/>
        </p:nvSpPr>
        <p:spPr bwMode="auto">
          <a:xfrm>
            <a:off x="1004260" y="3144096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3" name="7d976c7e-fb9b-4a9c-b25a-f5a429a3c2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606E646-05BF-4221-87D0-3489428F803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913424" y="4829994"/>
            <a:ext cx="1915910" cy="1803210"/>
            <a:chOff x="3559175" y="1041400"/>
            <a:chExt cx="5073650" cy="4775200"/>
          </a:xfrm>
        </p:grpSpPr>
        <p:sp>
          <p:nvSpPr>
            <p:cNvPr id="84" name="iš1ïḑê">
              <a:extLst>
                <a:ext uri="{FF2B5EF4-FFF2-40B4-BE49-F238E27FC236}">
                  <a16:creationId xmlns:a16="http://schemas.microsoft.com/office/drawing/2014/main" id="{DB15A7AD-D758-4EFC-A33B-FDD6CBFFAED2}"/>
                </a:ext>
              </a:extLst>
            </p:cNvPr>
            <p:cNvSpPr/>
            <p:nvPr/>
          </p:nvSpPr>
          <p:spPr bwMode="auto">
            <a:xfrm>
              <a:off x="7739063" y="4343400"/>
              <a:ext cx="682625" cy="1100138"/>
            </a:xfrm>
            <a:custGeom>
              <a:avLst/>
              <a:gdLst>
                <a:gd name="T0" fmla="*/ 42 w 179"/>
                <a:gd name="T1" fmla="*/ 49 h 289"/>
                <a:gd name="T2" fmla="*/ 36 w 179"/>
                <a:gd name="T3" fmla="*/ 93 h 289"/>
                <a:gd name="T4" fmla="*/ 12 w 179"/>
                <a:gd name="T5" fmla="*/ 104 h 289"/>
                <a:gd name="T6" fmla="*/ 17 w 179"/>
                <a:gd name="T7" fmla="*/ 145 h 289"/>
                <a:gd name="T8" fmla="*/ 33 w 179"/>
                <a:gd name="T9" fmla="*/ 185 h 289"/>
                <a:gd name="T10" fmla="*/ 18 w 179"/>
                <a:gd name="T11" fmla="*/ 203 h 289"/>
                <a:gd name="T12" fmla="*/ 24 w 179"/>
                <a:gd name="T13" fmla="*/ 251 h 289"/>
                <a:gd name="T14" fmla="*/ 144 w 179"/>
                <a:gd name="T15" fmla="*/ 265 h 289"/>
                <a:gd name="T16" fmla="*/ 175 w 179"/>
                <a:gd name="T17" fmla="*/ 229 h 289"/>
                <a:gd name="T18" fmla="*/ 159 w 179"/>
                <a:gd name="T19" fmla="*/ 187 h 289"/>
                <a:gd name="T20" fmla="*/ 143 w 179"/>
                <a:gd name="T21" fmla="*/ 177 h 289"/>
                <a:gd name="T22" fmla="*/ 160 w 179"/>
                <a:gd name="T23" fmla="*/ 151 h 289"/>
                <a:gd name="T24" fmla="*/ 157 w 179"/>
                <a:gd name="T25" fmla="*/ 96 h 289"/>
                <a:gd name="T26" fmla="*/ 137 w 179"/>
                <a:gd name="T27" fmla="*/ 79 h 289"/>
                <a:gd name="T28" fmla="*/ 137 w 179"/>
                <a:gd name="T29" fmla="*/ 61 h 289"/>
                <a:gd name="T30" fmla="*/ 42 w 179"/>
                <a:gd name="T31" fmla="*/ 4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9" h="289">
                  <a:moveTo>
                    <a:pt x="42" y="49"/>
                  </a:moveTo>
                  <a:cubicBezTo>
                    <a:pt x="40" y="64"/>
                    <a:pt x="48" y="83"/>
                    <a:pt x="36" y="93"/>
                  </a:cubicBezTo>
                  <a:cubicBezTo>
                    <a:pt x="29" y="99"/>
                    <a:pt x="19" y="98"/>
                    <a:pt x="12" y="104"/>
                  </a:cubicBezTo>
                  <a:cubicBezTo>
                    <a:pt x="0" y="114"/>
                    <a:pt x="8" y="133"/>
                    <a:pt x="17" y="145"/>
                  </a:cubicBezTo>
                  <a:cubicBezTo>
                    <a:pt x="27" y="156"/>
                    <a:pt x="39" y="171"/>
                    <a:pt x="33" y="185"/>
                  </a:cubicBezTo>
                  <a:cubicBezTo>
                    <a:pt x="30" y="192"/>
                    <a:pt x="23" y="197"/>
                    <a:pt x="18" y="203"/>
                  </a:cubicBezTo>
                  <a:cubicBezTo>
                    <a:pt x="9" y="217"/>
                    <a:pt x="13" y="237"/>
                    <a:pt x="24" y="251"/>
                  </a:cubicBezTo>
                  <a:cubicBezTo>
                    <a:pt x="50" y="286"/>
                    <a:pt x="106" y="289"/>
                    <a:pt x="144" y="265"/>
                  </a:cubicBezTo>
                  <a:cubicBezTo>
                    <a:pt x="158" y="257"/>
                    <a:pt x="170" y="244"/>
                    <a:pt x="175" y="229"/>
                  </a:cubicBezTo>
                  <a:cubicBezTo>
                    <a:pt x="179" y="214"/>
                    <a:pt x="173" y="195"/>
                    <a:pt x="159" y="187"/>
                  </a:cubicBezTo>
                  <a:cubicBezTo>
                    <a:pt x="153" y="184"/>
                    <a:pt x="146" y="183"/>
                    <a:pt x="143" y="177"/>
                  </a:cubicBezTo>
                  <a:cubicBezTo>
                    <a:pt x="138" y="167"/>
                    <a:pt x="152" y="159"/>
                    <a:pt x="160" y="151"/>
                  </a:cubicBezTo>
                  <a:cubicBezTo>
                    <a:pt x="175" y="137"/>
                    <a:pt x="174" y="109"/>
                    <a:pt x="157" y="96"/>
                  </a:cubicBezTo>
                  <a:cubicBezTo>
                    <a:pt x="150" y="91"/>
                    <a:pt x="141" y="88"/>
                    <a:pt x="137" y="79"/>
                  </a:cubicBezTo>
                  <a:cubicBezTo>
                    <a:pt x="135" y="74"/>
                    <a:pt x="136" y="67"/>
                    <a:pt x="137" y="61"/>
                  </a:cubicBezTo>
                  <a:cubicBezTo>
                    <a:pt x="137" y="13"/>
                    <a:pt x="47" y="0"/>
                    <a:pt x="42" y="49"/>
                  </a:cubicBezTo>
                  <a:close/>
                </a:path>
              </a:pathLst>
            </a:custGeom>
            <a:solidFill>
              <a:srgbClr val="5B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šlîdé">
              <a:extLst>
                <a:ext uri="{FF2B5EF4-FFF2-40B4-BE49-F238E27FC236}">
                  <a16:creationId xmlns:a16="http://schemas.microsoft.com/office/drawing/2014/main" id="{2EFCA384-CE43-45D0-9DD2-6EDE3CF1F84F}"/>
                </a:ext>
              </a:extLst>
            </p:cNvPr>
            <p:cNvSpPr/>
            <p:nvPr/>
          </p:nvSpPr>
          <p:spPr bwMode="auto">
            <a:xfrm>
              <a:off x="8070850" y="4643438"/>
              <a:ext cx="7938" cy="750888"/>
            </a:xfrm>
            <a:prstGeom prst="rect">
              <a:avLst/>
            </a:pr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sļïḋé">
              <a:extLst>
                <a:ext uri="{FF2B5EF4-FFF2-40B4-BE49-F238E27FC236}">
                  <a16:creationId xmlns:a16="http://schemas.microsoft.com/office/drawing/2014/main" id="{1D985209-37A0-4180-858F-27605EAFA6E1}"/>
                </a:ext>
              </a:extLst>
            </p:cNvPr>
            <p:cNvSpPr/>
            <p:nvPr/>
          </p:nvSpPr>
          <p:spPr bwMode="auto">
            <a:xfrm>
              <a:off x="7915275" y="4792663"/>
              <a:ext cx="358775" cy="147638"/>
            </a:xfrm>
            <a:custGeom>
              <a:avLst/>
              <a:gdLst>
                <a:gd name="T0" fmla="*/ 101 w 226"/>
                <a:gd name="T1" fmla="*/ 93 h 93"/>
                <a:gd name="T2" fmla="*/ 0 w 226"/>
                <a:gd name="T3" fmla="*/ 9 h 93"/>
                <a:gd name="T4" fmla="*/ 5 w 226"/>
                <a:gd name="T5" fmla="*/ 4 h 93"/>
                <a:gd name="T6" fmla="*/ 101 w 226"/>
                <a:gd name="T7" fmla="*/ 86 h 93"/>
                <a:gd name="T8" fmla="*/ 221 w 226"/>
                <a:gd name="T9" fmla="*/ 0 h 93"/>
                <a:gd name="T10" fmla="*/ 226 w 226"/>
                <a:gd name="T11" fmla="*/ 4 h 93"/>
                <a:gd name="T12" fmla="*/ 101 w 226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3">
                  <a:moveTo>
                    <a:pt x="101" y="93"/>
                  </a:moveTo>
                  <a:lnTo>
                    <a:pt x="0" y="9"/>
                  </a:lnTo>
                  <a:lnTo>
                    <a:pt x="5" y="4"/>
                  </a:lnTo>
                  <a:lnTo>
                    <a:pt x="101" y="86"/>
                  </a:lnTo>
                  <a:lnTo>
                    <a:pt x="221" y="0"/>
                  </a:lnTo>
                  <a:lnTo>
                    <a:pt x="226" y="4"/>
                  </a:lnTo>
                  <a:lnTo>
                    <a:pt x="101" y="93"/>
                  </a:ln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ŝḻïḋe">
              <a:extLst>
                <a:ext uri="{FF2B5EF4-FFF2-40B4-BE49-F238E27FC236}">
                  <a16:creationId xmlns:a16="http://schemas.microsoft.com/office/drawing/2014/main" id="{CC214DD5-F04F-460A-9290-A5E85D5ECBAC}"/>
                </a:ext>
              </a:extLst>
            </p:cNvPr>
            <p:cNvSpPr/>
            <p:nvPr/>
          </p:nvSpPr>
          <p:spPr bwMode="auto">
            <a:xfrm>
              <a:off x="7915275" y="5111750"/>
              <a:ext cx="358775" cy="149225"/>
            </a:xfrm>
            <a:custGeom>
              <a:avLst/>
              <a:gdLst>
                <a:gd name="T0" fmla="*/ 101 w 226"/>
                <a:gd name="T1" fmla="*/ 94 h 94"/>
                <a:gd name="T2" fmla="*/ 0 w 226"/>
                <a:gd name="T3" fmla="*/ 10 h 94"/>
                <a:gd name="T4" fmla="*/ 5 w 226"/>
                <a:gd name="T5" fmla="*/ 5 h 94"/>
                <a:gd name="T6" fmla="*/ 101 w 226"/>
                <a:gd name="T7" fmla="*/ 87 h 94"/>
                <a:gd name="T8" fmla="*/ 221 w 226"/>
                <a:gd name="T9" fmla="*/ 0 h 94"/>
                <a:gd name="T10" fmla="*/ 226 w 226"/>
                <a:gd name="T11" fmla="*/ 5 h 94"/>
                <a:gd name="T12" fmla="*/ 101 w 226"/>
                <a:gd name="T1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4">
                  <a:moveTo>
                    <a:pt x="101" y="94"/>
                  </a:moveTo>
                  <a:lnTo>
                    <a:pt x="0" y="10"/>
                  </a:lnTo>
                  <a:lnTo>
                    <a:pt x="5" y="5"/>
                  </a:lnTo>
                  <a:lnTo>
                    <a:pt x="101" y="87"/>
                  </a:lnTo>
                  <a:lnTo>
                    <a:pt x="221" y="0"/>
                  </a:lnTo>
                  <a:lnTo>
                    <a:pt x="226" y="5"/>
                  </a:lnTo>
                  <a:lnTo>
                    <a:pt x="101" y="94"/>
                  </a:ln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sľiďè">
              <a:extLst>
                <a:ext uri="{FF2B5EF4-FFF2-40B4-BE49-F238E27FC236}">
                  <a16:creationId xmlns:a16="http://schemas.microsoft.com/office/drawing/2014/main" id="{CBBE8187-BCE3-4170-A9CD-27BEA5F9B977}"/>
                </a:ext>
              </a:extLst>
            </p:cNvPr>
            <p:cNvSpPr/>
            <p:nvPr/>
          </p:nvSpPr>
          <p:spPr bwMode="auto">
            <a:xfrm>
              <a:off x="3849688" y="2476500"/>
              <a:ext cx="1231900" cy="1984375"/>
            </a:xfrm>
            <a:custGeom>
              <a:avLst/>
              <a:gdLst>
                <a:gd name="T0" fmla="*/ 75 w 323"/>
                <a:gd name="T1" fmla="*/ 89 h 521"/>
                <a:gd name="T2" fmla="*/ 65 w 323"/>
                <a:gd name="T3" fmla="*/ 167 h 521"/>
                <a:gd name="T4" fmla="*/ 21 w 323"/>
                <a:gd name="T5" fmla="*/ 187 h 521"/>
                <a:gd name="T6" fmla="*/ 31 w 323"/>
                <a:gd name="T7" fmla="*/ 261 h 521"/>
                <a:gd name="T8" fmla="*/ 59 w 323"/>
                <a:gd name="T9" fmla="*/ 334 h 521"/>
                <a:gd name="T10" fmla="*/ 33 w 323"/>
                <a:gd name="T11" fmla="*/ 366 h 521"/>
                <a:gd name="T12" fmla="*/ 42 w 323"/>
                <a:gd name="T13" fmla="*/ 453 h 521"/>
                <a:gd name="T14" fmla="*/ 260 w 323"/>
                <a:gd name="T15" fmla="*/ 478 h 521"/>
                <a:gd name="T16" fmla="*/ 315 w 323"/>
                <a:gd name="T17" fmla="*/ 413 h 521"/>
                <a:gd name="T18" fmla="*/ 287 w 323"/>
                <a:gd name="T19" fmla="*/ 338 h 521"/>
                <a:gd name="T20" fmla="*/ 258 w 323"/>
                <a:gd name="T21" fmla="*/ 320 h 521"/>
                <a:gd name="T22" fmla="*/ 288 w 323"/>
                <a:gd name="T23" fmla="*/ 273 h 521"/>
                <a:gd name="T24" fmla="*/ 284 w 323"/>
                <a:gd name="T25" fmla="*/ 174 h 521"/>
                <a:gd name="T26" fmla="*/ 247 w 323"/>
                <a:gd name="T27" fmla="*/ 143 h 521"/>
                <a:gd name="T28" fmla="*/ 246 w 323"/>
                <a:gd name="T29" fmla="*/ 109 h 521"/>
                <a:gd name="T30" fmla="*/ 75 w 323"/>
                <a:gd name="T31" fmla="*/ 89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3" h="521">
                  <a:moveTo>
                    <a:pt x="75" y="89"/>
                  </a:moveTo>
                  <a:cubicBezTo>
                    <a:pt x="72" y="116"/>
                    <a:pt x="86" y="149"/>
                    <a:pt x="65" y="167"/>
                  </a:cubicBezTo>
                  <a:cubicBezTo>
                    <a:pt x="53" y="178"/>
                    <a:pt x="33" y="176"/>
                    <a:pt x="21" y="187"/>
                  </a:cubicBezTo>
                  <a:cubicBezTo>
                    <a:pt x="0" y="205"/>
                    <a:pt x="14" y="239"/>
                    <a:pt x="31" y="261"/>
                  </a:cubicBezTo>
                  <a:cubicBezTo>
                    <a:pt x="49" y="282"/>
                    <a:pt x="70" y="309"/>
                    <a:pt x="59" y="334"/>
                  </a:cubicBezTo>
                  <a:cubicBezTo>
                    <a:pt x="54" y="347"/>
                    <a:pt x="41" y="355"/>
                    <a:pt x="33" y="366"/>
                  </a:cubicBezTo>
                  <a:cubicBezTo>
                    <a:pt x="15" y="392"/>
                    <a:pt x="24" y="428"/>
                    <a:pt x="42" y="453"/>
                  </a:cubicBezTo>
                  <a:cubicBezTo>
                    <a:pt x="91" y="517"/>
                    <a:pt x="192" y="521"/>
                    <a:pt x="260" y="478"/>
                  </a:cubicBezTo>
                  <a:cubicBezTo>
                    <a:pt x="284" y="463"/>
                    <a:pt x="307" y="441"/>
                    <a:pt x="315" y="413"/>
                  </a:cubicBezTo>
                  <a:cubicBezTo>
                    <a:pt x="323" y="385"/>
                    <a:pt x="313" y="351"/>
                    <a:pt x="287" y="338"/>
                  </a:cubicBezTo>
                  <a:cubicBezTo>
                    <a:pt x="276" y="333"/>
                    <a:pt x="263" y="330"/>
                    <a:pt x="258" y="320"/>
                  </a:cubicBezTo>
                  <a:cubicBezTo>
                    <a:pt x="249" y="301"/>
                    <a:pt x="273" y="287"/>
                    <a:pt x="288" y="273"/>
                  </a:cubicBezTo>
                  <a:cubicBezTo>
                    <a:pt x="317" y="248"/>
                    <a:pt x="314" y="196"/>
                    <a:pt x="284" y="174"/>
                  </a:cubicBezTo>
                  <a:cubicBezTo>
                    <a:pt x="271" y="164"/>
                    <a:pt x="254" y="158"/>
                    <a:pt x="247" y="143"/>
                  </a:cubicBezTo>
                  <a:cubicBezTo>
                    <a:pt x="243" y="133"/>
                    <a:pt x="246" y="121"/>
                    <a:pt x="246" y="109"/>
                  </a:cubicBezTo>
                  <a:cubicBezTo>
                    <a:pt x="248" y="23"/>
                    <a:pt x="84" y="0"/>
                    <a:pt x="75" y="89"/>
                  </a:cubicBezTo>
                  <a:close/>
                </a:path>
              </a:pathLst>
            </a:custGeom>
            <a:solidFill>
              <a:srgbClr val="63A5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sḷíḑe">
              <a:extLst>
                <a:ext uri="{FF2B5EF4-FFF2-40B4-BE49-F238E27FC236}">
                  <a16:creationId xmlns:a16="http://schemas.microsoft.com/office/drawing/2014/main" id="{321D02E4-AA54-4326-80AC-6F96793CD869}"/>
                </a:ext>
              </a:extLst>
            </p:cNvPr>
            <p:cNvSpPr/>
            <p:nvPr/>
          </p:nvSpPr>
          <p:spPr bwMode="auto">
            <a:xfrm>
              <a:off x="4445000" y="3021013"/>
              <a:ext cx="19050" cy="2185988"/>
            </a:xfrm>
            <a:prstGeom prst="rect">
              <a:avLst/>
            </a:pr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ŝḻiḑe">
              <a:extLst>
                <a:ext uri="{FF2B5EF4-FFF2-40B4-BE49-F238E27FC236}">
                  <a16:creationId xmlns:a16="http://schemas.microsoft.com/office/drawing/2014/main" id="{896F7047-0167-4E0A-B5C5-5A73F3B90633}"/>
                </a:ext>
              </a:extLst>
            </p:cNvPr>
            <p:cNvSpPr/>
            <p:nvPr/>
          </p:nvSpPr>
          <p:spPr bwMode="auto">
            <a:xfrm>
              <a:off x="4165600" y="3292475"/>
              <a:ext cx="644525" cy="261938"/>
            </a:xfrm>
            <a:custGeom>
              <a:avLst/>
              <a:gdLst>
                <a:gd name="T0" fmla="*/ 183 w 406"/>
                <a:gd name="T1" fmla="*/ 165 h 165"/>
                <a:gd name="T2" fmla="*/ 0 w 406"/>
                <a:gd name="T3" fmla="*/ 14 h 165"/>
                <a:gd name="T4" fmla="*/ 8 w 406"/>
                <a:gd name="T5" fmla="*/ 7 h 165"/>
                <a:gd name="T6" fmla="*/ 183 w 406"/>
                <a:gd name="T7" fmla="*/ 153 h 165"/>
                <a:gd name="T8" fmla="*/ 399 w 406"/>
                <a:gd name="T9" fmla="*/ 0 h 165"/>
                <a:gd name="T10" fmla="*/ 406 w 406"/>
                <a:gd name="T11" fmla="*/ 7 h 165"/>
                <a:gd name="T12" fmla="*/ 183 w 406"/>
                <a:gd name="T1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165">
                  <a:moveTo>
                    <a:pt x="183" y="165"/>
                  </a:moveTo>
                  <a:lnTo>
                    <a:pt x="0" y="14"/>
                  </a:lnTo>
                  <a:lnTo>
                    <a:pt x="8" y="7"/>
                  </a:lnTo>
                  <a:lnTo>
                    <a:pt x="183" y="153"/>
                  </a:lnTo>
                  <a:lnTo>
                    <a:pt x="399" y="0"/>
                  </a:lnTo>
                  <a:lnTo>
                    <a:pt x="406" y="7"/>
                  </a:lnTo>
                  <a:lnTo>
                    <a:pt x="183" y="165"/>
                  </a:ln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śḷïdê">
              <a:extLst>
                <a:ext uri="{FF2B5EF4-FFF2-40B4-BE49-F238E27FC236}">
                  <a16:creationId xmlns:a16="http://schemas.microsoft.com/office/drawing/2014/main" id="{E417C013-519B-4C9A-806A-D9BCE3E6BE2A}"/>
                </a:ext>
              </a:extLst>
            </p:cNvPr>
            <p:cNvSpPr/>
            <p:nvPr/>
          </p:nvSpPr>
          <p:spPr bwMode="auto">
            <a:xfrm>
              <a:off x="4165600" y="3867150"/>
              <a:ext cx="644525" cy="266700"/>
            </a:xfrm>
            <a:custGeom>
              <a:avLst/>
              <a:gdLst>
                <a:gd name="T0" fmla="*/ 183 w 406"/>
                <a:gd name="T1" fmla="*/ 168 h 168"/>
                <a:gd name="T2" fmla="*/ 0 w 406"/>
                <a:gd name="T3" fmla="*/ 14 h 168"/>
                <a:gd name="T4" fmla="*/ 8 w 406"/>
                <a:gd name="T5" fmla="*/ 7 h 168"/>
                <a:gd name="T6" fmla="*/ 183 w 406"/>
                <a:gd name="T7" fmla="*/ 153 h 168"/>
                <a:gd name="T8" fmla="*/ 399 w 406"/>
                <a:gd name="T9" fmla="*/ 0 h 168"/>
                <a:gd name="T10" fmla="*/ 406 w 406"/>
                <a:gd name="T11" fmla="*/ 7 h 168"/>
                <a:gd name="T12" fmla="*/ 183 w 406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" h="168">
                  <a:moveTo>
                    <a:pt x="183" y="168"/>
                  </a:moveTo>
                  <a:lnTo>
                    <a:pt x="0" y="14"/>
                  </a:lnTo>
                  <a:lnTo>
                    <a:pt x="8" y="7"/>
                  </a:lnTo>
                  <a:lnTo>
                    <a:pt x="183" y="153"/>
                  </a:lnTo>
                  <a:lnTo>
                    <a:pt x="399" y="0"/>
                  </a:lnTo>
                  <a:lnTo>
                    <a:pt x="406" y="7"/>
                  </a:lnTo>
                  <a:lnTo>
                    <a:pt x="183" y="168"/>
                  </a:ln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ṣḷíḓé">
              <a:extLst>
                <a:ext uri="{FF2B5EF4-FFF2-40B4-BE49-F238E27FC236}">
                  <a16:creationId xmlns:a16="http://schemas.microsoft.com/office/drawing/2014/main" id="{F435A8C5-0D7A-4D11-B333-2B11454E6A51}"/>
                </a:ext>
              </a:extLst>
            </p:cNvPr>
            <p:cNvSpPr/>
            <p:nvPr/>
          </p:nvSpPr>
          <p:spPr bwMode="auto">
            <a:xfrm>
              <a:off x="4775507" y="1258888"/>
              <a:ext cx="177800" cy="174625"/>
            </a:xfrm>
            <a:custGeom>
              <a:avLst/>
              <a:gdLst>
                <a:gd name="T0" fmla="*/ 37 w 47"/>
                <a:gd name="T1" fmla="*/ 45 h 46"/>
                <a:gd name="T2" fmla="*/ 1 w 47"/>
                <a:gd name="T3" fmla="*/ 46 h 46"/>
                <a:gd name="T4" fmla="*/ 10 w 47"/>
                <a:gd name="T5" fmla="*/ 1 h 46"/>
                <a:gd name="T6" fmla="*/ 47 w 47"/>
                <a:gd name="T7" fmla="*/ 0 h 46"/>
                <a:gd name="T8" fmla="*/ 37 w 47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6">
                  <a:moveTo>
                    <a:pt x="37" y="45"/>
                  </a:moveTo>
                  <a:cubicBezTo>
                    <a:pt x="1" y="46"/>
                    <a:pt x="1" y="46"/>
                    <a:pt x="1" y="46"/>
                  </a:cubicBezTo>
                  <a:cubicBezTo>
                    <a:pt x="0" y="30"/>
                    <a:pt x="4" y="14"/>
                    <a:pt x="10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0" y="13"/>
                    <a:pt x="37" y="29"/>
                    <a:pt x="37" y="45"/>
                  </a:cubicBezTo>
                </a:path>
              </a:pathLst>
            </a:custGeom>
            <a:solidFill>
              <a:srgbClr val="15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śļïďé">
              <a:extLst>
                <a:ext uri="{FF2B5EF4-FFF2-40B4-BE49-F238E27FC236}">
                  <a16:creationId xmlns:a16="http://schemas.microsoft.com/office/drawing/2014/main" id="{A7382241-07EC-46A2-909E-0126B061E7D5}"/>
                </a:ext>
              </a:extLst>
            </p:cNvPr>
            <p:cNvSpPr/>
            <p:nvPr/>
          </p:nvSpPr>
          <p:spPr bwMode="auto">
            <a:xfrm>
              <a:off x="4813607" y="1162357"/>
              <a:ext cx="215900" cy="109538"/>
            </a:xfrm>
            <a:custGeom>
              <a:avLst/>
              <a:gdLst>
                <a:gd name="T0" fmla="*/ 37 w 57"/>
                <a:gd name="T1" fmla="*/ 28 h 29"/>
                <a:gd name="T2" fmla="*/ 0 w 57"/>
                <a:gd name="T3" fmla="*/ 29 h 29"/>
                <a:gd name="T4" fmla="*/ 21 w 57"/>
                <a:gd name="T5" fmla="*/ 1 h 29"/>
                <a:gd name="T6" fmla="*/ 57 w 57"/>
                <a:gd name="T7" fmla="*/ 0 h 29"/>
                <a:gd name="T8" fmla="*/ 37 w 57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9">
                  <a:moveTo>
                    <a:pt x="37" y="28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5" y="18"/>
                    <a:pt x="12" y="9"/>
                    <a:pt x="21" y="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9" y="7"/>
                    <a:pt x="42" y="17"/>
                    <a:pt x="37" y="28"/>
                  </a:cubicBezTo>
                </a:path>
              </a:pathLst>
            </a:custGeom>
            <a:solidFill>
              <a:srgbClr val="15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šḻîḋê">
              <a:extLst>
                <a:ext uri="{FF2B5EF4-FFF2-40B4-BE49-F238E27FC236}">
                  <a16:creationId xmlns:a16="http://schemas.microsoft.com/office/drawing/2014/main" id="{F51A0230-C60B-4F77-8E78-3FC5DBFB471A}"/>
                </a:ext>
              </a:extLst>
            </p:cNvPr>
            <p:cNvSpPr/>
            <p:nvPr/>
          </p:nvSpPr>
          <p:spPr bwMode="auto">
            <a:xfrm>
              <a:off x="4883150" y="1086157"/>
              <a:ext cx="323850" cy="79375"/>
            </a:xfrm>
            <a:custGeom>
              <a:avLst/>
              <a:gdLst>
                <a:gd name="T0" fmla="*/ 36 w 85"/>
                <a:gd name="T1" fmla="*/ 20 h 21"/>
                <a:gd name="T2" fmla="*/ 0 w 85"/>
                <a:gd name="T3" fmla="*/ 21 h 21"/>
                <a:gd name="T4" fmla="*/ 49 w 85"/>
                <a:gd name="T5" fmla="*/ 1 h 21"/>
                <a:gd name="T6" fmla="*/ 85 w 85"/>
                <a:gd name="T7" fmla="*/ 0 h 21"/>
                <a:gd name="T8" fmla="*/ 36 w 85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1">
                  <a:moveTo>
                    <a:pt x="36" y="2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3" y="9"/>
                    <a:pt x="30" y="1"/>
                    <a:pt x="49" y="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7" y="0"/>
                    <a:pt x="50" y="7"/>
                    <a:pt x="36" y="20"/>
                  </a:cubicBezTo>
                </a:path>
              </a:pathLst>
            </a:custGeom>
            <a:solidFill>
              <a:srgbClr val="15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ṩļíďé">
              <a:extLst>
                <a:ext uri="{FF2B5EF4-FFF2-40B4-BE49-F238E27FC236}">
                  <a16:creationId xmlns:a16="http://schemas.microsoft.com/office/drawing/2014/main" id="{CC0B4E53-BB02-4DDB-929F-A2A75E1416BE}"/>
                </a:ext>
              </a:extLst>
            </p:cNvPr>
            <p:cNvSpPr/>
            <p:nvPr/>
          </p:nvSpPr>
          <p:spPr bwMode="auto">
            <a:xfrm>
              <a:off x="4778682" y="1430338"/>
              <a:ext cx="228600" cy="3719513"/>
            </a:xfrm>
            <a:custGeom>
              <a:avLst/>
              <a:gdLst>
                <a:gd name="T0" fmla="*/ 144 w 144"/>
                <a:gd name="T1" fmla="*/ 2338 h 2343"/>
                <a:gd name="T2" fmla="*/ 58 w 144"/>
                <a:gd name="T3" fmla="*/ 2343 h 2343"/>
                <a:gd name="T4" fmla="*/ 0 w 144"/>
                <a:gd name="T5" fmla="*/ 2 h 2343"/>
                <a:gd name="T6" fmla="*/ 86 w 144"/>
                <a:gd name="T7" fmla="*/ 0 h 2343"/>
                <a:gd name="T8" fmla="*/ 144 w 144"/>
                <a:gd name="T9" fmla="*/ 2338 h 2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343">
                  <a:moveTo>
                    <a:pt x="144" y="2338"/>
                  </a:moveTo>
                  <a:lnTo>
                    <a:pt x="58" y="2343"/>
                  </a:lnTo>
                  <a:lnTo>
                    <a:pt x="0" y="2"/>
                  </a:lnTo>
                  <a:lnTo>
                    <a:pt x="86" y="0"/>
                  </a:lnTo>
                  <a:lnTo>
                    <a:pt x="144" y="2338"/>
                  </a:lnTo>
                  <a:close/>
                </a:path>
              </a:pathLst>
            </a:custGeom>
            <a:solidFill>
              <a:srgbClr val="15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$1ïḍe">
              <a:extLst>
                <a:ext uri="{FF2B5EF4-FFF2-40B4-BE49-F238E27FC236}">
                  <a16:creationId xmlns:a16="http://schemas.microsoft.com/office/drawing/2014/main" id="{59535AEC-24D9-48A9-A2D4-BB044BEC9897}"/>
                </a:ext>
              </a:extLst>
            </p:cNvPr>
            <p:cNvSpPr/>
            <p:nvPr/>
          </p:nvSpPr>
          <p:spPr bwMode="auto">
            <a:xfrm>
              <a:off x="4870757" y="5141913"/>
              <a:ext cx="457200" cy="354013"/>
            </a:xfrm>
            <a:custGeom>
              <a:avLst/>
              <a:gdLst>
                <a:gd name="T0" fmla="*/ 120 w 120"/>
                <a:gd name="T1" fmla="*/ 90 h 93"/>
                <a:gd name="T2" fmla="*/ 83 w 120"/>
                <a:gd name="T3" fmla="*/ 92 h 93"/>
                <a:gd name="T4" fmla="*/ 0 w 120"/>
                <a:gd name="T5" fmla="*/ 2 h 93"/>
                <a:gd name="T6" fmla="*/ 36 w 120"/>
                <a:gd name="T7" fmla="*/ 0 h 93"/>
                <a:gd name="T8" fmla="*/ 120 w 120"/>
                <a:gd name="T9" fmla="*/ 9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3">
                  <a:moveTo>
                    <a:pt x="120" y="90"/>
                  </a:moveTo>
                  <a:cubicBezTo>
                    <a:pt x="83" y="92"/>
                    <a:pt x="83" y="92"/>
                    <a:pt x="83" y="92"/>
                  </a:cubicBezTo>
                  <a:cubicBezTo>
                    <a:pt x="39" y="93"/>
                    <a:pt x="1" y="52"/>
                    <a:pt x="0" y="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51"/>
                    <a:pt x="75" y="91"/>
                    <a:pt x="120" y="90"/>
                  </a:cubicBezTo>
                </a:path>
              </a:pathLst>
            </a:custGeom>
            <a:solidFill>
              <a:srgbClr val="15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Sḻîḓè">
              <a:extLst>
                <a:ext uri="{FF2B5EF4-FFF2-40B4-BE49-F238E27FC236}">
                  <a16:creationId xmlns:a16="http://schemas.microsoft.com/office/drawing/2014/main" id="{F0F248DC-CC66-4026-9C89-3FECA1F53C45}"/>
                </a:ext>
              </a:extLst>
            </p:cNvPr>
            <p:cNvSpPr/>
            <p:nvPr/>
          </p:nvSpPr>
          <p:spPr bwMode="auto">
            <a:xfrm>
              <a:off x="5965825" y="1776413"/>
              <a:ext cx="598488" cy="133350"/>
            </a:xfrm>
            <a:custGeom>
              <a:avLst/>
              <a:gdLst>
                <a:gd name="T0" fmla="*/ 375 w 377"/>
                <a:gd name="T1" fmla="*/ 0 h 84"/>
                <a:gd name="T2" fmla="*/ 377 w 377"/>
                <a:gd name="T3" fmla="*/ 77 h 84"/>
                <a:gd name="T4" fmla="*/ 3 w 377"/>
                <a:gd name="T5" fmla="*/ 84 h 84"/>
                <a:gd name="T6" fmla="*/ 0 w 377"/>
                <a:gd name="T7" fmla="*/ 10 h 84"/>
                <a:gd name="T8" fmla="*/ 375 w 377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84">
                  <a:moveTo>
                    <a:pt x="375" y="0"/>
                  </a:moveTo>
                  <a:lnTo>
                    <a:pt x="377" y="77"/>
                  </a:lnTo>
                  <a:lnTo>
                    <a:pt x="3" y="84"/>
                  </a:lnTo>
                  <a:lnTo>
                    <a:pt x="0" y="1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$ľiḓè">
              <a:extLst>
                <a:ext uri="{FF2B5EF4-FFF2-40B4-BE49-F238E27FC236}">
                  <a16:creationId xmlns:a16="http://schemas.microsoft.com/office/drawing/2014/main" id="{FA220DC5-9E52-4B43-9D78-404AF97F4020}"/>
                </a:ext>
              </a:extLst>
            </p:cNvPr>
            <p:cNvSpPr/>
            <p:nvPr/>
          </p:nvSpPr>
          <p:spPr bwMode="auto">
            <a:xfrm>
              <a:off x="5146675" y="1741488"/>
              <a:ext cx="742950" cy="750888"/>
            </a:xfrm>
            <a:custGeom>
              <a:avLst/>
              <a:gdLst>
                <a:gd name="T0" fmla="*/ 163 w 195"/>
                <a:gd name="T1" fmla="*/ 1 h 197"/>
                <a:gd name="T2" fmla="*/ 192 w 195"/>
                <a:gd name="T3" fmla="*/ 31 h 197"/>
                <a:gd name="T4" fmla="*/ 195 w 195"/>
                <a:gd name="T5" fmla="*/ 162 h 197"/>
                <a:gd name="T6" fmla="*/ 168 w 195"/>
                <a:gd name="T7" fmla="*/ 194 h 197"/>
                <a:gd name="T8" fmla="*/ 31 w 195"/>
                <a:gd name="T9" fmla="*/ 197 h 197"/>
                <a:gd name="T10" fmla="*/ 3 w 195"/>
                <a:gd name="T11" fmla="*/ 167 h 197"/>
                <a:gd name="T12" fmla="*/ 0 w 195"/>
                <a:gd name="T13" fmla="*/ 35 h 197"/>
                <a:gd name="T14" fmla="*/ 27 w 195"/>
                <a:gd name="T15" fmla="*/ 4 h 197"/>
                <a:gd name="T16" fmla="*/ 163 w 195"/>
                <a:gd name="T17" fmla="*/ 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197">
                  <a:moveTo>
                    <a:pt x="163" y="1"/>
                  </a:moveTo>
                  <a:cubicBezTo>
                    <a:pt x="179" y="0"/>
                    <a:pt x="191" y="14"/>
                    <a:pt x="192" y="31"/>
                  </a:cubicBezTo>
                  <a:cubicBezTo>
                    <a:pt x="195" y="162"/>
                    <a:pt x="195" y="162"/>
                    <a:pt x="195" y="162"/>
                  </a:cubicBezTo>
                  <a:cubicBezTo>
                    <a:pt x="195" y="179"/>
                    <a:pt x="183" y="194"/>
                    <a:pt x="168" y="194"/>
                  </a:cubicBezTo>
                  <a:cubicBezTo>
                    <a:pt x="31" y="197"/>
                    <a:pt x="31" y="197"/>
                    <a:pt x="31" y="197"/>
                  </a:cubicBezTo>
                  <a:cubicBezTo>
                    <a:pt x="16" y="197"/>
                    <a:pt x="4" y="184"/>
                    <a:pt x="3" y="16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8"/>
                    <a:pt x="12" y="4"/>
                    <a:pt x="27" y="4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F6A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sḷíḓé">
              <a:extLst>
                <a:ext uri="{FF2B5EF4-FFF2-40B4-BE49-F238E27FC236}">
                  <a16:creationId xmlns:a16="http://schemas.microsoft.com/office/drawing/2014/main" id="{9ADF00C8-DF5A-42C0-B29F-ABDB640E211F}"/>
                </a:ext>
              </a:extLst>
            </p:cNvPr>
            <p:cNvSpPr/>
            <p:nvPr/>
          </p:nvSpPr>
          <p:spPr bwMode="auto">
            <a:xfrm>
              <a:off x="5032375" y="1550988"/>
              <a:ext cx="1735138" cy="3370263"/>
            </a:xfrm>
            <a:custGeom>
              <a:avLst/>
              <a:gdLst>
                <a:gd name="T0" fmla="*/ 434 w 455"/>
                <a:gd name="T1" fmla="*/ 0 h 885"/>
                <a:gd name="T2" fmla="*/ 455 w 455"/>
                <a:gd name="T3" fmla="*/ 875 h 885"/>
                <a:gd name="T4" fmla="*/ 22 w 455"/>
                <a:gd name="T5" fmla="*/ 885 h 885"/>
                <a:gd name="T6" fmla="*/ 0 w 455"/>
                <a:gd name="T7" fmla="*/ 10 h 885"/>
                <a:gd name="T8" fmla="*/ 434 w 455"/>
                <a:gd name="T9" fmla="*/ 0 h 885"/>
                <a:gd name="T10" fmla="*/ 428 w 455"/>
                <a:gd name="T11" fmla="*/ 792 h 885"/>
                <a:gd name="T12" fmla="*/ 419 w 455"/>
                <a:gd name="T13" fmla="*/ 446 h 885"/>
                <a:gd name="T14" fmla="*/ 39 w 455"/>
                <a:gd name="T15" fmla="*/ 454 h 885"/>
                <a:gd name="T16" fmla="*/ 48 w 455"/>
                <a:gd name="T17" fmla="*/ 800 h 885"/>
                <a:gd name="T18" fmla="*/ 428 w 455"/>
                <a:gd name="T19" fmla="*/ 792 h 885"/>
                <a:gd name="T20" fmla="*/ 30 w 455"/>
                <a:gd name="T21" fmla="*/ 85 h 885"/>
                <a:gd name="T22" fmla="*/ 33 w 455"/>
                <a:gd name="T23" fmla="*/ 217 h 885"/>
                <a:gd name="T24" fmla="*/ 61 w 455"/>
                <a:gd name="T25" fmla="*/ 247 h 885"/>
                <a:gd name="T26" fmla="*/ 198 w 455"/>
                <a:gd name="T27" fmla="*/ 244 h 885"/>
                <a:gd name="T28" fmla="*/ 225 w 455"/>
                <a:gd name="T29" fmla="*/ 212 h 885"/>
                <a:gd name="T30" fmla="*/ 222 w 455"/>
                <a:gd name="T31" fmla="*/ 81 h 885"/>
                <a:gd name="T32" fmla="*/ 193 w 455"/>
                <a:gd name="T33" fmla="*/ 51 h 885"/>
                <a:gd name="T34" fmla="*/ 57 w 455"/>
                <a:gd name="T35" fmla="*/ 54 h 885"/>
                <a:gd name="T36" fmla="*/ 30 w 455"/>
                <a:gd name="T37" fmla="*/ 85 h 885"/>
                <a:gd name="T38" fmla="*/ 423 w 455"/>
                <a:gd name="T39" fmla="*/ 399 h 885"/>
                <a:gd name="T40" fmla="*/ 422 w 455"/>
                <a:gd name="T41" fmla="*/ 367 h 885"/>
                <a:gd name="T42" fmla="*/ 37 w 455"/>
                <a:gd name="T43" fmla="*/ 376 h 885"/>
                <a:gd name="T44" fmla="*/ 38 w 455"/>
                <a:gd name="T45" fmla="*/ 407 h 885"/>
                <a:gd name="T46" fmla="*/ 423 w 455"/>
                <a:gd name="T47" fmla="*/ 399 h 885"/>
                <a:gd name="T48" fmla="*/ 422 w 455"/>
                <a:gd name="T49" fmla="*/ 341 h 885"/>
                <a:gd name="T50" fmla="*/ 421 w 455"/>
                <a:gd name="T51" fmla="*/ 310 h 885"/>
                <a:gd name="T52" fmla="*/ 36 w 455"/>
                <a:gd name="T53" fmla="*/ 318 h 885"/>
                <a:gd name="T54" fmla="*/ 37 w 455"/>
                <a:gd name="T55" fmla="*/ 350 h 885"/>
                <a:gd name="T56" fmla="*/ 422 w 455"/>
                <a:gd name="T57" fmla="*/ 341 h 885"/>
                <a:gd name="T58" fmla="*/ 247 w 455"/>
                <a:gd name="T59" fmla="*/ 120 h 885"/>
                <a:gd name="T60" fmla="*/ 247 w 455"/>
                <a:gd name="T61" fmla="*/ 152 h 885"/>
                <a:gd name="T62" fmla="*/ 403 w 455"/>
                <a:gd name="T63" fmla="*/ 148 h 885"/>
                <a:gd name="T64" fmla="*/ 402 w 455"/>
                <a:gd name="T65" fmla="*/ 117 h 885"/>
                <a:gd name="T66" fmla="*/ 247 w 455"/>
                <a:gd name="T67" fmla="*/ 120 h 885"/>
                <a:gd name="T68" fmla="*/ 245 w 455"/>
                <a:gd name="T69" fmla="*/ 63 h 885"/>
                <a:gd name="T70" fmla="*/ 246 w 455"/>
                <a:gd name="T71" fmla="*/ 94 h 885"/>
                <a:gd name="T72" fmla="*/ 402 w 455"/>
                <a:gd name="T73" fmla="*/ 91 h 885"/>
                <a:gd name="T74" fmla="*/ 401 w 455"/>
                <a:gd name="T75" fmla="*/ 59 h 885"/>
                <a:gd name="T76" fmla="*/ 245 w 455"/>
                <a:gd name="T77" fmla="*/ 63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5" h="885">
                  <a:moveTo>
                    <a:pt x="434" y="0"/>
                  </a:moveTo>
                  <a:cubicBezTo>
                    <a:pt x="455" y="875"/>
                    <a:pt x="455" y="875"/>
                    <a:pt x="455" y="875"/>
                  </a:cubicBezTo>
                  <a:cubicBezTo>
                    <a:pt x="22" y="885"/>
                    <a:pt x="22" y="885"/>
                    <a:pt x="22" y="885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434" y="0"/>
                  </a:lnTo>
                  <a:close/>
                  <a:moveTo>
                    <a:pt x="428" y="792"/>
                  </a:moveTo>
                  <a:cubicBezTo>
                    <a:pt x="419" y="446"/>
                    <a:pt x="419" y="446"/>
                    <a:pt x="419" y="446"/>
                  </a:cubicBezTo>
                  <a:cubicBezTo>
                    <a:pt x="39" y="454"/>
                    <a:pt x="39" y="454"/>
                    <a:pt x="39" y="454"/>
                  </a:cubicBezTo>
                  <a:cubicBezTo>
                    <a:pt x="48" y="800"/>
                    <a:pt x="48" y="800"/>
                    <a:pt x="48" y="800"/>
                  </a:cubicBezTo>
                  <a:cubicBezTo>
                    <a:pt x="428" y="792"/>
                    <a:pt x="428" y="792"/>
                    <a:pt x="428" y="792"/>
                  </a:cubicBezTo>
                  <a:moveTo>
                    <a:pt x="30" y="85"/>
                  </a:moveTo>
                  <a:cubicBezTo>
                    <a:pt x="33" y="217"/>
                    <a:pt x="33" y="217"/>
                    <a:pt x="33" y="217"/>
                  </a:cubicBezTo>
                  <a:cubicBezTo>
                    <a:pt x="34" y="234"/>
                    <a:pt x="46" y="247"/>
                    <a:pt x="61" y="247"/>
                  </a:cubicBezTo>
                  <a:cubicBezTo>
                    <a:pt x="198" y="244"/>
                    <a:pt x="198" y="244"/>
                    <a:pt x="198" y="244"/>
                  </a:cubicBezTo>
                  <a:cubicBezTo>
                    <a:pt x="213" y="244"/>
                    <a:pt x="225" y="229"/>
                    <a:pt x="225" y="212"/>
                  </a:cubicBezTo>
                  <a:cubicBezTo>
                    <a:pt x="222" y="81"/>
                    <a:pt x="222" y="81"/>
                    <a:pt x="222" y="81"/>
                  </a:cubicBezTo>
                  <a:cubicBezTo>
                    <a:pt x="221" y="64"/>
                    <a:pt x="209" y="50"/>
                    <a:pt x="193" y="51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42" y="54"/>
                    <a:pt x="30" y="68"/>
                    <a:pt x="30" y="85"/>
                  </a:cubicBezTo>
                  <a:moveTo>
                    <a:pt x="423" y="399"/>
                  </a:moveTo>
                  <a:cubicBezTo>
                    <a:pt x="422" y="367"/>
                    <a:pt x="422" y="367"/>
                    <a:pt x="422" y="367"/>
                  </a:cubicBezTo>
                  <a:cubicBezTo>
                    <a:pt x="37" y="376"/>
                    <a:pt x="37" y="376"/>
                    <a:pt x="37" y="376"/>
                  </a:cubicBezTo>
                  <a:cubicBezTo>
                    <a:pt x="38" y="407"/>
                    <a:pt x="38" y="407"/>
                    <a:pt x="38" y="407"/>
                  </a:cubicBezTo>
                  <a:cubicBezTo>
                    <a:pt x="423" y="399"/>
                    <a:pt x="423" y="399"/>
                    <a:pt x="423" y="399"/>
                  </a:cubicBezTo>
                  <a:moveTo>
                    <a:pt x="422" y="341"/>
                  </a:moveTo>
                  <a:cubicBezTo>
                    <a:pt x="421" y="310"/>
                    <a:pt x="421" y="310"/>
                    <a:pt x="421" y="310"/>
                  </a:cubicBezTo>
                  <a:cubicBezTo>
                    <a:pt x="36" y="318"/>
                    <a:pt x="36" y="318"/>
                    <a:pt x="36" y="318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422" y="341"/>
                    <a:pt x="422" y="341"/>
                    <a:pt x="422" y="341"/>
                  </a:cubicBezTo>
                  <a:moveTo>
                    <a:pt x="247" y="120"/>
                  </a:moveTo>
                  <a:cubicBezTo>
                    <a:pt x="247" y="152"/>
                    <a:pt x="247" y="152"/>
                    <a:pt x="247" y="152"/>
                  </a:cubicBezTo>
                  <a:cubicBezTo>
                    <a:pt x="403" y="148"/>
                    <a:pt x="403" y="148"/>
                    <a:pt x="403" y="148"/>
                  </a:cubicBezTo>
                  <a:cubicBezTo>
                    <a:pt x="402" y="117"/>
                    <a:pt x="402" y="117"/>
                    <a:pt x="402" y="117"/>
                  </a:cubicBezTo>
                  <a:cubicBezTo>
                    <a:pt x="247" y="120"/>
                    <a:pt x="247" y="120"/>
                    <a:pt x="247" y="120"/>
                  </a:cubicBezTo>
                  <a:moveTo>
                    <a:pt x="245" y="63"/>
                  </a:moveTo>
                  <a:cubicBezTo>
                    <a:pt x="246" y="94"/>
                    <a:pt x="246" y="94"/>
                    <a:pt x="246" y="94"/>
                  </a:cubicBezTo>
                  <a:cubicBezTo>
                    <a:pt x="402" y="91"/>
                    <a:pt x="402" y="91"/>
                    <a:pt x="402" y="91"/>
                  </a:cubicBezTo>
                  <a:cubicBezTo>
                    <a:pt x="401" y="59"/>
                    <a:pt x="401" y="59"/>
                    <a:pt x="401" y="59"/>
                  </a:cubicBezTo>
                  <a:cubicBezTo>
                    <a:pt x="245" y="63"/>
                    <a:pt x="245" y="63"/>
                    <a:pt x="245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ŝ1îdé">
              <a:extLst>
                <a:ext uri="{FF2B5EF4-FFF2-40B4-BE49-F238E27FC236}">
                  <a16:creationId xmlns:a16="http://schemas.microsoft.com/office/drawing/2014/main" id="{2A283B55-C7DA-4302-BD25-633A7E5B63D8}"/>
                </a:ext>
              </a:extLst>
            </p:cNvPr>
            <p:cNvSpPr/>
            <p:nvPr/>
          </p:nvSpPr>
          <p:spPr bwMode="auto">
            <a:xfrm>
              <a:off x="5973763" y="1997075"/>
              <a:ext cx="595313" cy="133350"/>
            </a:xfrm>
            <a:custGeom>
              <a:avLst/>
              <a:gdLst>
                <a:gd name="T0" fmla="*/ 372 w 375"/>
                <a:gd name="T1" fmla="*/ 0 h 84"/>
                <a:gd name="T2" fmla="*/ 375 w 375"/>
                <a:gd name="T3" fmla="*/ 74 h 84"/>
                <a:gd name="T4" fmla="*/ 0 w 375"/>
                <a:gd name="T5" fmla="*/ 84 h 84"/>
                <a:gd name="T6" fmla="*/ 0 w 375"/>
                <a:gd name="T7" fmla="*/ 7 h 84"/>
                <a:gd name="T8" fmla="*/ 372 w 375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84">
                  <a:moveTo>
                    <a:pt x="372" y="0"/>
                  </a:moveTo>
                  <a:lnTo>
                    <a:pt x="375" y="74"/>
                  </a:lnTo>
                  <a:lnTo>
                    <a:pt x="0" y="84"/>
                  </a:lnTo>
                  <a:lnTo>
                    <a:pt x="0" y="7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ṧļiḑé">
              <a:extLst>
                <a:ext uri="{FF2B5EF4-FFF2-40B4-BE49-F238E27FC236}">
                  <a16:creationId xmlns:a16="http://schemas.microsoft.com/office/drawing/2014/main" id="{230D872C-8101-4883-9914-5F7D1ABAE8CA}"/>
                </a:ext>
              </a:extLst>
            </p:cNvPr>
            <p:cNvSpPr/>
            <p:nvPr/>
          </p:nvSpPr>
          <p:spPr bwMode="auto">
            <a:xfrm>
              <a:off x="5905500" y="1177925"/>
              <a:ext cx="52388" cy="65088"/>
            </a:xfrm>
            <a:custGeom>
              <a:avLst/>
              <a:gdLst>
                <a:gd name="T0" fmla="*/ 7 w 14"/>
                <a:gd name="T1" fmla="*/ 0 h 17"/>
                <a:gd name="T2" fmla="*/ 14 w 14"/>
                <a:gd name="T3" fmla="*/ 8 h 17"/>
                <a:gd name="T4" fmla="*/ 7 w 14"/>
                <a:gd name="T5" fmla="*/ 17 h 17"/>
                <a:gd name="T6" fmla="*/ 0 w 14"/>
                <a:gd name="T7" fmla="*/ 9 h 17"/>
                <a:gd name="T8" fmla="*/ 7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7" y="0"/>
                  </a:moveTo>
                  <a:cubicBezTo>
                    <a:pt x="11" y="0"/>
                    <a:pt x="14" y="4"/>
                    <a:pt x="14" y="8"/>
                  </a:cubicBezTo>
                  <a:cubicBezTo>
                    <a:pt x="14" y="13"/>
                    <a:pt x="11" y="17"/>
                    <a:pt x="7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15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ṧḻîḍê">
              <a:extLst>
                <a:ext uri="{FF2B5EF4-FFF2-40B4-BE49-F238E27FC236}">
                  <a16:creationId xmlns:a16="http://schemas.microsoft.com/office/drawing/2014/main" id="{DE1C0E99-D5F3-4D49-872E-30BE7CF8D942}"/>
                </a:ext>
              </a:extLst>
            </p:cNvPr>
            <p:cNvSpPr/>
            <p:nvPr/>
          </p:nvSpPr>
          <p:spPr bwMode="auto">
            <a:xfrm>
              <a:off x="5772150" y="1327150"/>
              <a:ext cx="331788" cy="46038"/>
            </a:xfrm>
            <a:custGeom>
              <a:avLst/>
              <a:gdLst>
                <a:gd name="T0" fmla="*/ 82 w 87"/>
                <a:gd name="T1" fmla="*/ 0 h 12"/>
                <a:gd name="T2" fmla="*/ 86 w 87"/>
                <a:gd name="T3" fmla="*/ 5 h 12"/>
                <a:gd name="T4" fmla="*/ 82 w 87"/>
                <a:gd name="T5" fmla="*/ 10 h 12"/>
                <a:gd name="T6" fmla="*/ 4 w 87"/>
                <a:gd name="T7" fmla="*/ 12 h 12"/>
                <a:gd name="T8" fmla="*/ 0 w 87"/>
                <a:gd name="T9" fmla="*/ 7 h 12"/>
                <a:gd name="T10" fmla="*/ 4 w 87"/>
                <a:gd name="T11" fmla="*/ 2 h 12"/>
                <a:gd name="T12" fmla="*/ 82 w 8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2" y="0"/>
                  </a:moveTo>
                  <a:cubicBezTo>
                    <a:pt x="84" y="0"/>
                    <a:pt x="86" y="2"/>
                    <a:pt x="86" y="5"/>
                  </a:cubicBezTo>
                  <a:cubicBezTo>
                    <a:pt x="87" y="8"/>
                    <a:pt x="85" y="10"/>
                    <a:pt x="82" y="1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4"/>
                    <a:pt x="1" y="2"/>
                    <a:pt x="4" y="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15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š1îďê">
              <a:extLst>
                <a:ext uri="{FF2B5EF4-FFF2-40B4-BE49-F238E27FC236}">
                  <a16:creationId xmlns:a16="http://schemas.microsoft.com/office/drawing/2014/main" id="{BD046814-1167-4EAF-BA5C-B849D2D24EAA}"/>
                </a:ext>
              </a:extLst>
            </p:cNvPr>
            <p:cNvSpPr/>
            <p:nvPr/>
          </p:nvSpPr>
          <p:spPr bwMode="auto">
            <a:xfrm>
              <a:off x="5824538" y="5002213"/>
              <a:ext cx="282575" cy="315913"/>
            </a:xfrm>
            <a:custGeom>
              <a:avLst/>
              <a:gdLst>
                <a:gd name="T0" fmla="*/ 36 w 74"/>
                <a:gd name="T1" fmla="*/ 0 h 83"/>
                <a:gd name="T2" fmla="*/ 73 w 74"/>
                <a:gd name="T3" fmla="*/ 41 h 83"/>
                <a:gd name="T4" fmla="*/ 38 w 74"/>
                <a:gd name="T5" fmla="*/ 82 h 83"/>
                <a:gd name="T6" fmla="*/ 1 w 74"/>
                <a:gd name="T7" fmla="*/ 42 h 83"/>
                <a:gd name="T8" fmla="*/ 36 w 74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83">
                  <a:moveTo>
                    <a:pt x="36" y="0"/>
                  </a:moveTo>
                  <a:cubicBezTo>
                    <a:pt x="56" y="0"/>
                    <a:pt x="73" y="18"/>
                    <a:pt x="73" y="41"/>
                  </a:cubicBezTo>
                  <a:cubicBezTo>
                    <a:pt x="74" y="63"/>
                    <a:pt x="58" y="82"/>
                    <a:pt x="38" y="82"/>
                  </a:cubicBezTo>
                  <a:cubicBezTo>
                    <a:pt x="18" y="83"/>
                    <a:pt x="1" y="65"/>
                    <a:pt x="1" y="42"/>
                  </a:cubicBezTo>
                  <a:cubicBezTo>
                    <a:pt x="0" y="20"/>
                    <a:pt x="16" y="1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ṧḷíďê">
              <a:extLst>
                <a:ext uri="{FF2B5EF4-FFF2-40B4-BE49-F238E27FC236}">
                  <a16:creationId xmlns:a16="http://schemas.microsoft.com/office/drawing/2014/main" id="{7A6BF640-CA61-4879-902B-9CDCD3AE319B}"/>
                </a:ext>
              </a:extLst>
            </p:cNvPr>
            <p:cNvSpPr/>
            <p:nvPr/>
          </p:nvSpPr>
          <p:spPr bwMode="auto">
            <a:xfrm>
              <a:off x="5603875" y="1319213"/>
              <a:ext cx="65088" cy="73025"/>
            </a:xfrm>
            <a:custGeom>
              <a:avLst/>
              <a:gdLst>
                <a:gd name="T0" fmla="*/ 8 w 17"/>
                <a:gd name="T1" fmla="*/ 0 h 19"/>
                <a:gd name="T2" fmla="*/ 17 w 17"/>
                <a:gd name="T3" fmla="*/ 9 h 19"/>
                <a:gd name="T4" fmla="*/ 9 w 17"/>
                <a:gd name="T5" fmla="*/ 19 h 19"/>
                <a:gd name="T6" fmla="*/ 0 w 17"/>
                <a:gd name="T7" fmla="*/ 10 h 19"/>
                <a:gd name="T8" fmla="*/ 8 w 1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17" y="15"/>
                    <a:pt x="14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152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śļíḑé">
              <a:extLst>
                <a:ext uri="{FF2B5EF4-FFF2-40B4-BE49-F238E27FC236}">
                  <a16:creationId xmlns:a16="http://schemas.microsoft.com/office/drawing/2014/main" id="{E72B657D-57F2-4D5D-815C-976498DB5E7B}"/>
                </a:ext>
              </a:extLst>
            </p:cNvPr>
            <p:cNvSpPr/>
            <p:nvPr/>
          </p:nvSpPr>
          <p:spPr bwMode="auto">
            <a:xfrm>
              <a:off x="5180013" y="3249613"/>
              <a:ext cx="1484313" cy="1347788"/>
            </a:xfrm>
            <a:custGeom>
              <a:avLst/>
              <a:gdLst>
                <a:gd name="T0" fmla="*/ 913 w 935"/>
                <a:gd name="T1" fmla="*/ 0 h 849"/>
                <a:gd name="T2" fmla="*/ 935 w 935"/>
                <a:gd name="T3" fmla="*/ 830 h 849"/>
                <a:gd name="T4" fmla="*/ 22 w 935"/>
                <a:gd name="T5" fmla="*/ 849 h 849"/>
                <a:gd name="T6" fmla="*/ 0 w 935"/>
                <a:gd name="T7" fmla="*/ 19 h 849"/>
                <a:gd name="T8" fmla="*/ 913 w 935"/>
                <a:gd name="T9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849">
                  <a:moveTo>
                    <a:pt x="913" y="0"/>
                  </a:moveTo>
                  <a:lnTo>
                    <a:pt x="935" y="830"/>
                  </a:lnTo>
                  <a:lnTo>
                    <a:pt x="22" y="849"/>
                  </a:lnTo>
                  <a:lnTo>
                    <a:pt x="0" y="19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ṧḻiḍê">
              <a:extLst>
                <a:ext uri="{FF2B5EF4-FFF2-40B4-BE49-F238E27FC236}">
                  <a16:creationId xmlns:a16="http://schemas.microsoft.com/office/drawing/2014/main" id="{46DC59E3-9FEB-42B4-AF5E-B3E7AAFBCB68}"/>
                </a:ext>
              </a:extLst>
            </p:cNvPr>
            <p:cNvSpPr/>
            <p:nvPr/>
          </p:nvSpPr>
          <p:spPr bwMode="auto">
            <a:xfrm>
              <a:off x="4902200" y="1041400"/>
              <a:ext cx="1993900" cy="4448175"/>
            </a:xfrm>
            <a:custGeom>
              <a:avLst/>
              <a:gdLst>
                <a:gd name="T0" fmla="*/ 415 w 523"/>
                <a:gd name="T1" fmla="*/ 1 h 1168"/>
                <a:gd name="T2" fmla="*/ 498 w 523"/>
                <a:gd name="T3" fmla="*/ 91 h 1168"/>
                <a:gd name="T4" fmla="*/ 522 w 523"/>
                <a:gd name="T5" fmla="*/ 1066 h 1168"/>
                <a:gd name="T6" fmla="*/ 443 w 523"/>
                <a:gd name="T7" fmla="*/ 1160 h 1168"/>
                <a:gd name="T8" fmla="*/ 109 w 523"/>
                <a:gd name="T9" fmla="*/ 1167 h 1168"/>
                <a:gd name="T10" fmla="*/ 25 w 523"/>
                <a:gd name="T11" fmla="*/ 1077 h 1168"/>
                <a:gd name="T12" fmla="*/ 1 w 523"/>
                <a:gd name="T13" fmla="*/ 102 h 1168"/>
                <a:gd name="T14" fmla="*/ 80 w 523"/>
                <a:gd name="T15" fmla="*/ 9 h 1168"/>
                <a:gd name="T16" fmla="*/ 415 w 523"/>
                <a:gd name="T17" fmla="*/ 1 h 1168"/>
                <a:gd name="T18" fmla="*/ 492 w 523"/>
                <a:gd name="T19" fmla="*/ 1012 h 1168"/>
                <a:gd name="T20" fmla="*/ 470 w 523"/>
                <a:gd name="T21" fmla="*/ 131 h 1168"/>
                <a:gd name="T22" fmla="*/ 31 w 523"/>
                <a:gd name="T23" fmla="*/ 141 h 1168"/>
                <a:gd name="T24" fmla="*/ 53 w 523"/>
                <a:gd name="T25" fmla="*/ 1022 h 1168"/>
                <a:gd name="T26" fmla="*/ 492 w 523"/>
                <a:gd name="T27" fmla="*/ 1012 h 1168"/>
                <a:gd name="T28" fmla="*/ 280 w 523"/>
                <a:gd name="T29" fmla="*/ 1125 h 1168"/>
                <a:gd name="T30" fmla="*/ 318 w 523"/>
                <a:gd name="T31" fmla="*/ 1081 h 1168"/>
                <a:gd name="T32" fmla="*/ 278 w 523"/>
                <a:gd name="T33" fmla="*/ 1037 h 1168"/>
                <a:gd name="T34" fmla="*/ 240 w 523"/>
                <a:gd name="T35" fmla="*/ 1082 h 1168"/>
                <a:gd name="T36" fmla="*/ 280 w 523"/>
                <a:gd name="T37" fmla="*/ 1125 h 1168"/>
                <a:gd name="T38" fmla="*/ 232 w 523"/>
                <a:gd name="T39" fmla="*/ 77 h 1168"/>
                <a:gd name="T40" fmla="*/ 228 w 523"/>
                <a:gd name="T41" fmla="*/ 82 h 1168"/>
                <a:gd name="T42" fmla="*/ 232 w 523"/>
                <a:gd name="T43" fmla="*/ 87 h 1168"/>
                <a:gd name="T44" fmla="*/ 310 w 523"/>
                <a:gd name="T45" fmla="*/ 85 h 1168"/>
                <a:gd name="T46" fmla="*/ 314 w 523"/>
                <a:gd name="T47" fmla="*/ 80 h 1168"/>
                <a:gd name="T48" fmla="*/ 310 w 523"/>
                <a:gd name="T49" fmla="*/ 75 h 1168"/>
                <a:gd name="T50" fmla="*/ 232 w 523"/>
                <a:gd name="T51" fmla="*/ 77 h 1168"/>
                <a:gd name="T52" fmla="*/ 192 w 523"/>
                <a:gd name="T53" fmla="*/ 73 h 1168"/>
                <a:gd name="T54" fmla="*/ 184 w 523"/>
                <a:gd name="T55" fmla="*/ 83 h 1168"/>
                <a:gd name="T56" fmla="*/ 193 w 523"/>
                <a:gd name="T57" fmla="*/ 92 h 1168"/>
                <a:gd name="T58" fmla="*/ 201 w 523"/>
                <a:gd name="T59" fmla="*/ 82 h 1168"/>
                <a:gd name="T60" fmla="*/ 192 w 523"/>
                <a:gd name="T61" fmla="*/ 73 h 1168"/>
                <a:gd name="T62" fmla="*/ 270 w 523"/>
                <a:gd name="T63" fmla="*/ 36 h 1168"/>
                <a:gd name="T64" fmla="*/ 263 w 523"/>
                <a:gd name="T65" fmla="*/ 45 h 1168"/>
                <a:gd name="T66" fmla="*/ 270 w 523"/>
                <a:gd name="T67" fmla="*/ 53 h 1168"/>
                <a:gd name="T68" fmla="*/ 277 w 523"/>
                <a:gd name="T69" fmla="*/ 44 h 1168"/>
                <a:gd name="T70" fmla="*/ 270 w 523"/>
                <a:gd name="T71" fmla="*/ 3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3" h="1168">
                  <a:moveTo>
                    <a:pt x="415" y="1"/>
                  </a:moveTo>
                  <a:cubicBezTo>
                    <a:pt x="459" y="0"/>
                    <a:pt x="497" y="40"/>
                    <a:pt x="498" y="91"/>
                  </a:cubicBezTo>
                  <a:cubicBezTo>
                    <a:pt x="522" y="1066"/>
                    <a:pt x="522" y="1066"/>
                    <a:pt x="522" y="1066"/>
                  </a:cubicBezTo>
                  <a:cubicBezTo>
                    <a:pt x="523" y="1117"/>
                    <a:pt x="488" y="1159"/>
                    <a:pt x="443" y="1160"/>
                  </a:cubicBezTo>
                  <a:cubicBezTo>
                    <a:pt x="109" y="1167"/>
                    <a:pt x="109" y="1167"/>
                    <a:pt x="109" y="1167"/>
                  </a:cubicBezTo>
                  <a:cubicBezTo>
                    <a:pt x="64" y="1168"/>
                    <a:pt x="27" y="1128"/>
                    <a:pt x="25" y="1077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0" y="51"/>
                    <a:pt x="35" y="10"/>
                    <a:pt x="80" y="9"/>
                  </a:cubicBezTo>
                  <a:lnTo>
                    <a:pt x="415" y="1"/>
                  </a:lnTo>
                  <a:close/>
                  <a:moveTo>
                    <a:pt x="492" y="1012"/>
                  </a:moveTo>
                  <a:cubicBezTo>
                    <a:pt x="470" y="131"/>
                    <a:pt x="470" y="131"/>
                    <a:pt x="470" y="131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53" y="1022"/>
                    <a:pt x="53" y="1022"/>
                    <a:pt x="53" y="1022"/>
                  </a:cubicBezTo>
                  <a:cubicBezTo>
                    <a:pt x="492" y="1012"/>
                    <a:pt x="492" y="1012"/>
                    <a:pt x="492" y="1012"/>
                  </a:cubicBezTo>
                  <a:moveTo>
                    <a:pt x="280" y="1125"/>
                  </a:moveTo>
                  <a:cubicBezTo>
                    <a:pt x="302" y="1125"/>
                    <a:pt x="319" y="1105"/>
                    <a:pt x="318" y="1081"/>
                  </a:cubicBezTo>
                  <a:cubicBezTo>
                    <a:pt x="317" y="1056"/>
                    <a:pt x="299" y="1037"/>
                    <a:pt x="278" y="1037"/>
                  </a:cubicBezTo>
                  <a:cubicBezTo>
                    <a:pt x="256" y="1038"/>
                    <a:pt x="239" y="1058"/>
                    <a:pt x="240" y="1082"/>
                  </a:cubicBezTo>
                  <a:cubicBezTo>
                    <a:pt x="241" y="1107"/>
                    <a:pt x="259" y="1126"/>
                    <a:pt x="280" y="1125"/>
                  </a:cubicBezTo>
                  <a:moveTo>
                    <a:pt x="232" y="77"/>
                  </a:moveTo>
                  <a:cubicBezTo>
                    <a:pt x="229" y="77"/>
                    <a:pt x="228" y="79"/>
                    <a:pt x="228" y="82"/>
                  </a:cubicBezTo>
                  <a:cubicBezTo>
                    <a:pt x="228" y="85"/>
                    <a:pt x="230" y="87"/>
                    <a:pt x="232" y="87"/>
                  </a:cubicBezTo>
                  <a:cubicBezTo>
                    <a:pt x="310" y="85"/>
                    <a:pt x="310" y="85"/>
                    <a:pt x="310" y="85"/>
                  </a:cubicBezTo>
                  <a:cubicBezTo>
                    <a:pt x="313" y="85"/>
                    <a:pt x="315" y="83"/>
                    <a:pt x="314" y="80"/>
                  </a:cubicBezTo>
                  <a:cubicBezTo>
                    <a:pt x="314" y="77"/>
                    <a:pt x="312" y="75"/>
                    <a:pt x="310" y="75"/>
                  </a:cubicBezTo>
                  <a:cubicBezTo>
                    <a:pt x="232" y="77"/>
                    <a:pt x="232" y="77"/>
                    <a:pt x="232" y="77"/>
                  </a:cubicBezTo>
                  <a:moveTo>
                    <a:pt x="192" y="73"/>
                  </a:moveTo>
                  <a:cubicBezTo>
                    <a:pt x="188" y="73"/>
                    <a:pt x="184" y="77"/>
                    <a:pt x="184" y="83"/>
                  </a:cubicBezTo>
                  <a:cubicBezTo>
                    <a:pt x="184" y="88"/>
                    <a:pt x="188" y="92"/>
                    <a:pt x="193" y="92"/>
                  </a:cubicBezTo>
                  <a:cubicBezTo>
                    <a:pt x="198" y="92"/>
                    <a:pt x="201" y="88"/>
                    <a:pt x="201" y="82"/>
                  </a:cubicBezTo>
                  <a:cubicBezTo>
                    <a:pt x="201" y="77"/>
                    <a:pt x="197" y="73"/>
                    <a:pt x="192" y="73"/>
                  </a:cubicBezTo>
                  <a:moveTo>
                    <a:pt x="270" y="36"/>
                  </a:moveTo>
                  <a:cubicBezTo>
                    <a:pt x="266" y="36"/>
                    <a:pt x="263" y="40"/>
                    <a:pt x="263" y="45"/>
                  </a:cubicBezTo>
                  <a:cubicBezTo>
                    <a:pt x="263" y="49"/>
                    <a:pt x="266" y="53"/>
                    <a:pt x="270" y="53"/>
                  </a:cubicBezTo>
                  <a:cubicBezTo>
                    <a:pt x="274" y="53"/>
                    <a:pt x="277" y="49"/>
                    <a:pt x="277" y="44"/>
                  </a:cubicBezTo>
                  <a:cubicBezTo>
                    <a:pt x="277" y="40"/>
                    <a:pt x="274" y="36"/>
                    <a:pt x="270" y="36"/>
                  </a:cubicBezTo>
                </a:path>
              </a:pathLst>
            </a:custGeom>
            <a:solidFill>
              <a:srgbClr val="0D6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ṣļïḍê">
              <a:extLst>
                <a:ext uri="{FF2B5EF4-FFF2-40B4-BE49-F238E27FC236}">
                  <a16:creationId xmlns:a16="http://schemas.microsoft.com/office/drawing/2014/main" id="{C7BA9F8D-C772-4C0D-9918-F1122603E6C9}"/>
                </a:ext>
              </a:extLst>
            </p:cNvPr>
            <p:cNvSpPr/>
            <p:nvPr/>
          </p:nvSpPr>
          <p:spPr bwMode="auto">
            <a:xfrm>
              <a:off x="5168900" y="2732088"/>
              <a:ext cx="1473200" cy="152400"/>
            </a:xfrm>
            <a:custGeom>
              <a:avLst/>
              <a:gdLst>
                <a:gd name="T0" fmla="*/ 925 w 928"/>
                <a:gd name="T1" fmla="*/ 0 h 96"/>
                <a:gd name="T2" fmla="*/ 928 w 928"/>
                <a:gd name="T3" fmla="*/ 74 h 96"/>
                <a:gd name="T4" fmla="*/ 3 w 928"/>
                <a:gd name="T5" fmla="*/ 96 h 96"/>
                <a:gd name="T6" fmla="*/ 0 w 928"/>
                <a:gd name="T7" fmla="*/ 19 h 96"/>
                <a:gd name="T8" fmla="*/ 925 w 928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8" h="96">
                  <a:moveTo>
                    <a:pt x="925" y="0"/>
                  </a:moveTo>
                  <a:lnTo>
                    <a:pt x="928" y="74"/>
                  </a:lnTo>
                  <a:lnTo>
                    <a:pt x="3" y="96"/>
                  </a:lnTo>
                  <a:lnTo>
                    <a:pt x="0" y="19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şḷïďê">
              <a:extLst>
                <a:ext uri="{FF2B5EF4-FFF2-40B4-BE49-F238E27FC236}">
                  <a16:creationId xmlns:a16="http://schemas.microsoft.com/office/drawing/2014/main" id="{6AF978B3-F1A3-4E23-97B5-5891E6E4FC60}"/>
                </a:ext>
              </a:extLst>
            </p:cNvPr>
            <p:cNvSpPr/>
            <p:nvPr/>
          </p:nvSpPr>
          <p:spPr bwMode="auto">
            <a:xfrm>
              <a:off x="5173663" y="2949575"/>
              <a:ext cx="1471613" cy="152400"/>
            </a:xfrm>
            <a:custGeom>
              <a:avLst/>
              <a:gdLst>
                <a:gd name="T0" fmla="*/ 925 w 927"/>
                <a:gd name="T1" fmla="*/ 0 h 96"/>
                <a:gd name="T2" fmla="*/ 927 w 927"/>
                <a:gd name="T3" fmla="*/ 77 h 96"/>
                <a:gd name="T4" fmla="*/ 2 w 927"/>
                <a:gd name="T5" fmla="*/ 96 h 96"/>
                <a:gd name="T6" fmla="*/ 0 w 927"/>
                <a:gd name="T7" fmla="*/ 21 h 96"/>
                <a:gd name="T8" fmla="*/ 925 w 927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7" h="96">
                  <a:moveTo>
                    <a:pt x="925" y="0"/>
                  </a:moveTo>
                  <a:lnTo>
                    <a:pt x="927" y="77"/>
                  </a:lnTo>
                  <a:lnTo>
                    <a:pt x="2" y="96"/>
                  </a:lnTo>
                  <a:lnTo>
                    <a:pt x="0" y="2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ṩḷidè">
              <a:extLst>
                <a:ext uri="{FF2B5EF4-FFF2-40B4-BE49-F238E27FC236}">
                  <a16:creationId xmlns:a16="http://schemas.microsoft.com/office/drawing/2014/main" id="{05DD8672-7122-44C5-9297-E5409F0C5681}"/>
                </a:ext>
              </a:extLst>
            </p:cNvPr>
            <p:cNvSpPr/>
            <p:nvPr/>
          </p:nvSpPr>
          <p:spPr bwMode="auto">
            <a:xfrm>
              <a:off x="6305550" y="5476875"/>
              <a:ext cx="2219325" cy="339725"/>
            </a:xfrm>
            <a:prstGeom prst="ellipse">
              <a:avLst/>
            </a:prstGeom>
            <a:solidFill>
              <a:srgbClr val="E0E4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šḷïḋè">
              <a:extLst>
                <a:ext uri="{FF2B5EF4-FFF2-40B4-BE49-F238E27FC236}">
                  <a16:creationId xmlns:a16="http://schemas.microsoft.com/office/drawing/2014/main" id="{20EB28B8-8254-422B-889E-D59A7F0CF098}"/>
                </a:ext>
              </a:extLst>
            </p:cNvPr>
            <p:cNvSpPr/>
            <p:nvPr/>
          </p:nvSpPr>
          <p:spPr bwMode="auto">
            <a:xfrm>
              <a:off x="6904038" y="2667000"/>
              <a:ext cx="949325" cy="933450"/>
            </a:xfrm>
            <a:custGeom>
              <a:avLst/>
              <a:gdLst>
                <a:gd name="T0" fmla="*/ 249 w 249"/>
                <a:gd name="T1" fmla="*/ 245 h 245"/>
                <a:gd name="T2" fmla="*/ 233 w 249"/>
                <a:gd name="T3" fmla="*/ 128 h 245"/>
                <a:gd name="T4" fmla="*/ 99 w 249"/>
                <a:gd name="T5" fmla="*/ 71 h 245"/>
                <a:gd name="T6" fmla="*/ 50 w 249"/>
                <a:gd name="T7" fmla="*/ 0 h 245"/>
                <a:gd name="T8" fmla="*/ 0 w 249"/>
                <a:gd name="T9" fmla="*/ 39 h 245"/>
                <a:gd name="T10" fmla="*/ 159 w 249"/>
                <a:gd name="T11" fmla="*/ 22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245">
                  <a:moveTo>
                    <a:pt x="249" y="245"/>
                  </a:moveTo>
                  <a:cubicBezTo>
                    <a:pt x="233" y="128"/>
                    <a:pt x="233" y="128"/>
                    <a:pt x="233" y="128"/>
                  </a:cubicBezTo>
                  <a:cubicBezTo>
                    <a:pt x="233" y="128"/>
                    <a:pt x="132" y="111"/>
                    <a:pt x="99" y="71"/>
                  </a:cubicBezTo>
                  <a:cubicBezTo>
                    <a:pt x="68" y="33"/>
                    <a:pt x="50" y="0"/>
                    <a:pt x="5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54" y="175"/>
                    <a:pt x="159" y="225"/>
                  </a:cubicBezTo>
                </a:path>
              </a:pathLst>
            </a:custGeom>
            <a:solidFill>
              <a:srgbClr val="E26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s1iḑé">
              <a:extLst>
                <a:ext uri="{FF2B5EF4-FFF2-40B4-BE49-F238E27FC236}">
                  <a16:creationId xmlns:a16="http://schemas.microsoft.com/office/drawing/2014/main" id="{3AE8E532-DF74-43D0-BEFD-F2A810966C23}"/>
                </a:ext>
              </a:extLst>
            </p:cNvPr>
            <p:cNvSpPr/>
            <p:nvPr/>
          </p:nvSpPr>
          <p:spPr bwMode="auto">
            <a:xfrm>
              <a:off x="6354763" y="2222500"/>
              <a:ext cx="638175" cy="958850"/>
            </a:xfrm>
            <a:custGeom>
              <a:avLst/>
              <a:gdLst>
                <a:gd name="T0" fmla="*/ 140 w 167"/>
                <a:gd name="T1" fmla="*/ 0 h 252"/>
                <a:gd name="T2" fmla="*/ 133 w 167"/>
                <a:gd name="T3" fmla="*/ 0 h 252"/>
                <a:gd name="T4" fmla="*/ 25 w 167"/>
                <a:gd name="T5" fmla="*/ 23 h 252"/>
                <a:gd name="T6" fmla="*/ 20 w 167"/>
                <a:gd name="T7" fmla="*/ 26 h 252"/>
                <a:gd name="T8" fmla="*/ 16 w 167"/>
                <a:gd name="T9" fmla="*/ 28 h 252"/>
                <a:gd name="T10" fmla="*/ 12 w 167"/>
                <a:gd name="T11" fmla="*/ 32 h 252"/>
                <a:gd name="T12" fmla="*/ 8 w 167"/>
                <a:gd name="T13" fmla="*/ 38 h 252"/>
                <a:gd name="T14" fmla="*/ 5 w 167"/>
                <a:gd name="T15" fmla="*/ 42 h 252"/>
                <a:gd name="T16" fmla="*/ 4 w 167"/>
                <a:gd name="T17" fmla="*/ 47 h 252"/>
                <a:gd name="T18" fmla="*/ 2 w 167"/>
                <a:gd name="T19" fmla="*/ 53 h 252"/>
                <a:gd name="T20" fmla="*/ 1 w 167"/>
                <a:gd name="T21" fmla="*/ 59 h 252"/>
                <a:gd name="T22" fmla="*/ 0 w 167"/>
                <a:gd name="T23" fmla="*/ 66 h 252"/>
                <a:gd name="T24" fmla="*/ 10 w 167"/>
                <a:gd name="T25" fmla="*/ 220 h 252"/>
                <a:gd name="T26" fmla="*/ 10 w 167"/>
                <a:gd name="T27" fmla="*/ 223 h 252"/>
                <a:gd name="T28" fmla="*/ 12 w 167"/>
                <a:gd name="T29" fmla="*/ 227 h 252"/>
                <a:gd name="T30" fmla="*/ 13 w 167"/>
                <a:gd name="T31" fmla="*/ 231 h 252"/>
                <a:gd name="T32" fmla="*/ 16 w 167"/>
                <a:gd name="T33" fmla="*/ 236 h 252"/>
                <a:gd name="T34" fmla="*/ 18 w 167"/>
                <a:gd name="T35" fmla="*/ 239 h 252"/>
                <a:gd name="T36" fmla="*/ 21 w 167"/>
                <a:gd name="T37" fmla="*/ 242 h 252"/>
                <a:gd name="T38" fmla="*/ 23 w 167"/>
                <a:gd name="T39" fmla="*/ 245 h 252"/>
                <a:gd name="T40" fmla="*/ 27 w 167"/>
                <a:gd name="T41" fmla="*/ 247 h 252"/>
                <a:gd name="T42" fmla="*/ 30 w 167"/>
                <a:gd name="T43" fmla="*/ 248 h 252"/>
                <a:gd name="T44" fmla="*/ 34 w 167"/>
                <a:gd name="T45" fmla="*/ 249 h 252"/>
                <a:gd name="T46" fmla="*/ 59 w 167"/>
                <a:gd name="T47" fmla="*/ 251 h 252"/>
                <a:gd name="T48" fmla="*/ 56 w 167"/>
                <a:gd name="T49" fmla="*/ 250 h 252"/>
                <a:gd name="T50" fmla="*/ 52 w 167"/>
                <a:gd name="T51" fmla="*/ 249 h 252"/>
                <a:gd name="T52" fmla="*/ 50 w 167"/>
                <a:gd name="T53" fmla="*/ 247 h 252"/>
                <a:gd name="T54" fmla="*/ 47 w 167"/>
                <a:gd name="T55" fmla="*/ 244 h 252"/>
                <a:gd name="T56" fmla="*/ 44 w 167"/>
                <a:gd name="T57" fmla="*/ 241 h 252"/>
                <a:gd name="T58" fmla="*/ 42 w 167"/>
                <a:gd name="T59" fmla="*/ 237 h 252"/>
                <a:gd name="T60" fmla="*/ 40 w 167"/>
                <a:gd name="T61" fmla="*/ 233 h 252"/>
                <a:gd name="T62" fmla="*/ 38 w 167"/>
                <a:gd name="T63" fmla="*/ 228 h 252"/>
                <a:gd name="T64" fmla="*/ 37 w 167"/>
                <a:gd name="T65" fmla="*/ 224 h 252"/>
                <a:gd name="T66" fmla="*/ 28 w 167"/>
                <a:gd name="T67" fmla="*/ 71 h 252"/>
                <a:gd name="T68" fmla="*/ 28 w 167"/>
                <a:gd name="T69" fmla="*/ 61 h 252"/>
                <a:gd name="T70" fmla="*/ 31 w 167"/>
                <a:gd name="T71" fmla="*/ 50 h 252"/>
                <a:gd name="T72" fmla="*/ 33 w 167"/>
                <a:gd name="T73" fmla="*/ 45 h 252"/>
                <a:gd name="T74" fmla="*/ 37 w 167"/>
                <a:gd name="T75" fmla="*/ 38 h 252"/>
                <a:gd name="T76" fmla="*/ 40 w 167"/>
                <a:gd name="T77" fmla="*/ 34 h 252"/>
                <a:gd name="T78" fmla="*/ 46 w 167"/>
                <a:gd name="T79" fmla="*/ 29 h 252"/>
                <a:gd name="T80" fmla="*/ 50 w 167"/>
                <a:gd name="T81" fmla="*/ 27 h 252"/>
                <a:gd name="T82" fmla="*/ 160 w 167"/>
                <a:gd name="T83" fmla="*/ 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52">
                  <a:moveTo>
                    <a:pt x="167" y="3"/>
                  </a:moveTo>
                  <a:cubicBezTo>
                    <a:pt x="167" y="3"/>
                    <a:pt x="167" y="3"/>
                    <a:pt x="167" y="3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9" y="0"/>
                    <a:pt x="138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6" y="0"/>
                    <a:pt x="134" y="0"/>
                    <a:pt x="133" y="0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4"/>
                    <a:pt x="24" y="24"/>
                    <a:pt x="23" y="24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7" y="28"/>
                    <a:pt x="16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4" y="30"/>
                    <a:pt x="13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1" y="33"/>
                    <a:pt x="10" y="34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8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0"/>
                    <a:pt x="6" y="41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4" y="45"/>
                    <a:pt x="4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9"/>
                    <a:pt x="2" y="51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5"/>
                    <a:pt x="1" y="57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2"/>
                    <a:pt x="1" y="63"/>
                    <a:pt x="1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" y="67"/>
                    <a:pt x="1" y="67"/>
                    <a:pt x="1" y="68"/>
                  </a:cubicBezTo>
                  <a:cubicBezTo>
                    <a:pt x="10" y="215"/>
                    <a:pt x="10" y="215"/>
                    <a:pt x="10" y="215"/>
                  </a:cubicBezTo>
                  <a:cubicBezTo>
                    <a:pt x="10" y="217"/>
                    <a:pt x="10" y="218"/>
                    <a:pt x="10" y="220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10" y="221"/>
                    <a:pt x="10" y="221"/>
                    <a:pt x="10" y="221"/>
                  </a:cubicBezTo>
                  <a:cubicBezTo>
                    <a:pt x="10" y="222"/>
                    <a:pt x="10" y="222"/>
                    <a:pt x="10" y="223"/>
                  </a:cubicBezTo>
                  <a:cubicBezTo>
                    <a:pt x="11" y="223"/>
                    <a:pt x="11" y="224"/>
                    <a:pt x="11" y="224"/>
                  </a:cubicBezTo>
                  <a:cubicBezTo>
                    <a:pt x="11" y="225"/>
                    <a:pt x="11" y="225"/>
                    <a:pt x="11" y="226"/>
                  </a:cubicBezTo>
                  <a:cubicBezTo>
                    <a:pt x="11" y="226"/>
                    <a:pt x="12" y="227"/>
                    <a:pt x="12" y="227"/>
                  </a:cubicBezTo>
                  <a:cubicBezTo>
                    <a:pt x="12" y="229"/>
                    <a:pt x="12" y="229"/>
                    <a:pt x="12" y="229"/>
                  </a:cubicBezTo>
                  <a:cubicBezTo>
                    <a:pt x="12" y="229"/>
                    <a:pt x="13" y="230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4" y="232"/>
                    <a:pt x="14" y="233"/>
                    <a:pt x="14" y="234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5" y="235"/>
                    <a:pt x="15" y="236"/>
                    <a:pt x="16" y="236"/>
                  </a:cubicBezTo>
                  <a:cubicBezTo>
                    <a:pt x="16" y="237"/>
                    <a:pt x="16" y="237"/>
                    <a:pt x="16" y="237"/>
                  </a:cubicBezTo>
                  <a:cubicBezTo>
                    <a:pt x="17" y="238"/>
                    <a:pt x="17" y="238"/>
                    <a:pt x="17" y="239"/>
                  </a:cubicBezTo>
                  <a:cubicBezTo>
                    <a:pt x="18" y="239"/>
                    <a:pt x="18" y="239"/>
                    <a:pt x="18" y="239"/>
                  </a:cubicBezTo>
                  <a:cubicBezTo>
                    <a:pt x="18" y="240"/>
                    <a:pt x="19" y="240"/>
                    <a:pt x="19" y="241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20" y="242"/>
                    <a:pt x="20" y="242"/>
                    <a:pt x="21" y="242"/>
                  </a:cubicBezTo>
                  <a:cubicBezTo>
                    <a:pt x="21" y="243"/>
                    <a:pt x="21" y="243"/>
                    <a:pt x="21" y="243"/>
                  </a:cubicBezTo>
                  <a:cubicBezTo>
                    <a:pt x="22" y="244"/>
                    <a:pt x="22" y="244"/>
                    <a:pt x="23" y="244"/>
                  </a:cubicBezTo>
                  <a:cubicBezTo>
                    <a:pt x="23" y="245"/>
                    <a:pt x="23" y="245"/>
                    <a:pt x="23" y="245"/>
                  </a:cubicBezTo>
                  <a:cubicBezTo>
                    <a:pt x="24" y="245"/>
                    <a:pt x="24" y="245"/>
                    <a:pt x="24" y="246"/>
                  </a:cubicBezTo>
                  <a:cubicBezTo>
                    <a:pt x="25" y="246"/>
                    <a:pt x="25" y="246"/>
                    <a:pt x="25" y="246"/>
                  </a:cubicBezTo>
                  <a:cubicBezTo>
                    <a:pt x="26" y="246"/>
                    <a:pt x="26" y="247"/>
                    <a:pt x="27" y="247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28" y="247"/>
                    <a:pt x="28" y="248"/>
                    <a:pt x="29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1" y="248"/>
                    <a:pt x="31" y="249"/>
                  </a:cubicBezTo>
                  <a:cubicBezTo>
                    <a:pt x="32" y="249"/>
                    <a:pt x="32" y="249"/>
                    <a:pt x="32" y="249"/>
                  </a:cubicBezTo>
                  <a:cubicBezTo>
                    <a:pt x="33" y="249"/>
                    <a:pt x="33" y="249"/>
                    <a:pt x="34" y="249"/>
                  </a:cubicBezTo>
                  <a:cubicBezTo>
                    <a:pt x="34" y="249"/>
                    <a:pt x="34" y="249"/>
                    <a:pt x="34" y="249"/>
                  </a:cubicBezTo>
                  <a:cubicBezTo>
                    <a:pt x="61" y="252"/>
                    <a:pt x="61" y="252"/>
                    <a:pt x="61" y="252"/>
                  </a:cubicBezTo>
                  <a:cubicBezTo>
                    <a:pt x="60" y="252"/>
                    <a:pt x="60" y="252"/>
                    <a:pt x="59" y="251"/>
                  </a:cubicBezTo>
                  <a:cubicBezTo>
                    <a:pt x="58" y="251"/>
                    <a:pt x="58" y="251"/>
                    <a:pt x="58" y="251"/>
                  </a:cubicBezTo>
                  <a:cubicBezTo>
                    <a:pt x="58" y="251"/>
                    <a:pt x="57" y="251"/>
                    <a:pt x="57" y="251"/>
                  </a:cubicBezTo>
                  <a:cubicBezTo>
                    <a:pt x="56" y="250"/>
                    <a:pt x="56" y="250"/>
                    <a:pt x="56" y="250"/>
                  </a:cubicBezTo>
                  <a:cubicBezTo>
                    <a:pt x="55" y="250"/>
                    <a:pt x="55" y="250"/>
                    <a:pt x="5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3" y="249"/>
                    <a:pt x="53" y="249"/>
                    <a:pt x="52" y="249"/>
                  </a:cubicBezTo>
                  <a:cubicBezTo>
                    <a:pt x="52" y="248"/>
                    <a:pt x="52" y="248"/>
                    <a:pt x="52" y="248"/>
                  </a:cubicBezTo>
                  <a:cubicBezTo>
                    <a:pt x="51" y="248"/>
                    <a:pt x="51" y="248"/>
                    <a:pt x="50" y="247"/>
                  </a:cubicBezTo>
                  <a:cubicBezTo>
                    <a:pt x="50" y="247"/>
                    <a:pt x="50" y="247"/>
                    <a:pt x="50" y="247"/>
                  </a:cubicBezTo>
                  <a:cubicBezTo>
                    <a:pt x="49" y="247"/>
                    <a:pt x="49" y="246"/>
                    <a:pt x="49" y="246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7" y="245"/>
                    <a:pt x="47" y="244"/>
                    <a:pt x="47" y="244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43"/>
                    <a:pt x="45" y="243"/>
                    <a:pt x="45" y="242"/>
                  </a:cubicBezTo>
                  <a:cubicBezTo>
                    <a:pt x="44" y="241"/>
                    <a:pt x="44" y="241"/>
                    <a:pt x="44" y="241"/>
                  </a:cubicBezTo>
                  <a:cubicBezTo>
                    <a:pt x="44" y="241"/>
                    <a:pt x="44" y="240"/>
                    <a:pt x="43" y="240"/>
                  </a:cubicBezTo>
                  <a:cubicBezTo>
                    <a:pt x="43" y="239"/>
                    <a:pt x="43" y="239"/>
                    <a:pt x="43" y="239"/>
                  </a:cubicBezTo>
                  <a:cubicBezTo>
                    <a:pt x="42" y="238"/>
                    <a:pt x="42" y="238"/>
                    <a:pt x="42" y="237"/>
                  </a:cubicBezTo>
                  <a:cubicBezTo>
                    <a:pt x="41" y="237"/>
                    <a:pt x="41" y="237"/>
                    <a:pt x="41" y="237"/>
                  </a:cubicBezTo>
                  <a:cubicBezTo>
                    <a:pt x="41" y="236"/>
                    <a:pt x="41" y="235"/>
                    <a:pt x="40" y="234"/>
                  </a:cubicBezTo>
                  <a:cubicBezTo>
                    <a:pt x="40" y="233"/>
                    <a:pt x="40" y="233"/>
                    <a:pt x="40" y="233"/>
                  </a:cubicBezTo>
                  <a:cubicBezTo>
                    <a:pt x="40" y="233"/>
                    <a:pt x="39" y="232"/>
                    <a:pt x="39" y="231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39" y="230"/>
                    <a:pt x="38" y="229"/>
                    <a:pt x="38" y="228"/>
                  </a:cubicBezTo>
                  <a:cubicBezTo>
                    <a:pt x="38" y="228"/>
                    <a:pt x="38" y="228"/>
                    <a:pt x="38" y="227"/>
                  </a:cubicBezTo>
                  <a:cubicBezTo>
                    <a:pt x="38" y="226"/>
                    <a:pt x="38" y="226"/>
                    <a:pt x="38" y="225"/>
                  </a:cubicBezTo>
                  <a:cubicBezTo>
                    <a:pt x="37" y="225"/>
                    <a:pt x="37" y="224"/>
                    <a:pt x="37" y="224"/>
                  </a:cubicBezTo>
                  <a:cubicBezTo>
                    <a:pt x="37" y="223"/>
                    <a:pt x="37" y="223"/>
                    <a:pt x="37" y="222"/>
                  </a:cubicBezTo>
                  <a:cubicBezTo>
                    <a:pt x="37" y="221"/>
                    <a:pt x="37" y="219"/>
                    <a:pt x="37" y="218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70"/>
                    <a:pt x="28" y="69"/>
                    <a:pt x="28" y="68"/>
                  </a:cubicBezTo>
                  <a:cubicBezTo>
                    <a:pt x="28" y="66"/>
                    <a:pt x="28" y="64"/>
                    <a:pt x="28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0"/>
                    <a:pt x="28" y="58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4"/>
                    <a:pt x="30" y="52"/>
                    <a:pt x="31" y="50"/>
                  </a:cubicBezTo>
                  <a:cubicBezTo>
                    <a:pt x="31" y="50"/>
                    <a:pt x="31" y="49"/>
                    <a:pt x="31" y="49"/>
                  </a:cubicBezTo>
                  <a:cubicBezTo>
                    <a:pt x="31" y="48"/>
                    <a:pt x="32" y="47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4" y="42"/>
                    <a:pt x="34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0"/>
                    <a:pt x="36" y="39"/>
                    <a:pt x="37" y="3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8" y="36"/>
                    <a:pt x="39" y="35"/>
                    <a:pt x="39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3"/>
                    <a:pt x="42" y="32"/>
                    <a:pt x="42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4" y="30"/>
                    <a:pt x="45" y="30"/>
                    <a:pt x="46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8" y="28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1" y="27"/>
                    <a:pt x="51" y="26"/>
                    <a:pt x="52" y="26"/>
                  </a:cubicBezTo>
                  <a:cubicBezTo>
                    <a:pt x="53" y="26"/>
                    <a:pt x="53" y="26"/>
                    <a:pt x="54" y="26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1" y="3"/>
                    <a:pt x="163" y="3"/>
                    <a:pt x="164" y="3"/>
                  </a:cubicBezTo>
                  <a:cubicBezTo>
                    <a:pt x="165" y="3"/>
                    <a:pt x="166" y="3"/>
                    <a:pt x="167" y="3"/>
                  </a:cubicBezTo>
                  <a:close/>
                </a:path>
              </a:pathLst>
            </a:custGeom>
            <a:solidFill>
              <a:srgbClr val="186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ṡļidè">
              <a:extLst>
                <a:ext uri="{FF2B5EF4-FFF2-40B4-BE49-F238E27FC236}">
                  <a16:creationId xmlns:a16="http://schemas.microsoft.com/office/drawing/2014/main" id="{8136418C-7D6A-461C-97ED-6AEC43DB2DF6}"/>
                </a:ext>
              </a:extLst>
            </p:cNvPr>
            <p:cNvSpPr/>
            <p:nvPr/>
          </p:nvSpPr>
          <p:spPr bwMode="auto">
            <a:xfrm>
              <a:off x="6454775" y="2222500"/>
              <a:ext cx="671513" cy="969963"/>
            </a:xfrm>
            <a:custGeom>
              <a:avLst/>
              <a:gdLst>
                <a:gd name="T0" fmla="*/ 134 w 176"/>
                <a:gd name="T1" fmla="*/ 3 h 255"/>
                <a:gd name="T2" fmla="*/ 165 w 176"/>
                <a:gd name="T3" fmla="*/ 37 h 255"/>
                <a:gd name="T4" fmla="*/ 174 w 176"/>
                <a:gd name="T5" fmla="*/ 184 h 255"/>
                <a:gd name="T6" fmla="*/ 148 w 176"/>
                <a:gd name="T7" fmla="*/ 229 h 255"/>
                <a:gd name="T8" fmla="*/ 42 w 176"/>
                <a:gd name="T9" fmla="*/ 251 h 255"/>
                <a:gd name="T10" fmla="*/ 11 w 176"/>
                <a:gd name="T11" fmla="*/ 218 h 255"/>
                <a:gd name="T12" fmla="*/ 2 w 176"/>
                <a:gd name="T13" fmla="*/ 71 h 255"/>
                <a:gd name="T14" fmla="*/ 28 w 176"/>
                <a:gd name="T15" fmla="*/ 26 h 255"/>
                <a:gd name="T16" fmla="*/ 134 w 176"/>
                <a:gd name="T17" fmla="*/ 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55">
                  <a:moveTo>
                    <a:pt x="134" y="3"/>
                  </a:moveTo>
                  <a:cubicBezTo>
                    <a:pt x="150" y="0"/>
                    <a:pt x="164" y="15"/>
                    <a:pt x="165" y="37"/>
                  </a:cubicBezTo>
                  <a:cubicBezTo>
                    <a:pt x="174" y="184"/>
                    <a:pt x="174" y="184"/>
                    <a:pt x="174" y="184"/>
                  </a:cubicBezTo>
                  <a:cubicBezTo>
                    <a:pt x="176" y="205"/>
                    <a:pt x="164" y="226"/>
                    <a:pt x="148" y="229"/>
                  </a:cubicBezTo>
                  <a:cubicBezTo>
                    <a:pt x="42" y="251"/>
                    <a:pt x="42" y="251"/>
                    <a:pt x="42" y="251"/>
                  </a:cubicBezTo>
                  <a:cubicBezTo>
                    <a:pt x="26" y="255"/>
                    <a:pt x="12" y="240"/>
                    <a:pt x="11" y="218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49"/>
                    <a:pt x="12" y="29"/>
                    <a:pt x="28" y="26"/>
                  </a:cubicBezTo>
                  <a:lnTo>
                    <a:pt x="134" y="3"/>
                  </a:lnTo>
                  <a:close/>
                </a:path>
              </a:pathLst>
            </a:custGeom>
            <a:solidFill>
              <a:srgbClr val="38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šľïďe">
              <a:extLst>
                <a:ext uri="{FF2B5EF4-FFF2-40B4-BE49-F238E27FC236}">
                  <a16:creationId xmlns:a16="http://schemas.microsoft.com/office/drawing/2014/main" id="{8E46393F-98B6-43AE-8975-8D24B14F7D57}"/>
                </a:ext>
              </a:extLst>
            </p:cNvPr>
            <p:cNvSpPr/>
            <p:nvPr/>
          </p:nvSpPr>
          <p:spPr bwMode="auto">
            <a:xfrm>
              <a:off x="7445375" y="5378450"/>
              <a:ext cx="355600" cy="247650"/>
            </a:xfrm>
            <a:custGeom>
              <a:avLst/>
              <a:gdLst>
                <a:gd name="T0" fmla="*/ 75 w 93"/>
                <a:gd name="T1" fmla="*/ 16 h 65"/>
                <a:gd name="T2" fmla="*/ 69 w 93"/>
                <a:gd name="T3" fmla="*/ 40 h 65"/>
                <a:gd name="T4" fmla="*/ 43 w 93"/>
                <a:gd name="T5" fmla="*/ 51 h 65"/>
                <a:gd name="T6" fmla="*/ 1 w 93"/>
                <a:gd name="T7" fmla="*/ 57 h 65"/>
                <a:gd name="T8" fmla="*/ 4 w 93"/>
                <a:gd name="T9" fmla="*/ 61 h 65"/>
                <a:gd name="T10" fmla="*/ 37 w 93"/>
                <a:gd name="T11" fmla="*/ 62 h 65"/>
                <a:gd name="T12" fmla="*/ 75 w 93"/>
                <a:gd name="T13" fmla="*/ 60 h 65"/>
                <a:gd name="T14" fmla="*/ 90 w 93"/>
                <a:gd name="T15" fmla="*/ 54 h 65"/>
                <a:gd name="T16" fmla="*/ 91 w 93"/>
                <a:gd name="T17" fmla="*/ 42 h 65"/>
                <a:gd name="T18" fmla="*/ 91 w 93"/>
                <a:gd name="T19" fmla="*/ 4 h 65"/>
                <a:gd name="T20" fmla="*/ 89 w 93"/>
                <a:gd name="T21" fmla="*/ 0 h 65"/>
                <a:gd name="T22" fmla="*/ 87 w 93"/>
                <a:gd name="T23" fmla="*/ 0 h 65"/>
                <a:gd name="T24" fmla="*/ 75 w 93"/>
                <a:gd name="T25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65">
                  <a:moveTo>
                    <a:pt x="75" y="16"/>
                  </a:moveTo>
                  <a:cubicBezTo>
                    <a:pt x="75" y="25"/>
                    <a:pt x="74" y="33"/>
                    <a:pt x="69" y="40"/>
                  </a:cubicBezTo>
                  <a:cubicBezTo>
                    <a:pt x="63" y="47"/>
                    <a:pt x="52" y="49"/>
                    <a:pt x="43" y="51"/>
                  </a:cubicBezTo>
                  <a:cubicBezTo>
                    <a:pt x="29" y="53"/>
                    <a:pt x="15" y="55"/>
                    <a:pt x="1" y="57"/>
                  </a:cubicBezTo>
                  <a:cubicBezTo>
                    <a:pt x="0" y="59"/>
                    <a:pt x="2" y="61"/>
                    <a:pt x="4" y="61"/>
                  </a:cubicBezTo>
                  <a:cubicBezTo>
                    <a:pt x="15" y="65"/>
                    <a:pt x="26" y="63"/>
                    <a:pt x="37" y="62"/>
                  </a:cubicBezTo>
                  <a:cubicBezTo>
                    <a:pt x="49" y="61"/>
                    <a:pt x="62" y="60"/>
                    <a:pt x="75" y="60"/>
                  </a:cubicBezTo>
                  <a:cubicBezTo>
                    <a:pt x="80" y="60"/>
                    <a:pt x="87" y="59"/>
                    <a:pt x="90" y="54"/>
                  </a:cubicBezTo>
                  <a:cubicBezTo>
                    <a:pt x="92" y="51"/>
                    <a:pt x="91" y="46"/>
                    <a:pt x="91" y="42"/>
                  </a:cubicBezTo>
                  <a:cubicBezTo>
                    <a:pt x="89" y="29"/>
                    <a:pt x="93" y="16"/>
                    <a:pt x="91" y="4"/>
                  </a:cubicBezTo>
                  <a:cubicBezTo>
                    <a:pt x="91" y="2"/>
                    <a:pt x="90" y="1"/>
                    <a:pt x="89" y="0"/>
                  </a:cubicBezTo>
                  <a:cubicBezTo>
                    <a:pt x="88" y="0"/>
                    <a:pt x="87" y="0"/>
                    <a:pt x="87" y="0"/>
                  </a:cubicBezTo>
                  <a:cubicBezTo>
                    <a:pt x="76" y="2"/>
                    <a:pt x="76" y="7"/>
                    <a:pt x="75" y="16"/>
                  </a:cubicBezTo>
                  <a:close/>
                </a:path>
              </a:pathLst>
            </a:custGeom>
            <a:solidFill>
              <a:srgbClr val="F9C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ṧľîďe">
              <a:extLst>
                <a:ext uri="{FF2B5EF4-FFF2-40B4-BE49-F238E27FC236}">
                  <a16:creationId xmlns:a16="http://schemas.microsoft.com/office/drawing/2014/main" id="{7AC08A01-E230-4C84-96B8-1F8B6AD8DF1C}"/>
                </a:ext>
              </a:extLst>
            </p:cNvPr>
            <p:cNvSpPr/>
            <p:nvPr/>
          </p:nvSpPr>
          <p:spPr bwMode="auto">
            <a:xfrm>
              <a:off x="7434263" y="5503863"/>
              <a:ext cx="377825" cy="133350"/>
            </a:xfrm>
            <a:custGeom>
              <a:avLst/>
              <a:gdLst>
                <a:gd name="T0" fmla="*/ 82 w 99"/>
                <a:gd name="T1" fmla="*/ 16 h 35"/>
                <a:gd name="T2" fmla="*/ 49 w 99"/>
                <a:gd name="T3" fmla="*/ 23 h 35"/>
                <a:gd name="T4" fmla="*/ 43 w 99"/>
                <a:gd name="T5" fmla="*/ 22 h 35"/>
                <a:gd name="T6" fmla="*/ 41 w 99"/>
                <a:gd name="T7" fmla="*/ 17 h 35"/>
                <a:gd name="T8" fmla="*/ 15 w 99"/>
                <a:gd name="T9" fmla="*/ 19 h 35"/>
                <a:gd name="T10" fmla="*/ 1 w 99"/>
                <a:gd name="T11" fmla="*/ 22 h 35"/>
                <a:gd name="T12" fmla="*/ 2 w 99"/>
                <a:gd name="T13" fmla="*/ 28 h 35"/>
                <a:gd name="T14" fmla="*/ 7 w 99"/>
                <a:gd name="T15" fmla="*/ 32 h 35"/>
                <a:gd name="T16" fmla="*/ 39 w 99"/>
                <a:gd name="T17" fmla="*/ 34 h 35"/>
                <a:gd name="T18" fmla="*/ 78 w 99"/>
                <a:gd name="T19" fmla="*/ 33 h 35"/>
                <a:gd name="T20" fmla="*/ 91 w 99"/>
                <a:gd name="T21" fmla="*/ 30 h 35"/>
                <a:gd name="T22" fmla="*/ 98 w 99"/>
                <a:gd name="T23" fmla="*/ 12 h 35"/>
                <a:gd name="T24" fmla="*/ 82 w 99"/>
                <a:gd name="T25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35">
                  <a:moveTo>
                    <a:pt x="82" y="16"/>
                  </a:moveTo>
                  <a:cubicBezTo>
                    <a:pt x="72" y="23"/>
                    <a:pt x="61" y="24"/>
                    <a:pt x="49" y="23"/>
                  </a:cubicBezTo>
                  <a:cubicBezTo>
                    <a:pt x="48" y="23"/>
                    <a:pt x="44" y="22"/>
                    <a:pt x="43" y="22"/>
                  </a:cubicBezTo>
                  <a:cubicBezTo>
                    <a:pt x="43" y="19"/>
                    <a:pt x="43" y="17"/>
                    <a:pt x="41" y="17"/>
                  </a:cubicBezTo>
                  <a:cubicBezTo>
                    <a:pt x="33" y="18"/>
                    <a:pt x="24" y="18"/>
                    <a:pt x="15" y="19"/>
                  </a:cubicBezTo>
                  <a:cubicBezTo>
                    <a:pt x="12" y="20"/>
                    <a:pt x="2" y="20"/>
                    <a:pt x="1" y="22"/>
                  </a:cubicBezTo>
                  <a:cubicBezTo>
                    <a:pt x="0" y="24"/>
                    <a:pt x="0" y="27"/>
                    <a:pt x="2" y="28"/>
                  </a:cubicBezTo>
                  <a:cubicBezTo>
                    <a:pt x="3" y="30"/>
                    <a:pt x="5" y="31"/>
                    <a:pt x="7" y="32"/>
                  </a:cubicBezTo>
                  <a:cubicBezTo>
                    <a:pt x="17" y="35"/>
                    <a:pt x="28" y="35"/>
                    <a:pt x="39" y="34"/>
                  </a:cubicBezTo>
                  <a:cubicBezTo>
                    <a:pt x="52" y="34"/>
                    <a:pt x="65" y="33"/>
                    <a:pt x="78" y="33"/>
                  </a:cubicBezTo>
                  <a:cubicBezTo>
                    <a:pt x="82" y="32"/>
                    <a:pt x="87" y="32"/>
                    <a:pt x="91" y="30"/>
                  </a:cubicBezTo>
                  <a:cubicBezTo>
                    <a:pt x="96" y="26"/>
                    <a:pt x="98" y="19"/>
                    <a:pt x="98" y="12"/>
                  </a:cubicBezTo>
                  <a:cubicBezTo>
                    <a:pt x="99" y="0"/>
                    <a:pt x="86" y="14"/>
                    <a:pt x="82" y="16"/>
                  </a:cubicBezTo>
                  <a:close/>
                </a:path>
              </a:pathLst>
            </a:custGeom>
            <a:solidFill>
              <a:srgbClr val="004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şḷîḋè">
              <a:extLst>
                <a:ext uri="{FF2B5EF4-FFF2-40B4-BE49-F238E27FC236}">
                  <a16:creationId xmlns:a16="http://schemas.microsoft.com/office/drawing/2014/main" id="{5C467C64-1FC2-4CEB-AC5D-6901FE415FA5}"/>
                </a:ext>
              </a:extLst>
            </p:cNvPr>
            <p:cNvSpPr/>
            <p:nvPr/>
          </p:nvSpPr>
          <p:spPr bwMode="auto">
            <a:xfrm>
              <a:off x="6645275" y="5470525"/>
              <a:ext cx="373063" cy="220663"/>
            </a:xfrm>
            <a:custGeom>
              <a:avLst/>
              <a:gdLst>
                <a:gd name="T0" fmla="*/ 81 w 98"/>
                <a:gd name="T1" fmla="*/ 14 h 58"/>
                <a:gd name="T2" fmla="*/ 71 w 98"/>
                <a:gd name="T3" fmla="*/ 37 h 58"/>
                <a:gd name="T4" fmla="*/ 44 w 98"/>
                <a:gd name="T5" fmla="*/ 44 h 58"/>
                <a:gd name="T6" fmla="*/ 1 w 98"/>
                <a:gd name="T7" fmla="*/ 44 h 58"/>
                <a:gd name="T8" fmla="*/ 5 w 98"/>
                <a:gd name="T9" fmla="*/ 49 h 58"/>
                <a:gd name="T10" fmla="*/ 37 w 98"/>
                <a:gd name="T11" fmla="*/ 55 h 58"/>
                <a:gd name="T12" fmla="*/ 74 w 98"/>
                <a:gd name="T13" fmla="*/ 57 h 58"/>
                <a:gd name="T14" fmla="*/ 90 w 98"/>
                <a:gd name="T15" fmla="*/ 54 h 58"/>
                <a:gd name="T16" fmla="*/ 92 w 98"/>
                <a:gd name="T17" fmla="*/ 42 h 58"/>
                <a:gd name="T18" fmla="*/ 98 w 98"/>
                <a:gd name="T19" fmla="*/ 4 h 58"/>
                <a:gd name="T20" fmla="*/ 96 w 98"/>
                <a:gd name="T21" fmla="*/ 0 h 58"/>
                <a:gd name="T22" fmla="*/ 94 w 98"/>
                <a:gd name="T23" fmla="*/ 0 h 58"/>
                <a:gd name="T24" fmla="*/ 81 w 98"/>
                <a:gd name="T25" fmla="*/ 1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58">
                  <a:moveTo>
                    <a:pt x="81" y="14"/>
                  </a:moveTo>
                  <a:cubicBezTo>
                    <a:pt x="79" y="22"/>
                    <a:pt x="77" y="31"/>
                    <a:pt x="71" y="37"/>
                  </a:cubicBezTo>
                  <a:cubicBezTo>
                    <a:pt x="64" y="43"/>
                    <a:pt x="53" y="44"/>
                    <a:pt x="44" y="44"/>
                  </a:cubicBezTo>
                  <a:cubicBezTo>
                    <a:pt x="30" y="44"/>
                    <a:pt x="16" y="44"/>
                    <a:pt x="1" y="44"/>
                  </a:cubicBezTo>
                  <a:cubicBezTo>
                    <a:pt x="0" y="46"/>
                    <a:pt x="3" y="48"/>
                    <a:pt x="5" y="49"/>
                  </a:cubicBezTo>
                  <a:cubicBezTo>
                    <a:pt x="14" y="54"/>
                    <a:pt x="26" y="54"/>
                    <a:pt x="37" y="55"/>
                  </a:cubicBezTo>
                  <a:cubicBezTo>
                    <a:pt x="49" y="55"/>
                    <a:pt x="62" y="56"/>
                    <a:pt x="74" y="57"/>
                  </a:cubicBezTo>
                  <a:cubicBezTo>
                    <a:pt x="80" y="58"/>
                    <a:pt x="87" y="58"/>
                    <a:pt x="90" y="54"/>
                  </a:cubicBezTo>
                  <a:cubicBezTo>
                    <a:pt x="93" y="51"/>
                    <a:pt x="92" y="46"/>
                    <a:pt x="92" y="42"/>
                  </a:cubicBezTo>
                  <a:cubicBezTo>
                    <a:pt x="93" y="29"/>
                    <a:pt x="98" y="17"/>
                    <a:pt x="98" y="4"/>
                  </a:cubicBezTo>
                  <a:cubicBezTo>
                    <a:pt x="98" y="2"/>
                    <a:pt x="97" y="1"/>
                    <a:pt x="96" y="0"/>
                  </a:cubicBezTo>
                  <a:cubicBezTo>
                    <a:pt x="96" y="0"/>
                    <a:pt x="95" y="0"/>
                    <a:pt x="94" y="0"/>
                  </a:cubicBezTo>
                  <a:cubicBezTo>
                    <a:pt x="83" y="0"/>
                    <a:pt x="83" y="5"/>
                    <a:pt x="81" y="14"/>
                  </a:cubicBezTo>
                  <a:close/>
                </a:path>
              </a:pathLst>
            </a:custGeom>
            <a:solidFill>
              <a:srgbClr val="F9C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šľíḓè">
              <a:extLst>
                <a:ext uri="{FF2B5EF4-FFF2-40B4-BE49-F238E27FC236}">
                  <a16:creationId xmlns:a16="http://schemas.microsoft.com/office/drawing/2014/main" id="{ECF94979-24AB-4868-AF59-63AECEC3E535}"/>
                </a:ext>
              </a:extLst>
            </p:cNvPr>
            <p:cNvSpPr/>
            <p:nvPr/>
          </p:nvSpPr>
          <p:spPr bwMode="auto">
            <a:xfrm>
              <a:off x="7491413" y="3938588"/>
              <a:ext cx="420688" cy="1512888"/>
            </a:xfrm>
            <a:custGeom>
              <a:avLst/>
              <a:gdLst>
                <a:gd name="T0" fmla="*/ 92 w 110"/>
                <a:gd name="T1" fmla="*/ 0 h 397"/>
                <a:gd name="T2" fmla="*/ 79 w 110"/>
                <a:gd name="T3" fmla="*/ 151 h 397"/>
                <a:gd name="T4" fmla="*/ 109 w 110"/>
                <a:gd name="T5" fmla="*/ 348 h 397"/>
                <a:gd name="T6" fmla="*/ 100 w 110"/>
                <a:gd name="T7" fmla="*/ 397 h 397"/>
                <a:gd name="T8" fmla="*/ 26 w 110"/>
                <a:gd name="T9" fmla="*/ 396 h 397"/>
                <a:gd name="T10" fmla="*/ 0 w 110"/>
                <a:gd name="T11" fmla="*/ 9 h 397"/>
                <a:gd name="T12" fmla="*/ 92 w 110"/>
                <a:gd name="T13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97">
                  <a:moveTo>
                    <a:pt x="92" y="0"/>
                  </a:moveTo>
                  <a:cubicBezTo>
                    <a:pt x="92" y="0"/>
                    <a:pt x="82" y="97"/>
                    <a:pt x="79" y="151"/>
                  </a:cubicBezTo>
                  <a:cubicBezTo>
                    <a:pt x="75" y="204"/>
                    <a:pt x="110" y="317"/>
                    <a:pt x="109" y="348"/>
                  </a:cubicBezTo>
                  <a:cubicBezTo>
                    <a:pt x="107" y="379"/>
                    <a:pt x="100" y="397"/>
                    <a:pt x="100" y="397"/>
                  </a:cubicBezTo>
                  <a:cubicBezTo>
                    <a:pt x="26" y="396"/>
                    <a:pt x="26" y="396"/>
                    <a:pt x="26" y="396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sľidé">
              <a:extLst>
                <a:ext uri="{FF2B5EF4-FFF2-40B4-BE49-F238E27FC236}">
                  <a16:creationId xmlns:a16="http://schemas.microsoft.com/office/drawing/2014/main" id="{5DDE2894-1678-4FA4-A334-847C056CA650}"/>
                </a:ext>
              </a:extLst>
            </p:cNvPr>
            <p:cNvSpPr/>
            <p:nvPr/>
          </p:nvSpPr>
          <p:spPr bwMode="auto">
            <a:xfrm>
              <a:off x="7502525" y="2640013"/>
              <a:ext cx="84138" cy="165100"/>
            </a:xfrm>
            <a:custGeom>
              <a:avLst/>
              <a:gdLst>
                <a:gd name="T0" fmla="*/ 14 w 22"/>
                <a:gd name="T1" fmla="*/ 23 h 43"/>
                <a:gd name="T2" fmla="*/ 5 w 22"/>
                <a:gd name="T3" fmla="*/ 38 h 43"/>
                <a:gd name="T4" fmla="*/ 4 w 22"/>
                <a:gd name="T5" fmla="*/ 39 h 43"/>
                <a:gd name="T6" fmla="*/ 4 w 22"/>
                <a:gd name="T7" fmla="*/ 40 h 43"/>
                <a:gd name="T8" fmla="*/ 4 w 22"/>
                <a:gd name="T9" fmla="*/ 39 h 43"/>
                <a:gd name="T10" fmla="*/ 4 w 22"/>
                <a:gd name="T11" fmla="*/ 39 h 43"/>
                <a:gd name="T12" fmla="*/ 4 w 22"/>
                <a:gd name="T13" fmla="*/ 39 h 43"/>
                <a:gd name="T14" fmla="*/ 4 w 22"/>
                <a:gd name="T15" fmla="*/ 40 h 43"/>
                <a:gd name="T16" fmla="*/ 4 w 22"/>
                <a:gd name="T17" fmla="*/ 40 h 43"/>
                <a:gd name="T18" fmla="*/ 4 w 22"/>
                <a:gd name="T19" fmla="*/ 39 h 43"/>
                <a:gd name="T20" fmla="*/ 5 w 22"/>
                <a:gd name="T21" fmla="*/ 40 h 43"/>
                <a:gd name="T22" fmla="*/ 4 w 22"/>
                <a:gd name="T23" fmla="*/ 38 h 43"/>
                <a:gd name="T24" fmla="*/ 15 w 22"/>
                <a:gd name="T25" fmla="*/ 8 h 43"/>
                <a:gd name="T26" fmla="*/ 18 w 22"/>
                <a:gd name="T27" fmla="*/ 4 h 43"/>
                <a:gd name="T28" fmla="*/ 19 w 22"/>
                <a:gd name="T29" fmla="*/ 4 h 43"/>
                <a:gd name="T30" fmla="*/ 19 w 22"/>
                <a:gd name="T31" fmla="*/ 4 h 43"/>
                <a:gd name="T32" fmla="*/ 19 w 22"/>
                <a:gd name="T33" fmla="*/ 4 h 43"/>
                <a:gd name="T34" fmla="*/ 19 w 22"/>
                <a:gd name="T35" fmla="*/ 3 h 43"/>
                <a:gd name="T36" fmla="*/ 19 w 22"/>
                <a:gd name="T37" fmla="*/ 4 h 43"/>
                <a:gd name="T38" fmla="*/ 18 w 22"/>
                <a:gd name="T39" fmla="*/ 4 h 43"/>
                <a:gd name="T40" fmla="*/ 18 w 22"/>
                <a:gd name="T41" fmla="*/ 4 h 43"/>
                <a:gd name="T42" fmla="*/ 19 w 22"/>
                <a:gd name="T43" fmla="*/ 3 h 43"/>
                <a:gd name="T44" fmla="*/ 18 w 22"/>
                <a:gd name="T45" fmla="*/ 4 h 43"/>
                <a:gd name="T46" fmla="*/ 14 w 22"/>
                <a:gd name="T47" fmla="*/ 23 h 43"/>
                <a:gd name="T48" fmla="*/ 18 w 22"/>
                <a:gd name="T49" fmla="*/ 24 h 43"/>
                <a:gd name="T50" fmla="*/ 22 w 22"/>
                <a:gd name="T51" fmla="*/ 3 h 43"/>
                <a:gd name="T52" fmla="*/ 20 w 22"/>
                <a:gd name="T53" fmla="*/ 0 h 43"/>
                <a:gd name="T54" fmla="*/ 15 w 22"/>
                <a:gd name="T55" fmla="*/ 2 h 43"/>
                <a:gd name="T56" fmla="*/ 5 w 22"/>
                <a:gd name="T57" fmla="*/ 19 h 43"/>
                <a:gd name="T58" fmla="*/ 1 w 22"/>
                <a:gd name="T59" fmla="*/ 41 h 43"/>
                <a:gd name="T60" fmla="*/ 3 w 22"/>
                <a:gd name="T61" fmla="*/ 43 h 43"/>
                <a:gd name="T62" fmla="*/ 8 w 22"/>
                <a:gd name="T63" fmla="*/ 41 h 43"/>
                <a:gd name="T64" fmla="*/ 18 w 22"/>
                <a:gd name="T65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43">
                  <a:moveTo>
                    <a:pt x="16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2" y="28"/>
                    <a:pt x="10" y="32"/>
                    <a:pt x="8" y="35"/>
                  </a:cubicBezTo>
                  <a:cubicBezTo>
                    <a:pt x="7" y="37"/>
                    <a:pt x="6" y="38"/>
                    <a:pt x="5" y="38"/>
                  </a:cubicBezTo>
                  <a:cubicBezTo>
                    <a:pt x="5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4" y="39"/>
                    <a:pt x="4" y="38"/>
                  </a:cubicBezTo>
                  <a:cubicBezTo>
                    <a:pt x="4" y="34"/>
                    <a:pt x="6" y="28"/>
                    <a:pt x="9" y="21"/>
                  </a:cubicBezTo>
                  <a:cubicBezTo>
                    <a:pt x="11" y="16"/>
                    <a:pt x="13" y="11"/>
                    <a:pt x="15" y="8"/>
                  </a:cubicBezTo>
                  <a:cubicBezTo>
                    <a:pt x="16" y="7"/>
                    <a:pt x="17" y="5"/>
                    <a:pt x="18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9"/>
                    <a:pt x="17" y="16"/>
                    <a:pt x="14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1" y="17"/>
                    <a:pt x="22" y="10"/>
                    <a:pt x="22" y="6"/>
                  </a:cubicBezTo>
                  <a:cubicBezTo>
                    <a:pt x="22" y="5"/>
                    <a:pt x="22" y="4"/>
                    <a:pt x="22" y="3"/>
                  </a:cubicBezTo>
                  <a:cubicBezTo>
                    <a:pt x="22" y="2"/>
                    <a:pt x="22" y="2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3" y="3"/>
                    <a:pt x="11" y="6"/>
                    <a:pt x="10" y="9"/>
                  </a:cubicBezTo>
                  <a:cubicBezTo>
                    <a:pt x="8" y="12"/>
                    <a:pt x="6" y="15"/>
                    <a:pt x="5" y="19"/>
                  </a:cubicBezTo>
                  <a:cubicBezTo>
                    <a:pt x="2" y="26"/>
                    <a:pt x="0" y="33"/>
                    <a:pt x="0" y="38"/>
                  </a:cubicBezTo>
                  <a:cubicBezTo>
                    <a:pt x="0" y="39"/>
                    <a:pt x="0" y="40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2" y="42"/>
                    <a:pt x="2" y="43"/>
                    <a:pt x="3" y="43"/>
                  </a:cubicBezTo>
                  <a:cubicBezTo>
                    <a:pt x="3" y="43"/>
                    <a:pt x="4" y="43"/>
                    <a:pt x="4" y="43"/>
                  </a:cubicBezTo>
                  <a:cubicBezTo>
                    <a:pt x="6" y="43"/>
                    <a:pt x="7" y="42"/>
                    <a:pt x="8" y="41"/>
                  </a:cubicBezTo>
                  <a:cubicBezTo>
                    <a:pt x="9" y="40"/>
                    <a:pt x="11" y="38"/>
                    <a:pt x="13" y="35"/>
                  </a:cubicBezTo>
                  <a:cubicBezTo>
                    <a:pt x="15" y="32"/>
                    <a:pt x="16" y="28"/>
                    <a:pt x="18" y="24"/>
                  </a:cubicBezTo>
                  <a:lnTo>
                    <a:pt x="16" y="23"/>
                  </a:ln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ṡľîḓè">
              <a:extLst>
                <a:ext uri="{FF2B5EF4-FFF2-40B4-BE49-F238E27FC236}">
                  <a16:creationId xmlns:a16="http://schemas.microsoft.com/office/drawing/2014/main" id="{1E6E2AEB-2650-414E-9058-6604C0D82386}"/>
                </a:ext>
              </a:extLst>
            </p:cNvPr>
            <p:cNvSpPr/>
            <p:nvPr/>
          </p:nvSpPr>
          <p:spPr bwMode="auto">
            <a:xfrm>
              <a:off x="7453313" y="2606675"/>
              <a:ext cx="500063" cy="498475"/>
            </a:xfrm>
            <a:custGeom>
              <a:avLst/>
              <a:gdLst>
                <a:gd name="T0" fmla="*/ 123 w 131"/>
                <a:gd name="T1" fmla="*/ 81 h 131"/>
                <a:gd name="T2" fmla="*/ 50 w 131"/>
                <a:gd name="T3" fmla="*/ 123 h 131"/>
                <a:gd name="T4" fmla="*/ 9 w 131"/>
                <a:gd name="T5" fmla="*/ 50 h 131"/>
                <a:gd name="T6" fmla="*/ 81 w 131"/>
                <a:gd name="T7" fmla="*/ 8 h 131"/>
                <a:gd name="T8" fmla="*/ 123 w 131"/>
                <a:gd name="T9" fmla="*/ 8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31">
                  <a:moveTo>
                    <a:pt x="123" y="81"/>
                  </a:moveTo>
                  <a:cubicBezTo>
                    <a:pt x="114" y="112"/>
                    <a:pt x="82" y="131"/>
                    <a:pt x="50" y="123"/>
                  </a:cubicBezTo>
                  <a:cubicBezTo>
                    <a:pt x="19" y="114"/>
                    <a:pt x="0" y="81"/>
                    <a:pt x="9" y="50"/>
                  </a:cubicBezTo>
                  <a:cubicBezTo>
                    <a:pt x="17" y="18"/>
                    <a:pt x="50" y="0"/>
                    <a:pt x="81" y="8"/>
                  </a:cubicBezTo>
                  <a:cubicBezTo>
                    <a:pt x="113" y="17"/>
                    <a:pt x="131" y="49"/>
                    <a:pt x="123" y="81"/>
                  </a:cubicBezTo>
                  <a:close/>
                </a:path>
              </a:pathLst>
            </a:custGeom>
            <a:solidFill>
              <a:srgbClr val="F9C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sḻïḑè">
              <a:extLst>
                <a:ext uri="{FF2B5EF4-FFF2-40B4-BE49-F238E27FC236}">
                  <a16:creationId xmlns:a16="http://schemas.microsoft.com/office/drawing/2014/main" id="{2808A724-B897-4AB8-AA5E-8118522C42F2}"/>
                </a:ext>
              </a:extLst>
            </p:cNvPr>
            <p:cNvSpPr/>
            <p:nvPr/>
          </p:nvSpPr>
          <p:spPr bwMode="auto">
            <a:xfrm>
              <a:off x="7594600" y="2952750"/>
              <a:ext cx="190500" cy="312738"/>
            </a:xfrm>
            <a:custGeom>
              <a:avLst/>
              <a:gdLst>
                <a:gd name="T0" fmla="*/ 31 w 120"/>
                <a:gd name="T1" fmla="*/ 7 h 197"/>
                <a:gd name="T2" fmla="*/ 0 w 120"/>
                <a:gd name="T3" fmla="*/ 163 h 197"/>
                <a:gd name="T4" fmla="*/ 87 w 120"/>
                <a:gd name="T5" fmla="*/ 197 h 197"/>
                <a:gd name="T6" fmla="*/ 120 w 120"/>
                <a:gd name="T7" fmla="*/ 0 h 197"/>
                <a:gd name="T8" fmla="*/ 31 w 120"/>
                <a:gd name="T9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97">
                  <a:moveTo>
                    <a:pt x="31" y="7"/>
                  </a:moveTo>
                  <a:lnTo>
                    <a:pt x="0" y="163"/>
                  </a:lnTo>
                  <a:lnTo>
                    <a:pt x="87" y="197"/>
                  </a:lnTo>
                  <a:lnTo>
                    <a:pt x="120" y="0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F9C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ślïḍé">
              <a:extLst>
                <a:ext uri="{FF2B5EF4-FFF2-40B4-BE49-F238E27FC236}">
                  <a16:creationId xmlns:a16="http://schemas.microsoft.com/office/drawing/2014/main" id="{5B30ED95-531C-48B8-BA7F-F899D9FF6BF8}"/>
                </a:ext>
              </a:extLst>
            </p:cNvPr>
            <p:cNvSpPr/>
            <p:nvPr/>
          </p:nvSpPr>
          <p:spPr bwMode="auto">
            <a:xfrm>
              <a:off x="6908800" y="3886200"/>
              <a:ext cx="949325" cy="1652588"/>
            </a:xfrm>
            <a:custGeom>
              <a:avLst/>
              <a:gdLst>
                <a:gd name="T0" fmla="*/ 248 w 249"/>
                <a:gd name="T1" fmla="*/ 0 h 434"/>
                <a:gd name="T2" fmla="*/ 103 w 249"/>
                <a:gd name="T3" fmla="*/ 21 h 434"/>
                <a:gd name="T4" fmla="*/ 0 w 249"/>
                <a:gd name="T5" fmla="*/ 424 h 434"/>
                <a:gd name="T6" fmla="*/ 62 w 249"/>
                <a:gd name="T7" fmla="*/ 434 h 434"/>
                <a:gd name="T8" fmla="*/ 126 w 249"/>
                <a:gd name="T9" fmla="*/ 296 h 434"/>
                <a:gd name="T10" fmla="*/ 240 w 249"/>
                <a:gd name="T11" fmla="*/ 52 h 434"/>
                <a:gd name="T12" fmla="*/ 248 w 249"/>
                <a:gd name="T1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4">
                  <a:moveTo>
                    <a:pt x="248" y="0"/>
                  </a:moveTo>
                  <a:cubicBezTo>
                    <a:pt x="248" y="0"/>
                    <a:pt x="138" y="8"/>
                    <a:pt x="103" y="21"/>
                  </a:cubicBezTo>
                  <a:cubicBezTo>
                    <a:pt x="85" y="76"/>
                    <a:pt x="8" y="392"/>
                    <a:pt x="0" y="424"/>
                  </a:cubicBezTo>
                  <a:cubicBezTo>
                    <a:pt x="12" y="427"/>
                    <a:pt x="62" y="434"/>
                    <a:pt x="62" y="434"/>
                  </a:cubicBezTo>
                  <a:cubicBezTo>
                    <a:pt x="62" y="434"/>
                    <a:pt x="95" y="401"/>
                    <a:pt x="126" y="296"/>
                  </a:cubicBezTo>
                  <a:cubicBezTo>
                    <a:pt x="160" y="184"/>
                    <a:pt x="235" y="62"/>
                    <a:pt x="240" y="52"/>
                  </a:cubicBezTo>
                  <a:cubicBezTo>
                    <a:pt x="249" y="39"/>
                    <a:pt x="248" y="0"/>
                    <a:pt x="248" y="0"/>
                  </a:cubicBezTo>
                  <a:close/>
                </a:path>
              </a:pathLst>
            </a:custGeom>
            <a:solidFill>
              <a:srgbClr val="38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$1ide">
              <a:extLst>
                <a:ext uri="{FF2B5EF4-FFF2-40B4-BE49-F238E27FC236}">
                  <a16:creationId xmlns:a16="http://schemas.microsoft.com/office/drawing/2014/main" id="{843A158C-938F-49E1-97D6-24EB6CBF78D0}"/>
                </a:ext>
              </a:extLst>
            </p:cNvPr>
            <p:cNvSpPr/>
            <p:nvPr/>
          </p:nvSpPr>
          <p:spPr bwMode="auto">
            <a:xfrm>
              <a:off x="6354763" y="2900363"/>
              <a:ext cx="214313" cy="220663"/>
            </a:xfrm>
            <a:custGeom>
              <a:avLst/>
              <a:gdLst>
                <a:gd name="T0" fmla="*/ 41 w 56"/>
                <a:gd name="T1" fmla="*/ 8 h 58"/>
                <a:gd name="T2" fmla="*/ 38 w 56"/>
                <a:gd name="T3" fmla="*/ 2 h 58"/>
                <a:gd name="T4" fmla="*/ 29 w 56"/>
                <a:gd name="T5" fmla="*/ 2 h 58"/>
                <a:gd name="T6" fmla="*/ 20 w 56"/>
                <a:gd name="T7" fmla="*/ 6 h 58"/>
                <a:gd name="T8" fmla="*/ 4 w 56"/>
                <a:gd name="T9" fmla="*/ 8 h 58"/>
                <a:gd name="T10" fmla="*/ 0 w 56"/>
                <a:gd name="T11" fmla="*/ 17 h 58"/>
                <a:gd name="T12" fmla="*/ 3 w 56"/>
                <a:gd name="T13" fmla="*/ 22 h 58"/>
                <a:gd name="T14" fmla="*/ 8 w 56"/>
                <a:gd name="T15" fmla="*/ 39 h 58"/>
                <a:gd name="T16" fmla="*/ 19 w 56"/>
                <a:gd name="T17" fmla="*/ 46 h 58"/>
                <a:gd name="T18" fmla="*/ 49 w 56"/>
                <a:gd name="T19" fmla="*/ 58 h 58"/>
                <a:gd name="T20" fmla="*/ 51 w 56"/>
                <a:gd name="T21" fmla="*/ 58 h 58"/>
                <a:gd name="T22" fmla="*/ 52 w 56"/>
                <a:gd name="T23" fmla="*/ 56 h 58"/>
                <a:gd name="T24" fmla="*/ 49 w 56"/>
                <a:gd name="T25" fmla="*/ 32 h 58"/>
                <a:gd name="T26" fmla="*/ 41 w 56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58">
                  <a:moveTo>
                    <a:pt x="41" y="8"/>
                  </a:moveTo>
                  <a:cubicBezTo>
                    <a:pt x="41" y="6"/>
                    <a:pt x="40" y="3"/>
                    <a:pt x="38" y="2"/>
                  </a:cubicBezTo>
                  <a:cubicBezTo>
                    <a:pt x="35" y="0"/>
                    <a:pt x="32" y="0"/>
                    <a:pt x="29" y="2"/>
                  </a:cubicBezTo>
                  <a:cubicBezTo>
                    <a:pt x="26" y="3"/>
                    <a:pt x="23" y="5"/>
                    <a:pt x="20" y="6"/>
                  </a:cubicBezTo>
                  <a:cubicBezTo>
                    <a:pt x="15" y="7"/>
                    <a:pt x="8" y="5"/>
                    <a:pt x="4" y="8"/>
                  </a:cubicBezTo>
                  <a:cubicBezTo>
                    <a:pt x="1" y="10"/>
                    <a:pt x="0" y="14"/>
                    <a:pt x="0" y="17"/>
                  </a:cubicBezTo>
                  <a:cubicBezTo>
                    <a:pt x="1" y="19"/>
                    <a:pt x="2" y="20"/>
                    <a:pt x="3" y="22"/>
                  </a:cubicBezTo>
                  <a:cubicBezTo>
                    <a:pt x="5" y="27"/>
                    <a:pt x="4" y="34"/>
                    <a:pt x="8" y="39"/>
                  </a:cubicBezTo>
                  <a:cubicBezTo>
                    <a:pt x="11" y="42"/>
                    <a:pt x="15" y="44"/>
                    <a:pt x="19" y="46"/>
                  </a:cubicBezTo>
                  <a:cubicBezTo>
                    <a:pt x="29" y="50"/>
                    <a:pt x="39" y="54"/>
                    <a:pt x="49" y="58"/>
                  </a:cubicBezTo>
                  <a:cubicBezTo>
                    <a:pt x="50" y="58"/>
                    <a:pt x="50" y="58"/>
                    <a:pt x="51" y="58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6" y="46"/>
                    <a:pt x="54" y="41"/>
                    <a:pt x="49" y="32"/>
                  </a:cubicBezTo>
                  <a:cubicBezTo>
                    <a:pt x="45" y="25"/>
                    <a:pt x="43" y="17"/>
                    <a:pt x="41" y="8"/>
                  </a:cubicBezTo>
                  <a:close/>
                </a:path>
              </a:pathLst>
            </a:custGeom>
            <a:solidFill>
              <a:srgbClr val="F9C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ş1idê">
              <a:extLst>
                <a:ext uri="{FF2B5EF4-FFF2-40B4-BE49-F238E27FC236}">
                  <a16:creationId xmlns:a16="http://schemas.microsoft.com/office/drawing/2014/main" id="{E2A0A404-0989-43F2-B43C-37AF6DFDF089}"/>
                </a:ext>
              </a:extLst>
            </p:cNvPr>
            <p:cNvSpPr/>
            <p:nvPr/>
          </p:nvSpPr>
          <p:spPr bwMode="auto">
            <a:xfrm>
              <a:off x="6637338" y="5599113"/>
              <a:ext cx="385763" cy="114300"/>
            </a:xfrm>
            <a:custGeom>
              <a:avLst/>
              <a:gdLst>
                <a:gd name="T0" fmla="*/ 82 w 101"/>
                <a:gd name="T1" fmla="*/ 13 h 30"/>
                <a:gd name="T2" fmla="*/ 48 w 101"/>
                <a:gd name="T3" fmla="*/ 16 h 30"/>
                <a:gd name="T4" fmla="*/ 43 w 101"/>
                <a:gd name="T5" fmla="*/ 14 h 30"/>
                <a:gd name="T6" fmla="*/ 42 w 101"/>
                <a:gd name="T7" fmla="*/ 9 h 30"/>
                <a:gd name="T8" fmla="*/ 15 w 101"/>
                <a:gd name="T9" fmla="*/ 8 h 30"/>
                <a:gd name="T10" fmla="*/ 1 w 101"/>
                <a:gd name="T11" fmla="*/ 9 h 30"/>
                <a:gd name="T12" fmla="*/ 1 w 101"/>
                <a:gd name="T13" fmla="*/ 15 h 30"/>
                <a:gd name="T14" fmla="*/ 6 w 101"/>
                <a:gd name="T15" fmla="*/ 19 h 30"/>
                <a:gd name="T16" fmla="*/ 37 w 101"/>
                <a:gd name="T17" fmla="*/ 26 h 30"/>
                <a:gd name="T18" fmla="*/ 76 w 101"/>
                <a:gd name="T19" fmla="*/ 29 h 30"/>
                <a:gd name="T20" fmla="*/ 89 w 101"/>
                <a:gd name="T21" fmla="*/ 28 h 30"/>
                <a:gd name="T22" fmla="*/ 99 w 101"/>
                <a:gd name="T23" fmla="*/ 12 h 30"/>
                <a:gd name="T24" fmla="*/ 82 w 101"/>
                <a:gd name="T25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30">
                  <a:moveTo>
                    <a:pt x="82" y="13"/>
                  </a:moveTo>
                  <a:cubicBezTo>
                    <a:pt x="71" y="18"/>
                    <a:pt x="60" y="19"/>
                    <a:pt x="48" y="16"/>
                  </a:cubicBezTo>
                  <a:cubicBezTo>
                    <a:pt x="48" y="15"/>
                    <a:pt x="44" y="14"/>
                    <a:pt x="43" y="14"/>
                  </a:cubicBezTo>
                  <a:cubicBezTo>
                    <a:pt x="43" y="11"/>
                    <a:pt x="44" y="9"/>
                    <a:pt x="42" y="9"/>
                  </a:cubicBezTo>
                  <a:cubicBezTo>
                    <a:pt x="33" y="8"/>
                    <a:pt x="24" y="8"/>
                    <a:pt x="15" y="8"/>
                  </a:cubicBezTo>
                  <a:cubicBezTo>
                    <a:pt x="13" y="8"/>
                    <a:pt x="2" y="7"/>
                    <a:pt x="1" y="9"/>
                  </a:cubicBezTo>
                  <a:cubicBezTo>
                    <a:pt x="0" y="10"/>
                    <a:pt x="0" y="13"/>
                    <a:pt x="1" y="15"/>
                  </a:cubicBezTo>
                  <a:cubicBezTo>
                    <a:pt x="2" y="17"/>
                    <a:pt x="4" y="18"/>
                    <a:pt x="6" y="19"/>
                  </a:cubicBezTo>
                  <a:cubicBezTo>
                    <a:pt x="15" y="24"/>
                    <a:pt x="26" y="25"/>
                    <a:pt x="37" y="26"/>
                  </a:cubicBezTo>
                  <a:cubicBezTo>
                    <a:pt x="50" y="27"/>
                    <a:pt x="63" y="28"/>
                    <a:pt x="76" y="29"/>
                  </a:cubicBezTo>
                  <a:cubicBezTo>
                    <a:pt x="80" y="29"/>
                    <a:pt x="85" y="30"/>
                    <a:pt x="89" y="28"/>
                  </a:cubicBezTo>
                  <a:cubicBezTo>
                    <a:pt x="95" y="25"/>
                    <a:pt x="98" y="18"/>
                    <a:pt x="99" y="12"/>
                  </a:cubicBezTo>
                  <a:cubicBezTo>
                    <a:pt x="101" y="0"/>
                    <a:pt x="86" y="12"/>
                    <a:pt x="82" y="13"/>
                  </a:cubicBezTo>
                  <a:close/>
                </a:path>
              </a:pathLst>
            </a:custGeom>
            <a:solidFill>
              <a:srgbClr val="004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Sḷïḍè">
              <a:extLst>
                <a:ext uri="{FF2B5EF4-FFF2-40B4-BE49-F238E27FC236}">
                  <a16:creationId xmlns:a16="http://schemas.microsoft.com/office/drawing/2014/main" id="{C97CAABF-7BEE-4A98-82C3-27993789F75B}"/>
                </a:ext>
              </a:extLst>
            </p:cNvPr>
            <p:cNvSpPr/>
            <p:nvPr/>
          </p:nvSpPr>
          <p:spPr bwMode="auto">
            <a:xfrm>
              <a:off x="6446838" y="2808288"/>
              <a:ext cx="68263" cy="160338"/>
            </a:xfrm>
            <a:custGeom>
              <a:avLst/>
              <a:gdLst>
                <a:gd name="T0" fmla="*/ 11 w 18"/>
                <a:gd name="T1" fmla="*/ 5 h 42"/>
                <a:gd name="T2" fmla="*/ 7 w 18"/>
                <a:gd name="T3" fmla="*/ 1 h 42"/>
                <a:gd name="T4" fmla="*/ 1 w 18"/>
                <a:gd name="T5" fmla="*/ 4 h 42"/>
                <a:gd name="T6" fmla="*/ 1 w 18"/>
                <a:gd name="T7" fmla="*/ 11 h 42"/>
                <a:gd name="T8" fmla="*/ 3 w 18"/>
                <a:gd name="T9" fmla="*/ 31 h 42"/>
                <a:gd name="T10" fmla="*/ 7 w 18"/>
                <a:gd name="T11" fmla="*/ 41 h 42"/>
                <a:gd name="T12" fmla="*/ 15 w 18"/>
                <a:gd name="T13" fmla="*/ 39 h 42"/>
                <a:gd name="T14" fmla="*/ 15 w 18"/>
                <a:gd name="T15" fmla="*/ 25 h 42"/>
                <a:gd name="T16" fmla="*/ 11 w 18"/>
                <a:gd name="T17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42">
                  <a:moveTo>
                    <a:pt x="11" y="5"/>
                  </a:moveTo>
                  <a:cubicBezTo>
                    <a:pt x="10" y="4"/>
                    <a:pt x="9" y="2"/>
                    <a:pt x="7" y="1"/>
                  </a:cubicBezTo>
                  <a:cubicBezTo>
                    <a:pt x="5" y="0"/>
                    <a:pt x="2" y="2"/>
                    <a:pt x="1" y="4"/>
                  </a:cubicBezTo>
                  <a:cubicBezTo>
                    <a:pt x="0" y="6"/>
                    <a:pt x="1" y="9"/>
                    <a:pt x="1" y="11"/>
                  </a:cubicBezTo>
                  <a:cubicBezTo>
                    <a:pt x="1" y="18"/>
                    <a:pt x="2" y="25"/>
                    <a:pt x="3" y="31"/>
                  </a:cubicBezTo>
                  <a:cubicBezTo>
                    <a:pt x="3" y="35"/>
                    <a:pt x="4" y="39"/>
                    <a:pt x="7" y="41"/>
                  </a:cubicBezTo>
                  <a:cubicBezTo>
                    <a:pt x="10" y="42"/>
                    <a:pt x="13" y="41"/>
                    <a:pt x="15" y="39"/>
                  </a:cubicBezTo>
                  <a:cubicBezTo>
                    <a:pt x="18" y="35"/>
                    <a:pt x="16" y="30"/>
                    <a:pt x="15" y="25"/>
                  </a:cubicBezTo>
                  <a:cubicBezTo>
                    <a:pt x="15" y="18"/>
                    <a:pt x="13" y="12"/>
                    <a:pt x="11" y="5"/>
                  </a:cubicBezTo>
                  <a:close/>
                </a:path>
              </a:pathLst>
            </a:custGeom>
            <a:solidFill>
              <a:srgbClr val="F9C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ślíḓe">
              <a:extLst>
                <a:ext uri="{FF2B5EF4-FFF2-40B4-BE49-F238E27FC236}">
                  <a16:creationId xmlns:a16="http://schemas.microsoft.com/office/drawing/2014/main" id="{50FFEDA2-39DD-4965-B9FA-4E919BCFB869}"/>
                </a:ext>
              </a:extLst>
            </p:cNvPr>
            <p:cNvSpPr/>
            <p:nvPr/>
          </p:nvSpPr>
          <p:spPr bwMode="auto">
            <a:xfrm>
              <a:off x="6477000" y="3001963"/>
              <a:ext cx="1403350" cy="1063625"/>
            </a:xfrm>
            <a:custGeom>
              <a:avLst/>
              <a:gdLst>
                <a:gd name="T0" fmla="*/ 347 w 368"/>
                <a:gd name="T1" fmla="*/ 65 h 279"/>
                <a:gd name="T2" fmla="*/ 319 w 368"/>
                <a:gd name="T3" fmla="*/ 41 h 279"/>
                <a:gd name="T4" fmla="*/ 235 w 368"/>
                <a:gd name="T5" fmla="*/ 50 h 279"/>
                <a:gd name="T6" fmla="*/ 141 w 368"/>
                <a:gd name="T7" fmla="*/ 74 h 279"/>
                <a:gd name="T8" fmla="*/ 40 w 368"/>
                <a:gd name="T9" fmla="*/ 0 h 279"/>
                <a:gd name="T10" fmla="*/ 0 w 368"/>
                <a:gd name="T11" fmla="*/ 43 h 279"/>
                <a:gd name="T12" fmla="*/ 100 w 368"/>
                <a:gd name="T13" fmla="*/ 145 h 279"/>
                <a:gd name="T14" fmla="*/ 213 w 368"/>
                <a:gd name="T15" fmla="*/ 155 h 279"/>
                <a:gd name="T16" fmla="*/ 217 w 368"/>
                <a:gd name="T17" fmla="*/ 254 h 279"/>
                <a:gd name="T18" fmla="*/ 356 w 368"/>
                <a:gd name="T19" fmla="*/ 258 h 279"/>
                <a:gd name="T20" fmla="*/ 361 w 368"/>
                <a:gd name="T21" fmla="*/ 157 h 279"/>
                <a:gd name="T22" fmla="*/ 347 w 368"/>
                <a:gd name="T23" fmla="*/ 6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8" h="279">
                  <a:moveTo>
                    <a:pt x="347" y="65"/>
                  </a:moveTo>
                  <a:cubicBezTo>
                    <a:pt x="345" y="51"/>
                    <a:pt x="333" y="41"/>
                    <a:pt x="319" y="41"/>
                  </a:cubicBezTo>
                  <a:cubicBezTo>
                    <a:pt x="288" y="42"/>
                    <a:pt x="242" y="45"/>
                    <a:pt x="235" y="50"/>
                  </a:cubicBezTo>
                  <a:cubicBezTo>
                    <a:pt x="225" y="55"/>
                    <a:pt x="161" y="74"/>
                    <a:pt x="141" y="74"/>
                  </a:cubicBezTo>
                  <a:cubicBezTo>
                    <a:pt x="122" y="74"/>
                    <a:pt x="40" y="0"/>
                    <a:pt x="4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73" y="135"/>
                    <a:pt x="100" y="145"/>
                  </a:cubicBezTo>
                  <a:cubicBezTo>
                    <a:pt x="128" y="156"/>
                    <a:pt x="213" y="155"/>
                    <a:pt x="213" y="155"/>
                  </a:cubicBezTo>
                  <a:cubicBezTo>
                    <a:pt x="217" y="254"/>
                    <a:pt x="217" y="254"/>
                    <a:pt x="217" y="254"/>
                  </a:cubicBezTo>
                  <a:cubicBezTo>
                    <a:pt x="217" y="254"/>
                    <a:pt x="344" y="279"/>
                    <a:pt x="356" y="258"/>
                  </a:cubicBezTo>
                  <a:cubicBezTo>
                    <a:pt x="368" y="237"/>
                    <a:pt x="361" y="157"/>
                    <a:pt x="361" y="157"/>
                  </a:cubicBezTo>
                  <a:cubicBezTo>
                    <a:pt x="347" y="65"/>
                    <a:pt x="347" y="65"/>
                    <a:pt x="347" y="65"/>
                  </a:cubicBezTo>
                </a:path>
              </a:pathLst>
            </a:custGeom>
            <a:solidFill>
              <a:srgbClr val="F6A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ślïḑé">
              <a:extLst>
                <a:ext uri="{FF2B5EF4-FFF2-40B4-BE49-F238E27FC236}">
                  <a16:creationId xmlns:a16="http://schemas.microsoft.com/office/drawing/2014/main" id="{BEB8CA6A-01E3-4F6E-BBC5-6597845B9CA4}"/>
                </a:ext>
              </a:extLst>
            </p:cNvPr>
            <p:cNvSpPr/>
            <p:nvPr/>
          </p:nvSpPr>
          <p:spPr bwMode="auto">
            <a:xfrm>
              <a:off x="7442200" y="2678113"/>
              <a:ext cx="84138" cy="165100"/>
            </a:xfrm>
            <a:custGeom>
              <a:avLst/>
              <a:gdLst>
                <a:gd name="T0" fmla="*/ 14 w 22"/>
                <a:gd name="T1" fmla="*/ 23 h 43"/>
                <a:gd name="T2" fmla="*/ 5 w 22"/>
                <a:gd name="T3" fmla="*/ 39 h 43"/>
                <a:gd name="T4" fmla="*/ 4 w 22"/>
                <a:gd name="T5" fmla="*/ 39 h 43"/>
                <a:gd name="T6" fmla="*/ 4 w 22"/>
                <a:gd name="T7" fmla="*/ 40 h 43"/>
                <a:gd name="T8" fmla="*/ 4 w 22"/>
                <a:gd name="T9" fmla="*/ 39 h 43"/>
                <a:gd name="T10" fmla="*/ 4 w 22"/>
                <a:gd name="T11" fmla="*/ 39 h 43"/>
                <a:gd name="T12" fmla="*/ 4 w 22"/>
                <a:gd name="T13" fmla="*/ 39 h 43"/>
                <a:gd name="T14" fmla="*/ 4 w 22"/>
                <a:gd name="T15" fmla="*/ 40 h 43"/>
                <a:gd name="T16" fmla="*/ 4 w 22"/>
                <a:gd name="T17" fmla="*/ 40 h 43"/>
                <a:gd name="T18" fmla="*/ 4 w 22"/>
                <a:gd name="T19" fmla="*/ 39 h 43"/>
                <a:gd name="T20" fmla="*/ 5 w 22"/>
                <a:gd name="T21" fmla="*/ 40 h 43"/>
                <a:gd name="T22" fmla="*/ 4 w 22"/>
                <a:gd name="T23" fmla="*/ 38 h 43"/>
                <a:gd name="T24" fmla="*/ 15 w 22"/>
                <a:gd name="T25" fmla="*/ 8 h 43"/>
                <a:gd name="T26" fmla="*/ 18 w 22"/>
                <a:gd name="T27" fmla="*/ 4 h 43"/>
                <a:gd name="T28" fmla="*/ 19 w 22"/>
                <a:gd name="T29" fmla="*/ 4 h 43"/>
                <a:gd name="T30" fmla="*/ 19 w 22"/>
                <a:gd name="T31" fmla="*/ 4 h 43"/>
                <a:gd name="T32" fmla="*/ 19 w 22"/>
                <a:gd name="T33" fmla="*/ 4 h 43"/>
                <a:gd name="T34" fmla="*/ 19 w 22"/>
                <a:gd name="T35" fmla="*/ 3 h 43"/>
                <a:gd name="T36" fmla="*/ 19 w 22"/>
                <a:gd name="T37" fmla="*/ 4 h 43"/>
                <a:gd name="T38" fmla="*/ 18 w 22"/>
                <a:gd name="T39" fmla="*/ 4 h 43"/>
                <a:gd name="T40" fmla="*/ 18 w 22"/>
                <a:gd name="T41" fmla="*/ 4 h 43"/>
                <a:gd name="T42" fmla="*/ 18 w 22"/>
                <a:gd name="T43" fmla="*/ 3 h 43"/>
                <a:gd name="T44" fmla="*/ 18 w 22"/>
                <a:gd name="T45" fmla="*/ 4 h 43"/>
                <a:gd name="T46" fmla="*/ 14 w 22"/>
                <a:gd name="T47" fmla="*/ 23 h 43"/>
                <a:gd name="T48" fmla="*/ 18 w 22"/>
                <a:gd name="T49" fmla="*/ 24 h 43"/>
                <a:gd name="T50" fmla="*/ 22 w 22"/>
                <a:gd name="T51" fmla="*/ 3 h 43"/>
                <a:gd name="T52" fmla="*/ 20 w 22"/>
                <a:gd name="T53" fmla="*/ 0 h 43"/>
                <a:gd name="T54" fmla="*/ 15 w 22"/>
                <a:gd name="T55" fmla="*/ 2 h 43"/>
                <a:gd name="T56" fmla="*/ 5 w 22"/>
                <a:gd name="T57" fmla="*/ 19 h 43"/>
                <a:gd name="T58" fmla="*/ 1 w 22"/>
                <a:gd name="T59" fmla="*/ 41 h 43"/>
                <a:gd name="T60" fmla="*/ 3 w 22"/>
                <a:gd name="T61" fmla="*/ 43 h 43"/>
                <a:gd name="T62" fmla="*/ 8 w 22"/>
                <a:gd name="T63" fmla="*/ 41 h 43"/>
                <a:gd name="T64" fmla="*/ 18 w 22"/>
                <a:gd name="T65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43">
                  <a:moveTo>
                    <a:pt x="16" y="24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2" y="28"/>
                    <a:pt x="10" y="32"/>
                    <a:pt x="8" y="35"/>
                  </a:cubicBezTo>
                  <a:cubicBezTo>
                    <a:pt x="7" y="37"/>
                    <a:pt x="6" y="38"/>
                    <a:pt x="5" y="39"/>
                  </a:cubicBezTo>
                  <a:cubicBezTo>
                    <a:pt x="5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4" y="34"/>
                    <a:pt x="6" y="28"/>
                    <a:pt x="9" y="21"/>
                  </a:cubicBezTo>
                  <a:cubicBezTo>
                    <a:pt x="10" y="16"/>
                    <a:pt x="13" y="11"/>
                    <a:pt x="15" y="8"/>
                  </a:cubicBezTo>
                  <a:cubicBezTo>
                    <a:pt x="16" y="7"/>
                    <a:pt x="17" y="6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9"/>
                    <a:pt x="17" y="16"/>
                    <a:pt x="14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1" y="17"/>
                    <a:pt x="22" y="10"/>
                    <a:pt x="22" y="6"/>
                  </a:cubicBezTo>
                  <a:cubicBezTo>
                    <a:pt x="22" y="5"/>
                    <a:pt x="22" y="4"/>
                    <a:pt x="22" y="3"/>
                  </a:cubicBezTo>
                  <a:cubicBezTo>
                    <a:pt x="22" y="2"/>
                    <a:pt x="21" y="2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3" y="3"/>
                    <a:pt x="11" y="6"/>
                    <a:pt x="10" y="9"/>
                  </a:cubicBezTo>
                  <a:cubicBezTo>
                    <a:pt x="8" y="12"/>
                    <a:pt x="6" y="15"/>
                    <a:pt x="5" y="19"/>
                  </a:cubicBezTo>
                  <a:cubicBezTo>
                    <a:pt x="2" y="26"/>
                    <a:pt x="0" y="33"/>
                    <a:pt x="0" y="38"/>
                  </a:cubicBezTo>
                  <a:cubicBezTo>
                    <a:pt x="0" y="39"/>
                    <a:pt x="0" y="40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2" y="43"/>
                    <a:pt x="2" y="43"/>
                    <a:pt x="3" y="43"/>
                  </a:cubicBezTo>
                  <a:cubicBezTo>
                    <a:pt x="3" y="43"/>
                    <a:pt x="4" y="43"/>
                    <a:pt x="4" y="43"/>
                  </a:cubicBezTo>
                  <a:cubicBezTo>
                    <a:pt x="6" y="43"/>
                    <a:pt x="7" y="42"/>
                    <a:pt x="8" y="41"/>
                  </a:cubicBezTo>
                  <a:cubicBezTo>
                    <a:pt x="9" y="40"/>
                    <a:pt x="11" y="38"/>
                    <a:pt x="13" y="35"/>
                  </a:cubicBezTo>
                  <a:cubicBezTo>
                    <a:pt x="14" y="32"/>
                    <a:pt x="16" y="28"/>
                    <a:pt x="18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ŝḷïḋê">
              <a:extLst>
                <a:ext uri="{FF2B5EF4-FFF2-40B4-BE49-F238E27FC236}">
                  <a16:creationId xmlns:a16="http://schemas.microsoft.com/office/drawing/2014/main" id="{F028E484-974D-418D-A569-EED5FE4DC06E}"/>
                </a:ext>
              </a:extLst>
            </p:cNvPr>
            <p:cNvSpPr/>
            <p:nvPr/>
          </p:nvSpPr>
          <p:spPr bwMode="auto">
            <a:xfrm>
              <a:off x="7464425" y="2751138"/>
              <a:ext cx="249238" cy="103188"/>
            </a:xfrm>
            <a:custGeom>
              <a:avLst/>
              <a:gdLst>
                <a:gd name="T0" fmla="*/ 0 w 65"/>
                <a:gd name="T1" fmla="*/ 3 h 27"/>
                <a:gd name="T2" fmla="*/ 1 w 65"/>
                <a:gd name="T3" fmla="*/ 4 h 27"/>
                <a:gd name="T4" fmla="*/ 36 w 65"/>
                <a:gd name="T5" fmla="*/ 16 h 27"/>
                <a:gd name="T6" fmla="*/ 55 w 65"/>
                <a:gd name="T7" fmla="*/ 24 h 27"/>
                <a:gd name="T8" fmla="*/ 64 w 65"/>
                <a:gd name="T9" fmla="*/ 27 h 27"/>
                <a:gd name="T10" fmla="*/ 65 w 65"/>
                <a:gd name="T11" fmla="*/ 24 h 27"/>
                <a:gd name="T12" fmla="*/ 34 w 65"/>
                <a:gd name="T13" fmla="*/ 12 h 27"/>
                <a:gd name="T14" fmla="*/ 12 w 65"/>
                <a:gd name="T15" fmla="*/ 4 h 27"/>
                <a:gd name="T16" fmla="*/ 4 w 65"/>
                <a:gd name="T17" fmla="*/ 2 h 27"/>
                <a:gd name="T18" fmla="*/ 2 w 65"/>
                <a:gd name="T19" fmla="*/ 1 h 27"/>
                <a:gd name="T20" fmla="*/ 0 w 65"/>
                <a:gd name="T21" fmla="*/ 0 h 27"/>
                <a:gd name="T22" fmla="*/ 0 w 65"/>
                <a:gd name="T23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27">
                  <a:moveTo>
                    <a:pt x="0" y="3"/>
                  </a:moveTo>
                  <a:cubicBezTo>
                    <a:pt x="0" y="3"/>
                    <a:pt x="0" y="3"/>
                    <a:pt x="1" y="4"/>
                  </a:cubicBezTo>
                  <a:cubicBezTo>
                    <a:pt x="5" y="5"/>
                    <a:pt x="21" y="11"/>
                    <a:pt x="36" y="16"/>
                  </a:cubicBezTo>
                  <a:cubicBezTo>
                    <a:pt x="43" y="19"/>
                    <a:pt x="50" y="22"/>
                    <a:pt x="55" y="24"/>
                  </a:cubicBezTo>
                  <a:cubicBezTo>
                    <a:pt x="61" y="26"/>
                    <a:pt x="64" y="27"/>
                    <a:pt x="64" y="27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49" y="18"/>
                    <a:pt x="34" y="12"/>
                  </a:cubicBezTo>
                  <a:cubicBezTo>
                    <a:pt x="26" y="10"/>
                    <a:pt x="18" y="7"/>
                    <a:pt x="12" y="4"/>
                  </a:cubicBezTo>
                  <a:cubicBezTo>
                    <a:pt x="9" y="3"/>
                    <a:pt x="6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śliḑê">
              <a:extLst>
                <a:ext uri="{FF2B5EF4-FFF2-40B4-BE49-F238E27FC236}">
                  <a16:creationId xmlns:a16="http://schemas.microsoft.com/office/drawing/2014/main" id="{AF42B8AB-C159-4D67-9088-D3CEA620DF15}"/>
                </a:ext>
              </a:extLst>
            </p:cNvPr>
            <p:cNvSpPr/>
            <p:nvPr/>
          </p:nvSpPr>
          <p:spPr bwMode="auto">
            <a:xfrm>
              <a:off x="7564438" y="2617788"/>
              <a:ext cx="641350" cy="1111250"/>
            </a:xfrm>
            <a:custGeom>
              <a:avLst/>
              <a:gdLst>
                <a:gd name="T0" fmla="*/ 29 w 168"/>
                <a:gd name="T1" fmla="*/ 42 h 292"/>
                <a:gd name="T2" fmla="*/ 33 w 168"/>
                <a:gd name="T3" fmla="*/ 64 h 292"/>
                <a:gd name="T4" fmla="*/ 44 w 168"/>
                <a:gd name="T5" fmla="*/ 67 h 292"/>
                <a:gd name="T6" fmla="*/ 59 w 168"/>
                <a:gd name="T7" fmla="*/ 83 h 292"/>
                <a:gd name="T8" fmla="*/ 49 w 168"/>
                <a:gd name="T9" fmla="*/ 102 h 292"/>
                <a:gd name="T10" fmla="*/ 43 w 168"/>
                <a:gd name="T11" fmla="*/ 105 h 292"/>
                <a:gd name="T12" fmla="*/ 41 w 168"/>
                <a:gd name="T13" fmla="*/ 118 h 292"/>
                <a:gd name="T14" fmla="*/ 46 w 168"/>
                <a:gd name="T15" fmla="*/ 130 h 292"/>
                <a:gd name="T16" fmla="*/ 40 w 168"/>
                <a:gd name="T17" fmla="*/ 152 h 292"/>
                <a:gd name="T18" fmla="*/ 47 w 168"/>
                <a:gd name="T19" fmla="*/ 225 h 292"/>
                <a:gd name="T20" fmla="*/ 78 w 168"/>
                <a:gd name="T21" fmla="*/ 272 h 292"/>
                <a:gd name="T22" fmla="*/ 131 w 168"/>
                <a:gd name="T23" fmla="*/ 288 h 292"/>
                <a:gd name="T24" fmla="*/ 163 w 168"/>
                <a:gd name="T25" fmla="*/ 247 h 292"/>
                <a:gd name="T26" fmla="*/ 157 w 168"/>
                <a:gd name="T27" fmla="*/ 227 h 292"/>
                <a:gd name="T28" fmla="*/ 152 w 168"/>
                <a:gd name="T29" fmla="*/ 168 h 292"/>
                <a:gd name="T30" fmla="*/ 166 w 168"/>
                <a:gd name="T31" fmla="*/ 139 h 292"/>
                <a:gd name="T32" fmla="*/ 149 w 168"/>
                <a:gd name="T33" fmla="*/ 103 h 292"/>
                <a:gd name="T34" fmla="*/ 112 w 168"/>
                <a:gd name="T35" fmla="*/ 83 h 292"/>
                <a:gd name="T36" fmla="*/ 84 w 168"/>
                <a:gd name="T37" fmla="*/ 53 h 292"/>
                <a:gd name="T38" fmla="*/ 79 w 168"/>
                <a:gd name="T39" fmla="*/ 24 h 292"/>
                <a:gd name="T40" fmla="*/ 49 w 168"/>
                <a:gd name="T41" fmla="*/ 2 h 292"/>
                <a:gd name="T42" fmla="*/ 6 w 168"/>
                <a:gd name="T43" fmla="*/ 15 h 292"/>
                <a:gd name="T44" fmla="*/ 29 w 168"/>
                <a:gd name="T45" fmla="*/ 4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292">
                  <a:moveTo>
                    <a:pt x="29" y="42"/>
                  </a:moveTo>
                  <a:cubicBezTo>
                    <a:pt x="32" y="49"/>
                    <a:pt x="27" y="59"/>
                    <a:pt x="33" y="64"/>
                  </a:cubicBezTo>
                  <a:cubicBezTo>
                    <a:pt x="36" y="66"/>
                    <a:pt x="40" y="66"/>
                    <a:pt x="44" y="67"/>
                  </a:cubicBezTo>
                  <a:cubicBezTo>
                    <a:pt x="52" y="69"/>
                    <a:pt x="58" y="76"/>
                    <a:pt x="59" y="83"/>
                  </a:cubicBezTo>
                  <a:cubicBezTo>
                    <a:pt x="59" y="91"/>
                    <a:pt x="55" y="99"/>
                    <a:pt x="49" y="102"/>
                  </a:cubicBezTo>
                  <a:cubicBezTo>
                    <a:pt x="47" y="103"/>
                    <a:pt x="44" y="104"/>
                    <a:pt x="43" y="105"/>
                  </a:cubicBezTo>
                  <a:cubicBezTo>
                    <a:pt x="40" y="108"/>
                    <a:pt x="40" y="113"/>
                    <a:pt x="41" y="118"/>
                  </a:cubicBezTo>
                  <a:cubicBezTo>
                    <a:pt x="43" y="122"/>
                    <a:pt x="45" y="125"/>
                    <a:pt x="46" y="130"/>
                  </a:cubicBezTo>
                  <a:cubicBezTo>
                    <a:pt x="47" y="137"/>
                    <a:pt x="43" y="145"/>
                    <a:pt x="40" y="152"/>
                  </a:cubicBezTo>
                  <a:cubicBezTo>
                    <a:pt x="31" y="175"/>
                    <a:pt x="38" y="202"/>
                    <a:pt x="47" y="225"/>
                  </a:cubicBezTo>
                  <a:cubicBezTo>
                    <a:pt x="54" y="242"/>
                    <a:pt x="64" y="259"/>
                    <a:pt x="78" y="272"/>
                  </a:cubicBezTo>
                  <a:cubicBezTo>
                    <a:pt x="92" y="285"/>
                    <a:pt x="112" y="292"/>
                    <a:pt x="131" y="288"/>
                  </a:cubicBezTo>
                  <a:cubicBezTo>
                    <a:pt x="149" y="283"/>
                    <a:pt x="165" y="266"/>
                    <a:pt x="163" y="247"/>
                  </a:cubicBezTo>
                  <a:cubicBezTo>
                    <a:pt x="162" y="240"/>
                    <a:pt x="159" y="233"/>
                    <a:pt x="157" y="227"/>
                  </a:cubicBezTo>
                  <a:cubicBezTo>
                    <a:pt x="150" y="208"/>
                    <a:pt x="144" y="187"/>
                    <a:pt x="152" y="168"/>
                  </a:cubicBezTo>
                  <a:cubicBezTo>
                    <a:pt x="156" y="158"/>
                    <a:pt x="164" y="150"/>
                    <a:pt x="166" y="139"/>
                  </a:cubicBezTo>
                  <a:cubicBezTo>
                    <a:pt x="168" y="125"/>
                    <a:pt x="159" y="112"/>
                    <a:pt x="149" y="103"/>
                  </a:cubicBezTo>
                  <a:cubicBezTo>
                    <a:pt x="138" y="95"/>
                    <a:pt x="124" y="90"/>
                    <a:pt x="112" y="83"/>
                  </a:cubicBezTo>
                  <a:cubicBezTo>
                    <a:pt x="100" y="76"/>
                    <a:pt x="88" y="67"/>
                    <a:pt x="84" y="53"/>
                  </a:cubicBezTo>
                  <a:cubicBezTo>
                    <a:pt x="81" y="44"/>
                    <a:pt x="83" y="34"/>
                    <a:pt x="79" y="24"/>
                  </a:cubicBezTo>
                  <a:cubicBezTo>
                    <a:pt x="75" y="12"/>
                    <a:pt x="62" y="4"/>
                    <a:pt x="49" y="2"/>
                  </a:cubicBezTo>
                  <a:cubicBezTo>
                    <a:pt x="38" y="0"/>
                    <a:pt x="11" y="2"/>
                    <a:pt x="6" y="15"/>
                  </a:cubicBezTo>
                  <a:cubicBezTo>
                    <a:pt x="0" y="29"/>
                    <a:pt x="26" y="31"/>
                    <a:pt x="29" y="42"/>
                  </a:cubicBez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šḻiḋé">
              <a:extLst>
                <a:ext uri="{FF2B5EF4-FFF2-40B4-BE49-F238E27FC236}">
                  <a16:creationId xmlns:a16="http://schemas.microsoft.com/office/drawing/2014/main" id="{0437F5ED-9AB3-41D4-B921-D3DDA771CAF5}"/>
                </a:ext>
              </a:extLst>
            </p:cNvPr>
            <p:cNvSpPr/>
            <p:nvPr/>
          </p:nvSpPr>
          <p:spPr bwMode="auto">
            <a:xfrm>
              <a:off x="7686675" y="2595563"/>
              <a:ext cx="407988" cy="536575"/>
            </a:xfrm>
            <a:custGeom>
              <a:avLst/>
              <a:gdLst>
                <a:gd name="T0" fmla="*/ 100 w 107"/>
                <a:gd name="T1" fmla="*/ 111 h 141"/>
                <a:gd name="T2" fmla="*/ 98 w 107"/>
                <a:gd name="T3" fmla="*/ 78 h 141"/>
                <a:gd name="T4" fmla="*/ 85 w 107"/>
                <a:gd name="T5" fmla="*/ 70 h 141"/>
                <a:gd name="T6" fmla="*/ 79 w 107"/>
                <a:gd name="T7" fmla="*/ 48 h 141"/>
                <a:gd name="T8" fmla="*/ 55 w 107"/>
                <a:gd name="T9" fmla="*/ 11 h 141"/>
                <a:gd name="T10" fmla="*/ 12 w 107"/>
                <a:gd name="T11" fmla="*/ 4 h 141"/>
                <a:gd name="T12" fmla="*/ 3 w 107"/>
                <a:gd name="T13" fmla="*/ 9 h 141"/>
                <a:gd name="T14" fmla="*/ 5 w 107"/>
                <a:gd name="T15" fmla="*/ 25 h 141"/>
                <a:gd name="T16" fmla="*/ 18 w 107"/>
                <a:gd name="T17" fmla="*/ 36 h 141"/>
                <a:gd name="T18" fmla="*/ 39 w 107"/>
                <a:gd name="T19" fmla="*/ 75 h 141"/>
                <a:gd name="T20" fmla="*/ 68 w 107"/>
                <a:gd name="T21" fmla="*/ 122 h 141"/>
                <a:gd name="T22" fmla="*/ 100 w 107"/>
                <a:gd name="T23" fmla="*/ 11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41">
                  <a:moveTo>
                    <a:pt x="100" y="111"/>
                  </a:moveTo>
                  <a:cubicBezTo>
                    <a:pt x="106" y="101"/>
                    <a:pt x="107" y="86"/>
                    <a:pt x="98" y="78"/>
                  </a:cubicBezTo>
                  <a:cubicBezTo>
                    <a:pt x="94" y="75"/>
                    <a:pt x="89" y="74"/>
                    <a:pt x="85" y="70"/>
                  </a:cubicBezTo>
                  <a:cubicBezTo>
                    <a:pt x="80" y="64"/>
                    <a:pt x="80" y="55"/>
                    <a:pt x="79" y="48"/>
                  </a:cubicBezTo>
                  <a:cubicBezTo>
                    <a:pt x="76" y="33"/>
                    <a:pt x="68" y="19"/>
                    <a:pt x="55" y="11"/>
                  </a:cubicBezTo>
                  <a:cubicBezTo>
                    <a:pt x="42" y="3"/>
                    <a:pt x="26" y="0"/>
                    <a:pt x="12" y="4"/>
                  </a:cubicBezTo>
                  <a:cubicBezTo>
                    <a:pt x="9" y="5"/>
                    <a:pt x="5" y="7"/>
                    <a:pt x="3" y="9"/>
                  </a:cubicBezTo>
                  <a:cubicBezTo>
                    <a:pt x="0" y="14"/>
                    <a:pt x="2" y="21"/>
                    <a:pt x="5" y="25"/>
                  </a:cubicBezTo>
                  <a:cubicBezTo>
                    <a:pt x="9" y="29"/>
                    <a:pt x="14" y="32"/>
                    <a:pt x="18" y="36"/>
                  </a:cubicBezTo>
                  <a:cubicBezTo>
                    <a:pt x="30" y="46"/>
                    <a:pt x="34" y="61"/>
                    <a:pt x="39" y="75"/>
                  </a:cubicBezTo>
                  <a:cubicBezTo>
                    <a:pt x="46" y="93"/>
                    <a:pt x="56" y="109"/>
                    <a:pt x="68" y="122"/>
                  </a:cubicBezTo>
                  <a:cubicBezTo>
                    <a:pt x="85" y="141"/>
                    <a:pt x="89" y="128"/>
                    <a:pt x="100" y="111"/>
                  </a:cubicBez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şḻïde">
              <a:extLst>
                <a:ext uri="{FF2B5EF4-FFF2-40B4-BE49-F238E27FC236}">
                  <a16:creationId xmlns:a16="http://schemas.microsoft.com/office/drawing/2014/main" id="{6D5ACC0B-74E0-4D30-9CBF-DA872227F67B}"/>
                </a:ext>
              </a:extLst>
            </p:cNvPr>
            <p:cNvSpPr/>
            <p:nvPr/>
          </p:nvSpPr>
          <p:spPr bwMode="auto">
            <a:xfrm>
              <a:off x="7907338" y="3178175"/>
              <a:ext cx="361950" cy="384175"/>
            </a:xfrm>
            <a:custGeom>
              <a:avLst/>
              <a:gdLst>
                <a:gd name="T0" fmla="*/ 90 w 95"/>
                <a:gd name="T1" fmla="*/ 32 h 101"/>
                <a:gd name="T2" fmla="*/ 93 w 95"/>
                <a:gd name="T3" fmla="*/ 64 h 101"/>
                <a:gd name="T4" fmla="*/ 80 w 95"/>
                <a:gd name="T5" fmla="*/ 90 h 101"/>
                <a:gd name="T6" fmla="*/ 70 w 95"/>
                <a:gd name="T7" fmla="*/ 99 h 101"/>
                <a:gd name="T8" fmla="*/ 55 w 95"/>
                <a:gd name="T9" fmla="*/ 100 h 101"/>
                <a:gd name="T10" fmla="*/ 10 w 95"/>
                <a:gd name="T11" fmla="*/ 77 h 101"/>
                <a:gd name="T12" fmla="*/ 28 w 95"/>
                <a:gd name="T13" fmla="*/ 5 h 101"/>
                <a:gd name="T14" fmla="*/ 90 w 95"/>
                <a:gd name="T15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01">
                  <a:moveTo>
                    <a:pt x="90" y="32"/>
                  </a:moveTo>
                  <a:cubicBezTo>
                    <a:pt x="95" y="42"/>
                    <a:pt x="95" y="53"/>
                    <a:pt x="93" y="64"/>
                  </a:cubicBezTo>
                  <a:cubicBezTo>
                    <a:pt x="91" y="74"/>
                    <a:pt x="87" y="83"/>
                    <a:pt x="80" y="90"/>
                  </a:cubicBezTo>
                  <a:cubicBezTo>
                    <a:pt x="77" y="94"/>
                    <a:pt x="74" y="97"/>
                    <a:pt x="70" y="99"/>
                  </a:cubicBezTo>
                  <a:cubicBezTo>
                    <a:pt x="65" y="101"/>
                    <a:pt x="60" y="101"/>
                    <a:pt x="55" y="100"/>
                  </a:cubicBezTo>
                  <a:cubicBezTo>
                    <a:pt x="37" y="99"/>
                    <a:pt x="18" y="93"/>
                    <a:pt x="10" y="77"/>
                  </a:cubicBezTo>
                  <a:cubicBezTo>
                    <a:pt x="0" y="60"/>
                    <a:pt x="5" y="11"/>
                    <a:pt x="28" y="5"/>
                  </a:cubicBezTo>
                  <a:cubicBezTo>
                    <a:pt x="49" y="0"/>
                    <a:pt x="81" y="13"/>
                    <a:pt x="90" y="32"/>
                  </a:cubicBez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ṩļïḍê">
              <a:extLst>
                <a:ext uri="{FF2B5EF4-FFF2-40B4-BE49-F238E27FC236}">
                  <a16:creationId xmlns:a16="http://schemas.microsoft.com/office/drawing/2014/main" id="{052373D4-4C65-491F-AC80-2F7193F794EE}"/>
                </a:ext>
              </a:extLst>
            </p:cNvPr>
            <p:cNvSpPr/>
            <p:nvPr/>
          </p:nvSpPr>
          <p:spPr bwMode="auto">
            <a:xfrm>
              <a:off x="7572375" y="1593850"/>
              <a:ext cx="1060450" cy="285750"/>
            </a:xfrm>
            <a:custGeom>
              <a:avLst/>
              <a:gdLst>
                <a:gd name="T0" fmla="*/ 278 w 278"/>
                <a:gd name="T1" fmla="*/ 75 h 75"/>
                <a:gd name="T2" fmla="*/ 228 w 278"/>
                <a:gd name="T3" fmla="*/ 40 h 75"/>
                <a:gd name="T4" fmla="*/ 199 w 278"/>
                <a:gd name="T5" fmla="*/ 48 h 75"/>
                <a:gd name="T6" fmla="*/ 130 w 278"/>
                <a:gd name="T7" fmla="*/ 0 h 75"/>
                <a:gd name="T8" fmla="*/ 64 w 278"/>
                <a:gd name="T9" fmla="*/ 42 h 75"/>
                <a:gd name="T10" fmla="*/ 50 w 278"/>
                <a:gd name="T11" fmla="*/ 40 h 75"/>
                <a:gd name="T12" fmla="*/ 0 w 278"/>
                <a:gd name="T13" fmla="*/ 75 h 75"/>
                <a:gd name="T14" fmla="*/ 278 w 278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75">
                  <a:moveTo>
                    <a:pt x="278" y="75"/>
                  </a:moveTo>
                  <a:cubicBezTo>
                    <a:pt x="271" y="54"/>
                    <a:pt x="251" y="40"/>
                    <a:pt x="228" y="40"/>
                  </a:cubicBezTo>
                  <a:cubicBezTo>
                    <a:pt x="217" y="40"/>
                    <a:pt x="208" y="43"/>
                    <a:pt x="199" y="48"/>
                  </a:cubicBezTo>
                  <a:cubicBezTo>
                    <a:pt x="189" y="20"/>
                    <a:pt x="162" y="0"/>
                    <a:pt x="130" y="0"/>
                  </a:cubicBezTo>
                  <a:cubicBezTo>
                    <a:pt x="101" y="0"/>
                    <a:pt x="76" y="17"/>
                    <a:pt x="64" y="42"/>
                  </a:cubicBezTo>
                  <a:cubicBezTo>
                    <a:pt x="59" y="40"/>
                    <a:pt x="55" y="40"/>
                    <a:pt x="50" y="40"/>
                  </a:cubicBezTo>
                  <a:cubicBezTo>
                    <a:pt x="27" y="40"/>
                    <a:pt x="7" y="54"/>
                    <a:pt x="0" y="75"/>
                  </a:cubicBezTo>
                  <a:lnTo>
                    <a:pt x="278" y="75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şľíďè">
              <a:extLst>
                <a:ext uri="{FF2B5EF4-FFF2-40B4-BE49-F238E27FC236}">
                  <a16:creationId xmlns:a16="http://schemas.microsoft.com/office/drawing/2014/main" id="{353A2B5B-AC06-4D71-9BDD-16DC2C33CDCE}"/>
                </a:ext>
              </a:extLst>
            </p:cNvPr>
            <p:cNvSpPr/>
            <p:nvPr/>
          </p:nvSpPr>
          <p:spPr bwMode="auto">
            <a:xfrm>
              <a:off x="3559175" y="1822450"/>
              <a:ext cx="1060450" cy="285750"/>
            </a:xfrm>
            <a:custGeom>
              <a:avLst/>
              <a:gdLst>
                <a:gd name="T0" fmla="*/ 278 w 278"/>
                <a:gd name="T1" fmla="*/ 75 h 75"/>
                <a:gd name="T2" fmla="*/ 228 w 278"/>
                <a:gd name="T3" fmla="*/ 40 h 75"/>
                <a:gd name="T4" fmla="*/ 199 w 278"/>
                <a:gd name="T5" fmla="*/ 48 h 75"/>
                <a:gd name="T6" fmla="*/ 130 w 278"/>
                <a:gd name="T7" fmla="*/ 0 h 75"/>
                <a:gd name="T8" fmla="*/ 64 w 278"/>
                <a:gd name="T9" fmla="*/ 42 h 75"/>
                <a:gd name="T10" fmla="*/ 50 w 278"/>
                <a:gd name="T11" fmla="*/ 40 h 75"/>
                <a:gd name="T12" fmla="*/ 0 w 278"/>
                <a:gd name="T13" fmla="*/ 75 h 75"/>
                <a:gd name="T14" fmla="*/ 278 w 278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75">
                  <a:moveTo>
                    <a:pt x="278" y="75"/>
                  </a:moveTo>
                  <a:cubicBezTo>
                    <a:pt x="271" y="54"/>
                    <a:pt x="251" y="40"/>
                    <a:pt x="228" y="40"/>
                  </a:cubicBezTo>
                  <a:cubicBezTo>
                    <a:pt x="217" y="40"/>
                    <a:pt x="208" y="43"/>
                    <a:pt x="199" y="48"/>
                  </a:cubicBezTo>
                  <a:cubicBezTo>
                    <a:pt x="189" y="20"/>
                    <a:pt x="162" y="0"/>
                    <a:pt x="130" y="0"/>
                  </a:cubicBezTo>
                  <a:cubicBezTo>
                    <a:pt x="101" y="0"/>
                    <a:pt x="76" y="17"/>
                    <a:pt x="64" y="42"/>
                  </a:cubicBezTo>
                  <a:cubicBezTo>
                    <a:pt x="59" y="40"/>
                    <a:pt x="55" y="40"/>
                    <a:pt x="50" y="40"/>
                  </a:cubicBezTo>
                  <a:cubicBezTo>
                    <a:pt x="27" y="40"/>
                    <a:pt x="7" y="54"/>
                    <a:pt x="0" y="75"/>
                  </a:cubicBezTo>
                  <a:lnTo>
                    <a:pt x="278" y="75"/>
                  </a:lnTo>
                  <a:close/>
                </a:path>
              </a:pathLst>
            </a:custGeom>
            <a:solidFill>
              <a:srgbClr val="AFC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ṧḻïḍe">
              <a:extLst>
                <a:ext uri="{FF2B5EF4-FFF2-40B4-BE49-F238E27FC236}">
                  <a16:creationId xmlns:a16="http://schemas.microsoft.com/office/drawing/2014/main" id="{6DECEA87-ADD1-45CD-850B-D8B4378D57FE}"/>
                </a:ext>
              </a:extLst>
            </p:cNvPr>
            <p:cNvSpPr/>
            <p:nvPr/>
          </p:nvSpPr>
          <p:spPr bwMode="auto">
            <a:xfrm>
              <a:off x="4208463" y="4137025"/>
              <a:ext cx="892175" cy="1435100"/>
            </a:xfrm>
            <a:custGeom>
              <a:avLst/>
              <a:gdLst>
                <a:gd name="T0" fmla="*/ 55 w 234"/>
                <a:gd name="T1" fmla="*/ 64 h 377"/>
                <a:gd name="T2" fmla="*/ 48 w 234"/>
                <a:gd name="T3" fmla="*/ 121 h 377"/>
                <a:gd name="T4" fmla="*/ 15 w 234"/>
                <a:gd name="T5" fmla="*/ 135 h 377"/>
                <a:gd name="T6" fmla="*/ 23 w 234"/>
                <a:gd name="T7" fmla="*/ 189 h 377"/>
                <a:gd name="T8" fmla="*/ 43 w 234"/>
                <a:gd name="T9" fmla="*/ 242 h 377"/>
                <a:gd name="T10" fmla="*/ 24 w 234"/>
                <a:gd name="T11" fmla="*/ 265 h 377"/>
                <a:gd name="T12" fmla="*/ 31 w 234"/>
                <a:gd name="T13" fmla="*/ 328 h 377"/>
                <a:gd name="T14" fmla="*/ 189 w 234"/>
                <a:gd name="T15" fmla="*/ 346 h 377"/>
                <a:gd name="T16" fmla="*/ 229 w 234"/>
                <a:gd name="T17" fmla="*/ 299 h 377"/>
                <a:gd name="T18" fmla="*/ 208 w 234"/>
                <a:gd name="T19" fmla="*/ 245 h 377"/>
                <a:gd name="T20" fmla="*/ 187 w 234"/>
                <a:gd name="T21" fmla="*/ 231 h 377"/>
                <a:gd name="T22" fmla="*/ 209 w 234"/>
                <a:gd name="T23" fmla="*/ 198 h 377"/>
                <a:gd name="T24" fmla="*/ 206 w 234"/>
                <a:gd name="T25" fmla="*/ 126 h 377"/>
                <a:gd name="T26" fmla="*/ 180 w 234"/>
                <a:gd name="T27" fmla="*/ 103 h 377"/>
                <a:gd name="T28" fmla="*/ 179 w 234"/>
                <a:gd name="T29" fmla="*/ 79 h 377"/>
                <a:gd name="T30" fmla="*/ 55 w 234"/>
                <a:gd name="T31" fmla="*/ 64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4" h="377">
                  <a:moveTo>
                    <a:pt x="55" y="64"/>
                  </a:moveTo>
                  <a:cubicBezTo>
                    <a:pt x="53" y="84"/>
                    <a:pt x="63" y="108"/>
                    <a:pt x="48" y="121"/>
                  </a:cubicBezTo>
                  <a:cubicBezTo>
                    <a:pt x="39" y="129"/>
                    <a:pt x="24" y="128"/>
                    <a:pt x="15" y="135"/>
                  </a:cubicBezTo>
                  <a:cubicBezTo>
                    <a:pt x="0" y="148"/>
                    <a:pt x="10" y="173"/>
                    <a:pt x="23" y="189"/>
                  </a:cubicBezTo>
                  <a:cubicBezTo>
                    <a:pt x="36" y="204"/>
                    <a:pt x="51" y="223"/>
                    <a:pt x="43" y="242"/>
                  </a:cubicBezTo>
                  <a:cubicBezTo>
                    <a:pt x="39" y="251"/>
                    <a:pt x="30" y="257"/>
                    <a:pt x="24" y="265"/>
                  </a:cubicBezTo>
                  <a:cubicBezTo>
                    <a:pt x="11" y="284"/>
                    <a:pt x="18" y="310"/>
                    <a:pt x="31" y="328"/>
                  </a:cubicBezTo>
                  <a:cubicBezTo>
                    <a:pt x="66" y="374"/>
                    <a:pt x="139" y="377"/>
                    <a:pt x="189" y="346"/>
                  </a:cubicBezTo>
                  <a:cubicBezTo>
                    <a:pt x="206" y="335"/>
                    <a:pt x="223" y="319"/>
                    <a:pt x="229" y="299"/>
                  </a:cubicBezTo>
                  <a:cubicBezTo>
                    <a:pt x="234" y="279"/>
                    <a:pt x="227" y="254"/>
                    <a:pt x="208" y="245"/>
                  </a:cubicBezTo>
                  <a:cubicBezTo>
                    <a:pt x="201" y="241"/>
                    <a:pt x="191" y="239"/>
                    <a:pt x="187" y="231"/>
                  </a:cubicBezTo>
                  <a:cubicBezTo>
                    <a:pt x="181" y="218"/>
                    <a:pt x="198" y="207"/>
                    <a:pt x="209" y="198"/>
                  </a:cubicBezTo>
                  <a:cubicBezTo>
                    <a:pt x="230" y="179"/>
                    <a:pt x="228" y="142"/>
                    <a:pt x="206" y="126"/>
                  </a:cubicBezTo>
                  <a:cubicBezTo>
                    <a:pt x="197" y="119"/>
                    <a:pt x="184" y="114"/>
                    <a:pt x="180" y="103"/>
                  </a:cubicBezTo>
                  <a:cubicBezTo>
                    <a:pt x="177" y="96"/>
                    <a:pt x="179" y="87"/>
                    <a:pt x="179" y="79"/>
                  </a:cubicBezTo>
                  <a:cubicBezTo>
                    <a:pt x="180" y="16"/>
                    <a:pt x="61" y="0"/>
                    <a:pt x="55" y="64"/>
                  </a:cubicBezTo>
                  <a:close/>
                </a:path>
              </a:pathLst>
            </a:custGeom>
            <a:solidFill>
              <a:srgbClr val="5B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ŝļíḋê">
              <a:extLst>
                <a:ext uri="{FF2B5EF4-FFF2-40B4-BE49-F238E27FC236}">
                  <a16:creationId xmlns:a16="http://schemas.microsoft.com/office/drawing/2014/main" id="{DD5B9AE6-D526-4B8F-8FAB-EFAA874DAC49}"/>
                </a:ext>
              </a:extLst>
            </p:cNvPr>
            <p:cNvSpPr/>
            <p:nvPr/>
          </p:nvSpPr>
          <p:spPr bwMode="auto">
            <a:xfrm>
              <a:off x="4643438" y="4529138"/>
              <a:ext cx="11113" cy="982663"/>
            </a:xfrm>
            <a:prstGeom prst="rect">
              <a:avLst/>
            </a:pr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ṩ1îdé">
              <a:extLst>
                <a:ext uri="{FF2B5EF4-FFF2-40B4-BE49-F238E27FC236}">
                  <a16:creationId xmlns:a16="http://schemas.microsoft.com/office/drawing/2014/main" id="{261F3AC0-81DB-4791-98CD-35A48F0ECF5E}"/>
                </a:ext>
              </a:extLst>
            </p:cNvPr>
            <p:cNvSpPr/>
            <p:nvPr/>
          </p:nvSpPr>
          <p:spPr bwMode="auto">
            <a:xfrm>
              <a:off x="4440238" y="4724400"/>
              <a:ext cx="465138" cy="193675"/>
            </a:xfrm>
            <a:custGeom>
              <a:avLst/>
              <a:gdLst>
                <a:gd name="T0" fmla="*/ 130 w 293"/>
                <a:gd name="T1" fmla="*/ 122 h 122"/>
                <a:gd name="T2" fmla="*/ 0 w 293"/>
                <a:gd name="T3" fmla="*/ 12 h 122"/>
                <a:gd name="T4" fmla="*/ 5 w 293"/>
                <a:gd name="T5" fmla="*/ 7 h 122"/>
                <a:gd name="T6" fmla="*/ 130 w 293"/>
                <a:gd name="T7" fmla="*/ 112 h 122"/>
                <a:gd name="T8" fmla="*/ 289 w 293"/>
                <a:gd name="T9" fmla="*/ 0 h 122"/>
                <a:gd name="T10" fmla="*/ 293 w 293"/>
                <a:gd name="T11" fmla="*/ 7 h 122"/>
                <a:gd name="T12" fmla="*/ 130 w 293"/>
                <a:gd name="T1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122">
                  <a:moveTo>
                    <a:pt x="130" y="122"/>
                  </a:moveTo>
                  <a:lnTo>
                    <a:pt x="0" y="12"/>
                  </a:lnTo>
                  <a:lnTo>
                    <a:pt x="5" y="7"/>
                  </a:lnTo>
                  <a:lnTo>
                    <a:pt x="130" y="112"/>
                  </a:lnTo>
                  <a:lnTo>
                    <a:pt x="289" y="0"/>
                  </a:lnTo>
                  <a:lnTo>
                    <a:pt x="293" y="7"/>
                  </a:lnTo>
                  <a:lnTo>
                    <a:pt x="130" y="122"/>
                  </a:ln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śļîḍé">
              <a:extLst>
                <a:ext uri="{FF2B5EF4-FFF2-40B4-BE49-F238E27FC236}">
                  <a16:creationId xmlns:a16="http://schemas.microsoft.com/office/drawing/2014/main" id="{5386EF20-CC15-42DA-B2E7-9E21B0A50661}"/>
                </a:ext>
              </a:extLst>
            </p:cNvPr>
            <p:cNvSpPr/>
            <p:nvPr/>
          </p:nvSpPr>
          <p:spPr bwMode="auto">
            <a:xfrm>
              <a:off x="4440238" y="5141913"/>
              <a:ext cx="465138" cy="195263"/>
            </a:xfrm>
            <a:custGeom>
              <a:avLst/>
              <a:gdLst>
                <a:gd name="T0" fmla="*/ 130 w 293"/>
                <a:gd name="T1" fmla="*/ 123 h 123"/>
                <a:gd name="T2" fmla="*/ 0 w 293"/>
                <a:gd name="T3" fmla="*/ 12 h 123"/>
                <a:gd name="T4" fmla="*/ 5 w 293"/>
                <a:gd name="T5" fmla="*/ 5 h 123"/>
                <a:gd name="T6" fmla="*/ 130 w 293"/>
                <a:gd name="T7" fmla="*/ 113 h 123"/>
                <a:gd name="T8" fmla="*/ 289 w 293"/>
                <a:gd name="T9" fmla="*/ 0 h 123"/>
                <a:gd name="T10" fmla="*/ 293 w 293"/>
                <a:gd name="T11" fmla="*/ 8 h 123"/>
                <a:gd name="T12" fmla="*/ 130 w 293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123">
                  <a:moveTo>
                    <a:pt x="130" y="123"/>
                  </a:moveTo>
                  <a:lnTo>
                    <a:pt x="0" y="12"/>
                  </a:lnTo>
                  <a:lnTo>
                    <a:pt x="5" y="5"/>
                  </a:lnTo>
                  <a:lnTo>
                    <a:pt x="130" y="113"/>
                  </a:lnTo>
                  <a:lnTo>
                    <a:pt x="289" y="0"/>
                  </a:lnTo>
                  <a:lnTo>
                    <a:pt x="293" y="8"/>
                  </a:lnTo>
                  <a:lnTo>
                    <a:pt x="130" y="123"/>
                  </a:lnTo>
                  <a:close/>
                </a:path>
              </a:pathLst>
            </a:custGeom>
            <a:solidFill>
              <a:srgbClr val="0553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39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5.4.2 </a:t>
            </a:r>
            <a:r>
              <a:rPr lang="zh-CN" altLang="en-US" dirty="0"/>
              <a:t>数据库的管理和操作</a:t>
            </a:r>
            <a:endParaRPr lang="zh-CN" altLang="zh-CN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0ACF07-EE53-4902-A224-21B83DEEC9AB}"/>
              </a:ext>
            </a:extLst>
          </p:cNvPr>
          <p:cNvSpPr/>
          <p:nvPr/>
        </p:nvSpPr>
        <p:spPr bwMode="auto">
          <a:xfrm>
            <a:off x="-24680" y="6277491"/>
            <a:ext cx="8151249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47" name="aee026ee-0b91-4018-959b-4d242d68b18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0F349AC-56FD-4FAD-9CAB-F5E1F22C445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647664" y="2684554"/>
            <a:ext cx="2839951" cy="3913135"/>
            <a:chOff x="3087688" y="1588"/>
            <a:chExt cx="5326063" cy="6856413"/>
          </a:xfrm>
        </p:grpSpPr>
        <p:sp>
          <p:nvSpPr>
            <p:cNvPr id="48" name="íSḷïḋé">
              <a:extLst>
                <a:ext uri="{FF2B5EF4-FFF2-40B4-BE49-F238E27FC236}">
                  <a16:creationId xmlns:a16="http://schemas.microsoft.com/office/drawing/2014/main" id="{9AAB4145-A5F0-4EDC-90B7-55F9857696CF}"/>
                </a:ext>
              </a:extLst>
            </p:cNvPr>
            <p:cNvSpPr/>
            <p:nvPr/>
          </p:nvSpPr>
          <p:spPr bwMode="auto">
            <a:xfrm>
              <a:off x="3603626" y="1588"/>
              <a:ext cx="3254375" cy="6319838"/>
            </a:xfrm>
            <a:custGeom>
              <a:avLst/>
              <a:gdLst>
                <a:gd name="T0" fmla="*/ 242 w 1664"/>
                <a:gd name="T1" fmla="*/ 0 h 3234"/>
                <a:gd name="T2" fmla="*/ 1421 w 1664"/>
                <a:gd name="T3" fmla="*/ 0 h 3234"/>
                <a:gd name="T4" fmla="*/ 1664 w 1664"/>
                <a:gd name="T5" fmla="*/ 243 h 3234"/>
                <a:gd name="T6" fmla="*/ 1664 w 1664"/>
                <a:gd name="T7" fmla="*/ 2992 h 3234"/>
                <a:gd name="T8" fmla="*/ 1421 w 1664"/>
                <a:gd name="T9" fmla="*/ 3234 h 3234"/>
                <a:gd name="T10" fmla="*/ 242 w 1664"/>
                <a:gd name="T11" fmla="*/ 3234 h 3234"/>
                <a:gd name="T12" fmla="*/ 0 w 1664"/>
                <a:gd name="T13" fmla="*/ 2992 h 3234"/>
                <a:gd name="T14" fmla="*/ 0 w 1664"/>
                <a:gd name="T15" fmla="*/ 243 h 3234"/>
                <a:gd name="T16" fmla="*/ 242 w 1664"/>
                <a:gd name="T17" fmla="*/ 0 h 3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4" h="3234">
                  <a:moveTo>
                    <a:pt x="242" y="0"/>
                  </a:moveTo>
                  <a:cubicBezTo>
                    <a:pt x="1421" y="0"/>
                    <a:pt x="1421" y="0"/>
                    <a:pt x="1421" y="0"/>
                  </a:cubicBezTo>
                  <a:cubicBezTo>
                    <a:pt x="1555" y="0"/>
                    <a:pt x="1664" y="109"/>
                    <a:pt x="1664" y="243"/>
                  </a:cubicBezTo>
                  <a:cubicBezTo>
                    <a:pt x="1664" y="2992"/>
                    <a:pt x="1664" y="2992"/>
                    <a:pt x="1664" y="2992"/>
                  </a:cubicBezTo>
                  <a:cubicBezTo>
                    <a:pt x="1664" y="3125"/>
                    <a:pt x="1555" y="3234"/>
                    <a:pt x="1421" y="3234"/>
                  </a:cubicBezTo>
                  <a:cubicBezTo>
                    <a:pt x="242" y="3234"/>
                    <a:pt x="242" y="3234"/>
                    <a:pt x="242" y="3234"/>
                  </a:cubicBezTo>
                  <a:cubicBezTo>
                    <a:pt x="109" y="3234"/>
                    <a:pt x="0" y="3125"/>
                    <a:pt x="0" y="2992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2" y="0"/>
                  </a:cubicBezTo>
                  <a:close/>
                </a:path>
              </a:pathLst>
            </a:custGeom>
            <a:solidFill>
              <a:srgbClr val="02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í$1ïdê">
              <a:extLst>
                <a:ext uri="{FF2B5EF4-FFF2-40B4-BE49-F238E27FC236}">
                  <a16:creationId xmlns:a16="http://schemas.microsoft.com/office/drawing/2014/main" id="{C3315AA6-8F67-4242-9E53-2A817FB06236}"/>
                </a:ext>
              </a:extLst>
            </p:cNvPr>
            <p:cNvSpPr/>
            <p:nvPr/>
          </p:nvSpPr>
          <p:spPr bwMode="auto">
            <a:xfrm>
              <a:off x="3733801" y="693738"/>
              <a:ext cx="2990850" cy="4937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ïŝḻiďê">
              <a:extLst>
                <a:ext uri="{FF2B5EF4-FFF2-40B4-BE49-F238E27FC236}">
                  <a16:creationId xmlns:a16="http://schemas.microsoft.com/office/drawing/2014/main" id="{91592AE8-3801-40DB-9FCD-5F5D8C87AEA2}"/>
                </a:ext>
              </a:extLst>
            </p:cNvPr>
            <p:cNvSpPr/>
            <p:nvPr/>
          </p:nvSpPr>
          <p:spPr bwMode="auto">
            <a:xfrm>
              <a:off x="4633913" y="239713"/>
              <a:ext cx="1190625" cy="106363"/>
            </a:xfrm>
            <a:custGeom>
              <a:avLst/>
              <a:gdLst>
                <a:gd name="T0" fmla="*/ 27 w 609"/>
                <a:gd name="T1" fmla="*/ 0 h 54"/>
                <a:gd name="T2" fmla="*/ 582 w 609"/>
                <a:gd name="T3" fmla="*/ 0 h 54"/>
                <a:gd name="T4" fmla="*/ 609 w 609"/>
                <a:gd name="T5" fmla="*/ 27 h 54"/>
                <a:gd name="T6" fmla="*/ 609 w 609"/>
                <a:gd name="T7" fmla="*/ 27 h 54"/>
                <a:gd name="T8" fmla="*/ 582 w 609"/>
                <a:gd name="T9" fmla="*/ 54 h 54"/>
                <a:gd name="T10" fmla="*/ 27 w 609"/>
                <a:gd name="T11" fmla="*/ 54 h 54"/>
                <a:gd name="T12" fmla="*/ 0 w 609"/>
                <a:gd name="T13" fmla="*/ 27 h 54"/>
                <a:gd name="T14" fmla="*/ 0 w 609"/>
                <a:gd name="T15" fmla="*/ 27 h 54"/>
                <a:gd name="T16" fmla="*/ 27 w 609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54">
                  <a:moveTo>
                    <a:pt x="27" y="0"/>
                  </a:moveTo>
                  <a:cubicBezTo>
                    <a:pt x="582" y="0"/>
                    <a:pt x="582" y="0"/>
                    <a:pt x="582" y="0"/>
                  </a:cubicBezTo>
                  <a:cubicBezTo>
                    <a:pt x="597" y="0"/>
                    <a:pt x="609" y="12"/>
                    <a:pt x="609" y="27"/>
                  </a:cubicBezTo>
                  <a:cubicBezTo>
                    <a:pt x="609" y="27"/>
                    <a:pt x="609" y="27"/>
                    <a:pt x="609" y="27"/>
                  </a:cubicBezTo>
                  <a:cubicBezTo>
                    <a:pt x="609" y="42"/>
                    <a:pt x="597" y="54"/>
                    <a:pt x="582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íŝľîdè">
              <a:extLst>
                <a:ext uri="{FF2B5EF4-FFF2-40B4-BE49-F238E27FC236}">
                  <a16:creationId xmlns:a16="http://schemas.microsoft.com/office/drawing/2014/main" id="{D2621BC5-FB70-43B2-85D2-B2C91B70BD2F}"/>
                </a:ext>
              </a:extLst>
            </p:cNvPr>
            <p:cNvSpPr/>
            <p:nvPr/>
          </p:nvSpPr>
          <p:spPr bwMode="auto">
            <a:xfrm>
              <a:off x="4795838" y="5832475"/>
              <a:ext cx="866775" cy="187325"/>
            </a:xfrm>
            <a:custGeom>
              <a:avLst/>
              <a:gdLst>
                <a:gd name="T0" fmla="*/ 48 w 443"/>
                <a:gd name="T1" fmla="*/ 0 h 96"/>
                <a:gd name="T2" fmla="*/ 395 w 443"/>
                <a:gd name="T3" fmla="*/ 0 h 96"/>
                <a:gd name="T4" fmla="*/ 443 w 443"/>
                <a:gd name="T5" fmla="*/ 48 h 96"/>
                <a:gd name="T6" fmla="*/ 443 w 443"/>
                <a:gd name="T7" fmla="*/ 48 h 96"/>
                <a:gd name="T8" fmla="*/ 395 w 443"/>
                <a:gd name="T9" fmla="*/ 96 h 96"/>
                <a:gd name="T10" fmla="*/ 48 w 443"/>
                <a:gd name="T11" fmla="*/ 96 h 96"/>
                <a:gd name="T12" fmla="*/ 0 w 443"/>
                <a:gd name="T13" fmla="*/ 48 h 96"/>
                <a:gd name="T14" fmla="*/ 0 w 443"/>
                <a:gd name="T15" fmla="*/ 48 h 96"/>
                <a:gd name="T16" fmla="*/ 48 w 443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96">
                  <a:moveTo>
                    <a:pt x="48" y="0"/>
                  </a:moveTo>
                  <a:cubicBezTo>
                    <a:pt x="395" y="0"/>
                    <a:pt x="395" y="0"/>
                    <a:pt x="395" y="0"/>
                  </a:cubicBezTo>
                  <a:cubicBezTo>
                    <a:pt x="422" y="0"/>
                    <a:pt x="443" y="22"/>
                    <a:pt x="443" y="48"/>
                  </a:cubicBezTo>
                  <a:cubicBezTo>
                    <a:pt x="443" y="48"/>
                    <a:pt x="443" y="48"/>
                    <a:pt x="443" y="48"/>
                  </a:cubicBezTo>
                  <a:cubicBezTo>
                    <a:pt x="443" y="74"/>
                    <a:pt x="422" y="96"/>
                    <a:pt x="395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22" y="96"/>
                    <a:pt x="0" y="7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ïśḷïḍè">
              <a:extLst>
                <a:ext uri="{FF2B5EF4-FFF2-40B4-BE49-F238E27FC236}">
                  <a16:creationId xmlns:a16="http://schemas.microsoft.com/office/drawing/2014/main" id="{47895A71-2283-4A94-BE4A-269E0A3256F6}"/>
                </a:ext>
              </a:extLst>
            </p:cNvPr>
            <p:cNvSpPr/>
            <p:nvPr/>
          </p:nvSpPr>
          <p:spPr bwMode="auto">
            <a:xfrm>
              <a:off x="3733801" y="693738"/>
              <a:ext cx="2990850" cy="2560638"/>
            </a:xfrm>
            <a:prstGeom prst="rect">
              <a:avLst/>
            </a:prstGeom>
            <a:solidFill>
              <a:srgbClr val="7BC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íŝḷiďé">
              <a:extLst>
                <a:ext uri="{FF2B5EF4-FFF2-40B4-BE49-F238E27FC236}">
                  <a16:creationId xmlns:a16="http://schemas.microsoft.com/office/drawing/2014/main" id="{A5FE052B-DD52-4BA3-8F63-2F990E82302F}"/>
                </a:ext>
              </a:extLst>
            </p:cNvPr>
            <p:cNvSpPr/>
            <p:nvPr/>
          </p:nvSpPr>
          <p:spPr bwMode="auto">
            <a:xfrm>
              <a:off x="4540251" y="1127125"/>
              <a:ext cx="1379538" cy="1377950"/>
            </a:xfrm>
            <a:prstGeom prst="ellipse">
              <a:avLst/>
            </a:prstGeom>
            <a:solidFill>
              <a:srgbClr val="02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ïşlîḍe">
              <a:extLst>
                <a:ext uri="{FF2B5EF4-FFF2-40B4-BE49-F238E27FC236}">
                  <a16:creationId xmlns:a16="http://schemas.microsoft.com/office/drawing/2014/main" id="{69F8B67B-C74A-4FB3-BE86-5A9D9830775C}"/>
                </a:ext>
              </a:extLst>
            </p:cNvPr>
            <p:cNvSpPr/>
            <p:nvPr/>
          </p:nvSpPr>
          <p:spPr bwMode="auto">
            <a:xfrm>
              <a:off x="4935538" y="1919288"/>
              <a:ext cx="590550" cy="385763"/>
            </a:xfrm>
            <a:custGeom>
              <a:avLst/>
              <a:gdLst>
                <a:gd name="T0" fmla="*/ 76 w 372"/>
                <a:gd name="T1" fmla="*/ 0 h 243"/>
                <a:gd name="T2" fmla="*/ 186 w 372"/>
                <a:gd name="T3" fmla="*/ 41 h 243"/>
                <a:gd name="T4" fmla="*/ 262 w 372"/>
                <a:gd name="T5" fmla="*/ 243 h 243"/>
                <a:gd name="T6" fmla="*/ 273 w 372"/>
                <a:gd name="T7" fmla="*/ 219 h 243"/>
                <a:gd name="T8" fmla="*/ 297 w 372"/>
                <a:gd name="T9" fmla="*/ 167 h 243"/>
                <a:gd name="T10" fmla="*/ 347 w 372"/>
                <a:gd name="T11" fmla="*/ 190 h 243"/>
                <a:gd name="T12" fmla="*/ 372 w 372"/>
                <a:gd name="T13" fmla="*/ 201 h 243"/>
                <a:gd name="T14" fmla="*/ 294 w 372"/>
                <a:gd name="T15" fmla="*/ 0 h 243"/>
                <a:gd name="T16" fmla="*/ 186 w 372"/>
                <a:gd name="T17" fmla="*/ 41 h 243"/>
                <a:gd name="T18" fmla="*/ 108 w 372"/>
                <a:gd name="T19" fmla="*/ 243 h 243"/>
                <a:gd name="T20" fmla="*/ 98 w 372"/>
                <a:gd name="T21" fmla="*/ 219 h 243"/>
                <a:gd name="T22" fmla="*/ 75 w 372"/>
                <a:gd name="T23" fmla="*/ 167 h 243"/>
                <a:gd name="T24" fmla="*/ 23 w 372"/>
                <a:gd name="T25" fmla="*/ 190 h 243"/>
                <a:gd name="T26" fmla="*/ 0 w 372"/>
                <a:gd name="T27" fmla="*/ 201 h 243"/>
                <a:gd name="T28" fmla="*/ 76 w 372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2" h="243">
                  <a:moveTo>
                    <a:pt x="76" y="0"/>
                  </a:moveTo>
                  <a:lnTo>
                    <a:pt x="186" y="41"/>
                  </a:lnTo>
                  <a:lnTo>
                    <a:pt x="262" y="243"/>
                  </a:lnTo>
                  <a:lnTo>
                    <a:pt x="273" y="219"/>
                  </a:lnTo>
                  <a:lnTo>
                    <a:pt x="297" y="167"/>
                  </a:lnTo>
                  <a:lnTo>
                    <a:pt x="347" y="190"/>
                  </a:lnTo>
                  <a:lnTo>
                    <a:pt x="372" y="201"/>
                  </a:lnTo>
                  <a:lnTo>
                    <a:pt x="294" y="0"/>
                  </a:lnTo>
                  <a:lnTo>
                    <a:pt x="186" y="41"/>
                  </a:lnTo>
                  <a:lnTo>
                    <a:pt x="108" y="243"/>
                  </a:lnTo>
                  <a:lnTo>
                    <a:pt x="98" y="219"/>
                  </a:lnTo>
                  <a:lnTo>
                    <a:pt x="75" y="167"/>
                  </a:lnTo>
                  <a:lnTo>
                    <a:pt x="23" y="190"/>
                  </a:lnTo>
                  <a:lnTo>
                    <a:pt x="0" y="20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14C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îŝ1îdè">
              <a:extLst>
                <a:ext uri="{FF2B5EF4-FFF2-40B4-BE49-F238E27FC236}">
                  <a16:creationId xmlns:a16="http://schemas.microsoft.com/office/drawing/2014/main" id="{FD675848-D00F-4109-B93A-6A49DBA54745}"/>
                </a:ext>
              </a:extLst>
            </p:cNvPr>
            <p:cNvSpPr/>
            <p:nvPr/>
          </p:nvSpPr>
          <p:spPr bwMode="auto">
            <a:xfrm>
              <a:off x="4854576" y="1327150"/>
              <a:ext cx="749300" cy="787400"/>
            </a:xfrm>
            <a:custGeom>
              <a:avLst/>
              <a:gdLst>
                <a:gd name="T0" fmla="*/ 237 w 472"/>
                <a:gd name="T1" fmla="*/ 0 h 496"/>
                <a:gd name="T2" fmla="*/ 298 w 472"/>
                <a:gd name="T3" fmla="*/ 61 h 496"/>
                <a:gd name="T4" fmla="*/ 382 w 472"/>
                <a:gd name="T5" fmla="*/ 46 h 496"/>
                <a:gd name="T6" fmla="*/ 396 w 472"/>
                <a:gd name="T7" fmla="*/ 133 h 496"/>
                <a:gd name="T8" fmla="*/ 472 w 472"/>
                <a:gd name="T9" fmla="*/ 171 h 496"/>
                <a:gd name="T10" fmla="*/ 434 w 472"/>
                <a:gd name="T11" fmla="*/ 248 h 496"/>
                <a:gd name="T12" fmla="*/ 472 w 472"/>
                <a:gd name="T13" fmla="*/ 325 h 496"/>
                <a:gd name="T14" fmla="*/ 396 w 472"/>
                <a:gd name="T15" fmla="*/ 364 h 496"/>
                <a:gd name="T16" fmla="*/ 382 w 472"/>
                <a:gd name="T17" fmla="*/ 449 h 496"/>
                <a:gd name="T18" fmla="*/ 296 w 472"/>
                <a:gd name="T19" fmla="*/ 434 h 496"/>
                <a:gd name="T20" fmla="*/ 237 w 472"/>
                <a:gd name="T21" fmla="*/ 496 h 496"/>
                <a:gd name="T22" fmla="*/ 175 w 472"/>
                <a:gd name="T23" fmla="*/ 434 h 496"/>
                <a:gd name="T24" fmla="*/ 90 w 472"/>
                <a:gd name="T25" fmla="*/ 449 h 496"/>
                <a:gd name="T26" fmla="*/ 77 w 472"/>
                <a:gd name="T27" fmla="*/ 363 h 496"/>
                <a:gd name="T28" fmla="*/ 0 w 472"/>
                <a:gd name="T29" fmla="*/ 325 h 496"/>
                <a:gd name="T30" fmla="*/ 40 w 472"/>
                <a:gd name="T31" fmla="*/ 247 h 496"/>
                <a:gd name="T32" fmla="*/ 0 w 472"/>
                <a:gd name="T33" fmla="*/ 171 h 496"/>
                <a:gd name="T34" fmla="*/ 78 w 472"/>
                <a:gd name="T35" fmla="*/ 131 h 496"/>
                <a:gd name="T36" fmla="*/ 90 w 472"/>
                <a:gd name="T37" fmla="*/ 46 h 496"/>
                <a:gd name="T38" fmla="*/ 176 w 472"/>
                <a:gd name="T39" fmla="*/ 60 h 496"/>
                <a:gd name="T40" fmla="*/ 237 w 472"/>
                <a:gd name="T41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2" h="496">
                  <a:moveTo>
                    <a:pt x="237" y="0"/>
                  </a:moveTo>
                  <a:lnTo>
                    <a:pt x="298" y="61"/>
                  </a:lnTo>
                  <a:lnTo>
                    <a:pt x="382" y="46"/>
                  </a:lnTo>
                  <a:lnTo>
                    <a:pt x="396" y="133"/>
                  </a:lnTo>
                  <a:lnTo>
                    <a:pt x="472" y="171"/>
                  </a:lnTo>
                  <a:lnTo>
                    <a:pt x="434" y="248"/>
                  </a:lnTo>
                  <a:lnTo>
                    <a:pt x="472" y="325"/>
                  </a:lnTo>
                  <a:lnTo>
                    <a:pt x="396" y="364"/>
                  </a:lnTo>
                  <a:lnTo>
                    <a:pt x="382" y="449"/>
                  </a:lnTo>
                  <a:lnTo>
                    <a:pt x="296" y="434"/>
                  </a:lnTo>
                  <a:lnTo>
                    <a:pt x="237" y="496"/>
                  </a:lnTo>
                  <a:lnTo>
                    <a:pt x="175" y="434"/>
                  </a:lnTo>
                  <a:lnTo>
                    <a:pt x="90" y="449"/>
                  </a:lnTo>
                  <a:lnTo>
                    <a:pt x="77" y="363"/>
                  </a:lnTo>
                  <a:lnTo>
                    <a:pt x="0" y="325"/>
                  </a:lnTo>
                  <a:lnTo>
                    <a:pt x="40" y="247"/>
                  </a:lnTo>
                  <a:lnTo>
                    <a:pt x="0" y="171"/>
                  </a:lnTo>
                  <a:lnTo>
                    <a:pt x="78" y="131"/>
                  </a:lnTo>
                  <a:lnTo>
                    <a:pt x="90" y="46"/>
                  </a:lnTo>
                  <a:lnTo>
                    <a:pt x="176" y="6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3CD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îṩ1îďê">
              <a:extLst>
                <a:ext uri="{FF2B5EF4-FFF2-40B4-BE49-F238E27FC236}">
                  <a16:creationId xmlns:a16="http://schemas.microsoft.com/office/drawing/2014/main" id="{E2681614-FE96-48AA-81DE-38B814E76E23}"/>
                </a:ext>
              </a:extLst>
            </p:cNvPr>
            <p:cNvSpPr/>
            <p:nvPr/>
          </p:nvSpPr>
          <p:spPr bwMode="auto">
            <a:xfrm>
              <a:off x="4995863" y="1474788"/>
              <a:ext cx="466725" cy="466725"/>
            </a:xfrm>
            <a:custGeom>
              <a:avLst/>
              <a:gdLst>
                <a:gd name="T0" fmla="*/ 120 w 239"/>
                <a:gd name="T1" fmla="*/ 239 h 239"/>
                <a:gd name="T2" fmla="*/ 239 w 239"/>
                <a:gd name="T3" fmla="*/ 120 h 239"/>
                <a:gd name="T4" fmla="*/ 120 w 239"/>
                <a:gd name="T5" fmla="*/ 0 h 239"/>
                <a:gd name="T6" fmla="*/ 0 w 239"/>
                <a:gd name="T7" fmla="*/ 120 h 239"/>
                <a:gd name="T8" fmla="*/ 120 w 239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39">
                  <a:moveTo>
                    <a:pt x="120" y="239"/>
                  </a:moveTo>
                  <a:cubicBezTo>
                    <a:pt x="186" y="239"/>
                    <a:pt x="239" y="185"/>
                    <a:pt x="239" y="120"/>
                  </a:cubicBezTo>
                  <a:cubicBezTo>
                    <a:pt x="239" y="53"/>
                    <a:pt x="186" y="0"/>
                    <a:pt x="120" y="0"/>
                  </a:cubicBezTo>
                  <a:cubicBezTo>
                    <a:pt x="54" y="0"/>
                    <a:pt x="0" y="53"/>
                    <a:pt x="0" y="120"/>
                  </a:cubicBezTo>
                  <a:cubicBezTo>
                    <a:pt x="0" y="185"/>
                    <a:pt x="54" y="239"/>
                    <a:pt x="120" y="239"/>
                  </a:cubicBezTo>
                  <a:close/>
                </a:path>
              </a:pathLst>
            </a:custGeom>
            <a:solidFill>
              <a:srgbClr val="FFFF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iŝḻídê">
              <a:extLst>
                <a:ext uri="{FF2B5EF4-FFF2-40B4-BE49-F238E27FC236}">
                  <a16:creationId xmlns:a16="http://schemas.microsoft.com/office/drawing/2014/main" id="{F63023C6-5F22-4003-B9EE-8636204121A9}"/>
                </a:ext>
              </a:extLst>
            </p:cNvPr>
            <p:cNvSpPr/>
            <p:nvPr/>
          </p:nvSpPr>
          <p:spPr bwMode="auto">
            <a:xfrm>
              <a:off x="4525963" y="2746375"/>
              <a:ext cx="1406525" cy="190500"/>
            </a:xfrm>
            <a:custGeom>
              <a:avLst/>
              <a:gdLst>
                <a:gd name="T0" fmla="*/ 26 w 719"/>
                <a:gd name="T1" fmla="*/ 96 h 97"/>
                <a:gd name="T2" fmla="*/ 37 w 719"/>
                <a:gd name="T3" fmla="*/ 45 h 97"/>
                <a:gd name="T4" fmla="*/ 26 w 719"/>
                <a:gd name="T5" fmla="*/ 1 h 97"/>
                <a:gd name="T6" fmla="*/ 13 w 719"/>
                <a:gd name="T7" fmla="*/ 11 h 97"/>
                <a:gd name="T8" fmla="*/ 38 w 719"/>
                <a:gd name="T9" fmla="*/ 29 h 97"/>
                <a:gd name="T10" fmla="*/ 13 w 719"/>
                <a:gd name="T11" fmla="*/ 86 h 97"/>
                <a:gd name="T12" fmla="*/ 40 w 719"/>
                <a:gd name="T13" fmla="*/ 65 h 97"/>
                <a:gd name="T14" fmla="*/ 13 w 719"/>
                <a:gd name="T15" fmla="*/ 86 h 97"/>
                <a:gd name="T16" fmla="*/ 63 w 719"/>
                <a:gd name="T17" fmla="*/ 73 h 97"/>
                <a:gd name="T18" fmla="*/ 114 w 719"/>
                <a:gd name="T19" fmla="*/ 1 h 97"/>
                <a:gd name="T20" fmla="*/ 89 w 719"/>
                <a:gd name="T21" fmla="*/ 87 h 97"/>
                <a:gd name="T22" fmla="*/ 150 w 719"/>
                <a:gd name="T23" fmla="*/ 0 h 97"/>
                <a:gd name="T24" fmla="*/ 149 w 719"/>
                <a:gd name="T25" fmla="*/ 87 h 97"/>
                <a:gd name="T26" fmla="*/ 125 w 719"/>
                <a:gd name="T27" fmla="*/ 68 h 97"/>
                <a:gd name="T28" fmla="*/ 175 w 719"/>
                <a:gd name="T29" fmla="*/ 73 h 97"/>
                <a:gd name="T30" fmla="*/ 163 w 719"/>
                <a:gd name="T31" fmla="*/ 23 h 97"/>
                <a:gd name="T32" fmla="*/ 175 w 719"/>
                <a:gd name="T33" fmla="*/ 24 h 97"/>
                <a:gd name="T34" fmla="*/ 186 w 719"/>
                <a:gd name="T35" fmla="*/ 96 h 97"/>
                <a:gd name="T36" fmla="*/ 186 w 719"/>
                <a:gd name="T37" fmla="*/ 1 h 97"/>
                <a:gd name="T38" fmla="*/ 265 w 719"/>
                <a:gd name="T39" fmla="*/ 96 h 97"/>
                <a:gd name="T40" fmla="*/ 254 w 719"/>
                <a:gd name="T41" fmla="*/ 70 h 97"/>
                <a:gd name="T42" fmla="*/ 212 w 719"/>
                <a:gd name="T43" fmla="*/ 96 h 97"/>
                <a:gd name="T44" fmla="*/ 291 w 719"/>
                <a:gd name="T45" fmla="*/ 43 h 97"/>
                <a:gd name="T46" fmla="*/ 325 w 719"/>
                <a:gd name="T47" fmla="*/ 1 h 97"/>
                <a:gd name="T48" fmla="*/ 325 w 719"/>
                <a:gd name="T49" fmla="*/ 96 h 97"/>
                <a:gd name="T50" fmla="*/ 291 w 719"/>
                <a:gd name="T51" fmla="*/ 52 h 97"/>
                <a:gd name="T52" fmla="*/ 291 w 719"/>
                <a:gd name="T53" fmla="*/ 43 h 97"/>
                <a:gd name="T54" fmla="*/ 373 w 719"/>
                <a:gd name="T55" fmla="*/ 74 h 97"/>
                <a:gd name="T56" fmla="*/ 346 w 719"/>
                <a:gd name="T57" fmla="*/ 68 h 97"/>
                <a:gd name="T58" fmla="*/ 360 w 719"/>
                <a:gd name="T59" fmla="*/ 97 h 97"/>
                <a:gd name="T60" fmla="*/ 360 w 719"/>
                <a:gd name="T61" fmla="*/ 10 h 97"/>
                <a:gd name="T62" fmla="*/ 385 w 719"/>
                <a:gd name="T63" fmla="*/ 26 h 97"/>
                <a:gd name="T64" fmla="*/ 420 w 719"/>
                <a:gd name="T65" fmla="*/ 0 h 97"/>
                <a:gd name="T66" fmla="*/ 420 w 719"/>
                <a:gd name="T67" fmla="*/ 87 h 97"/>
                <a:gd name="T68" fmla="*/ 395 w 719"/>
                <a:gd name="T69" fmla="*/ 68 h 97"/>
                <a:gd name="T70" fmla="*/ 446 w 719"/>
                <a:gd name="T71" fmla="*/ 73 h 97"/>
                <a:gd name="T72" fmla="*/ 434 w 719"/>
                <a:gd name="T73" fmla="*/ 23 h 97"/>
                <a:gd name="T74" fmla="*/ 445 w 719"/>
                <a:gd name="T75" fmla="*/ 24 h 97"/>
                <a:gd name="T76" fmla="*/ 527 w 719"/>
                <a:gd name="T77" fmla="*/ 96 h 97"/>
                <a:gd name="T78" fmla="*/ 500 w 719"/>
                <a:gd name="T79" fmla="*/ 1 h 97"/>
                <a:gd name="T80" fmla="*/ 495 w 719"/>
                <a:gd name="T81" fmla="*/ 77 h 97"/>
                <a:gd name="T82" fmla="*/ 521 w 719"/>
                <a:gd name="T83" fmla="*/ 68 h 97"/>
                <a:gd name="T84" fmla="*/ 550 w 719"/>
                <a:gd name="T85" fmla="*/ 1 h 97"/>
                <a:gd name="T86" fmla="*/ 563 w 719"/>
                <a:gd name="T87" fmla="*/ 59 h 97"/>
                <a:gd name="T88" fmla="*/ 600 w 719"/>
                <a:gd name="T89" fmla="*/ 24 h 97"/>
                <a:gd name="T90" fmla="*/ 563 w 719"/>
                <a:gd name="T91" fmla="*/ 49 h 97"/>
                <a:gd name="T92" fmla="*/ 588 w 719"/>
                <a:gd name="T93" fmla="*/ 24 h 97"/>
                <a:gd name="T94" fmla="*/ 563 w 719"/>
                <a:gd name="T95" fmla="*/ 49 h 97"/>
                <a:gd name="T96" fmla="*/ 623 w 719"/>
                <a:gd name="T97" fmla="*/ 96 h 97"/>
                <a:gd name="T98" fmla="*/ 660 w 719"/>
                <a:gd name="T99" fmla="*/ 36 h 97"/>
                <a:gd name="T100" fmla="*/ 610 w 719"/>
                <a:gd name="T101" fmla="*/ 1 h 97"/>
                <a:gd name="T102" fmla="*/ 635 w 719"/>
                <a:gd name="T103" fmla="*/ 11 h 97"/>
                <a:gd name="T104" fmla="*/ 634 w 719"/>
                <a:gd name="T105" fmla="*/ 49 h 97"/>
                <a:gd name="T106" fmla="*/ 669 w 719"/>
                <a:gd name="T107" fmla="*/ 24 h 97"/>
                <a:gd name="T108" fmla="*/ 680 w 719"/>
                <a:gd name="T109" fmla="*/ 74 h 97"/>
                <a:gd name="T110" fmla="*/ 668 w 719"/>
                <a:gd name="T111" fmla="*/ 73 h 97"/>
                <a:gd name="T112" fmla="*/ 681 w 719"/>
                <a:gd name="T113" fmla="*/ 23 h 97"/>
                <a:gd name="T114" fmla="*/ 707 w 719"/>
                <a:gd name="T115" fmla="*/ 26 h 97"/>
                <a:gd name="T116" fmla="*/ 694 w 719"/>
                <a:gd name="T11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9" h="97">
                  <a:moveTo>
                    <a:pt x="0" y="1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44" y="96"/>
                    <a:pt x="52" y="88"/>
                    <a:pt x="52" y="7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55"/>
                    <a:pt x="48" y="48"/>
                    <a:pt x="37" y="45"/>
                  </a:cubicBezTo>
                  <a:cubicBezTo>
                    <a:pt x="47" y="43"/>
                    <a:pt x="50" y="37"/>
                    <a:pt x="50" y="26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8"/>
                    <a:pt x="43" y="1"/>
                    <a:pt x="26" y="1"/>
                  </a:cubicBezTo>
                  <a:lnTo>
                    <a:pt x="0" y="1"/>
                  </a:lnTo>
                  <a:close/>
                  <a:moveTo>
                    <a:pt x="13" y="4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4" y="11"/>
                    <a:pt x="38" y="15"/>
                    <a:pt x="38" y="23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9"/>
                    <a:pt x="33" y="41"/>
                    <a:pt x="22" y="41"/>
                  </a:cubicBezTo>
                  <a:lnTo>
                    <a:pt x="13" y="41"/>
                  </a:lnTo>
                  <a:close/>
                  <a:moveTo>
                    <a:pt x="13" y="86"/>
                  </a:moveTo>
                  <a:cubicBezTo>
                    <a:pt x="13" y="51"/>
                    <a:pt x="13" y="51"/>
                    <a:pt x="13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35" y="51"/>
                    <a:pt x="40" y="55"/>
                    <a:pt x="40" y="65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82"/>
                    <a:pt x="36" y="86"/>
                    <a:pt x="26" y="86"/>
                  </a:cubicBezTo>
                  <a:lnTo>
                    <a:pt x="13" y="86"/>
                  </a:lnTo>
                  <a:close/>
                  <a:moveTo>
                    <a:pt x="76" y="1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88"/>
                    <a:pt x="71" y="97"/>
                    <a:pt x="88" y="97"/>
                  </a:cubicBezTo>
                  <a:cubicBezTo>
                    <a:pt x="106" y="97"/>
                    <a:pt x="114" y="88"/>
                    <a:pt x="114" y="73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102" y="82"/>
                    <a:pt x="98" y="87"/>
                    <a:pt x="89" y="87"/>
                  </a:cubicBezTo>
                  <a:cubicBezTo>
                    <a:pt x="80" y="87"/>
                    <a:pt x="76" y="82"/>
                    <a:pt x="76" y="74"/>
                  </a:cubicBezTo>
                  <a:lnTo>
                    <a:pt x="76" y="1"/>
                  </a:lnTo>
                  <a:close/>
                  <a:moveTo>
                    <a:pt x="150" y="0"/>
                  </a:moveTo>
                  <a:cubicBezTo>
                    <a:pt x="133" y="0"/>
                    <a:pt x="125" y="9"/>
                    <a:pt x="125" y="24"/>
                  </a:cubicBezTo>
                  <a:cubicBezTo>
                    <a:pt x="125" y="51"/>
                    <a:pt x="163" y="52"/>
                    <a:pt x="163" y="74"/>
                  </a:cubicBezTo>
                  <a:cubicBezTo>
                    <a:pt x="163" y="82"/>
                    <a:pt x="158" y="87"/>
                    <a:pt x="149" y="87"/>
                  </a:cubicBezTo>
                  <a:cubicBezTo>
                    <a:pt x="140" y="87"/>
                    <a:pt x="136" y="82"/>
                    <a:pt x="136" y="74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5" y="88"/>
                    <a:pt x="133" y="97"/>
                    <a:pt x="150" y="97"/>
                  </a:cubicBezTo>
                  <a:cubicBezTo>
                    <a:pt x="167" y="97"/>
                    <a:pt x="175" y="88"/>
                    <a:pt x="175" y="73"/>
                  </a:cubicBezTo>
                  <a:cubicBezTo>
                    <a:pt x="175" y="46"/>
                    <a:pt x="137" y="44"/>
                    <a:pt x="137" y="23"/>
                  </a:cubicBezTo>
                  <a:cubicBezTo>
                    <a:pt x="137" y="15"/>
                    <a:pt x="141" y="10"/>
                    <a:pt x="150" y="10"/>
                  </a:cubicBezTo>
                  <a:cubicBezTo>
                    <a:pt x="159" y="10"/>
                    <a:pt x="163" y="15"/>
                    <a:pt x="163" y="23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5" y="9"/>
                    <a:pt x="167" y="0"/>
                    <a:pt x="150" y="0"/>
                  </a:cubicBezTo>
                  <a:close/>
                  <a:moveTo>
                    <a:pt x="186" y="1"/>
                  </a:moveTo>
                  <a:cubicBezTo>
                    <a:pt x="186" y="96"/>
                    <a:pt x="186" y="96"/>
                    <a:pt x="186" y="96"/>
                  </a:cubicBezTo>
                  <a:cubicBezTo>
                    <a:pt x="199" y="96"/>
                    <a:pt x="199" y="96"/>
                    <a:pt x="199" y="96"/>
                  </a:cubicBezTo>
                  <a:cubicBezTo>
                    <a:pt x="199" y="1"/>
                    <a:pt x="199" y="1"/>
                    <a:pt x="199" y="1"/>
                  </a:cubicBezTo>
                  <a:lnTo>
                    <a:pt x="186" y="1"/>
                  </a:lnTo>
                  <a:close/>
                  <a:moveTo>
                    <a:pt x="223" y="19"/>
                  </a:moveTo>
                  <a:cubicBezTo>
                    <a:pt x="252" y="96"/>
                    <a:pt x="252" y="96"/>
                    <a:pt x="252" y="96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65" y="1"/>
                    <a:pt x="265" y="1"/>
                    <a:pt x="26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12" y="1"/>
                    <a:pt x="212" y="1"/>
                    <a:pt x="212" y="1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23" y="96"/>
                    <a:pt x="223" y="96"/>
                    <a:pt x="223" y="96"/>
                  </a:cubicBezTo>
                  <a:lnTo>
                    <a:pt x="223" y="19"/>
                  </a:lnTo>
                  <a:close/>
                  <a:moveTo>
                    <a:pt x="291" y="43"/>
                  </a:moveTo>
                  <a:cubicBezTo>
                    <a:pt x="291" y="11"/>
                    <a:pt x="291" y="11"/>
                    <a:pt x="291" y="11"/>
                  </a:cubicBezTo>
                  <a:cubicBezTo>
                    <a:pt x="325" y="11"/>
                    <a:pt x="325" y="11"/>
                    <a:pt x="325" y="1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8" y="96"/>
                    <a:pt x="278" y="96"/>
                    <a:pt x="278" y="96"/>
                  </a:cubicBezTo>
                  <a:cubicBezTo>
                    <a:pt x="325" y="96"/>
                    <a:pt x="325" y="96"/>
                    <a:pt x="325" y="96"/>
                  </a:cubicBezTo>
                  <a:cubicBezTo>
                    <a:pt x="325" y="86"/>
                    <a:pt x="325" y="86"/>
                    <a:pt x="325" y="86"/>
                  </a:cubicBezTo>
                  <a:cubicBezTo>
                    <a:pt x="291" y="86"/>
                    <a:pt x="291" y="86"/>
                    <a:pt x="291" y="86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318" y="52"/>
                    <a:pt x="318" y="52"/>
                    <a:pt x="318" y="52"/>
                  </a:cubicBezTo>
                  <a:cubicBezTo>
                    <a:pt x="318" y="43"/>
                    <a:pt x="318" y="43"/>
                    <a:pt x="318" y="43"/>
                  </a:cubicBezTo>
                  <a:lnTo>
                    <a:pt x="291" y="43"/>
                  </a:lnTo>
                  <a:close/>
                  <a:moveTo>
                    <a:pt x="360" y="0"/>
                  </a:moveTo>
                  <a:cubicBezTo>
                    <a:pt x="343" y="0"/>
                    <a:pt x="335" y="9"/>
                    <a:pt x="335" y="24"/>
                  </a:cubicBezTo>
                  <a:cubicBezTo>
                    <a:pt x="335" y="51"/>
                    <a:pt x="373" y="52"/>
                    <a:pt x="373" y="74"/>
                  </a:cubicBezTo>
                  <a:cubicBezTo>
                    <a:pt x="373" y="82"/>
                    <a:pt x="369" y="87"/>
                    <a:pt x="360" y="87"/>
                  </a:cubicBezTo>
                  <a:cubicBezTo>
                    <a:pt x="350" y="87"/>
                    <a:pt x="346" y="82"/>
                    <a:pt x="346" y="74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34" y="68"/>
                    <a:pt x="334" y="68"/>
                    <a:pt x="334" y="68"/>
                  </a:cubicBezTo>
                  <a:cubicBezTo>
                    <a:pt x="334" y="73"/>
                    <a:pt x="334" y="73"/>
                    <a:pt x="334" y="73"/>
                  </a:cubicBezTo>
                  <a:cubicBezTo>
                    <a:pt x="334" y="88"/>
                    <a:pt x="343" y="97"/>
                    <a:pt x="360" y="97"/>
                  </a:cubicBezTo>
                  <a:cubicBezTo>
                    <a:pt x="377" y="97"/>
                    <a:pt x="386" y="88"/>
                    <a:pt x="386" y="73"/>
                  </a:cubicBezTo>
                  <a:cubicBezTo>
                    <a:pt x="386" y="46"/>
                    <a:pt x="347" y="44"/>
                    <a:pt x="347" y="23"/>
                  </a:cubicBezTo>
                  <a:cubicBezTo>
                    <a:pt x="347" y="15"/>
                    <a:pt x="351" y="10"/>
                    <a:pt x="360" y="10"/>
                  </a:cubicBezTo>
                  <a:cubicBezTo>
                    <a:pt x="369" y="10"/>
                    <a:pt x="373" y="15"/>
                    <a:pt x="373" y="23"/>
                  </a:cubicBezTo>
                  <a:cubicBezTo>
                    <a:pt x="373" y="26"/>
                    <a:pt x="373" y="26"/>
                    <a:pt x="373" y="26"/>
                  </a:cubicBezTo>
                  <a:cubicBezTo>
                    <a:pt x="385" y="26"/>
                    <a:pt x="385" y="26"/>
                    <a:pt x="385" y="26"/>
                  </a:cubicBezTo>
                  <a:cubicBezTo>
                    <a:pt x="385" y="24"/>
                    <a:pt x="385" y="24"/>
                    <a:pt x="385" y="24"/>
                  </a:cubicBezTo>
                  <a:cubicBezTo>
                    <a:pt x="385" y="9"/>
                    <a:pt x="377" y="0"/>
                    <a:pt x="360" y="0"/>
                  </a:cubicBezTo>
                  <a:close/>
                  <a:moveTo>
                    <a:pt x="420" y="0"/>
                  </a:moveTo>
                  <a:cubicBezTo>
                    <a:pt x="403" y="0"/>
                    <a:pt x="395" y="9"/>
                    <a:pt x="395" y="24"/>
                  </a:cubicBezTo>
                  <a:cubicBezTo>
                    <a:pt x="395" y="51"/>
                    <a:pt x="433" y="52"/>
                    <a:pt x="433" y="74"/>
                  </a:cubicBezTo>
                  <a:cubicBezTo>
                    <a:pt x="433" y="82"/>
                    <a:pt x="429" y="87"/>
                    <a:pt x="420" y="87"/>
                  </a:cubicBezTo>
                  <a:cubicBezTo>
                    <a:pt x="411" y="87"/>
                    <a:pt x="407" y="82"/>
                    <a:pt x="407" y="74"/>
                  </a:cubicBezTo>
                  <a:cubicBezTo>
                    <a:pt x="407" y="68"/>
                    <a:pt x="407" y="68"/>
                    <a:pt x="407" y="68"/>
                  </a:cubicBezTo>
                  <a:cubicBezTo>
                    <a:pt x="395" y="68"/>
                    <a:pt x="395" y="68"/>
                    <a:pt x="395" y="68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395" y="88"/>
                    <a:pt x="403" y="97"/>
                    <a:pt x="420" y="97"/>
                  </a:cubicBezTo>
                  <a:cubicBezTo>
                    <a:pt x="438" y="97"/>
                    <a:pt x="446" y="88"/>
                    <a:pt x="446" y="73"/>
                  </a:cubicBezTo>
                  <a:cubicBezTo>
                    <a:pt x="446" y="46"/>
                    <a:pt x="407" y="44"/>
                    <a:pt x="407" y="23"/>
                  </a:cubicBezTo>
                  <a:cubicBezTo>
                    <a:pt x="407" y="15"/>
                    <a:pt x="411" y="10"/>
                    <a:pt x="421" y="10"/>
                  </a:cubicBezTo>
                  <a:cubicBezTo>
                    <a:pt x="430" y="10"/>
                    <a:pt x="434" y="15"/>
                    <a:pt x="434" y="23"/>
                  </a:cubicBezTo>
                  <a:cubicBezTo>
                    <a:pt x="434" y="26"/>
                    <a:pt x="434" y="26"/>
                    <a:pt x="434" y="26"/>
                  </a:cubicBezTo>
                  <a:cubicBezTo>
                    <a:pt x="445" y="26"/>
                    <a:pt x="445" y="26"/>
                    <a:pt x="445" y="26"/>
                  </a:cubicBezTo>
                  <a:cubicBezTo>
                    <a:pt x="445" y="24"/>
                    <a:pt x="445" y="24"/>
                    <a:pt x="445" y="24"/>
                  </a:cubicBezTo>
                  <a:cubicBezTo>
                    <a:pt x="445" y="9"/>
                    <a:pt x="438" y="0"/>
                    <a:pt x="420" y="0"/>
                  </a:cubicBezTo>
                  <a:close/>
                  <a:moveTo>
                    <a:pt x="523" y="77"/>
                  </a:moveTo>
                  <a:cubicBezTo>
                    <a:pt x="527" y="96"/>
                    <a:pt x="527" y="96"/>
                    <a:pt x="527" y="96"/>
                  </a:cubicBezTo>
                  <a:cubicBezTo>
                    <a:pt x="540" y="96"/>
                    <a:pt x="540" y="96"/>
                    <a:pt x="540" y="96"/>
                  </a:cubicBezTo>
                  <a:cubicBezTo>
                    <a:pt x="518" y="1"/>
                    <a:pt x="518" y="1"/>
                    <a:pt x="518" y="1"/>
                  </a:cubicBezTo>
                  <a:cubicBezTo>
                    <a:pt x="500" y="1"/>
                    <a:pt x="500" y="1"/>
                    <a:pt x="500" y="1"/>
                  </a:cubicBezTo>
                  <a:cubicBezTo>
                    <a:pt x="478" y="96"/>
                    <a:pt x="478" y="96"/>
                    <a:pt x="478" y="96"/>
                  </a:cubicBezTo>
                  <a:cubicBezTo>
                    <a:pt x="490" y="96"/>
                    <a:pt x="490" y="96"/>
                    <a:pt x="490" y="96"/>
                  </a:cubicBezTo>
                  <a:cubicBezTo>
                    <a:pt x="495" y="77"/>
                    <a:pt x="495" y="77"/>
                    <a:pt x="495" y="77"/>
                  </a:cubicBezTo>
                  <a:lnTo>
                    <a:pt x="523" y="77"/>
                  </a:lnTo>
                  <a:close/>
                  <a:moveTo>
                    <a:pt x="508" y="13"/>
                  </a:moveTo>
                  <a:cubicBezTo>
                    <a:pt x="521" y="68"/>
                    <a:pt x="521" y="68"/>
                    <a:pt x="521" y="68"/>
                  </a:cubicBezTo>
                  <a:cubicBezTo>
                    <a:pt x="496" y="68"/>
                    <a:pt x="496" y="68"/>
                    <a:pt x="496" y="68"/>
                  </a:cubicBezTo>
                  <a:lnTo>
                    <a:pt x="508" y="13"/>
                  </a:lnTo>
                  <a:close/>
                  <a:moveTo>
                    <a:pt x="550" y="1"/>
                  </a:moveTo>
                  <a:cubicBezTo>
                    <a:pt x="550" y="96"/>
                    <a:pt x="550" y="96"/>
                    <a:pt x="550" y="96"/>
                  </a:cubicBezTo>
                  <a:cubicBezTo>
                    <a:pt x="563" y="96"/>
                    <a:pt x="563" y="96"/>
                    <a:pt x="563" y="96"/>
                  </a:cubicBezTo>
                  <a:cubicBezTo>
                    <a:pt x="563" y="59"/>
                    <a:pt x="563" y="59"/>
                    <a:pt x="563" y="59"/>
                  </a:cubicBezTo>
                  <a:cubicBezTo>
                    <a:pt x="574" y="59"/>
                    <a:pt x="574" y="59"/>
                    <a:pt x="574" y="59"/>
                  </a:cubicBezTo>
                  <a:cubicBezTo>
                    <a:pt x="592" y="59"/>
                    <a:pt x="600" y="51"/>
                    <a:pt x="600" y="36"/>
                  </a:cubicBezTo>
                  <a:cubicBezTo>
                    <a:pt x="600" y="24"/>
                    <a:pt x="600" y="24"/>
                    <a:pt x="600" y="24"/>
                  </a:cubicBezTo>
                  <a:cubicBezTo>
                    <a:pt x="600" y="10"/>
                    <a:pt x="593" y="1"/>
                    <a:pt x="575" y="1"/>
                  </a:cubicBezTo>
                  <a:lnTo>
                    <a:pt x="550" y="1"/>
                  </a:lnTo>
                  <a:close/>
                  <a:moveTo>
                    <a:pt x="563" y="49"/>
                  </a:moveTo>
                  <a:cubicBezTo>
                    <a:pt x="563" y="11"/>
                    <a:pt x="563" y="11"/>
                    <a:pt x="563" y="11"/>
                  </a:cubicBezTo>
                  <a:cubicBezTo>
                    <a:pt x="575" y="11"/>
                    <a:pt x="575" y="11"/>
                    <a:pt x="575" y="11"/>
                  </a:cubicBezTo>
                  <a:cubicBezTo>
                    <a:pt x="584" y="11"/>
                    <a:pt x="588" y="15"/>
                    <a:pt x="588" y="24"/>
                  </a:cubicBezTo>
                  <a:cubicBezTo>
                    <a:pt x="588" y="36"/>
                    <a:pt x="588" y="36"/>
                    <a:pt x="588" y="36"/>
                  </a:cubicBezTo>
                  <a:cubicBezTo>
                    <a:pt x="588" y="45"/>
                    <a:pt x="583" y="49"/>
                    <a:pt x="574" y="49"/>
                  </a:cubicBezTo>
                  <a:lnTo>
                    <a:pt x="563" y="49"/>
                  </a:lnTo>
                  <a:close/>
                  <a:moveTo>
                    <a:pt x="610" y="1"/>
                  </a:moveTo>
                  <a:cubicBezTo>
                    <a:pt x="610" y="96"/>
                    <a:pt x="610" y="96"/>
                    <a:pt x="610" y="96"/>
                  </a:cubicBezTo>
                  <a:cubicBezTo>
                    <a:pt x="623" y="96"/>
                    <a:pt x="623" y="96"/>
                    <a:pt x="623" y="96"/>
                  </a:cubicBezTo>
                  <a:cubicBezTo>
                    <a:pt x="623" y="59"/>
                    <a:pt x="623" y="59"/>
                    <a:pt x="623" y="59"/>
                  </a:cubicBezTo>
                  <a:cubicBezTo>
                    <a:pt x="634" y="59"/>
                    <a:pt x="634" y="59"/>
                    <a:pt x="634" y="59"/>
                  </a:cubicBezTo>
                  <a:cubicBezTo>
                    <a:pt x="652" y="59"/>
                    <a:pt x="660" y="51"/>
                    <a:pt x="660" y="36"/>
                  </a:cubicBezTo>
                  <a:cubicBezTo>
                    <a:pt x="660" y="24"/>
                    <a:pt x="660" y="24"/>
                    <a:pt x="660" y="24"/>
                  </a:cubicBezTo>
                  <a:cubicBezTo>
                    <a:pt x="660" y="10"/>
                    <a:pt x="653" y="1"/>
                    <a:pt x="635" y="1"/>
                  </a:cubicBezTo>
                  <a:lnTo>
                    <a:pt x="610" y="1"/>
                  </a:lnTo>
                  <a:close/>
                  <a:moveTo>
                    <a:pt x="623" y="49"/>
                  </a:moveTo>
                  <a:cubicBezTo>
                    <a:pt x="623" y="11"/>
                    <a:pt x="623" y="11"/>
                    <a:pt x="623" y="11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644" y="11"/>
                    <a:pt x="648" y="15"/>
                    <a:pt x="648" y="24"/>
                  </a:cubicBezTo>
                  <a:cubicBezTo>
                    <a:pt x="648" y="36"/>
                    <a:pt x="648" y="36"/>
                    <a:pt x="648" y="36"/>
                  </a:cubicBezTo>
                  <a:cubicBezTo>
                    <a:pt x="648" y="45"/>
                    <a:pt x="643" y="49"/>
                    <a:pt x="634" y="49"/>
                  </a:cubicBezTo>
                  <a:lnTo>
                    <a:pt x="623" y="49"/>
                  </a:lnTo>
                  <a:close/>
                  <a:moveTo>
                    <a:pt x="694" y="0"/>
                  </a:moveTo>
                  <a:cubicBezTo>
                    <a:pt x="677" y="0"/>
                    <a:pt x="669" y="9"/>
                    <a:pt x="669" y="24"/>
                  </a:cubicBezTo>
                  <a:cubicBezTo>
                    <a:pt x="669" y="51"/>
                    <a:pt x="707" y="52"/>
                    <a:pt x="707" y="74"/>
                  </a:cubicBezTo>
                  <a:cubicBezTo>
                    <a:pt x="707" y="82"/>
                    <a:pt x="702" y="87"/>
                    <a:pt x="693" y="87"/>
                  </a:cubicBezTo>
                  <a:cubicBezTo>
                    <a:pt x="684" y="87"/>
                    <a:pt x="680" y="82"/>
                    <a:pt x="680" y="74"/>
                  </a:cubicBezTo>
                  <a:cubicBezTo>
                    <a:pt x="680" y="68"/>
                    <a:pt x="680" y="68"/>
                    <a:pt x="680" y="68"/>
                  </a:cubicBezTo>
                  <a:cubicBezTo>
                    <a:pt x="668" y="68"/>
                    <a:pt x="668" y="68"/>
                    <a:pt x="668" y="68"/>
                  </a:cubicBezTo>
                  <a:cubicBezTo>
                    <a:pt x="668" y="73"/>
                    <a:pt x="668" y="73"/>
                    <a:pt x="668" y="73"/>
                  </a:cubicBezTo>
                  <a:cubicBezTo>
                    <a:pt x="668" y="88"/>
                    <a:pt x="676" y="97"/>
                    <a:pt x="693" y="97"/>
                  </a:cubicBezTo>
                  <a:cubicBezTo>
                    <a:pt x="711" y="97"/>
                    <a:pt x="719" y="88"/>
                    <a:pt x="719" y="73"/>
                  </a:cubicBezTo>
                  <a:cubicBezTo>
                    <a:pt x="719" y="46"/>
                    <a:pt x="681" y="44"/>
                    <a:pt x="681" y="23"/>
                  </a:cubicBezTo>
                  <a:cubicBezTo>
                    <a:pt x="681" y="15"/>
                    <a:pt x="685" y="10"/>
                    <a:pt x="694" y="10"/>
                  </a:cubicBezTo>
                  <a:cubicBezTo>
                    <a:pt x="703" y="10"/>
                    <a:pt x="707" y="15"/>
                    <a:pt x="707" y="23"/>
                  </a:cubicBezTo>
                  <a:cubicBezTo>
                    <a:pt x="707" y="26"/>
                    <a:pt x="707" y="26"/>
                    <a:pt x="707" y="26"/>
                  </a:cubicBezTo>
                  <a:cubicBezTo>
                    <a:pt x="719" y="26"/>
                    <a:pt x="719" y="26"/>
                    <a:pt x="719" y="26"/>
                  </a:cubicBezTo>
                  <a:cubicBezTo>
                    <a:pt x="719" y="24"/>
                    <a:pt x="719" y="24"/>
                    <a:pt x="719" y="24"/>
                  </a:cubicBezTo>
                  <a:cubicBezTo>
                    <a:pt x="719" y="9"/>
                    <a:pt x="711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ïṣḷîḍè">
              <a:extLst>
                <a:ext uri="{FF2B5EF4-FFF2-40B4-BE49-F238E27FC236}">
                  <a16:creationId xmlns:a16="http://schemas.microsoft.com/office/drawing/2014/main" id="{568528B1-86CB-4431-8301-D276B2E473A2}"/>
                </a:ext>
              </a:extLst>
            </p:cNvPr>
            <p:cNvSpPr/>
            <p:nvPr/>
          </p:nvSpPr>
          <p:spPr bwMode="auto">
            <a:xfrm>
              <a:off x="4122738" y="4181475"/>
              <a:ext cx="2212975" cy="82550"/>
            </a:xfrm>
            <a:prstGeom prst="rect">
              <a:avLst/>
            </a:prstGeom>
            <a:solidFill>
              <a:srgbClr val="7BC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iṥḷiḋe">
              <a:extLst>
                <a:ext uri="{FF2B5EF4-FFF2-40B4-BE49-F238E27FC236}">
                  <a16:creationId xmlns:a16="http://schemas.microsoft.com/office/drawing/2014/main" id="{AC8A8591-76ED-4753-8FB7-6A7C0403A16C}"/>
                </a:ext>
              </a:extLst>
            </p:cNvPr>
            <p:cNvSpPr/>
            <p:nvPr/>
          </p:nvSpPr>
          <p:spPr bwMode="auto">
            <a:xfrm>
              <a:off x="4122738" y="4521200"/>
              <a:ext cx="2212975" cy="82550"/>
            </a:xfrm>
            <a:prstGeom prst="rect">
              <a:avLst/>
            </a:prstGeom>
            <a:solidFill>
              <a:srgbClr val="7BC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îṧlidè">
              <a:extLst>
                <a:ext uri="{FF2B5EF4-FFF2-40B4-BE49-F238E27FC236}">
                  <a16:creationId xmlns:a16="http://schemas.microsoft.com/office/drawing/2014/main" id="{6E249959-A083-4CF4-A089-6683CCA87B23}"/>
                </a:ext>
              </a:extLst>
            </p:cNvPr>
            <p:cNvSpPr/>
            <p:nvPr/>
          </p:nvSpPr>
          <p:spPr bwMode="auto">
            <a:xfrm>
              <a:off x="4122738" y="4860925"/>
              <a:ext cx="2212975" cy="82550"/>
            </a:xfrm>
            <a:prstGeom prst="rect">
              <a:avLst/>
            </a:prstGeom>
            <a:solidFill>
              <a:srgbClr val="7BC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islíde">
              <a:extLst>
                <a:ext uri="{FF2B5EF4-FFF2-40B4-BE49-F238E27FC236}">
                  <a16:creationId xmlns:a16="http://schemas.microsoft.com/office/drawing/2014/main" id="{ED847737-5F52-4519-98C9-F9F5BDA848AC}"/>
                </a:ext>
              </a:extLst>
            </p:cNvPr>
            <p:cNvSpPr/>
            <p:nvPr/>
          </p:nvSpPr>
          <p:spPr bwMode="auto">
            <a:xfrm>
              <a:off x="4122738" y="5200650"/>
              <a:ext cx="2212975" cy="82550"/>
            </a:xfrm>
            <a:prstGeom prst="rect">
              <a:avLst/>
            </a:prstGeom>
            <a:solidFill>
              <a:srgbClr val="7BC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íŝḷïdè">
              <a:extLst>
                <a:ext uri="{FF2B5EF4-FFF2-40B4-BE49-F238E27FC236}">
                  <a16:creationId xmlns:a16="http://schemas.microsoft.com/office/drawing/2014/main" id="{0F4013A8-C759-49E8-978F-56DD16296FF1}"/>
                </a:ext>
              </a:extLst>
            </p:cNvPr>
            <p:cNvSpPr/>
            <p:nvPr/>
          </p:nvSpPr>
          <p:spPr bwMode="auto">
            <a:xfrm>
              <a:off x="5233988" y="3579813"/>
              <a:ext cx="1101725" cy="247650"/>
            </a:xfrm>
            <a:prstGeom prst="rect">
              <a:avLst/>
            </a:prstGeom>
            <a:solidFill>
              <a:srgbClr val="3BA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iśḻíḓe">
              <a:extLst>
                <a:ext uri="{FF2B5EF4-FFF2-40B4-BE49-F238E27FC236}">
                  <a16:creationId xmlns:a16="http://schemas.microsoft.com/office/drawing/2014/main" id="{D18CF597-526E-4C09-964C-DE607F569AF0}"/>
                </a:ext>
              </a:extLst>
            </p:cNvPr>
            <p:cNvSpPr/>
            <p:nvPr/>
          </p:nvSpPr>
          <p:spPr bwMode="auto">
            <a:xfrm>
              <a:off x="6607176" y="1751013"/>
              <a:ext cx="376238" cy="373063"/>
            </a:xfrm>
            <a:custGeom>
              <a:avLst/>
              <a:gdLst>
                <a:gd name="T0" fmla="*/ 28 w 192"/>
                <a:gd name="T1" fmla="*/ 0 h 191"/>
                <a:gd name="T2" fmla="*/ 164 w 192"/>
                <a:gd name="T3" fmla="*/ 0 h 191"/>
                <a:gd name="T4" fmla="*/ 183 w 192"/>
                <a:gd name="T5" fmla="*/ 8 h 191"/>
                <a:gd name="T6" fmla="*/ 183 w 192"/>
                <a:gd name="T7" fmla="*/ 8 h 191"/>
                <a:gd name="T8" fmla="*/ 183 w 192"/>
                <a:gd name="T9" fmla="*/ 8 h 191"/>
                <a:gd name="T10" fmla="*/ 192 w 192"/>
                <a:gd name="T11" fmla="*/ 27 h 191"/>
                <a:gd name="T12" fmla="*/ 192 w 192"/>
                <a:gd name="T13" fmla="*/ 164 h 191"/>
                <a:gd name="T14" fmla="*/ 183 w 192"/>
                <a:gd name="T15" fmla="*/ 183 h 191"/>
                <a:gd name="T16" fmla="*/ 183 w 192"/>
                <a:gd name="T17" fmla="*/ 183 h 191"/>
                <a:gd name="T18" fmla="*/ 164 w 192"/>
                <a:gd name="T19" fmla="*/ 191 h 191"/>
                <a:gd name="T20" fmla="*/ 28 w 192"/>
                <a:gd name="T21" fmla="*/ 191 h 191"/>
                <a:gd name="T22" fmla="*/ 8 w 192"/>
                <a:gd name="T23" fmla="*/ 183 h 191"/>
                <a:gd name="T24" fmla="*/ 0 w 192"/>
                <a:gd name="T25" fmla="*/ 164 h 191"/>
                <a:gd name="T26" fmla="*/ 0 w 192"/>
                <a:gd name="T27" fmla="*/ 27 h 191"/>
                <a:gd name="T28" fmla="*/ 8 w 192"/>
                <a:gd name="T29" fmla="*/ 8 h 191"/>
                <a:gd name="T30" fmla="*/ 8 w 192"/>
                <a:gd name="T31" fmla="*/ 8 h 191"/>
                <a:gd name="T32" fmla="*/ 28 w 192"/>
                <a:gd name="T33" fmla="*/ 0 h 191"/>
                <a:gd name="T34" fmla="*/ 164 w 192"/>
                <a:gd name="T35" fmla="*/ 2 h 191"/>
                <a:gd name="T36" fmla="*/ 28 w 192"/>
                <a:gd name="T37" fmla="*/ 2 h 191"/>
                <a:gd name="T38" fmla="*/ 9 w 192"/>
                <a:gd name="T39" fmla="*/ 9 h 191"/>
                <a:gd name="T40" fmla="*/ 9 w 192"/>
                <a:gd name="T41" fmla="*/ 9 h 191"/>
                <a:gd name="T42" fmla="*/ 2 w 192"/>
                <a:gd name="T43" fmla="*/ 27 h 191"/>
                <a:gd name="T44" fmla="*/ 2 w 192"/>
                <a:gd name="T45" fmla="*/ 164 h 191"/>
                <a:gd name="T46" fmla="*/ 9 w 192"/>
                <a:gd name="T47" fmla="*/ 181 h 191"/>
                <a:gd name="T48" fmla="*/ 28 w 192"/>
                <a:gd name="T49" fmla="*/ 189 h 191"/>
                <a:gd name="T50" fmla="*/ 164 w 192"/>
                <a:gd name="T51" fmla="*/ 189 h 191"/>
                <a:gd name="T52" fmla="*/ 182 w 192"/>
                <a:gd name="T53" fmla="*/ 181 h 191"/>
                <a:gd name="T54" fmla="*/ 182 w 192"/>
                <a:gd name="T55" fmla="*/ 181 h 191"/>
                <a:gd name="T56" fmla="*/ 189 w 192"/>
                <a:gd name="T57" fmla="*/ 164 h 191"/>
                <a:gd name="T58" fmla="*/ 189 w 192"/>
                <a:gd name="T59" fmla="*/ 27 h 191"/>
                <a:gd name="T60" fmla="*/ 182 w 192"/>
                <a:gd name="T61" fmla="*/ 9 h 191"/>
                <a:gd name="T62" fmla="*/ 182 w 192"/>
                <a:gd name="T63" fmla="*/ 9 h 191"/>
                <a:gd name="T64" fmla="*/ 164 w 192"/>
                <a:gd name="T65" fmla="*/ 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91">
                  <a:moveTo>
                    <a:pt x="28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71" y="0"/>
                    <a:pt x="178" y="3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8" y="13"/>
                    <a:pt x="192" y="20"/>
                    <a:pt x="192" y="2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71"/>
                    <a:pt x="188" y="178"/>
                    <a:pt x="183" y="183"/>
                  </a:cubicBezTo>
                  <a:cubicBezTo>
                    <a:pt x="183" y="183"/>
                    <a:pt x="183" y="183"/>
                    <a:pt x="183" y="183"/>
                  </a:cubicBezTo>
                  <a:cubicBezTo>
                    <a:pt x="178" y="188"/>
                    <a:pt x="171" y="191"/>
                    <a:pt x="164" y="191"/>
                  </a:cubicBezTo>
                  <a:cubicBezTo>
                    <a:pt x="28" y="191"/>
                    <a:pt x="28" y="191"/>
                    <a:pt x="28" y="191"/>
                  </a:cubicBezTo>
                  <a:cubicBezTo>
                    <a:pt x="20" y="191"/>
                    <a:pt x="13" y="188"/>
                    <a:pt x="8" y="183"/>
                  </a:cubicBezTo>
                  <a:cubicBezTo>
                    <a:pt x="3" y="178"/>
                    <a:pt x="0" y="171"/>
                    <a:pt x="0" y="16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3"/>
                    <a:pt x="20" y="0"/>
                    <a:pt x="28" y="0"/>
                  </a:cubicBezTo>
                  <a:close/>
                  <a:moveTo>
                    <a:pt x="164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21" y="2"/>
                    <a:pt x="14" y="5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" y="14"/>
                    <a:pt x="2" y="20"/>
                    <a:pt x="2" y="27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70"/>
                    <a:pt x="5" y="177"/>
                    <a:pt x="9" y="181"/>
                  </a:cubicBezTo>
                  <a:cubicBezTo>
                    <a:pt x="14" y="186"/>
                    <a:pt x="21" y="189"/>
                    <a:pt x="28" y="189"/>
                  </a:cubicBezTo>
                  <a:cubicBezTo>
                    <a:pt x="164" y="189"/>
                    <a:pt x="164" y="189"/>
                    <a:pt x="164" y="189"/>
                  </a:cubicBezTo>
                  <a:cubicBezTo>
                    <a:pt x="171" y="189"/>
                    <a:pt x="177" y="186"/>
                    <a:pt x="182" y="181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6" y="177"/>
                    <a:pt x="189" y="170"/>
                    <a:pt x="189" y="164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9" y="20"/>
                    <a:pt x="186" y="14"/>
                    <a:pt x="182" y="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77" y="5"/>
                    <a:pt x="171" y="2"/>
                    <a:pt x="164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iṩļîďé">
              <a:extLst>
                <a:ext uri="{FF2B5EF4-FFF2-40B4-BE49-F238E27FC236}">
                  <a16:creationId xmlns:a16="http://schemas.microsoft.com/office/drawing/2014/main" id="{06BD005C-BE7F-47A5-8C3B-4B74CEF7C686}"/>
                </a:ext>
              </a:extLst>
            </p:cNvPr>
            <p:cNvSpPr/>
            <p:nvPr/>
          </p:nvSpPr>
          <p:spPr bwMode="auto">
            <a:xfrm>
              <a:off x="6607176" y="1933575"/>
              <a:ext cx="109538" cy="88900"/>
            </a:xfrm>
            <a:custGeom>
              <a:avLst/>
              <a:gdLst>
                <a:gd name="T0" fmla="*/ 67 w 69"/>
                <a:gd name="T1" fmla="*/ 4 h 56"/>
                <a:gd name="T2" fmla="*/ 3 w 69"/>
                <a:gd name="T3" fmla="*/ 4 h 56"/>
                <a:gd name="T4" fmla="*/ 3 w 69"/>
                <a:gd name="T5" fmla="*/ 52 h 56"/>
                <a:gd name="T6" fmla="*/ 67 w 69"/>
                <a:gd name="T7" fmla="*/ 52 h 56"/>
                <a:gd name="T8" fmla="*/ 67 w 69"/>
                <a:gd name="T9" fmla="*/ 4 h 56"/>
                <a:gd name="T10" fmla="*/ 1 w 69"/>
                <a:gd name="T11" fmla="*/ 0 h 56"/>
                <a:gd name="T12" fmla="*/ 68 w 69"/>
                <a:gd name="T13" fmla="*/ 0 h 56"/>
                <a:gd name="T14" fmla="*/ 69 w 69"/>
                <a:gd name="T15" fmla="*/ 0 h 56"/>
                <a:gd name="T16" fmla="*/ 69 w 69"/>
                <a:gd name="T17" fmla="*/ 2 h 56"/>
                <a:gd name="T18" fmla="*/ 69 w 69"/>
                <a:gd name="T19" fmla="*/ 53 h 56"/>
                <a:gd name="T20" fmla="*/ 69 w 69"/>
                <a:gd name="T21" fmla="*/ 56 h 56"/>
                <a:gd name="T22" fmla="*/ 68 w 69"/>
                <a:gd name="T23" fmla="*/ 56 h 56"/>
                <a:gd name="T24" fmla="*/ 1 w 69"/>
                <a:gd name="T25" fmla="*/ 56 h 56"/>
                <a:gd name="T26" fmla="*/ 0 w 69"/>
                <a:gd name="T27" fmla="*/ 56 h 56"/>
                <a:gd name="T28" fmla="*/ 0 w 69"/>
                <a:gd name="T29" fmla="*/ 53 h 56"/>
                <a:gd name="T30" fmla="*/ 0 w 69"/>
                <a:gd name="T31" fmla="*/ 2 h 56"/>
                <a:gd name="T32" fmla="*/ 0 w 69"/>
                <a:gd name="T33" fmla="*/ 0 h 56"/>
                <a:gd name="T34" fmla="*/ 1 w 69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56">
                  <a:moveTo>
                    <a:pt x="67" y="4"/>
                  </a:moveTo>
                  <a:lnTo>
                    <a:pt x="3" y="4"/>
                  </a:lnTo>
                  <a:lnTo>
                    <a:pt x="3" y="52"/>
                  </a:lnTo>
                  <a:lnTo>
                    <a:pt x="67" y="52"/>
                  </a:lnTo>
                  <a:lnTo>
                    <a:pt x="67" y="4"/>
                  </a:lnTo>
                  <a:close/>
                  <a:moveTo>
                    <a:pt x="1" y="0"/>
                  </a:moveTo>
                  <a:lnTo>
                    <a:pt x="68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8" y="56"/>
                  </a:lnTo>
                  <a:lnTo>
                    <a:pt x="1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ïṡļîḍe">
              <a:extLst>
                <a:ext uri="{FF2B5EF4-FFF2-40B4-BE49-F238E27FC236}">
                  <a16:creationId xmlns:a16="http://schemas.microsoft.com/office/drawing/2014/main" id="{CD8BB33F-4F38-4472-A00B-21CDE2806C68}"/>
                </a:ext>
              </a:extLst>
            </p:cNvPr>
            <p:cNvSpPr/>
            <p:nvPr/>
          </p:nvSpPr>
          <p:spPr bwMode="auto">
            <a:xfrm>
              <a:off x="6607176" y="1852613"/>
              <a:ext cx="109538" cy="87313"/>
            </a:xfrm>
            <a:custGeom>
              <a:avLst/>
              <a:gdLst>
                <a:gd name="T0" fmla="*/ 68 w 69"/>
                <a:gd name="T1" fmla="*/ 55 h 55"/>
                <a:gd name="T2" fmla="*/ 1 w 69"/>
                <a:gd name="T3" fmla="*/ 55 h 55"/>
                <a:gd name="T4" fmla="*/ 0 w 69"/>
                <a:gd name="T5" fmla="*/ 55 h 55"/>
                <a:gd name="T6" fmla="*/ 0 w 69"/>
                <a:gd name="T7" fmla="*/ 53 h 55"/>
                <a:gd name="T8" fmla="*/ 0 w 69"/>
                <a:gd name="T9" fmla="*/ 1 h 55"/>
                <a:gd name="T10" fmla="*/ 0 w 69"/>
                <a:gd name="T11" fmla="*/ 0 h 55"/>
                <a:gd name="T12" fmla="*/ 1 w 69"/>
                <a:gd name="T13" fmla="*/ 0 h 55"/>
                <a:gd name="T14" fmla="*/ 68 w 69"/>
                <a:gd name="T15" fmla="*/ 0 h 55"/>
                <a:gd name="T16" fmla="*/ 69 w 69"/>
                <a:gd name="T17" fmla="*/ 0 h 55"/>
                <a:gd name="T18" fmla="*/ 69 w 69"/>
                <a:gd name="T19" fmla="*/ 1 h 55"/>
                <a:gd name="T20" fmla="*/ 69 w 69"/>
                <a:gd name="T21" fmla="*/ 53 h 55"/>
                <a:gd name="T22" fmla="*/ 69 w 69"/>
                <a:gd name="T23" fmla="*/ 55 h 55"/>
                <a:gd name="T24" fmla="*/ 68 w 69"/>
                <a:gd name="T25" fmla="*/ 55 h 55"/>
                <a:gd name="T26" fmla="*/ 3 w 69"/>
                <a:gd name="T27" fmla="*/ 51 h 55"/>
                <a:gd name="T28" fmla="*/ 67 w 69"/>
                <a:gd name="T29" fmla="*/ 51 h 55"/>
                <a:gd name="T30" fmla="*/ 67 w 69"/>
                <a:gd name="T31" fmla="*/ 2 h 55"/>
                <a:gd name="T32" fmla="*/ 3 w 69"/>
                <a:gd name="T33" fmla="*/ 2 h 55"/>
                <a:gd name="T34" fmla="*/ 3 w 69"/>
                <a:gd name="T35" fmla="*/ 5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55">
                  <a:moveTo>
                    <a:pt x="68" y="55"/>
                  </a:moveTo>
                  <a:lnTo>
                    <a:pt x="1" y="55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1"/>
                  </a:lnTo>
                  <a:lnTo>
                    <a:pt x="69" y="53"/>
                  </a:lnTo>
                  <a:lnTo>
                    <a:pt x="69" y="55"/>
                  </a:lnTo>
                  <a:lnTo>
                    <a:pt x="68" y="55"/>
                  </a:lnTo>
                  <a:close/>
                  <a:moveTo>
                    <a:pt x="3" y="51"/>
                  </a:moveTo>
                  <a:lnTo>
                    <a:pt x="67" y="51"/>
                  </a:lnTo>
                  <a:lnTo>
                    <a:pt x="67" y="2"/>
                  </a:lnTo>
                  <a:lnTo>
                    <a:pt x="3" y="2"/>
                  </a:lnTo>
                  <a:lnTo>
                    <a:pt x="3" y="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î$liḓè">
              <a:extLst>
                <a:ext uri="{FF2B5EF4-FFF2-40B4-BE49-F238E27FC236}">
                  <a16:creationId xmlns:a16="http://schemas.microsoft.com/office/drawing/2014/main" id="{4217B089-8430-480D-8301-CA7E2D199324}"/>
                </a:ext>
              </a:extLst>
            </p:cNvPr>
            <p:cNvSpPr/>
            <p:nvPr/>
          </p:nvSpPr>
          <p:spPr bwMode="auto">
            <a:xfrm>
              <a:off x="6872288" y="1933575"/>
              <a:ext cx="111125" cy="88900"/>
            </a:xfrm>
            <a:custGeom>
              <a:avLst/>
              <a:gdLst>
                <a:gd name="T0" fmla="*/ 1 w 70"/>
                <a:gd name="T1" fmla="*/ 0 h 56"/>
                <a:gd name="T2" fmla="*/ 67 w 70"/>
                <a:gd name="T3" fmla="*/ 0 h 56"/>
                <a:gd name="T4" fmla="*/ 70 w 70"/>
                <a:gd name="T5" fmla="*/ 0 h 56"/>
                <a:gd name="T6" fmla="*/ 70 w 70"/>
                <a:gd name="T7" fmla="*/ 2 h 56"/>
                <a:gd name="T8" fmla="*/ 70 w 70"/>
                <a:gd name="T9" fmla="*/ 53 h 56"/>
                <a:gd name="T10" fmla="*/ 70 w 70"/>
                <a:gd name="T11" fmla="*/ 56 h 56"/>
                <a:gd name="T12" fmla="*/ 67 w 70"/>
                <a:gd name="T13" fmla="*/ 56 h 56"/>
                <a:gd name="T14" fmla="*/ 1 w 70"/>
                <a:gd name="T15" fmla="*/ 56 h 56"/>
                <a:gd name="T16" fmla="*/ 0 w 70"/>
                <a:gd name="T17" fmla="*/ 56 h 56"/>
                <a:gd name="T18" fmla="*/ 0 w 70"/>
                <a:gd name="T19" fmla="*/ 53 h 56"/>
                <a:gd name="T20" fmla="*/ 0 w 70"/>
                <a:gd name="T21" fmla="*/ 2 h 56"/>
                <a:gd name="T22" fmla="*/ 0 w 70"/>
                <a:gd name="T23" fmla="*/ 0 h 56"/>
                <a:gd name="T24" fmla="*/ 1 w 70"/>
                <a:gd name="T25" fmla="*/ 0 h 56"/>
                <a:gd name="T26" fmla="*/ 66 w 70"/>
                <a:gd name="T27" fmla="*/ 4 h 56"/>
                <a:gd name="T28" fmla="*/ 2 w 70"/>
                <a:gd name="T29" fmla="*/ 4 h 56"/>
                <a:gd name="T30" fmla="*/ 2 w 70"/>
                <a:gd name="T31" fmla="*/ 52 h 56"/>
                <a:gd name="T32" fmla="*/ 66 w 70"/>
                <a:gd name="T33" fmla="*/ 52 h 56"/>
                <a:gd name="T34" fmla="*/ 66 w 70"/>
                <a:gd name="T3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56">
                  <a:moveTo>
                    <a:pt x="1" y="0"/>
                  </a:moveTo>
                  <a:lnTo>
                    <a:pt x="67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0" y="53"/>
                  </a:lnTo>
                  <a:lnTo>
                    <a:pt x="70" y="56"/>
                  </a:lnTo>
                  <a:lnTo>
                    <a:pt x="67" y="56"/>
                  </a:lnTo>
                  <a:lnTo>
                    <a:pt x="1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66" y="4"/>
                  </a:moveTo>
                  <a:lnTo>
                    <a:pt x="2" y="4"/>
                  </a:lnTo>
                  <a:lnTo>
                    <a:pt x="2" y="52"/>
                  </a:lnTo>
                  <a:lnTo>
                    <a:pt x="66" y="52"/>
                  </a:lnTo>
                  <a:lnTo>
                    <a:pt x="66" y="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íŝḷíḋè">
              <a:extLst>
                <a:ext uri="{FF2B5EF4-FFF2-40B4-BE49-F238E27FC236}">
                  <a16:creationId xmlns:a16="http://schemas.microsoft.com/office/drawing/2014/main" id="{141B4223-565C-479D-A85B-18CBBC009B87}"/>
                </a:ext>
              </a:extLst>
            </p:cNvPr>
            <p:cNvSpPr/>
            <p:nvPr/>
          </p:nvSpPr>
          <p:spPr bwMode="auto">
            <a:xfrm>
              <a:off x="6872288" y="1852613"/>
              <a:ext cx="111125" cy="87313"/>
            </a:xfrm>
            <a:custGeom>
              <a:avLst/>
              <a:gdLst>
                <a:gd name="T0" fmla="*/ 2 w 70"/>
                <a:gd name="T1" fmla="*/ 51 h 55"/>
                <a:gd name="T2" fmla="*/ 66 w 70"/>
                <a:gd name="T3" fmla="*/ 51 h 55"/>
                <a:gd name="T4" fmla="*/ 66 w 70"/>
                <a:gd name="T5" fmla="*/ 2 h 55"/>
                <a:gd name="T6" fmla="*/ 2 w 70"/>
                <a:gd name="T7" fmla="*/ 2 h 55"/>
                <a:gd name="T8" fmla="*/ 2 w 70"/>
                <a:gd name="T9" fmla="*/ 51 h 55"/>
                <a:gd name="T10" fmla="*/ 67 w 70"/>
                <a:gd name="T11" fmla="*/ 55 h 55"/>
                <a:gd name="T12" fmla="*/ 1 w 70"/>
                <a:gd name="T13" fmla="*/ 55 h 55"/>
                <a:gd name="T14" fmla="*/ 0 w 70"/>
                <a:gd name="T15" fmla="*/ 55 h 55"/>
                <a:gd name="T16" fmla="*/ 0 w 70"/>
                <a:gd name="T17" fmla="*/ 53 h 55"/>
                <a:gd name="T18" fmla="*/ 0 w 70"/>
                <a:gd name="T19" fmla="*/ 1 h 55"/>
                <a:gd name="T20" fmla="*/ 0 w 70"/>
                <a:gd name="T21" fmla="*/ 0 h 55"/>
                <a:gd name="T22" fmla="*/ 1 w 70"/>
                <a:gd name="T23" fmla="*/ 0 h 55"/>
                <a:gd name="T24" fmla="*/ 67 w 70"/>
                <a:gd name="T25" fmla="*/ 0 h 55"/>
                <a:gd name="T26" fmla="*/ 70 w 70"/>
                <a:gd name="T27" fmla="*/ 0 h 55"/>
                <a:gd name="T28" fmla="*/ 70 w 70"/>
                <a:gd name="T29" fmla="*/ 1 h 55"/>
                <a:gd name="T30" fmla="*/ 70 w 70"/>
                <a:gd name="T31" fmla="*/ 53 h 55"/>
                <a:gd name="T32" fmla="*/ 70 w 70"/>
                <a:gd name="T33" fmla="*/ 55 h 55"/>
                <a:gd name="T34" fmla="*/ 67 w 70"/>
                <a:gd name="T3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55">
                  <a:moveTo>
                    <a:pt x="2" y="51"/>
                  </a:moveTo>
                  <a:lnTo>
                    <a:pt x="66" y="51"/>
                  </a:lnTo>
                  <a:lnTo>
                    <a:pt x="66" y="2"/>
                  </a:lnTo>
                  <a:lnTo>
                    <a:pt x="2" y="2"/>
                  </a:lnTo>
                  <a:lnTo>
                    <a:pt x="2" y="51"/>
                  </a:lnTo>
                  <a:close/>
                  <a:moveTo>
                    <a:pt x="67" y="55"/>
                  </a:moveTo>
                  <a:lnTo>
                    <a:pt x="1" y="55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70" y="1"/>
                  </a:lnTo>
                  <a:lnTo>
                    <a:pt x="70" y="53"/>
                  </a:lnTo>
                  <a:lnTo>
                    <a:pt x="70" y="55"/>
                  </a:lnTo>
                  <a:lnTo>
                    <a:pt x="67" y="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işlíďê">
              <a:extLst>
                <a:ext uri="{FF2B5EF4-FFF2-40B4-BE49-F238E27FC236}">
                  <a16:creationId xmlns:a16="http://schemas.microsoft.com/office/drawing/2014/main" id="{8850F5C7-E445-4B4B-8067-D915084FDA48}"/>
                </a:ext>
              </a:extLst>
            </p:cNvPr>
            <p:cNvSpPr/>
            <p:nvPr/>
          </p:nvSpPr>
          <p:spPr bwMode="auto">
            <a:xfrm>
              <a:off x="6713538" y="1751013"/>
              <a:ext cx="161925" cy="303213"/>
            </a:xfrm>
            <a:custGeom>
              <a:avLst/>
              <a:gdLst>
                <a:gd name="T0" fmla="*/ 30 w 83"/>
                <a:gd name="T1" fmla="*/ 0 h 155"/>
                <a:gd name="T2" fmla="*/ 82 w 83"/>
                <a:gd name="T3" fmla="*/ 0 h 155"/>
                <a:gd name="T4" fmla="*/ 83 w 83"/>
                <a:gd name="T5" fmla="*/ 0 h 155"/>
                <a:gd name="T6" fmla="*/ 83 w 83"/>
                <a:gd name="T7" fmla="*/ 1 h 155"/>
                <a:gd name="T8" fmla="*/ 83 w 83"/>
                <a:gd name="T9" fmla="*/ 2 h 155"/>
                <a:gd name="T10" fmla="*/ 81 w 83"/>
                <a:gd name="T11" fmla="*/ 2 h 155"/>
                <a:gd name="T12" fmla="*/ 64 w 83"/>
                <a:gd name="T13" fmla="*/ 2 h 155"/>
                <a:gd name="T14" fmla="*/ 30 w 83"/>
                <a:gd name="T15" fmla="*/ 2 h 155"/>
                <a:gd name="T16" fmla="*/ 10 w 83"/>
                <a:gd name="T17" fmla="*/ 10 h 155"/>
                <a:gd name="T18" fmla="*/ 10 w 83"/>
                <a:gd name="T19" fmla="*/ 10 h 155"/>
                <a:gd name="T20" fmla="*/ 2 w 83"/>
                <a:gd name="T21" fmla="*/ 29 h 155"/>
                <a:gd name="T22" fmla="*/ 2 w 83"/>
                <a:gd name="T23" fmla="*/ 146 h 155"/>
                <a:gd name="T24" fmla="*/ 4 w 83"/>
                <a:gd name="T25" fmla="*/ 150 h 155"/>
                <a:gd name="T26" fmla="*/ 4 w 83"/>
                <a:gd name="T27" fmla="*/ 150 h 155"/>
                <a:gd name="T28" fmla="*/ 8 w 83"/>
                <a:gd name="T29" fmla="*/ 152 h 155"/>
                <a:gd name="T30" fmla="*/ 81 w 83"/>
                <a:gd name="T31" fmla="*/ 152 h 155"/>
                <a:gd name="T32" fmla="*/ 81 w 83"/>
                <a:gd name="T33" fmla="*/ 52 h 155"/>
                <a:gd name="T34" fmla="*/ 83 w 83"/>
                <a:gd name="T35" fmla="*/ 52 h 155"/>
                <a:gd name="T36" fmla="*/ 83 w 83"/>
                <a:gd name="T37" fmla="*/ 153 h 155"/>
                <a:gd name="T38" fmla="*/ 83 w 83"/>
                <a:gd name="T39" fmla="*/ 155 h 155"/>
                <a:gd name="T40" fmla="*/ 82 w 83"/>
                <a:gd name="T41" fmla="*/ 155 h 155"/>
                <a:gd name="T42" fmla="*/ 8 w 83"/>
                <a:gd name="T43" fmla="*/ 155 h 155"/>
                <a:gd name="T44" fmla="*/ 2 w 83"/>
                <a:gd name="T45" fmla="*/ 152 h 155"/>
                <a:gd name="T46" fmla="*/ 2 w 83"/>
                <a:gd name="T47" fmla="*/ 152 h 155"/>
                <a:gd name="T48" fmla="*/ 0 w 83"/>
                <a:gd name="T49" fmla="*/ 146 h 155"/>
                <a:gd name="T50" fmla="*/ 0 w 83"/>
                <a:gd name="T51" fmla="*/ 29 h 155"/>
                <a:gd name="T52" fmla="*/ 9 w 83"/>
                <a:gd name="T53" fmla="*/ 8 h 155"/>
                <a:gd name="T54" fmla="*/ 9 w 83"/>
                <a:gd name="T55" fmla="*/ 8 h 155"/>
                <a:gd name="T56" fmla="*/ 9 w 83"/>
                <a:gd name="T57" fmla="*/ 8 h 155"/>
                <a:gd name="T58" fmla="*/ 30 w 83"/>
                <a:gd name="T5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155">
                  <a:moveTo>
                    <a:pt x="3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2" y="2"/>
                    <a:pt x="16" y="5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15"/>
                    <a:pt x="2" y="22"/>
                    <a:pt x="2" y="29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8"/>
                    <a:pt x="3" y="149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5" y="151"/>
                    <a:pt x="7" y="152"/>
                    <a:pt x="8" y="152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153"/>
                    <a:pt x="83" y="153"/>
                    <a:pt x="83" y="153"/>
                  </a:cubicBezTo>
                  <a:cubicBezTo>
                    <a:pt x="83" y="155"/>
                    <a:pt x="83" y="155"/>
                    <a:pt x="83" y="155"/>
                  </a:cubicBezTo>
                  <a:cubicBezTo>
                    <a:pt x="82" y="155"/>
                    <a:pt x="82" y="155"/>
                    <a:pt x="82" y="155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6" y="155"/>
                    <a:pt x="4" y="154"/>
                    <a:pt x="2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1"/>
                    <a:pt x="0" y="149"/>
                    <a:pt x="0" y="14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1"/>
                    <a:pt x="3" y="14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" y="3"/>
                    <a:pt x="22" y="0"/>
                    <a:pt x="3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islîḍé">
              <a:extLst>
                <a:ext uri="{FF2B5EF4-FFF2-40B4-BE49-F238E27FC236}">
                  <a16:creationId xmlns:a16="http://schemas.microsoft.com/office/drawing/2014/main" id="{03010DAF-799B-4B82-B752-04CE08C1302C}"/>
                </a:ext>
              </a:extLst>
            </p:cNvPr>
            <p:cNvSpPr/>
            <p:nvPr/>
          </p:nvSpPr>
          <p:spPr bwMode="auto">
            <a:xfrm>
              <a:off x="6713538" y="1751013"/>
              <a:ext cx="161925" cy="373063"/>
            </a:xfrm>
            <a:custGeom>
              <a:avLst/>
              <a:gdLst>
                <a:gd name="T0" fmla="*/ 30 w 83"/>
                <a:gd name="T1" fmla="*/ 0 h 191"/>
                <a:gd name="T2" fmla="*/ 82 w 83"/>
                <a:gd name="T3" fmla="*/ 0 h 191"/>
                <a:gd name="T4" fmla="*/ 83 w 83"/>
                <a:gd name="T5" fmla="*/ 0 h 191"/>
                <a:gd name="T6" fmla="*/ 83 w 83"/>
                <a:gd name="T7" fmla="*/ 1 h 191"/>
                <a:gd name="T8" fmla="*/ 83 w 83"/>
                <a:gd name="T9" fmla="*/ 2 h 191"/>
                <a:gd name="T10" fmla="*/ 81 w 83"/>
                <a:gd name="T11" fmla="*/ 2 h 191"/>
                <a:gd name="T12" fmla="*/ 64 w 83"/>
                <a:gd name="T13" fmla="*/ 2 h 191"/>
                <a:gd name="T14" fmla="*/ 30 w 83"/>
                <a:gd name="T15" fmla="*/ 2 h 191"/>
                <a:gd name="T16" fmla="*/ 10 w 83"/>
                <a:gd name="T17" fmla="*/ 10 h 191"/>
                <a:gd name="T18" fmla="*/ 10 w 83"/>
                <a:gd name="T19" fmla="*/ 10 h 191"/>
                <a:gd name="T20" fmla="*/ 2 w 83"/>
                <a:gd name="T21" fmla="*/ 29 h 191"/>
                <a:gd name="T22" fmla="*/ 2 w 83"/>
                <a:gd name="T23" fmla="*/ 139 h 191"/>
                <a:gd name="T24" fmla="*/ 0 w 83"/>
                <a:gd name="T25" fmla="*/ 139 h 191"/>
                <a:gd name="T26" fmla="*/ 0 w 83"/>
                <a:gd name="T27" fmla="*/ 29 h 191"/>
                <a:gd name="T28" fmla="*/ 9 w 83"/>
                <a:gd name="T29" fmla="*/ 8 h 191"/>
                <a:gd name="T30" fmla="*/ 9 w 83"/>
                <a:gd name="T31" fmla="*/ 8 h 191"/>
                <a:gd name="T32" fmla="*/ 9 w 83"/>
                <a:gd name="T33" fmla="*/ 8 h 191"/>
                <a:gd name="T34" fmla="*/ 30 w 83"/>
                <a:gd name="T35" fmla="*/ 0 h 191"/>
                <a:gd name="T36" fmla="*/ 83 w 83"/>
                <a:gd name="T37" fmla="*/ 52 h 191"/>
                <a:gd name="T38" fmla="*/ 83 w 83"/>
                <a:gd name="T39" fmla="*/ 160 h 191"/>
                <a:gd name="T40" fmla="*/ 74 w 83"/>
                <a:gd name="T41" fmla="*/ 182 h 191"/>
                <a:gd name="T42" fmla="*/ 74 w 83"/>
                <a:gd name="T43" fmla="*/ 182 h 191"/>
                <a:gd name="T44" fmla="*/ 74 w 83"/>
                <a:gd name="T45" fmla="*/ 182 h 191"/>
                <a:gd name="T46" fmla="*/ 52 w 83"/>
                <a:gd name="T47" fmla="*/ 191 h 191"/>
                <a:gd name="T48" fmla="*/ 1 w 83"/>
                <a:gd name="T49" fmla="*/ 191 h 191"/>
                <a:gd name="T50" fmla="*/ 0 w 83"/>
                <a:gd name="T51" fmla="*/ 191 h 191"/>
                <a:gd name="T52" fmla="*/ 0 w 83"/>
                <a:gd name="T53" fmla="*/ 190 h 191"/>
                <a:gd name="T54" fmla="*/ 0 w 83"/>
                <a:gd name="T55" fmla="*/ 189 h 191"/>
                <a:gd name="T56" fmla="*/ 2 w 83"/>
                <a:gd name="T57" fmla="*/ 189 h 191"/>
                <a:gd name="T58" fmla="*/ 14 w 83"/>
                <a:gd name="T59" fmla="*/ 189 h 191"/>
                <a:gd name="T60" fmla="*/ 52 w 83"/>
                <a:gd name="T61" fmla="*/ 189 h 191"/>
                <a:gd name="T62" fmla="*/ 72 w 83"/>
                <a:gd name="T63" fmla="*/ 180 h 191"/>
                <a:gd name="T64" fmla="*/ 72 w 83"/>
                <a:gd name="T65" fmla="*/ 180 h 191"/>
                <a:gd name="T66" fmla="*/ 81 w 83"/>
                <a:gd name="T67" fmla="*/ 160 h 191"/>
                <a:gd name="T68" fmla="*/ 81 w 83"/>
                <a:gd name="T69" fmla="*/ 52 h 191"/>
                <a:gd name="T70" fmla="*/ 83 w 83"/>
                <a:gd name="T71" fmla="*/ 5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191">
                  <a:moveTo>
                    <a:pt x="3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2" y="2"/>
                    <a:pt x="16" y="5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6" y="15"/>
                    <a:pt x="2" y="22"/>
                    <a:pt x="2" y="2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1"/>
                    <a:pt x="3" y="14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" y="3"/>
                    <a:pt x="22" y="0"/>
                    <a:pt x="30" y="0"/>
                  </a:cubicBezTo>
                  <a:close/>
                  <a:moveTo>
                    <a:pt x="83" y="52"/>
                  </a:moveTo>
                  <a:cubicBezTo>
                    <a:pt x="83" y="160"/>
                    <a:pt x="83" y="160"/>
                    <a:pt x="83" y="160"/>
                  </a:cubicBezTo>
                  <a:cubicBezTo>
                    <a:pt x="83" y="169"/>
                    <a:pt x="80" y="176"/>
                    <a:pt x="74" y="182"/>
                  </a:cubicBezTo>
                  <a:cubicBezTo>
                    <a:pt x="74" y="182"/>
                    <a:pt x="74" y="182"/>
                    <a:pt x="74" y="182"/>
                  </a:cubicBezTo>
                  <a:cubicBezTo>
                    <a:pt x="74" y="182"/>
                    <a:pt x="74" y="182"/>
                    <a:pt x="74" y="182"/>
                  </a:cubicBezTo>
                  <a:cubicBezTo>
                    <a:pt x="68" y="188"/>
                    <a:pt x="61" y="191"/>
                    <a:pt x="52" y="191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14" y="189"/>
                    <a:pt x="14" y="189"/>
                    <a:pt x="14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60" y="189"/>
                    <a:pt x="67" y="185"/>
                    <a:pt x="72" y="180"/>
                  </a:cubicBezTo>
                  <a:cubicBezTo>
                    <a:pt x="72" y="180"/>
                    <a:pt x="72" y="180"/>
                    <a:pt x="72" y="180"/>
                  </a:cubicBezTo>
                  <a:cubicBezTo>
                    <a:pt x="77" y="175"/>
                    <a:pt x="81" y="168"/>
                    <a:pt x="81" y="160"/>
                  </a:cubicBezTo>
                  <a:cubicBezTo>
                    <a:pt x="81" y="52"/>
                    <a:pt x="81" y="52"/>
                    <a:pt x="81" y="52"/>
                  </a:cubicBezTo>
                  <a:lnTo>
                    <a:pt x="83" y="5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íŝlíḑê">
              <a:extLst>
                <a:ext uri="{FF2B5EF4-FFF2-40B4-BE49-F238E27FC236}">
                  <a16:creationId xmlns:a16="http://schemas.microsoft.com/office/drawing/2014/main" id="{4E00838D-E893-43FD-B39C-D2805ACB39E3}"/>
                </a:ext>
              </a:extLst>
            </p:cNvPr>
            <p:cNvSpPr/>
            <p:nvPr/>
          </p:nvSpPr>
          <p:spPr bwMode="auto">
            <a:xfrm>
              <a:off x="8326438" y="1279525"/>
              <a:ext cx="87313" cy="192088"/>
            </a:xfrm>
            <a:custGeom>
              <a:avLst/>
              <a:gdLst>
                <a:gd name="T0" fmla="*/ 22 w 44"/>
                <a:gd name="T1" fmla="*/ 48 h 98"/>
                <a:gd name="T2" fmla="*/ 2 w 44"/>
                <a:gd name="T3" fmla="*/ 28 h 98"/>
                <a:gd name="T4" fmla="*/ 22 w 44"/>
                <a:gd name="T5" fmla="*/ 9 h 98"/>
                <a:gd name="T6" fmla="*/ 41 w 44"/>
                <a:gd name="T7" fmla="*/ 28 h 98"/>
                <a:gd name="T8" fmla="*/ 44 w 44"/>
                <a:gd name="T9" fmla="*/ 28 h 98"/>
                <a:gd name="T10" fmla="*/ 24 w 44"/>
                <a:gd name="T11" fmla="*/ 6 h 98"/>
                <a:gd name="T12" fmla="*/ 24 w 44"/>
                <a:gd name="T13" fmla="*/ 0 h 98"/>
                <a:gd name="T14" fmla="*/ 21 w 44"/>
                <a:gd name="T15" fmla="*/ 0 h 98"/>
                <a:gd name="T16" fmla="*/ 21 w 44"/>
                <a:gd name="T17" fmla="*/ 6 h 98"/>
                <a:gd name="T18" fmla="*/ 0 w 44"/>
                <a:gd name="T19" fmla="*/ 28 h 98"/>
                <a:gd name="T20" fmla="*/ 22 w 44"/>
                <a:gd name="T21" fmla="*/ 50 h 98"/>
                <a:gd name="T22" fmla="*/ 22 w 44"/>
                <a:gd name="T23" fmla="*/ 48 h 98"/>
                <a:gd name="T24" fmla="*/ 2 w 44"/>
                <a:gd name="T25" fmla="*/ 69 h 98"/>
                <a:gd name="T26" fmla="*/ 22 w 44"/>
                <a:gd name="T27" fmla="*/ 89 h 98"/>
                <a:gd name="T28" fmla="*/ 41 w 44"/>
                <a:gd name="T29" fmla="*/ 69 h 98"/>
                <a:gd name="T30" fmla="*/ 22 w 44"/>
                <a:gd name="T31" fmla="*/ 50 h 98"/>
                <a:gd name="T32" fmla="*/ 22 w 44"/>
                <a:gd name="T33" fmla="*/ 48 h 98"/>
                <a:gd name="T34" fmla="*/ 44 w 44"/>
                <a:gd name="T35" fmla="*/ 69 h 98"/>
                <a:gd name="T36" fmla="*/ 24 w 44"/>
                <a:gd name="T37" fmla="*/ 91 h 98"/>
                <a:gd name="T38" fmla="*/ 24 w 44"/>
                <a:gd name="T39" fmla="*/ 90 h 98"/>
                <a:gd name="T40" fmla="*/ 21 w 44"/>
                <a:gd name="T41" fmla="*/ 90 h 98"/>
                <a:gd name="T42" fmla="*/ 21 w 44"/>
                <a:gd name="T43" fmla="*/ 91 h 98"/>
                <a:gd name="T44" fmla="*/ 0 w 44"/>
                <a:gd name="T45" fmla="*/ 69 h 98"/>
                <a:gd name="T46" fmla="*/ 2 w 44"/>
                <a:gd name="T47" fmla="*/ 69 h 98"/>
                <a:gd name="T48" fmla="*/ 21 w 44"/>
                <a:gd name="T49" fmla="*/ 98 h 98"/>
                <a:gd name="T50" fmla="*/ 24 w 44"/>
                <a:gd name="T51" fmla="*/ 98 h 98"/>
                <a:gd name="T52" fmla="*/ 24 w 44"/>
                <a:gd name="T53" fmla="*/ 91 h 98"/>
                <a:gd name="T54" fmla="*/ 22 w 44"/>
                <a:gd name="T55" fmla="*/ 91 h 98"/>
                <a:gd name="T56" fmla="*/ 21 w 44"/>
                <a:gd name="T57" fmla="*/ 91 h 98"/>
                <a:gd name="T58" fmla="*/ 21 w 44"/>
                <a:gd name="T5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" h="98">
                  <a:moveTo>
                    <a:pt x="22" y="48"/>
                  </a:moveTo>
                  <a:cubicBezTo>
                    <a:pt x="11" y="48"/>
                    <a:pt x="2" y="39"/>
                    <a:pt x="2" y="28"/>
                  </a:cubicBezTo>
                  <a:cubicBezTo>
                    <a:pt x="2" y="17"/>
                    <a:pt x="11" y="9"/>
                    <a:pt x="22" y="9"/>
                  </a:cubicBezTo>
                  <a:cubicBezTo>
                    <a:pt x="33" y="9"/>
                    <a:pt x="41" y="17"/>
                    <a:pt x="41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17"/>
                    <a:pt x="35" y="7"/>
                    <a:pt x="24" y="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0" y="7"/>
                    <a:pt x="0" y="16"/>
                    <a:pt x="0" y="28"/>
                  </a:cubicBezTo>
                  <a:cubicBezTo>
                    <a:pt x="0" y="40"/>
                    <a:pt x="10" y="50"/>
                    <a:pt x="22" y="50"/>
                  </a:cubicBezTo>
                  <a:lnTo>
                    <a:pt x="22" y="48"/>
                  </a:lnTo>
                  <a:close/>
                  <a:moveTo>
                    <a:pt x="2" y="69"/>
                  </a:moveTo>
                  <a:cubicBezTo>
                    <a:pt x="2" y="80"/>
                    <a:pt x="11" y="89"/>
                    <a:pt x="22" y="89"/>
                  </a:cubicBezTo>
                  <a:cubicBezTo>
                    <a:pt x="33" y="89"/>
                    <a:pt x="41" y="80"/>
                    <a:pt x="41" y="69"/>
                  </a:cubicBezTo>
                  <a:cubicBezTo>
                    <a:pt x="41" y="58"/>
                    <a:pt x="33" y="50"/>
                    <a:pt x="22" y="50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34" y="48"/>
                    <a:pt x="44" y="57"/>
                    <a:pt x="44" y="69"/>
                  </a:cubicBezTo>
                  <a:cubicBezTo>
                    <a:pt x="44" y="81"/>
                    <a:pt x="35" y="90"/>
                    <a:pt x="24" y="91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0" y="91"/>
                    <a:pt x="0" y="81"/>
                    <a:pt x="0" y="69"/>
                  </a:cubicBezTo>
                  <a:lnTo>
                    <a:pt x="2" y="69"/>
                  </a:lnTo>
                  <a:close/>
                  <a:moveTo>
                    <a:pt x="21" y="98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1" y="91"/>
                    <a:pt x="21" y="91"/>
                    <a:pt x="21" y="91"/>
                  </a:cubicBezTo>
                  <a:lnTo>
                    <a:pt x="21" y="98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F2F2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îśľïďe">
              <a:extLst>
                <a:ext uri="{FF2B5EF4-FFF2-40B4-BE49-F238E27FC236}">
                  <a16:creationId xmlns:a16="http://schemas.microsoft.com/office/drawing/2014/main" id="{59425518-F8CD-4BF1-91D2-040CFF4E4FF6}"/>
                </a:ext>
              </a:extLst>
            </p:cNvPr>
            <p:cNvSpPr/>
            <p:nvPr/>
          </p:nvSpPr>
          <p:spPr bwMode="auto">
            <a:xfrm>
              <a:off x="3087688" y="5664200"/>
              <a:ext cx="87313" cy="85725"/>
            </a:xfrm>
            <a:prstGeom prst="ellipse">
              <a:avLst/>
            </a:prstGeom>
            <a:solidFill>
              <a:srgbClr val="F9B3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ïṥļíḓè">
              <a:extLst>
                <a:ext uri="{FF2B5EF4-FFF2-40B4-BE49-F238E27FC236}">
                  <a16:creationId xmlns:a16="http://schemas.microsoft.com/office/drawing/2014/main" id="{4EE0986E-2A42-495C-B547-F43F803183C2}"/>
                </a:ext>
              </a:extLst>
            </p:cNvPr>
            <p:cNvSpPr/>
            <p:nvPr/>
          </p:nvSpPr>
          <p:spPr bwMode="auto">
            <a:xfrm>
              <a:off x="6537326" y="4579938"/>
              <a:ext cx="1774825" cy="227806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íṡḷïdê">
              <a:extLst>
                <a:ext uri="{FF2B5EF4-FFF2-40B4-BE49-F238E27FC236}">
                  <a16:creationId xmlns:a16="http://schemas.microsoft.com/office/drawing/2014/main" id="{AB44ADCD-19FE-425C-8BB2-3ED08E0B9BE3}"/>
                </a:ext>
              </a:extLst>
            </p:cNvPr>
            <p:cNvSpPr/>
            <p:nvPr/>
          </p:nvSpPr>
          <p:spPr bwMode="auto">
            <a:xfrm>
              <a:off x="6462713" y="4078288"/>
              <a:ext cx="1925638" cy="501650"/>
            </a:xfrm>
            <a:custGeom>
              <a:avLst/>
              <a:gdLst>
                <a:gd name="T0" fmla="*/ 950 w 984"/>
                <a:gd name="T1" fmla="*/ 257 h 257"/>
                <a:gd name="T2" fmla="*/ 491 w 984"/>
                <a:gd name="T3" fmla="*/ 257 h 257"/>
                <a:gd name="T4" fmla="*/ 32 w 984"/>
                <a:gd name="T5" fmla="*/ 257 h 257"/>
                <a:gd name="T6" fmla="*/ 0 w 984"/>
                <a:gd name="T7" fmla="*/ 224 h 257"/>
                <a:gd name="T8" fmla="*/ 0 w 984"/>
                <a:gd name="T9" fmla="*/ 175 h 257"/>
                <a:gd name="T10" fmla="*/ 32 w 984"/>
                <a:gd name="T11" fmla="*/ 142 h 257"/>
                <a:gd name="T12" fmla="*/ 364 w 984"/>
                <a:gd name="T13" fmla="*/ 142 h 257"/>
                <a:gd name="T14" fmla="*/ 363 w 984"/>
                <a:gd name="T15" fmla="*/ 128 h 257"/>
                <a:gd name="T16" fmla="*/ 491 w 984"/>
                <a:gd name="T17" fmla="*/ 0 h 257"/>
                <a:gd name="T18" fmla="*/ 620 w 984"/>
                <a:gd name="T19" fmla="*/ 128 h 257"/>
                <a:gd name="T20" fmla="*/ 619 w 984"/>
                <a:gd name="T21" fmla="*/ 142 h 257"/>
                <a:gd name="T22" fmla="*/ 950 w 984"/>
                <a:gd name="T23" fmla="*/ 142 h 257"/>
                <a:gd name="T24" fmla="*/ 984 w 984"/>
                <a:gd name="T25" fmla="*/ 175 h 257"/>
                <a:gd name="T26" fmla="*/ 984 w 984"/>
                <a:gd name="T27" fmla="*/ 224 h 257"/>
                <a:gd name="T28" fmla="*/ 950 w 984"/>
                <a:gd name="T29" fmla="*/ 257 h 257"/>
                <a:gd name="T30" fmla="*/ 491 w 984"/>
                <a:gd name="T31" fmla="*/ 79 h 257"/>
                <a:gd name="T32" fmla="*/ 442 w 984"/>
                <a:gd name="T33" fmla="*/ 128 h 257"/>
                <a:gd name="T34" fmla="*/ 491 w 984"/>
                <a:gd name="T35" fmla="*/ 178 h 257"/>
                <a:gd name="T36" fmla="*/ 541 w 984"/>
                <a:gd name="T37" fmla="*/ 128 h 257"/>
                <a:gd name="T38" fmla="*/ 491 w 984"/>
                <a:gd name="T39" fmla="*/ 7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84" h="257">
                  <a:moveTo>
                    <a:pt x="950" y="257"/>
                  </a:moveTo>
                  <a:cubicBezTo>
                    <a:pt x="491" y="257"/>
                    <a:pt x="491" y="257"/>
                    <a:pt x="491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14" y="257"/>
                    <a:pt x="0" y="242"/>
                    <a:pt x="0" y="22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57"/>
                    <a:pt x="14" y="142"/>
                    <a:pt x="32" y="142"/>
                  </a:cubicBezTo>
                  <a:cubicBezTo>
                    <a:pt x="364" y="142"/>
                    <a:pt x="364" y="142"/>
                    <a:pt x="364" y="142"/>
                  </a:cubicBezTo>
                  <a:cubicBezTo>
                    <a:pt x="363" y="137"/>
                    <a:pt x="363" y="133"/>
                    <a:pt x="363" y="128"/>
                  </a:cubicBezTo>
                  <a:cubicBezTo>
                    <a:pt x="363" y="57"/>
                    <a:pt x="421" y="0"/>
                    <a:pt x="491" y="0"/>
                  </a:cubicBezTo>
                  <a:cubicBezTo>
                    <a:pt x="562" y="0"/>
                    <a:pt x="620" y="57"/>
                    <a:pt x="620" y="128"/>
                  </a:cubicBezTo>
                  <a:cubicBezTo>
                    <a:pt x="620" y="133"/>
                    <a:pt x="620" y="137"/>
                    <a:pt x="619" y="142"/>
                  </a:cubicBezTo>
                  <a:cubicBezTo>
                    <a:pt x="950" y="142"/>
                    <a:pt x="950" y="142"/>
                    <a:pt x="950" y="142"/>
                  </a:cubicBezTo>
                  <a:cubicBezTo>
                    <a:pt x="969" y="142"/>
                    <a:pt x="984" y="157"/>
                    <a:pt x="984" y="175"/>
                  </a:cubicBezTo>
                  <a:cubicBezTo>
                    <a:pt x="984" y="224"/>
                    <a:pt x="984" y="224"/>
                    <a:pt x="984" y="224"/>
                  </a:cubicBezTo>
                  <a:cubicBezTo>
                    <a:pt x="984" y="242"/>
                    <a:pt x="969" y="257"/>
                    <a:pt x="950" y="257"/>
                  </a:cubicBezTo>
                  <a:close/>
                  <a:moveTo>
                    <a:pt x="491" y="79"/>
                  </a:moveTo>
                  <a:cubicBezTo>
                    <a:pt x="464" y="79"/>
                    <a:pt x="442" y="101"/>
                    <a:pt x="442" y="128"/>
                  </a:cubicBezTo>
                  <a:cubicBezTo>
                    <a:pt x="442" y="156"/>
                    <a:pt x="464" y="178"/>
                    <a:pt x="491" y="178"/>
                  </a:cubicBezTo>
                  <a:cubicBezTo>
                    <a:pt x="519" y="178"/>
                    <a:pt x="541" y="156"/>
                    <a:pt x="541" y="128"/>
                  </a:cubicBezTo>
                  <a:cubicBezTo>
                    <a:pt x="541" y="101"/>
                    <a:pt x="519" y="79"/>
                    <a:pt x="491" y="79"/>
                  </a:cubicBez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íş1íḑê">
              <a:extLst>
                <a:ext uri="{FF2B5EF4-FFF2-40B4-BE49-F238E27FC236}">
                  <a16:creationId xmlns:a16="http://schemas.microsoft.com/office/drawing/2014/main" id="{D8A04C2F-4A30-476F-8664-9966D284386C}"/>
                </a:ext>
              </a:extLst>
            </p:cNvPr>
            <p:cNvSpPr/>
            <p:nvPr/>
          </p:nvSpPr>
          <p:spPr bwMode="auto">
            <a:xfrm>
              <a:off x="6462713" y="4513263"/>
              <a:ext cx="1925638" cy="66675"/>
            </a:xfrm>
            <a:custGeom>
              <a:avLst/>
              <a:gdLst>
                <a:gd name="T0" fmla="*/ 950 w 984"/>
                <a:gd name="T1" fmla="*/ 34 h 34"/>
                <a:gd name="T2" fmla="*/ 491 w 984"/>
                <a:gd name="T3" fmla="*/ 34 h 34"/>
                <a:gd name="T4" fmla="*/ 32 w 984"/>
                <a:gd name="T5" fmla="*/ 34 h 34"/>
                <a:gd name="T6" fmla="*/ 0 w 984"/>
                <a:gd name="T7" fmla="*/ 1 h 34"/>
                <a:gd name="T8" fmla="*/ 0 w 984"/>
                <a:gd name="T9" fmla="*/ 0 h 34"/>
                <a:gd name="T10" fmla="*/ 984 w 984"/>
                <a:gd name="T11" fmla="*/ 0 h 34"/>
                <a:gd name="T12" fmla="*/ 984 w 984"/>
                <a:gd name="T13" fmla="*/ 1 h 34"/>
                <a:gd name="T14" fmla="*/ 950 w 984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4" h="34">
                  <a:moveTo>
                    <a:pt x="950" y="34"/>
                  </a:moveTo>
                  <a:cubicBezTo>
                    <a:pt x="491" y="34"/>
                    <a:pt x="491" y="34"/>
                    <a:pt x="49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14" y="34"/>
                    <a:pt x="0" y="19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4" y="0"/>
                    <a:pt x="984" y="0"/>
                    <a:pt x="984" y="0"/>
                  </a:cubicBezTo>
                  <a:cubicBezTo>
                    <a:pt x="984" y="1"/>
                    <a:pt x="984" y="1"/>
                    <a:pt x="984" y="1"/>
                  </a:cubicBezTo>
                  <a:cubicBezTo>
                    <a:pt x="984" y="19"/>
                    <a:pt x="969" y="34"/>
                    <a:pt x="950" y="34"/>
                  </a:cubicBezTo>
                  <a:close/>
                </a:path>
              </a:pathLst>
            </a:custGeom>
            <a:solidFill>
              <a:srgbClr val="005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ïṥļiḍé">
              <a:extLst>
                <a:ext uri="{FF2B5EF4-FFF2-40B4-BE49-F238E27FC236}">
                  <a16:creationId xmlns:a16="http://schemas.microsoft.com/office/drawing/2014/main" id="{C19E405E-C89C-4175-A44C-EB6C751AB76C}"/>
                </a:ext>
              </a:extLst>
            </p:cNvPr>
            <p:cNvSpPr/>
            <p:nvPr/>
          </p:nvSpPr>
          <p:spPr bwMode="auto">
            <a:xfrm>
              <a:off x="6799263" y="4902200"/>
              <a:ext cx="1249363" cy="1047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işḷíḓé">
              <a:extLst>
                <a:ext uri="{FF2B5EF4-FFF2-40B4-BE49-F238E27FC236}">
                  <a16:creationId xmlns:a16="http://schemas.microsoft.com/office/drawing/2014/main" id="{C1EC9DFA-0EF8-40FC-BB4C-D9FD1AA1E7C2}"/>
                </a:ext>
              </a:extLst>
            </p:cNvPr>
            <p:cNvSpPr/>
            <p:nvPr/>
          </p:nvSpPr>
          <p:spPr bwMode="auto">
            <a:xfrm>
              <a:off x="6799263" y="5310188"/>
              <a:ext cx="1249363" cy="10795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îṡļiḑè">
              <a:extLst>
                <a:ext uri="{FF2B5EF4-FFF2-40B4-BE49-F238E27FC236}">
                  <a16:creationId xmlns:a16="http://schemas.microsoft.com/office/drawing/2014/main" id="{92B3E807-BAD9-4BED-A83A-74ED25C86331}"/>
                </a:ext>
              </a:extLst>
            </p:cNvPr>
            <p:cNvSpPr/>
            <p:nvPr/>
          </p:nvSpPr>
          <p:spPr bwMode="auto">
            <a:xfrm>
              <a:off x="6799263" y="5721350"/>
              <a:ext cx="1249363" cy="10477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ïs1îḍê">
              <a:extLst>
                <a:ext uri="{FF2B5EF4-FFF2-40B4-BE49-F238E27FC236}">
                  <a16:creationId xmlns:a16="http://schemas.microsoft.com/office/drawing/2014/main" id="{B42879DF-4984-4A95-9F53-62193169C6EB}"/>
                </a:ext>
              </a:extLst>
            </p:cNvPr>
            <p:cNvSpPr/>
            <p:nvPr/>
          </p:nvSpPr>
          <p:spPr bwMode="auto">
            <a:xfrm>
              <a:off x="6799263" y="6130925"/>
              <a:ext cx="1249363" cy="106363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7" name="内容占位符 17"/>
          <p:cNvSpPr txBox="1">
            <a:spLocks/>
          </p:cNvSpPr>
          <p:nvPr/>
        </p:nvSpPr>
        <p:spPr>
          <a:xfrm>
            <a:off x="982363" y="1086110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SQLite</a:t>
            </a:r>
            <a:r>
              <a:rPr lang="zh-CN" altLang="en-US" b="1" dirty="0"/>
              <a:t>数据库的管理和操作</a:t>
            </a:r>
            <a:endParaRPr lang="en-US" dirty="0"/>
          </a:p>
        </p:txBody>
      </p:sp>
      <p:sp>
        <p:nvSpPr>
          <p:cNvPr id="108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109" name="内容占位符 17"/>
          <p:cNvSpPr txBox="1">
            <a:spLocks/>
          </p:cNvSpPr>
          <p:nvPr/>
        </p:nvSpPr>
        <p:spPr>
          <a:xfrm>
            <a:off x="1049835" y="1747314"/>
            <a:ext cx="10812190" cy="25391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创建数据库的方法有多种：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	  </a:t>
            </a:r>
            <a:r>
              <a:rPr lang="zh-CN" altLang="en-US" dirty="0"/>
              <a:t>应用</a:t>
            </a:r>
            <a:r>
              <a:rPr lang="en-US" altLang="zh-CN" dirty="0" err="1">
                <a:solidFill>
                  <a:srgbClr val="3FA30C"/>
                </a:solidFill>
              </a:rPr>
              <a:t>SQLiteDatabase</a:t>
            </a:r>
            <a:r>
              <a:rPr lang="zh-CN" altLang="en-US" dirty="0"/>
              <a:t>类的方法创建数据库。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	  </a:t>
            </a:r>
            <a:r>
              <a:rPr lang="zh-CN" altLang="en-US" dirty="0"/>
              <a:t>应用</a:t>
            </a:r>
            <a:r>
              <a:rPr lang="en-US" altLang="zh-CN" dirty="0" err="1">
                <a:solidFill>
                  <a:srgbClr val="3FA30C"/>
                </a:solidFill>
              </a:rPr>
              <a:t>SQLiteOpenHelper</a:t>
            </a:r>
            <a:r>
              <a:rPr lang="zh-CN" altLang="en-US" dirty="0"/>
              <a:t>类的方法创建数据库。 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	  </a:t>
            </a:r>
            <a:r>
              <a:rPr lang="zh-CN" altLang="en-US" dirty="0"/>
              <a:t>应用</a:t>
            </a:r>
            <a:r>
              <a:rPr lang="en-US" altLang="zh-CN" dirty="0">
                <a:solidFill>
                  <a:srgbClr val="3FA30C"/>
                </a:solidFill>
              </a:rPr>
              <a:t>Context</a:t>
            </a:r>
            <a:r>
              <a:rPr lang="zh-CN" altLang="en-US" dirty="0"/>
              <a:t>类的方法创建数据库。 </a:t>
            </a:r>
          </a:p>
        </p:txBody>
      </p:sp>
      <p:sp>
        <p:nvSpPr>
          <p:cNvPr id="110" name="Oval 13"/>
          <p:cNvSpPr>
            <a:spLocks noChangeArrowheads="1"/>
          </p:cNvSpPr>
          <p:nvPr/>
        </p:nvSpPr>
        <p:spPr bwMode="auto">
          <a:xfrm>
            <a:off x="1570930" y="2460144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11" name="Oval 14"/>
          <p:cNvSpPr>
            <a:spLocks noChangeArrowheads="1"/>
          </p:cNvSpPr>
          <p:nvPr/>
        </p:nvSpPr>
        <p:spPr bwMode="auto">
          <a:xfrm>
            <a:off x="1570930" y="3144675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" name="Oval 14"/>
          <p:cNvSpPr>
            <a:spLocks noChangeArrowheads="1"/>
          </p:cNvSpPr>
          <p:nvPr/>
        </p:nvSpPr>
        <p:spPr bwMode="auto">
          <a:xfrm>
            <a:off x="1570930" y="3776848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1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数据存储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22" name="43cdbae4-b1ac-48dc-a282-a627b159b4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3BA39C3-6355-4EF4-931B-26FCD1D514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96200" y="3322606"/>
            <a:ext cx="4118725" cy="3253106"/>
            <a:chOff x="3187701" y="1303338"/>
            <a:chExt cx="5808663" cy="4587876"/>
          </a:xfrm>
        </p:grpSpPr>
        <p:sp>
          <p:nvSpPr>
            <p:cNvPr id="23" name="ïṧḷiďê">
              <a:extLst>
                <a:ext uri="{FF2B5EF4-FFF2-40B4-BE49-F238E27FC236}">
                  <a16:creationId xmlns:a16="http://schemas.microsoft.com/office/drawing/2014/main" id="{ECBD7680-397D-47AF-97FE-C826EADECE55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84225"/>
            </a:xfrm>
            <a:custGeom>
              <a:avLst/>
              <a:gdLst>
                <a:gd name="T0" fmla="*/ 718 w 790"/>
                <a:gd name="T1" fmla="*/ 119 h 195"/>
                <a:gd name="T2" fmla="*/ 658 w 790"/>
                <a:gd name="T3" fmla="*/ 151 h 195"/>
                <a:gd name="T4" fmla="*/ 554 w 790"/>
                <a:gd name="T5" fmla="*/ 78 h 195"/>
                <a:gd name="T6" fmla="*/ 478 w 790"/>
                <a:gd name="T7" fmla="*/ 108 h 195"/>
                <a:gd name="T8" fmla="*/ 309 w 790"/>
                <a:gd name="T9" fmla="*/ 0 h 195"/>
                <a:gd name="T10" fmla="*/ 136 w 790"/>
                <a:gd name="T11" fmla="*/ 119 h 195"/>
                <a:gd name="T12" fmla="*/ 87 w 790"/>
                <a:gd name="T13" fmla="*/ 103 h 195"/>
                <a:gd name="T14" fmla="*/ 0 w 790"/>
                <a:gd name="T15" fmla="*/ 190 h 195"/>
                <a:gd name="T16" fmla="*/ 0 w 790"/>
                <a:gd name="T17" fmla="*/ 195 h 195"/>
                <a:gd name="T18" fmla="*/ 124 w 790"/>
                <a:gd name="T19" fmla="*/ 195 h 195"/>
                <a:gd name="T20" fmla="*/ 174 w 790"/>
                <a:gd name="T21" fmla="*/ 195 h 195"/>
                <a:gd name="T22" fmla="*/ 443 w 790"/>
                <a:gd name="T23" fmla="*/ 195 h 195"/>
                <a:gd name="T24" fmla="*/ 494 w 790"/>
                <a:gd name="T25" fmla="*/ 195 h 195"/>
                <a:gd name="T26" fmla="*/ 646 w 790"/>
                <a:gd name="T27" fmla="*/ 195 h 195"/>
                <a:gd name="T28" fmla="*/ 665 w 790"/>
                <a:gd name="T29" fmla="*/ 195 h 195"/>
                <a:gd name="T30" fmla="*/ 790 w 790"/>
                <a:gd name="T31" fmla="*/ 195 h 195"/>
                <a:gd name="T32" fmla="*/ 790 w 790"/>
                <a:gd name="T33" fmla="*/ 191 h 195"/>
                <a:gd name="T34" fmla="*/ 718 w 790"/>
                <a:gd name="T35" fmla="*/ 11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0" h="195">
                  <a:moveTo>
                    <a:pt x="718" y="119"/>
                  </a:move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2"/>
                    <a:pt x="0" y="193"/>
                    <a:pt x="0" y="195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443" y="195"/>
                    <a:pt x="443" y="195"/>
                    <a:pt x="443" y="195"/>
                  </a:cubicBezTo>
                  <a:cubicBezTo>
                    <a:pt x="494" y="195"/>
                    <a:pt x="494" y="195"/>
                    <a:pt x="494" y="195"/>
                  </a:cubicBezTo>
                  <a:cubicBezTo>
                    <a:pt x="646" y="195"/>
                    <a:pt x="646" y="195"/>
                    <a:pt x="646" y="195"/>
                  </a:cubicBezTo>
                  <a:cubicBezTo>
                    <a:pt x="665" y="195"/>
                    <a:pt x="665" y="195"/>
                    <a:pt x="665" y="195"/>
                  </a:cubicBezTo>
                  <a:cubicBezTo>
                    <a:pt x="790" y="195"/>
                    <a:pt x="790" y="195"/>
                    <a:pt x="790" y="195"/>
                  </a:cubicBezTo>
                  <a:cubicBezTo>
                    <a:pt x="790" y="194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šľïdê">
              <a:extLst>
                <a:ext uri="{FF2B5EF4-FFF2-40B4-BE49-F238E27FC236}">
                  <a16:creationId xmlns:a16="http://schemas.microsoft.com/office/drawing/2014/main" id="{651EBBB7-044B-4B86-B14B-001C164CC7BA}"/>
                </a:ext>
              </a:extLst>
            </p:cNvPr>
            <p:cNvSpPr/>
            <p:nvPr/>
          </p:nvSpPr>
          <p:spPr bwMode="auto">
            <a:xfrm>
              <a:off x="3429001" y="1347788"/>
              <a:ext cx="3182938" cy="776288"/>
            </a:xfrm>
            <a:custGeom>
              <a:avLst/>
              <a:gdLst>
                <a:gd name="T0" fmla="*/ 87 w 790"/>
                <a:gd name="T1" fmla="*/ 107 h 193"/>
                <a:gd name="T2" fmla="*/ 136 w 790"/>
                <a:gd name="T3" fmla="*/ 122 h 193"/>
                <a:gd name="T4" fmla="*/ 309 w 790"/>
                <a:gd name="T5" fmla="*/ 3 h 193"/>
                <a:gd name="T6" fmla="*/ 478 w 790"/>
                <a:gd name="T7" fmla="*/ 111 h 193"/>
                <a:gd name="T8" fmla="*/ 554 w 790"/>
                <a:gd name="T9" fmla="*/ 81 h 193"/>
                <a:gd name="T10" fmla="*/ 658 w 790"/>
                <a:gd name="T11" fmla="*/ 155 h 193"/>
                <a:gd name="T12" fmla="*/ 718 w 790"/>
                <a:gd name="T13" fmla="*/ 123 h 193"/>
                <a:gd name="T14" fmla="*/ 790 w 790"/>
                <a:gd name="T15" fmla="*/ 193 h 193"/>
                <a:gd name="T16" fmla="*/ 790 w 790"/>
                <a:gd name="T17" fmla="*/ 191 h 193"/>
                <a:gd name="T18" fmla="*/ 718 w 790"/>
                <a:gd name="T19" fmla="*/ 119 h 193"/>
                <a:gd name="T20" fmla="*/ 658 w 790"/>
                <a:gd name="T21" fmla="*/ 151 h 193"/>
                <a:gd name="T22" fmla="*/ 554 w 790"/>
                <a:gd name="T23" fmla="*/ 78 h 193"/>
                <a:gd name="T24" fmla="*/ 478 w 790"/>
                <a:gd name="T25" fmla="*/ 108 h 193"/>
                <a:gd name="T26" fmla="*/ 309 w 790"/>
                <a:gd name="T27" fmla="*/ 0 h 193"/>
                <a:gd name="T28" fmla="*/ 136 w 790"/>
                <a:gd name="T29" fmla="*/ 119 h 193"/>
                <a:gd name="T30" fmla="*/ 87 w 790"/>
                <a:gd name="T31" fmla="*/ 103 h 193"/>
                <a:gd name="T32" fmla="*/ 0 w 790"/>
                <a:gd name="T33" fmla="*/ 190 h 193"/>
                <a:gd name="T34" fmla="*/ 0 w 790"/>
                <a:gd name="T35" fmla="*/ 193 h 193"/>
                <a:gd name="T36" fmla="*/ 87 w 790"/>
                <a:gd name="T37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0" h="193">
                  <a:moveTo>
                    <a:pt x="87" y="107"/>
                  </a:moveTo>
                  <a:cubicBezTo>
                    <a:pt x="105" y="107"/>
                    <a:pt x="122" y="112"/>
                    <a:pt x="136" y="122"/>
                  </a:cubicBezTo>
                  <a:cubicBezTo>
                    <a:pt x="163" y="53"/>
                    <a:pt x="231" y="3"/>
                    <a:pt x="309" y="3"/>
                  </a:cubicBezTo>
                  <a:cubicBezTo>
                    <a:pt x="384" y="3"/>
                    <a:pt x="448" y="48"/>
                    <a:pt x="478" y="111"/>
                  </a:cubicBezTo>
                  <a:cubicBezTo>
                    <a:pt x="498" y="93"/>
                    <a:pt x="524" y="81"/>
                    <a:pt x="554" y="81"/>
                  </a:cubicBezTo>
                  <a:cubicBezTo>
                    <a:pt x="602" y="81"/>
                    <a:pt x="643" y="112"/>
                    <a:pt x="658" y="155"/>
                  </a:cubicBezTo>
                  <a:cubicBezTo>
                    <a:pt x="671" y="135"/>
                    <a:pt x="693" y="123"/>
                    <a:pt x="718" y="123"/>
                  </a:cubicBezTo>
                  <a:cubicBezTo>
                    <a:pt x="757" y="123"/>
                    <a:pt x="789" y="154"/>
                    <a:pt x="790" y="193"/>
                  </a:cubicBezTo>
                  <a:cubicBezTo>
                    <a:pt x="790" y="193"/>
                    <a:pt x="790" y="192"/>
                    <a:pt x="790" y="191"/>
                  </a:cubicBezTo>
                  <a:cubicBezTo>
                    <a:pt x="790" y="152"/>
                    <a:pt x="758" y="119"/>
                    <a:pt x="718" y="119"/>
                  </a:cubicBezTo>
                  <a:cubicBezTo>
                    <a:pt x="693" y="119"/>
                    <a:pt x="671" y="132"/>
                    <a:pt x="658" y="151"/>
                  </a:cubicBezTo>
                  <a:cubicBezTo>
                    <a:pt x="643" y="109"/>
                    <a:pt x="602" y="78"/>
                    <a:pt x="554" y="78"/>
                  </a:cubicBezTo>
                  <a:cubicBezTo>
                    <a:pt x="524" y="78"/>
                    <a:pt x="498" y="89"/>
                    <a:pt x="478" y="108"/>
                  </a:cubicBezTo>
                  <a:cubicBezTo>
                    <a:pt x="448" y="44"/>
                    <a:pt x="384" y="0"/>
                    <a:pt x="309" y="0"/>
                  </a:cubicBezTo>
                  <a:cubicBezTo>
                    <a:pt x="231" y="0"/>
                    <a:pt x="163" y="49"/>
                    <a:pt x="136" y="119"/>
                  </a:cubicBezTo>
                  <a:cubicBezTo>
                    <a:pt x="122" y="109"/>
                    <a:pt x="105" y="103"/>
                    <a:pt x="87" y="103"/>
                  </a:cubicBezTo>
                  <a:cubicBezTo>
                    <a:pt x="39" y="103"/>
                    <a:pt x="0" y="142"/>
                    <a:pt x="0" y="190"/>
                  </a:cubicBezTo>
                  <a:cubicBezTo>
                    <a:pt x="0" y="191"/>
                    <a:pt x="0" y="192"/>
                    <a:pt x="0" y="193"/>
                  </a:cubicBezTo>
                  <a:cubicBezTo>
                    <a:pt x="1" y="145"/>
                    <a:pt x="39" y="107"/>
                    <a:pt x="87" y="10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ḻiḓê">
              <a:extLst>
                <a:ext uri="{FF2B5EF4-FFF2-40B4-BE49-F238E27FC236}">
                  <a16:creationId xmlns:a16="http://schemas.microsoft.com/office/drawing/2014/main" id="{5E28DCC2-13E5-45D7-8559-AADD845E4DB6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9113"/>
            </a:xfrm>
            <a:custGeom>
              <a:avLst/>
              <a:gdLst>
                <a:gd name="T0" fmla="*/ 407 w 464"/>
                <a:gd name="T1" fmla="*/ 70 h 129"/>
                <a:gd name="T2" fmla="*/ 364 w 464"/>
                <a:gd name="T3" fmla="*/ 90 h 129"/>
                <a:gd name="T4" fmla="*/ 288 w 464"/>
                <a:gd name="T5" fmla="*/ 41 h 129"/>
                <a:gd name="T6" fmla="*/ 230 w 464"/>
                <a:gd name="T7" fmla="*/ 65 h 129"/>
                <a:gd name="T8" fmla="*/ 122 w 464"/>
                <a:gd name="T9" fmla="*/ 0 h 129"/>
                <a:gd name="T10" fmla="*/ 0 w 464"/>
                <a:gd name="T11" fmla="*/ 123 h 129"/>
                <a:gd name="T12" fmla="*/ 0 w 464"/>
                <a:gd name="T13" fmla="*/ 129 h 129"/>
                <a:gd name="T14" fmla="*/ 204 w 464"/>
                <a:gd name="T15" fmla="*/ 129 h 129"/>
                <a:gd name="T16" fmla="*/ 245 w 464"/>
                <a:gd name="T17" fmla="*/ 129 h 129"/>
                <a:gd name="T18" fmla="*/ 351 w 464"/>
                <a:gd name="T19" fmla="*/ 129 h 129"/>
                <a:gd name="T20" fmla="*/ 371 w 464"/>
                <a:gd name="T21" fmla="*/ 129 h 129"/>
                <a:gd name="T22" fmla="*/ 464 w 464"/>
                <a:gd name="T23" fmla="*/ 129 h 129"/>
                <a:gd name="T24" fmla="*/ 464 w 464"/>
                <a:gd name="T25" fmla="*/ 126 h 129"/>
                <a:gd name="T26" fmla="*/ 407 w 464"/>
                <a:gd name="T27" fmla="*/ 7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129">
                  <a:moveTo>
                    <a:pt x="407" y="70"/>
                  </a:move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5"/>
                    <a:pt x="0" y="127"/>
                    <a:pt x="0" y="129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45" y="129"/>
                    <a:pt x="245" y="129"/>
                    <a:pt x="245" y="129"/>
                  </a:cubicBezTo>
                  <a:cubicBezTo>
                    <a:pt x="351" y="129"/>
                    <a:pt x="351" y="129"/>
                    <a:pt x="351" y="129"/>
                  </a:cubicBezTo>
                  <a:cubicBezTo>
                    <a:pt x="371" y="129"/>
                    <a:pt x="371" y="129"/>
                    <a:pt x="371" y="129"/>
                  </a:cubicBezTo>
                  <a:cubicBezTo>
                    <a:pt x="464" y="129"/>
                    <a:pt x="464" y="129"/>
                    <a:pt x="464" y="129"/>
                  </a:cubicBezTo>
                  <a:cubicBezTo>
                    <a:pt x="464" y="128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ľîḋê">
              <a:extLst>
                <a:ext uri="{FF2B5EF4-FFF2-40B4-BE49-F238E27FC236}">
                  <a16:creationId xmlns:a16="http://schemas.microsoft.com/office/drawing/2014/main" id="{3B2F0C93-1F3C-4E0A-8F42-61DF0F215513}"/>
                </a:ext>
              </a:extLst>
            </p:cNvPr>
            <p:cNvSpPr/>
            <p:nvPr/>
          </p:nvSpPr>
          <p:spPr bwMode="auto">
            <a:xfrm>
              <a:off x="6986589" y="2063751"/>
              <a:ext cx="1868488" cy="515938"/>
            </a:xfrm>
            <a:custGeom>
              <a:avLst/>
              <a:gdLst>
                <a:gd name="T0" fmla="*/ 122 w 464"/>
                <a:gd name="T1" fmla="*/ 2 h 128"/>
                <a:gd name="T2" fmla="*/ 230 w 464"/>
                <a:gd name="T3" fmla="*/ 67 h 128"/>
                <a:gd name="T4" fmla="*/ 288 w 464"/>
                <a:gd name="T5" fmla="*/ 43 h 128"/>
                <a:gd name="T6" fmla="*/ 364 w 464"/>
                <a:gd name="T7" fmla="*/ 92 h 128"/>
                <a:gd name="T8" fmla="*/ 407 w 464"/>
                <a:gd name="T9" fmla="*/ 72 h 128"/>
                <a:gd name="T10" fmla="*/ 464 w 464"/>
                <a:gd name="T11" fmla="*/ 128 h 128"/>
                <a:gd name="T12" fmla="*/ 464 w 464"/>
                <a:gd name="T13" fmla="*/ 126 h 128"/>
                <a:gd name="T14" fmla="*/ 407 w 464"/>
                <a:gd name="T15" fmla="*/ 70 h 128"/>
                <a:gd name="T16" fmla="*/ 364 w 464"/>
                <a:gd name="T17" fmla="*/ 90 h 128"/>
                <a:gd name="T18" fmla="*/ 288 w 464"/>
                <a:gd name="T19" fmla="*/ 41 h 128"/>
                <a:gd name="T20" fmla="*/ 230 w 464"/>
                <a:gd name="T21" fmla="*/ 65 h 128"/>
                <a:gd name="T22" fmla="*/ 122 w 464"/>
                <a:gd name="T23" fmla="*/ 0 h 128"/>
                <a:gd name="T24" fmla="*/ 0 w 464"/>
                <a:gd name="T25" fmla="*/ 123 h 128"/>
                <a:gd name="T26" fmla="*/ 0 w 464"/>
                <a:gd name="T27" fmla="*/ 124 h 128"/>
                <a:gd name="T28" fmla="*/ 122 w 464"/>
                <a:gd name="T29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4" h="128">
                  <a:moveTo>
                    <a:pt x="122" y="2"/>
                  </a:moveTo>
                  <a:cubicBezTo>
                    <a:pt x="169" y="2"/>
                    <a:pt x="209" y="28"/>
                    <a:pt x="230" y="67"/>
                  </a:cubicBezTo>
                  <a:cubicBezTo>
                    <a:pt x="245" y="52"/>
                    <a:pt x="265" y="43"/>
                    <a:pt x="288" y="43"/>
                  </a:cubicBezTo>
                  <a:cubicBezTo>
                    <a:pt x="322" y="43"/>
                    <a:pt x="351" y="63"/>
                    <a:pt x="364" y="92"/>
                  </a:cubicBezTo>
                  <a:cubicBezTo>
                    <a:pt x="374" y="80"/>
                    <a:pt x="390" y="72"/>
                    <a:pt x="407" y="72"/>
                  </a:cubicBezTo>
                  <a:cubicBezTo>
                    <a:pt x="438" y="72"/>
                    <a:pt x="464" y="97"/>
                    <a:pt x="464" y="128"/>
                  </a:cubicBezTo>
                  <a:cubicBezTo>
                    <a:pt x="464" y="127"/>
                    <a:pt x="464" y="127"/>
                    <a:pt x="464" y="126"/>
                  </a:cubicBezTo>
                  <a:cubicBezTo>
                    <a:pt x="464" y="95"/>
                    <a:pt x="439" y="70"/>
                    <a:pt x="407" y="70"/>
                  </a:cubicBezTo>
                  <a:cubicBezTo>
                    <a:pt x="390" y="70"/>
                    <a:pt x="374" y="78"/>
                    <a:pt x="364" y="90"/>
                  </a:cubicBezTo>
                  <a:cubicBezTo>
                    <a:pt x="351" y="61"/>
                    <a:pt x="322" y="41"/>
                    <a:pt x="288" y="41"/>
                  </a:cubicBezTo>
                  <a:cubicBezTo>
                    <a:pt x="265" y="41"/>
                    <a:pt x="245" y="50"/>
                    <a:pt x="230" y="65"/>
                  </a:cubicBezTo>
                  <a:cubicBezTo>
                    <a:pt x="209" y="26"/>
                    <a:pt x="169" y="0"/>
                    <a:pt x="122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" y="57"/>
                    <a:pt x="55" y="2"/>
                    <a:pt x="122" y="2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$ľîďé">
              <a:extLst>
                <a:ext uri="{FF2B5EF4-FFF2-40B4-BE49-F238E27FC236}">
                  <a16:creationId xmlns:a16="http://schemas.microsoft.com/office/drawing/2014/main" id="{CD4E747A-648B-42FD-B383-63F567EA4207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319 w 326"/>
                <a:gd name="T1" fmla="*/ 58 h 83"/>
                <a:gd name="T2" fmla="*/ 279 w 326"/>
                <a:gd name="T3" fmla="*/ 33 h 83"/>
                <a:gd name="T4" fmla="*/ 239 w 326"/>
                <a:gd name="T5" fmla="*/ 53 h 83"/>
                <a:gd name="T6" fmla="*/ 164 w 326"/>
                <a:gd name="T7" fmla="*/ 0 h 83"/>
                <a:gd name="T8" fmla="*/ 89 w 326"/>
                <a:gd name="T9" fmla="*/ 55 h 83"/>
                <a:gd name="T10" fmla="*/ 51 w 326"/>
                <a:gd name="T11" fmla="*/ 33 h 83"/>
                <a:gd name="T12" fmla="*/ 2 w 326"/>
                <a:gd name="T13" fmla="*/ 83 h 83"/>
                <a:gd name="T14" fmla="*/ 85 w 326"/>
                <a:gd name="T15" fmla="*/ 83 h 83"/>
                <a:gd name="T16" fmla="*/ 97 w 326"/>
                <a:gd name="T17" fmla="*/ 83 h 83"/>
                <a:gd name="T18" fmla="*/ 230 w 326"/>
                <a:gd name="T19" fmla="*/ 83 h 83"/>
                <a:gd name="T20" fmla="*/ 243 w 326"/>
                <a:gd name="T21" fmla="*/ 83 h 83"/>
                <a:gd name="T22" fmla="*/ 325 w 326"/>
                <a:gd name="T23" fmla="*/ 83 h 83"/>
                <a:gd name="T24" fmla="*/ 319 w 326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83">
                  <a:moveTo>
                    <a:pt x="319" y="58"/>
                  </a:move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30" y="83"/>
                    <a:pt x="230" y="83"/>
                    <a:pt x="230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líḓe">
              <a:extLst>
                <a:ext uri="{FF2B5EF4-FFF2-40B4-BE49-F238E27FC236}">
                  <a16:creationId xmlns:a16="http://schemas.microsoft.com/office/drawing/2014/main" id="{00A6A8AC-3BC6-45F5-AAB9-EF387D3DEFCF}"/>
                </a:ext>
              </a:extLst>
            </p:cNvPr>
            <p:cNvSpPr/>
            <p:nvPr/>
          </p:nvSpPr>
          <p:spPr bwMode="auto">
            <a:xfrm>
              <a:off x="3187701" y="3049588"/>
              <a:ext cx="1312863" cy="334963"/>
            </a:xfrm>
            <a:custGeom>
              <a:avLst/>
              <a:gdLst>
                <a:gd name="T0" fmla="*/ 51 w 326"/>
                <a:gd name="T1" fmla="*/ 37 h 83"/>
                <a:gd name="T2" fmla="*/ 89 w 326"/>
                <a:gd name="T3" fmla="*/ 58 h 83"/>
                <a:gd name="T4" fmla="*/ 164 w 326"/>
                <a:gd name="T5" fmla="*/ 3 h 83"/>
                <a:gd name="T6" fmla="*/ 239 w 326"/>
                <a:gd name="T7" fmla="*/ 56 h 83"/>
                <a:gd name="T8" fmla="*/ 279 w 326"/>
                <a:gd name="T9" fmla="*/ 37 h 83"/>
                <a:gd name="T10" fmla="*/ 319 w 326"/>
                <a:gd name="T11" fmla="*/ 62 h 83"/>
                <a:gd name="T12" fmla="*/ 325 w 326"/>
                <a:gd name="T13" fmla="*/ 83 h 83"/>
                <a:gd name="T14" fmla="*/ 319 w 326"/>
                <a:gd name="T15" fmla="*/ 58 h 83"/>
                <a:gd name="T16" fmla="*/ 279 w 326"/>
                <a:gd name="T17" fmla="*/ 33 h 83"/>
                <a:gd name="T18" fmla="*/ 239 w 326"/>
                <a:gd name="T19" fmla="*/ 53 h 83"/>
                <a:gd name="T20" fmla="*/ 164 w 326"/>
                <a:gd name="T21" fmla="*/ 0 h 83"/>
                <a:gd name="T22" fmla="*/ 89 w 326"/>
                <a:gd name="T23" fmla="*/ 55 h 83"/>
                <a:gd name="T24" fmla="*/ 51 w 326"/>
                <a:gd name="T25" fmla="*/ 33 h 83"/>
                <a:gd name="T26" fmla="*/ 2 w 326"/>
                <a:gd name="T27" fmla="*/ 83 h 83"/>
                <a:gd name="T28" fmla="*/ 2 w 326"/>
                <a:gd name="T29" fmla="*/ 83 h 83"/>
                <a:gd name="T30" fmla="*/ 51 w 326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83">
                  <a:moveTo>
                    <a:pt x="51" y="37"/>
                  </a:moveTo>
                  <a:cubicBezTo>
                    <a:pt x="66" y="37"/>
                    <a:pt x="80" y="46"/>
                    <a:pt x="89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9" y="3"/>
                    <a:pt x="228" y="26"/>
                    <a:pt x="239" y="56"/>
                  </a:cubicBezTo>
                  <a:cubicBezTo>
                    <a:pt x="248" y="44"/>
                    <a:pt x="263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6" y="75"/>
                    <a:pt x="324" y="67"/>
                    <a:pt x="319" y="58"/>
                  </a:cubicBezTo>
                  <a:cubicBezTo>
                    <a:pt x="311" y="44"/>
                    <a:pt x="296" y="34"/>
                    <a:pt x="279" y="33"/>
                  </a:cubicBezTo>
                  <a:cubicBezTo>
                    <a:pt x="263" y="32"/>
                    <a:pt x="248" y="40"/>
                    <a:pt x="239" y="53"/>
                  </a:cubicBezTo>
                  <a:cubicBezTo>
                    <a:pt x="228" y="22"/>
                    <a:pt x="199" y="0"/>
                    <a:pt x="164" y="0"/>
                  </a:cubicBezTo>
                  <a:cubicBezTo>
                    <a:pt x="129" y="0"/>
                    <a:pt x="99" y="23"/>
                    <a:pt x="89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57"/>
                    <a:pt x="24" y="36"/>
                    <a:pt x="51" y="37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ľîḍê">
              <a:extLst>
                <a:ext uri="{FF2B5EF4-FFF2-40B4-BE49-F238E27FC236}">
                  <a16:creationId xmlns:a16="http://schemas.microsoft.com/office/drawing/2014/main" id="{D8B71922-5B99-45BA-8F8D-224D51BC9216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263 w 269"/>
                <a:gd name="T1" fmla="*/ 48 h 68"/>
                <a:gd name="T2" fmla="*/ 231 w 269"/>
                <a:gd name="T3" fmla="*/ 27 h 68"/>
                <a:gd name="T4" fmla="*/ 197 w 269"/>
                <a:gd name="T5" fmla="*/ 43 h 68"/>
                <a:gd name="T6" fmla="*/ 136 w 269"/>
                <a:gd name="T7" fmla="*/ 0 h 68"/>
                <a:gd name="T8" fmla="*/ 73 w 269"/>
                <a:gd name="T9" fmla="*/ 45 h 68"/>
                <a:gd name="T10" fmla="*/ 42 w 269"/>
                <a:gd name="T11" fmla="*/ 27 h 68"/>
                <a:gd name="T12" fmla="*/ 2 w 269"/>
                <a:gd name="T13" fmla="*/ 68 h 68"/>
                <a:gd name="T14" fmla="*/ 70 w 269"/>
                <a:gd name="T15" fmla="*/ 68 h 68"/>
                <a:gd name="T16" fmla="*/ 80 w 269"/>
                <a:gd name="T17" fmla="*/ 68 h 68"/>
                <a:gd name="T18" fmla="*/ 190 w 269"/>
                <a:gd name="T19" fmla="*/ 68 h 68"/>
                <a:gd name="T20" fmla="*/ 201 w 269"/>
                <a:gd name="T21" fmla="*/ 68 h 68"/>
                <a:gd name="T22" fmla="*/ 268 w 269"/>
                <a:gd name="T23" fmla="*/ 68 h 68"/>
                <a:gd name="T24" fmla="*/ 263 w 269"/>
                <a:gd name="T25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68">
                  <a:moveTo>
                    <a:pt x="263" y="48"/>
                  </a:move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201" y="68"/>
                    <a:pt x="201" y="68"/>
                    <a:pt x="201" y="68"/>
                  </a:cubicBezTo>
                  <a:cubicBezTo>
                    <a:pt x="268" y="68"/>
                    <a:pt x="268" y="68"/>
                    <a:pt x="268" y="68"/>
                  </a:cubicBezTo>
                  <a:cubicBezTo>
                    <a:pt x="269" y="62"/>
                    <a:pt x="268" y="55"/>
                    <a:pt x="263" y="48"/>
                  </a:cubicBezTo>
                  <a:close/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1îďe">
              <a:extLst>
                <a:ext uri="{FF2B5EF4-FFF2-40B4-BE49-F238E27FC236}">
                  <a16:creationId xmlns:a16="http://schemas.microsoft.com/office/drawing/2014/main" id="{C0592A46-A570-43BB-8272-83B7900F02C0}"/>
                </a:ext>
              </a:extLst>
            </p:cNvPr>
            <p:cNvSpPr/>
            <p:nvPr/>
          </p:nvSpPr>
          <p:spPr bwMode="auto">
            <a:xfrm>
              <a:off x="7159626" y="4192588"/>
              <a:ext cx="1084263" cy="274638"/>
            </a:xfrm>
            <a:custGeom>
              <a:avLst/>
              <a:gdLst>
                <a:gd name="T0" fmla="*/ 42 w 269"/>
                <a:gd name="T1" fmla="*/ 30 h 68"/>
                <a:gd name="T2" fmla="*/ 73 w 269"/>
                <a:gd name="T3" fmla="*/ 48 h 68"/>
                <a:gd name="T4" fmla="*/ 136 w 269"/>
                <a:gd name="T5" fmla="*/ 3 h 68"/>
                <a:gd name="T6" fmla="*/ 197 w 269"/>
                <a:gd name="T7" fmla="*/ 46 h 68"/>
                <a:gd name="T8" fmla="*/ 231 w 269"/>
                <a:gd name="T9" fmla="*/ 30 h 68"/>
                <a:gd name="T10" fmla="*/ 263 w 269"/>
                <a:gd name="T11" fmla="*/ 51 h 68"/>
                <a:gd name="T12" fmla="*/ 268 w 269"/>
                <a:gd name="T13" fmla="*/ 68 h 68"/>
                <a:gd name="T14" fmla="*/ 263 w 269"/>
                <a:gd name="T15" fmla="*/ 48 h 68"/>
                <a:gd name="T16" fmla="*/ 231 w 269"/>
                <a:gd name="T17" fmla="*/ 27 h 68"/>
                <a:gd name="T18" fmla="*/ 197 w 269"/>
                <a:gd name="T19" fmla="*/ 43 h 68"/>
                <a:gd name="T20" fmla="*/ 136 w 269"/>
                <a:gd name="T21" fmla="*/ 0 h 68"/>
                <a:gd name="T22" fmla="*/ 73 w 269"/>
                <a:gd name="T23" fmla="*/ 45 h 68"/>
                <a:gd name="T24" fmla="*/ 42 w 269"/>
                <a:gd name="T25" fmla="*/ 27 h 68"/>
                <a:gd name="T26" fmla="*/ 2 w 269"/>
                <a:gd name="T27" fmla="*/ 68 h 68"/>
                <a:gd name="T28" fmla="*/ 2 w 269"/>
                <a:gd name="T29" fmla="*/ 68 h 68"/>
                <a:gd name="T30" fmla="*/ 42 w 269"/>
                <a:gd name="T31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68">
                  <a:moveTo>
                    <a:pt x="42" y="30"/>
                  </a:moveTo>
                  <a:cubicBezTo>
                    <a:pt x="55" y="30"/>
                    <a:pt x="66" y="37"/>
                    <a:pt x="73" y="48"/>
                  </a:cubicBezTo>
                  <a:cubicBezTo>
                    <a:pt x="82" y="22"/>
                    <a:pt x="107" y="3"/>
                    <a:pt x="136" y="3"/>
                  </a:cubicBezTo>
                  <a:cubicBezTo>
                    <a:pt x="164" y="3"/>
                    <a:pt x="188" y="21"/>
                    <a:pt x="197" y="46"/>
                  </a:cubicBezTo>
                  <a:cubicBezTo>
                    <a:pt x="205" y="36"/>
                    <a:pt x="217" y="29"/>
                    <a:pt x="231" y="30"/>
                  </a:cubicBezTo>
                  <a:cubicBezTo>
                    <a:pt x="244" y="30"/>
                    <a:pt x="257" y="39"/>
                    <a:pt x="263" y="51"/>
                  </a:cubicBezTo>
                  <a:cubicBezTo>
                    <a:pt x="267" y="57"/>
                    <a:pt x="268" y="62"/>
                    <a:pt x="268" y="68"/>
                  </a:cubicBezTo>
                  <a:cubicBezTo>
                    <a:pt x="269" y="61"/>
                    <a:pt x="267" y="55"/>
                    <a:pt x="263" y="48"/>
                  </a:cubicBezTo>
                  <a:cubicBezTo>
                    <a:pt x="257" y="36"/>
                    <a:pt x="244" y="27"/>
                    <a:pt x="231" y="27"/>
                  </a:cubicBezTo>
                  <a:cubicBezTo>
                    <a:pt x="217" y="26"/>
                    <a:pt x="205" y="33"/>
                    <a:pt x="197" y="43"/>
                  </a:cubicBezTo>
                  <a:cubicBezTo>
                    <a:pt x="188" y="18"/>
                    <a:pt x="164" y="0"/>
                    <a:pt x="136" y="0"/>
                  </a:cubicBezTo>
                  <a:cubicBezTo>
                    <a:pt x="107" y="0"/>
                    <a:pt x="82" y="19"/>
                    <a:pt x="73" y="45"/>
                  </a:cubicBezTo>
                  <a:cubicBezTo>
                    <a:pt x="66" y="34"/>
                    <a:pt x="55" y="27"/>
                    <a:pt x="42" y="27"/>
                  </a:cubicBezTo>
                  <a:cubicBezTo>
                    <a:pt x="19" y="26"/>
                    <a:pt x="0" y="45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46"/>
                    <a:pt x="20" y="29"/>
                    <a:pt x="42" y="30"/>
                  </a:cubicBezTo>
                  <a:close/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ľîďé">
              <a:extLst>
                <a:ext uri="{FF2B5EF4-FFF2-40B4-BE49-F238E27FC236}">
                  <a16:creationId xmlns:a16="http://schemas.microsoft.com/office/drawing/2014/main" id="{46F232E7-2C5D-40B7-9BD2-75B99DCF78DB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319 w 325"/>
                <a:gd name="T1" fmla="*/ 58 h 83"/>
                <a:gd name="T2" fmla="*/ 279 w 325"/>
                <a:gd name="T3" fmla="*/ 33 h 83"/>
                <a:gd name="T4" fmla="*/ 238 w 325"/>
                <a:gd name="T5" fmla="*/ 53 h 83"/>
                <a:gd name="T6" fmla="*/ 164 w 325"/>
                <a:gd name="T7" fmla="*/ 0 h 83"/>
                <a:gd name="T8" fmla="*/ 88 w 325"/>
                <a:gd name="T9" fmla="*/ 55 h 83"/>
                <a:gd name="T10" fmla="*/ 51 w 325"/>
                <a:gd name="T11" fmla="*/ 33 h 83"/>
                <a:gd name="T12" fmla="*/ 1 w 325"/>
                <a:gd name="T13" fmla="*/ 83 h 83"/>
                <a:gd name="T14" fmla="*/ 85 w 325"/>
                <a:gd name="T15" fmla="*/ 83 h 83"/>
                <a:gd name="T16" fmla="*/ 97 w 325"/>
                <a:gd name="T17" fmla="*/ 83 h 83"/>
                <a:gd name="T18" fmla="*/ 229 w 325"/>
                <a:gd name="T19" fmla="*/ 83 h 83"/>
                <a:gd name="T20" fmla="*/ 243 w 325"/>
                <a:gd name="T21" fmla="*/ 83 h 83"/>
                <a:gd name="T22" fmla="*/ 325 w 325"/>
                <a:gd name="T23" fmla="*/ 83 h 83"/>
                <a:gd name="T24" fmla="*/ 319 w 325"/>
                <a:gd name="T25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83">
                  <a:moveTo>
                    <a:pt x="319" y="58"/>
                  </a:move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229" y="83"/>
                    <a:pt x="229" y="83"/>
                    <a:pt x="229" y="83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325" y="83"/>
                    <a:pt x="325" y="83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</a:path>
              </a:pathLst>
            </a:custGeom>
            <a:solidFill>
              <a:srgbClr val="27E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sļïḍé">
              <a:extLst>
                <a:ext uri="{FF2B5EF4-FFF2-40B4-BE49-F238E27FC236}">
                  <a16:creationId xmlns:a16="http://schemas.microsoft.com/office/drawing/2014/main" id="{073ECA68-973E-414D-BE2B-FCA78AECC682}"/>
                </a:ext>
              </a:extLst>
            </p:cNvPr>
            <p:cNvSpPr/>
            <p:nvPr/>
          </p:nvSpPr>
          <p:spPr bwMode="auto">
            <a:xfrm>
              <a:off x="5692776" y="4475163"/>
              <a:ext cx="1309688" cy="333375"/>
            </a:xfrm>
            <a:custGeom>
              <a:avLst/>
              <a:gdLst>
                <a:gd name="T0" fmla="*/ 51 w 325"/>
                <a:gd name="T1" fmla="*/ 37 h 83"/>
                <a:gd name="T2" fmla="*/ 88 w 325"/>
                <a:gd name="T3" fmla="*/ 58 h 83"/>
                <a:gd name="T4" fmla="*/ 164 w 325"/>
                <a:gd name="T5" fmla="*/ 3 h 83"/>
                <a:gd name="T6" fmla="*/ 238 w 325"/>
                <a:gd name="T7" fmla="*/ 56 h 83"/>
                <a:gd name="T8" fmla="*/ 279 w 325"/>
                <a:gd name="T9" fmla="*/ 37 h 83"/>
                <a:gd name="T10" fmla="*/ 319 w 325"/>
                <a:gd name="T11" fmla="*/ 62 h 83"/>
                <a:gd name="T12" fmla="*/ 325 w 325"/>
                <a:gd name="T13" fmla="*/ 83 h 83"/>
                <a:gd name="T14" fmla="*/ 319 w 325"/>
                <a:gd name="T15" fmla="*/ 58 h 83"/>
                <a:gd name="T16" fmla="*/ 279 w 325"/>
                <a:gd name="T17" fmla="*/ 33 h 83"/>
                <a:gd name="T18" fmla="*/ 238 w 325"/>
                <a:gd name="T19" fmla="*/ 53 h 83"/>
                <a:gd name="T20" fmla="*/ 164 w 325"/>
                <a:gd name="T21" fmla="*/ 0 h 83"/>
                <a:gd name="T22" fmla="*/ 88 w 325"/>
                <a:gd name="T23" fmla="*/ 55 h 83"/>
                <a:gd name="T24" fmla="*/ 51 w 325"/>
                <a:gd name="T25" fmla="*/ 33 h 83"/>
                <a:gd name="T26" fmla="*/ 1 w 325"/>
                <a:gd name="T27" fmla="*/ 83 h 83"/>
                <a:gd name="T28" fmla="*/ 1 w 325"/>
                <a:gd name="T29" fmla="*/ 83 h 83"/>
                <a:gd name="T30" fmla="*/ 51 w 325"/>
                <a:gd name="T31" fmla="*/ 3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83">
                  <a:moveTo>
                    <a:pt x="51" y="37"/>
                  </a:moveTo>
                  <a:cubicBezTo>
                    <a:pt x="66" y="37"/>
                    <a:pt x="80" y="46"/>
                    <a:pt x="88" y="58"/>
                  </a:cubicBezTo>
                  <a:cubicBezTo>
                    <a:pt x="99" y="26"/>
                    <a:pt x="129" y="3"/>
                    <a:pt x="164" y="3"/>
                  </a:cubicBezTo>
                  <a:cubicBezTo>
                    <a:pt x="198" y="3"/>
                    <a:pt x="228" y="26"/>
                    <a:pt x="238" y="56"/>
                  </a:cubicBezTo>
                  <a:cubicBezTo>
                    <a:pt x="247" y="44"/>
                    <a:pt x="262" y="36"/>
                    <a:pt x="279" y="37"/>
                  </a:cubicBezTo>
                  <a:cubicBezTo>
                    <a:pt x="296" y="37"/>
                    <a:pt x="311" y="47"/>
                    <a:pt x="319" y="62"/>
                  </a:cubicBezTo>
                  <a:cubicBezTo>
                    <a:pt x="323" y="69"/>
                    <a:pt x="325" y="76"/>
                    <a:pt x="325" y="83"/>
                  </a:cubicBezTo>
                  <a:cubicBezTo>
                    <a:pt x="325" y="75"/>
                    <a:pt x="324" y="67"/>
                    <a:pt x="319" y="58"/>
                  </a:cubicBezTo>
                  <a:cubicBezTo>
                    <a:pt x="311" y="43"/>
                    <a:pt x="296" y="33"/>
                    <a:pt x="279" y="33"/>
                  </a:cubicBezTo>
                  <a:cubicBezTo>
                    <a:pt x="262" y="32"/>
                    <a:pt x="247" y="40"/>
                    <a:pt x="238" y="53"/>
                  </a:cubicBezTo>
                  <a:cubicBezTo>
                    <a:pt x="228" y="22"/>
                    <a:pt x="198" y="0"/>
                    <a:pt x="164" y="0"/>
                  </a:cubicBezTo>
                  <a:cubicBezTo>
                    <a:pt x="129" y="0"/>
                    <a:pt x="99" y="23"/>
                    <a:pt x="88" y="55"/>
                  </a:cubicBezTo>
                  <a:cubicBezTo>
                    <a:pt x="80" y="42"/>
                    <a:pt x="66" y="33"/>
                    <a:pt x="51" y="33"/>
                  </a:cubicBezTo>
                  <a:cubicBezTo>
                    <a:pt x="23" y="32"/>
                    <a:pt x="0" y="55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2" y="57"/>
                    <a:pt x="24" y="36"/>
                    <a:pt x="51" y="37"/>
                  </a:cubicBezTo>
                </a:path>
              </a:pathLst>
            </a:custGeom>
            <a:solidFill>
              <a:srgbClr val="7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ṥḻîḓè">
              <a:extLst>
                <a:ext uri="{FF2B5EF4-FFF2-40B4-BE49-F238E27FC236}">
                  <a16:creationId xmlns:a16="http://schemas.microsoft.com/office/drawing/2014/main" id="{49F4CC4C-04C7-4E9B-B3B8-5F871CEB4BB4}"/>
                </a:ext>
              </a:extLst>
            </p:cNvPr>
            <p:cNvSpPr/>
            <p:nvPr/>
          </p:nvSpPr>
          <p:spPr bwMode="auto">
            <a:xfrm>
              <a:off x="3392489" y="5629276"/>
              <a:ext cx="3806825" cy="173038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śḻïde">
              <a:extLst>
                <a:ext uri="{FF2B5EF4-FFF2-40B4-BE49-F238E27FC236}">
                  <a16:creationId xmlns:a16="http://schemas.microsoft.com/office/drawing/2014/main" id="{3A23BF09-D8B2-476F-86C3-D20C0221E4EC}"/>
                </a:ext>
              </a:extLst>
            </p:cNvPr>
            <p:cNvSpPr/>
            <p:nvPr/>
          </p:nvSpPr>
          <p:spPr bwMode="auto">
            <a:xfrm>
              <a:off x="7662864" y="5649913"/>
              <a:ext cx="1084263" cy="133350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ṩḷîďè">
              <a:extLst>
                <a:ext uri="{FF2B5EF4-FFF2-40B4-BE49-F238E27FC236}">
                  <a16:creationId xmlns:a16="http://schemas.microsoft.com/office/drawing/2014/main" id="{C6F1E7AD-C427-4217-8F1B-6D7BB6B8AE4F}"/>
                </a:ext>
              </a:extLst>
            </p:cNvPr>
            <p:cNvSpPr/>
            <p:nvPr/>
          </p:nvSpPr>
          <p:spPr bwMode="auto">
            <a:xfrm>
              <a:off x="4537076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slídê">
              <a:extLst>
                <a:ext uri="{FF2B5EF4-FFF2-40B4-BE49-F238E27FC236}">
                  <a16:creationId xmlns:a16="http://schemas.microsoft.com/office/drawing/2014/main" id="{BA53AA4F-EAAA-4C85-BBBC-247E7EEAA54C}"/>
                </a:ext>
              </a:extLst>
            </p:cNvPr>
            <p:cNvSpPr/>
            <p:nvPr/>
          </p:nvSpPr>
          <p:spPr bwMode="auto">
            <a:xfrm>
              <a:off x="4762501" y="5867401"/>
              <a:ext cx="101600" cy="23813"/>
            </a:xfrm>
            <a:prstGeom prst="ellipse">
              <a:avLst/>
            </a:prstGeom>
            <a:solidFill>
              <a:srgbClr val="009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ṥḻîḍé">
              <a:extLst>
                <a:ext uri="{FF2B5EF4-FFF2-40B4-BE49-F238E27FC236}">
                  <a16:creationId xmlns:a16="http://schemas.microsoft.com/office/drawing/2014/main" id="{C2150EBC-D7A5-43EA-BEF9-2B85543EC938}"/>
                </a:ext>
              </a:extLst>
            </p:cNvPr>
            <p:cNvSpPr/>
            <p:nvPr/>
          </p:nvSpPr>
          <p:spPr bwMode="auto">
            <a:xfrm>
              <a:off x="6245226" y="2847976"/>
              <a:ext cx="84138" cy="398463"/>
            </a:xfrm>
            <a:custGeom>
              <a:avLst/>
              <a:gdLst>
                <a:gd name="T0" fmla="*/ 10 w 21"/>
                <a:gd name="T1" fmla="*/ 99 h 99"/>
                <a:gd name="T2" fmla="*/ 0 w 21"/>
                <a:gd name="T3" fmla="*/ 88 h 99"/>
                <a:gd name="T4" fmla="*/ 0 w 21"/>
                <a:gd name="T5" fmla="*/ 10 h 99"/>
                <a:gd name="T6" fmla="*/ 10 w 21"/>
                <a:gd name="T7" fmla="*/ 0 h 99"/>
                <a:gd name="T8" fmla="*/ 21 w 21"/>
                <a:gd name="T9" fmla="*/ 10 h 99"/>
                <a:gd name="T10" fmla="*/ 21 w 21"/>
                <a:gd name="T11" fmla="*/ 88 h 99"/>
                <a:gd name="T12" fmla="*/ 10 w 21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9">
                  <a:moveTo>
                    <a:pt x="10" y="99"/>
                  </a:moveTo>
                  <a:cubicBezTo>
                    <a:pt x="4" y="99"/>
                    <a:pt x="0" y="94"/>
                    <a:pt x="0" y="8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94"/>
                    <a:pt x="16" y="99"/>
                    <a:pt x="10" y="99"/>
                  </a:cubicBezTo>
                </a:path>
              </a:pathLst>
            </a:custGeom>
            <a:solidFill>
              <a:srgbClr val="080A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Slïḋê">
              <a:extLst>
                <a:ext uri="{FF2B5EF4-FFF2-40B4-BE49-F238E27FC236}">
                  <a16:creationId xmlns:a16="http://schemas.microsoft.com/office/drawing/2014/main" id="{066C88C6-B460-4D60-AA14-AFF851908B3F}"/>
                </a:ext>
              </a:extLst>
            </p:cNvPr>
            <p:cNvSpPr/>
            <p:nvPr/>
          </p:nvSpPr>
          <p:spPr bwMode="auto">
            <a:xfrm>
              <a:off x="4287839" y="2312988"/>
              <a:ext cx="1997075" cy="3405188"/>
            </a:xfrm>
            <a:custGeom>
              <a:avLst/>
              <a:gdLst>
                <a:gd name="T0" fmla="*/ 429 w 496"/>
                <a:gd name="T1" fmla="*/ 846 h 846"/>
                <a:gd name="T2" fmla="*/ 67 w 496"/>
                <a:gd name="T3" fmla="*/ 846 h 846"/>
                <a:gd name="T4" fmla="*/ 0 w 496"/>
                <a:gd name="T5" fmla="*/ 778 h 846"/>
                <a:gd name="T6" fmla="*/ 0 w 496"/>
                <a:gd name="T7" fmla="*/ 68 h 846"/>
                <a:gd name="T8" fmla="*/ 67 w 496"/>
                <a:gd name="T9" fmla="*/ 0 h 846"/>
                <a:gd name="T10" fmla="*/ 429 w 496"/>
                <a:gd name="T11" fmla="*/ 0 h 846"/>
                <a:gd name="T12" fmla="*/ 496 w 496"/>
                <a:gd name="T13" fmla="*/ 68 h 846"/>
                <a:gd name="T14" fmla="*/ 496 w 496"/>
                <a:gd name="T15" fmla="*/ 778 h 846"/>
                <a:gd name="T16" fmla="*/ 429 w 496"/>
                <a:gd name="T17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846">
                  <a:moveTo>
                    <a:pt x="429" y="846"/>
                  </a:moveTo>
                  <a:cubicBezTo>
                    <a:pt x="67" y="846"/>
                    <a:pt x="67" y="846"/>
                    <a:pt x="67" y="846"/>
                  </a:cubicBezTo>
                  <a:cubicBezTo>
                    <a:pt x="30" y="846"/>
                    <a:pt x="0" y="815"/>
                    <a:pt x="0" y="77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7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66" y="0"/>
                    <a:pt x="496" y="31"/>
                    <a:pt x="496" y="68"/>
                  </a:cubicBezTo>
                  <a:cubicBezTo>
                    <a:pt x="496" y="778"/>
                    <a:pt x="496" y="778"/>
                    <a:pt x="496" y="778"/>
                  </a:cubicBezTo>
                  <a:cubicBezTo>
                    <a:pt x="496" y="815"/>
                    <a:pt x="466" y="846"/>
                    <a:pt x="429" y="846"/>
                  </a:cubicBezTo>
                </a:path>
              </a:pathLst>
            </a:cu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şlïďé">
              <a:extLst>
                <a:ext uri="{FF2B5EF4-FFF2-40B4-BE49-F238E27FC236}">
                  <a16:creationId xmlns:a16="http://schemas.microsoft.com/office/drawing/2014/main" id="{18B98EB9-6F66-4C1A-95EF-D24702C147BB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ṥ1iďè">
              <a:extLst>
                <a:ext uri="{FF2B5EF4-FFF2-40B4-BE49-F238E27FC236}">
                  <a16:creationId xmlns:a16="http://schemas.microsoft.com/office/drawing/2014/main" id="{E465037C-25D5-40AC-A05C-7BE0F4824359}"/>
                </a:ext>
              </a:extLst>
            </p:cNvPr>
            <p:cNvSpPr/>
            <p:nvPr/>
          </p:nvSpPr>
          <p:spPr bwMode="auto">
            <a:xfrm>
              <a:off x="4376739" y="2417763"/>
              <a:ext cx="1816100" cy="3208338"/>
            </a:xfrm>
            <a:custGeom>
              <a:avLst/>
              <a:gdLst>
                <a:gd name="T0" fmla="*/ 403 w 451"/>
                <a:gd name="T1" fmla="*/ 795 h 797"/>
                <a:gd name="T2" fmla="*/ 403 w 451"/>
                <a:gd name="T3" fmla="*/ 793 h 797"/>
                <a:gd name="T4" fmla="*/ 49 w 451"/>
                <a:gd name="T5" fmla="*/ 793 h 797"/>
                <a:gd name="T6" fmla="*/ 17 w 451"/>
                <a:gd name="T7" fmla="*/ 780 h 797"/>
                <a:gd name="T8" fmla="*/ 4 w 451"/>
                <a:gd name="T9" fmla="*/ 748 h 797"/>
                <a:gd name="T10" fmla="*/ 4 w 451"/>
                <a:gd name="T11" fmla="*/ 49 h 797"/>
                <a:gd name="T12" fmla="*/ 17 w 451"/>
                <a:gd name="T13" fmla="*/ 17 h 797"/>
                <a:gd name="T14" fmla="*/ 49 w 451"/>
                <a:gd name="T15" fmla="*/ 4 h 797"/>
                <a:gd name="T16" fmla="*/ 403 w 451"/>
                <a:gd name="T17" fmla="*/ 4 h 797"/>
                <a:gd name="T18" fmla="*/ 434 w 451"/>
                <a:gd name="T19" fmla="*/ 17 h 797"/>
                <a:gd name="T20" fmla="*/ 447 w 451"/>
                <a:gd name="T21" fmla="*/ 49 h 797"/>
                <a:gd name="T22" fmla="*/ 447 w 451"/>
                <a:gd name="T23" fmla="*/ 748 h 797"/>
                <a:gd name="T24" fmla="*/ 434 w 451"/>
                <a:gd name="T25" fmla="*/ 780 h 797"/>
                <a:gd name="T26" fmla="*/ 403 w 451"/>
                <a:gd name="T27" fmla="*/ 793 h 797"/>
                <a:gd name="T28" fmla="*/ 403 w 451"/>
                <a:gd name="T29" fmla="*/ 795 h 797"/>
                <a:gd name="T30" fmla="*/ 403 w 451"/>
                <a:gd name="T31" fmla="*/ 797 h 797"/>
                <a:gd name="T32" fmla="*/ 451 w 451"/>
                <a:gd name="T33" fmla="*/ 748 h 797"/>
                <a:gd name="T34" fmla="*/ 451 w 451"/>
                <a:gd name="T35" fmla="*/ 49 h 797"/>
                <a:gd name="T36" fmla="*/ 403 w 451"/>
                <a:gd name="T37" fmla="*/ 0 h 797"/>
                <a:gd name="T38" fmla="*/ 49 w 451"/>
                <a:gd name="T39" fmla="*/ 0 h 797"/>
                <a:gd name="T40" fmla="*/ 0 w 451"/>
                <a:gd name="T41" fmla="*/ 49 h 797"/>
                <a:gd name="T42" fmla="*/ 0 w 451"/>
                <a:gd name="T43" fmla="*/ 748 h 797"/>
                <a:gd name="T44" fmla="*/ 49 w 451"/>
                <a:gd name="T45" fmla="*/ 797 h 797"/>
                <a:gd name="T46" fmla="*/ 403 w 451"/>
                <a:gd name="T47" fmla="*/ 797 h 797"/>
                <a:gd name="T48" fmla="*/ 403 w 451"/>
                <a:gd name="T49" fmla="*/ 795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1" h="797">
                  <a:moveTo>
                    <a:pt x="403" y="795"/>
                  </a:moveTo>
                  <a:cubicBezTo>
                    <a:pt x="403" y="793"/>
                    <a:pt x="403" y="793"/>
                    <a:pt x="403" y="793"/>
                  </a:cubicBezTo>
                  <a:cubicBezTo>
                    <a:pt x="49" y="793"/>
                    <a:pt x="49" y="793"/>
                    <a:pt x="49" y="793"/>
                  </a:cubicBezTo>
                  <a:cubicBezTo>
                    <a:pt x="37" y="793"/>
                    <a:pt x="26" y="788"/>
                    <a:pt x="17" y="780"/>
                  </a:cubicBezTo>
                  <a:cubicBezTo>
                    <a:pt x="9" y="772"/>
                    <a:pt x="4" y="761"/>
                    <a:pt x="4" y="74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37"/>
                    <a:pt x="9" y="26"/>
                    <a:pt x="17" y="17"/>
                  </a:cubicBezTo>
                  <a:cubicBezTo>
                    <a:pt x="26" y="9"/>
                    <a:pt x="37" y="4"/>
                    <a:pt x="49" y="4"/>
                  </a:cubicBezTo>
                  <a:cubicBezTo>
                    <a:pt x="403" y="4"/>
                    <a:pt x="403" y="4"/>
                    <a:pt x="403" y="4"/>
                  </a:cubicBezTo>
                  <a:cubicBezTo>
                    <a:pt x="415" y="4"/>
                    <a:pt x="426" y="9"/>
                    <a:pt x="434" y="17"/>
                  </a:cubicBezTo>
                  <a:cubicBezTo>
                    <a:pt x="442" y="26"/>
                    <a:pt x="447" y="37"/>
                    <a:pt x="447" y="49"/>
                  </a:cubicBezTo>
                  <a:cubicBezTo>
                    <a:pt x="447" y="748"/>
                    <a:pt x="447" y="748"/>
                    <a:pt x="447" y="748"/>
                  </a:cubicBezTo>
                  <a:cubicBezTo>
                    <a:pt x="447" y="761"/>
                    <a:pt x="442" y="772"/>
                    <a:pt x="434" y="780"/>
                  </a:cubicBezTo>
                  <a:cubicBezTo>
                    <a:pt x="426" y="788"/>
                    <a:pt x="415" y="793"/>
                    <a:pt x="403" y="793"/>
                  </a:cubicBezTo>
                  <a:cubicBezTo>
                    <a:pt x="403" y="795"/>
                    <a:pt x="403" y="795"/>
                    <a:pt x="403" y="795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29" y="797"/>
                    <a:pt x="451" y="775"/>
                    <a:pt x="451" y="748"/>
                  </a:cubicBezTo>
                  <a:cubicBezTo>
                    <a:pt x="451" y="49"/>
                    <a:pt x="451" y="49"/>
                    <a:pt x="451" y="49"/>
                  </a:cubicBezTo>
                  <a:cubicBezTo>
                    <a:pt x="451" y="22"/>
                    <a:pt x="429" y="0"/>
                    <a:pt x="40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0" y="775"/>
                    <a:pt x="22" y="797"/>
                    <a:pt x="49" y="797"/>
                  </a:cubicBezTo>
                  <a:cubicBezTo>
                    <a:pt x="403" y="797"/>
                    <a:pt x="403" y="797"/>
                    <a:pt x="403" y="797"/>
                  </a:cubicBezTo>
                  <a:cubicBezTo>
                    <a:pt x="403" y="795"/>
                    <a:pt x="403" y="795"/>
                    <a:pt x="403" y="795"/>
                  </a:cubicBezTo>
                </a:path>
              </a:pathLst>
            </a:custGeom>
            <a:solidFill>
              <a:srgbClr val="0B0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ṡlide">
              <a:extLst>
                <a:ext uri="{FF2B5EF4-FFF2-40B4-BE49-F238E27FC236}">
                  <a16:creationId xmlns:a16="http://schemas.microsoft.com/office/drawing/2014/main" id="{A4C9CFBB-3BA3-4E31-B8F4-E89E44E74B13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3192463"/>
            </a:xfrm>
            <a:custGeom>
              <a:avLst/>
              <a:gdLst>
                <a:gd name="T0" fmla="*/ 401 w 447"/>
                <a:gd name="T1" fmla="*/ 793 h 793"/>
                <a:gd name="T2" fmla="*/ 47 w 447"/>
                <a:gd name="T3" fmla="*/ 793 h 793"/>
                <a:gd name="T4" fmla="*/ 0 w 447"/>
                <a:gd name="T5" fmla="*/ 746 h 793"/>
                <a:gd name="T6" fmla="*/ 0 w 447"/>
                <a:gd name="T7" fmla="*/ 47 h 793"/>
                <a:gd name="T8" fmla="*/ 47 w 447"/>
                <a:gd name="T9" fmla="*/ 0 h 793"/>
                <a:gd name="T10" fmla="*/ 401 w 447"/>
                <a:gd name="T11" fmla="*/ 0 h 793"/>
                <a:gd name="T12" fmla="*/ 447 w 447"/>
                <a:gd name="T13" fmla="*/ 47 h 793"/>
                <a:gd name="T14" fmla="*/ 447 w 447"/>
                <a:gd name="T15" fmla="*/ 746 h 793"/>
                <a:gd name="T16" fmla="*/ 401 w 447"/>
                <a:gd name="T17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7" h="793">
                  <a:moveTo>
                    <a:pt x="401" y="793"/>
                  </a:moveTo>
                  <a:cubicBezTo>
                    <a:pt x="47" y="793"/>
                    <a:pt x="47" y="793"/>
                    <a:pt x="47" y="793"/>
                  </a:cubicBezTo>
                  <a:cubicBezTo>
                    <a:pt x="21" y="793"/>
                    <a:pt x="0" y="772"/>
                    <a:pt x="0" y="7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26" y="0"/>
                    <a:pt x="447" y="21"/>
                    <a:pt x="447" y="47"/>
                  </a:cubicBezTo>
                  <a:cubicBezTo>
                    <a:pt x="447" y="746"/>
                    <a:pt x="447" y="746"/>
                    <a:pt x="447" y="746"/>
                  </a:cubicBezTo>
                  <a:cubicBezTo>
                    <a:pt x="447" y="772"/>
                    <a:pt x="426" y="793"/>
                    <a:pt x="401" y="793"/>
                  </a:cubicBezTo>
                </a:path>
              </a:pathLst>
            </a:custGeom>
            <a:solidFill>
              <a:srgbClr val="007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ľiḍe">
              <a:extLst>
                <a:ext uri="{FF2B5EF4-FFF2-40B4-BE49-F238E27FC236}">
                  <a16:creationId xmlns:a16="http://schemas.microsoft.com/office/drawing/2014/main" id="{1DDDAE5D-4822-4A74-9F99-F90286771939}"/>
                </a:ext>
              </a:extLst>
            </p:cNvPr>
            <p:cNvSpPr/>
            <p:nvPr/>
          </p:nvSpPr>
          <p:spPr bwMode="auto">
            <a:xfrm>
              <a:off x="4384676" y="2425701"/>
              <a:ext cx="1800225" cy="2459038"/>
            </a:xfrm>
            <a:custGeom>
              <a:avLst/>
              <a:gdLst>
                <a:gd name="T0" fmla="*/ 406 w 447"/>
                <a:gd name="T1" fmla="*/ 0 h 611"/>
                <a:gd name="T2" fmla="*/ 42 w 447"/>
                <a:gd name="T3" fmla="*/ 0 h 611"/>
                <a:gd name="T4" fmla="*/ 0 w 447"/>
                <a:gd name="T5" fmla="*/ 42 h 611"/>
                <a:gd name="T6" fmla="*/ 0 w 447"/>
                <a:gd name="T7" fmla="*/ 611 h 611"/>
                <a:gd name="T8" fmla="*/ 247 w 447"/>
                <a:gd name="T9" fmla="*/ 611 h 611"/>
                <a:gd name="T10" fmla="*/ 247 w 447"/>
                <a:gd name="T11" fmla="*/ 470 h 611"/>
                <a:gd name="T12" fmla="*/ 407 w 447"/>
                <a:gd name="T13" fmla="*/ 470 h 611"/>
                <a:gd name="T14" fmla="*/ 407 w 447"/>
                <a:gd name="T15" fmla="*/ 430 h 611"/>
                <a:gd name="T16" fmla="*/ 447 w 447"/>
                <a:gd name="T17" fmla="*/ 430 h 611"/>
                <a:gd name="T18" fmla="*/ 447 w 447"/>
                <a:gd name="T19" fmla="*/ 42 h 611"/>
                <a:gd name="T20" fmla="*/ 406 w 447"/>
                <a:gd name="T21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" h="611">
                  <a:moveTo>
                    <a:pt x="40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247" y="611"/>
                    <a:pt x="247" y="611"/>
                    <a:pt x="247" y="611"/>
                  </a:cubicBezTo>
                  <a:cubicBezTo>
                    <a:pt x="247" y="470"/>
                    <a:pt x="247" y="470"/>
                    <a:pt x="247" y="470"/>
                  </a:cubicBezTo>
                  <a:cubicBezTo>
                    <a:pt x="407" y="470"/>
                    <a:pt x="407" y="470"/>
                    <a:pt x="407" y="470"/>
                  </a:cubicBezTo>
                  <a:cubicBezTo>
                    <a:pt x="407" y="430"/>
                    <a:pt x="407" y="430"/>
                    <a:pt x="407" y="430"/>
                  </a:cubicBezTo>
                  <a:cubicBezTo>
                    <a:pt x="447" y="430"/>
                    <a:pt x="447" y="430"/>
                    <a:pt x="447" y="430"/>
                  </a:cubicBezTo>
                  <a:cubicBezTo>
                    <a:pt x="447" y="42"/>
                    <a:pt x="447" y="42"/>
                    <a:pt x="447" y="42"/>
                  </a:cubicBezTo>
                  <a:cubicBezTo>
                    <a:pt x="447" y="19"/>
                    <a:pt x="429" y="0"/>
                    <a:pt x="406" y="0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$ḻíḍe">
              <a:extLst>
                <a:ext uri="{FF2B5EF4-FFF2-40B4-BE49-F238E27FC236}">
                  <a16:creationId xmlns:a16="http://schemas.microsoft.com/office/drawing/2014/main" id="{EC6C191A-1579-4151-97F1-EFCCF6E000D0}"/>
                </a:ext>
              </a:extLst>
            </p:cNvPr>
            <p:cNvSpPr/>
            <p:nvPr/>
          </p:nvSpPr>
          <p:spPr bwMode="auto">
            <a:xfrm>
              <a:off x="4589464" y="36449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0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0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0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šlïḑê">
              <a:extLst>
                <a:ext uri="{FF2B5EF4-FFF2-40B4-BE49-F238E27FC236}">
                  <a16:creationId xmlns:a16="http://schemas.microsoft.com/office/drawing/2014/main" id="{F38FF77E-CF6E-4AF2-867A-B474F10F562D}"/>
                </a:ext>
              </a:extLst>
            </p:cNvPr>
            <p:cNvSpPr/>
            <p:nvPr/>
          </p:nvSpPr>
          <p:spPr bwMode="auto">
            <a:xfrm>
              <a:off x="4602164" y="3657601"/>
              <a:ext cx="566738" cy="566738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1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lîdé">
              <a:extLst>
                <a:ext uri="{FF2B5EF4-FFF2-40B4-BE49-F238E27FC236}">
                  <a16:creationId xmlns:a16="http://schemas.microsoft.com/office/drawing/2014/main" id="{522FB939-2077-419D-B9F6-6EDA4DB64FD6}"/>
                </a:ext>
              </a:extLst>
            </p:cNvPr>
            <p:cNvSpPr/>
            <p:nvPr/>
          </p:nvSpPr>
          <p:spPr bwMode="auto">
            <a:xfrm>
              <a:off x="4589464" y="2908301"/>
              <a:ext cx="592138" cy="592138"/>
            </a:xfrm>
            <a:custGeom>
              <a:avLst/>
              <a:gdLst>
                <a:gd name="T0" fmla="*/ 120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0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0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0" y="0"/>
                  </a:cubicBezTo>
                  <a:close/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ļíḑe">
              <a:extLst>
                <a:ext uri="{FF2B5EF4-FFF2-40B4-BE49-F238E27FC236}">
                  <a16:creationId xmlns:a16="http://schemas.microsoft.com/office/drawing/2014/main" id="{6AB4BE11-6AE5-46E4-A6A5-F4231FAF077D}"/>
                </a:ext>
              </a:extLst>
            </p:cNvPr>
            <p:cNvSpPr/>
            <p:nvPr/>
          </p:nvSpPr>
          <p:spPr bwMode="auto">
            <a:xfrm>
              <a:off x="4602164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1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  <a:close/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ṩḻiḍe">
              <a:extLst>
                <a:ext uri="{FF2B5EF4-FFF2-40B4-BE49-F238E27FC236}">
                  <a16:creationId xmlns:a16="http://schemas.microsoft.com/office/drawing/2014/main" id="{EFC546EB-A1AF-4A78-862B-18442D5AACFD}"/>
                </a:ext>
              </a:extLst>
            </p:cNvPr>
            <p:cNvSpPr/>
            <p:nvPr/>
          </p:nvSpPr>
          <p:spPr bwMode="auto">
            <a:xfrm>
              <a:off x="4602164" y="3387726"/>
              <a:ext cx="566738" cy="101600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  <a:close/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šļiḍé">
              <a:extLst>
                <a:ext uri="{FF2B5EF4-FFF2-40B4-BE49-F238E27FC236}">
                  <a16:creationId xmlns:a16="http://schemas.microsoft.com/office/drawing/2014/main" id="{E7443A88-C460-4C29-88E3-F6604BB37912}"/>
                </a:ext>
              </a:extLst>
            </p:cNvPr>
            <p:cNvSpPr/>
            <p:nvPr/>
          </p:nvSpPr>
          <p:spPr bwMode="auto">
            <a:xfrm>
              <a:off x="5391151" y="2908301"/>
              <a:ext cx="592138" cy="592138"/>
            </a:xfrm>
            <a:custGeom>
              <a:avLst/>
              <a:gdLst>
                <a:gd name="T0" fmla="*/ 121 w 147"/>
                <a:gd name="T1" fmla="*/ 0 h 147"/>
                <a:gd name="T2" fmla="*/ 26 w 147"/>
                <a:gd name="T3" fmla="*/ 0 h 147"/>
                <a:gd name="T4" fmla="*/ 0 w 147"/>
                <a:gd name="T5" fmla="*/ 26 h 147"/>
                <a:gd name="T6" fmla="*/ 0 w 147"/>
                <a:gd name="T7" fmla="*/ 121 h 147"/>
                <a:gd name="T8" fmla="*/ 26 w 147"/>
                <a:gd name="T9" fmla="*/ 147 h 147"/>
                <a:gd name="T10" fmla="*/ 121 w 147"/>
                <a:gd name="T11" fmla="*/ 147 h 147"/>
                <a:gd name="T12" fmla="*/ 147 w 147"/>
                <a:gd name="T13" fmla="*/ 121 h 147"/>
                <a:gd name="T14" fmla="*/ 147 w 147"/>
                <a:gd name="T15" fmla="*/ 26 h 147"/>
                <a:gd name="T16" fmla="*/ 121 w 147"/>
                <a:gd name="T1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47">
                  <a:moveTo>
                    <a:pt x="12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5"/>
                    <a:pt x="12" y="147"/>
                    <a:pt x="26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35" y="147"/>
                    <a:pt x="147" y="135"/>
                    <a:pt x="147" y="121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12"/>
                    <a:pt x="135" y="0"/>
                    <a:pt x="121" y="0"/>
                  </a:cubicBezTo>
                </a:path>
              </a:pathLst>
            </a:custGeom>
            <a:solidFill>
              <a:srgbClr val="4E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ş1ïḋe">
              <a:extLst>
                <a:ext uri="{FF2B5EF4-FFF2-40B4-BE49-F238E27FC236}">
                  <a16:creationId xmlns:a16="http://schemas.microsoft.com/office/drawing/2014/main" id="{82D63452-E21F-4F66-9EEE-76FE307C903F}"/>
                </a:ext>
              </a:extLst>
            </p:cNvPr>
            <p:cNvSpPr/>
            <p:nvPr/>
          </p:nvSpPr>
          <p:spPr bwMode="auto">
            <a:xfrm>
              <a:off x="5403851" y="2921001"/>
              <a:ext cx="566738" cy="568325"/>
            </a:xfrm>
            <a:custGeom>
              <a:avLst/>
              <a:gdLst>
                <a:gd name="T0" fmla="*/ 115 w 141"/>
                <a:gd name="T1" fmla="*/ 141 h 141"/>
                <a:gd name="T2" fmla="*/ 26 w 141"/>
                <a:gd name="T3" fmla="*/ 141 h 141"/>
                <a:gd name="T4" fmla="*/ 0 w 141"/>
                <a:gd name="T5" fmla="*/ 115 h 141"/>
                <a:gd name="T6" fmla="*/ 0 w 141"/>
                <a:gd name="T7" fmla="*/ 26 h 141"/>
                <a:gd name="T8" fmla="*/ 26 w 141"/>
                <a:gd name="T9" fmla="*/ 0 h 141"/>
                <a:gd name="T10" fmla="*/ 115 w 141"/>
                <a:gd name="T11" fmla="*/ 0 h 141"/>
                <a:gd name="T12" fmla="*/ 141 w 141"/>
                <a:gd name="T13" fmla="*/ 26 h 141"/>
                <a:gd name="T14" fmla="*/ 141 w 141"/>
                <a:gd name="T15" fmla="*/ 115 h 141"/>
                <a:gd name="T16" fmla="*/ 115 w 141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1">
                  <a:moveTo>
                    <a:pt x="115" y="141"/>
                  </a:moveTo>
                  <a:cubicBezTo>
                    <a:pt x="26" y="141"/>
                    <a:pt x="26" y="141"/>
                    <a:pt x="26" y="141"/>
                  </a:cubicBezTo>
                  <a:cubicBezTo>
                    <a:pt x="12" y="141"/>
                    <a:pt x="0" y="129"/>
                    <a:pt x="0" y="11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9" y="0"/>
                    <a:pt x="141" y="12"/>
                    <a:pt x="141" y="26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1" y="129"/>
                    <a:pt x="129" y="141"/>
                    <a:pt x="115" y="141"/>
                  </a:cubicBezTo>
                </a:path>
              </a:pathLst>
            </a:custGeom>
            <a:solidFill>
              <a:srgbClr val="005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ḻíďe">
              <a:extLst>
                <a:ext uri="{FF2B5EF4-FFF2-40B4-BE49-F238E27FC236}">
                  <a16:creationId xmlns:a16="http://schemas.microsoft.com/office/drawing/2014/main" id="{ABBC458B-EF4A-4553-91C4-DF02727D7B4A}"/>
                </a:ext>
              </a:extLst>
            </p:cNvPr>
            <p:cNvSpPr/>
            <p:nvPr/>
          </p:nvSpPr>
          <p:spPr bwMode="auto">
            <a:xfrm>
              <a:off x="5403851" y="3387726"/>
              <a:ext cx="566738" cy="101600"/>
            </a:xfrm>
            <a:custGeom>
              <a:avLst/>
              <a:gdLst>
                <a:gd name="T0" fmla="*/ 118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2 h 25"/>
                <a:gd name="T8" fmla="*/ 23 w 141"/>
                <a:gd name="T9" fmla="*/ 25 h 25"/>
                <a:gd name="T10" fmla="*/ 118 w 141"/>
                <a:gd name="T11" fmla="*/ 25 h 25"/>
                <a:gd name="T12" fmla="*/ 141 w 141"/>
                <a:gd name="T13" fmla="*/ 2 h 25"/>
                <a:gd name="T14" fmla="*/ 141 w 141"/>
                <a:gd name="T15" fmla="*/ 0 h 25"/>
                <a:gd name="T16" fmla="*/ 118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8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31" y="25"/>
                    <a:pt x="141" y="15"/>
                    <a:pt x="141" y="2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1" y="23"/>
                    <a:pt x="118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ṣ1ïḋe">
              <a:extLst>
                <a:ext uri="{FF2B5EF4-FFF2-40B4-BE49-F238E27FC236}">
                  <a16:creationId xmlns:a16="http://schemas.microsoft.com/office/drawing/2014/main" id="{BE433FFD-FAAB-4614-B211-242325296F45}"/>
                </a:ext>
              </a:extLst>
            </p:cNvPr>
            <p:cNvSpPr/>
            <p:nvPr/>
          </p:nvSpPr>
          <p:spPr bwMode="auto">
            <a:xfrm>
              <a:off x="4799014" y="3694113"/>
              <a:ext cx="173038" cy="173038"/>
            </a:xfrm>
            <a:custGeom>
              <a:avLst/>
              <a:gdLst>
                <a:gd name="T0" fmla="*/ 38 w 43"/>
                <a:gd name="T1" fmla="*/ 34 h 43"/>
                <a:gd name="T2" fmla="*/ 38 w 43"/>
                <a:gd name="T3" fmla="*/ 34 h 43"/>
                <a:gd name="T4" fmla="*/ 38 w 43"/>
                <a:gd name="T5" fmla="*/ 33 h 43"/>
                <a:gd name="T6" fmla="*/ 37 w 43"/>
                <a:gd name="T7" fmla="*/ 32 h 43"/>
                <a:gd name="T8" fmla="*/ 36 w 43"/>
                <a:gd name="T9" fmla="*/ 31 h 43"/>
                <a:gd name="T10" fmla="*/ 40 w 43"/>
                <a:gd name="T11" fmla="*/ 26 h 43"/>
                <a:gd name="T12" fmla="*/ 43 w 43"/>
                <a:gd name="T13" fmla="*/ 21 h 43"/>
                <a:gd name="T14" fmla="*/ 40 w 43"/>
                <a:gd name="T15" fmla="*/ 18 h 43"/>
                <a:gd name="T16" fmla="*/ 37 w 43"/>
                <a:gd name="T17" fmla="*/ 15 h 43"/>
                <a:gd name="T18" fmla="*/ 36 w 43"/>
                <a:gd name="T19" fmla="*/ 13 h 43"/>
                <a:gd name="T20" fmla="*/ 36 w 43"/>
                <a:gd name="T21" fmla="*/ 13 h 43"/>
                <a:gd name="T22" fmla="*/ 38 w 43"/>
                <a:gd name="T23" fmla="*/ 10 h 43"/>
                <a:gd name="T24" fmla="*/ 38 w 43"/>
                <a:gd name="T25" fmla="*/ 10 h 43"/>
                <a:gd name="T26" fmla="*/ 38 w 43"/>
                <a:gd name="T27" fmla="*/ 9 h 43"/>
                <a:gd name="T28" fmla="*/ 35 w 43"/>
                <a:gd name="T29" fmla="*/ 6 h 43"/>
                <a:gd name="T30" fmla="*/ 32 w 43"/>
                <a:gd name="T31" fmla="*/ 6 h 43"/>
                <a:gd name="T32" fmla="*/ 25 w 43"/>
                <a:gd name="T33" fmla="*/ 5 h 43"/>
                <a:gd name="T34" fmla="*/ 25 w 43"/>
                <a:gd name="T35" fmla="*/ 3 h 43"/>
                <a:gd name="T36" fmla="*/ 20 w 43"/>
                <a:gd name="T37" fmla="*/ 0 h 43"/>
                <a:gd name="T38" fmla="*/ 17 w 43"/>
                <a:gd name="T39" fmla="*/ 3 h 43"/>
                <a:gd name="T40" fmla="*/ 12 w 43"/>
                <a:gd name="T41" fmla="*/ 7 h 43"/>
                <a:gd name="T42" fmla="*/ 10 w 43"/>
                <a:gd name="T43" fmla="*/ 5 h 43"/>
                <a:gd name="T44" fmla="*/ 7 w 43"/>
                <a:gd name="T45" fmla="*/ 6 h 43"/>
                <a:gd name="T46" fmla="*/ 5 w 43"/>
                <a:gd name="T47" fmla="*/ 9 h 43"/>
                <a:gd name="T48" fmla="*/ 5 w 43"/>
                <a:gd name="T49" fmla="*/ 10 h 43"/>
                <a:gd name="T50" fmla="*/ 5 w 43"/>
                <a:gd name="T51" fmla="*/ 10 h 43"/>
                <a:gd name="T52" fmla="*/ 6 w 43"/>
                <a:gd name="T53" fmla="*/ 13 h 43"/>
                <a:gd name="T54" fmla="*/ 6 w 43"/>
                <a:gd name="T55" fmla="*/ 13 h 43"/>
                <a:gd name="T56" fmla="*/ 5 w 43"/>
                <a:gd name="T57" fmla="*/ 15 h 43"/>
                <a:gd name="T58" fmla="*/ 3 w 43"/>
                <a:gd name="T59" fmla="*/ 18 h 43"/>
                <a:gd name="T60" fmla="*/ 0 w 43"/>
                <a:gd name="T61" fmla="*/ 21 h 43"/>
                <a:gd name="T62" fmla="*/ 3 w 43"/>
                <a:gd name="T63" fmla="*/ 26 h 43"/>
                <a:gd name="T64" fmla="*/ 6 w 43"/>
                <a:gd name="T65" fmla="*/ 31 h 43"/>
                <a:gd name="T66" fmla="*/ 5 w 43"/>
                <a:gd name="T67" fmla="*/ 32 h 43"/>
                <a:gd name="T68" fmla="*/ 5 w 43"/>
                <a:gd name="T69" fmla="*/ 33 h 43"/>
                <a:gd name="T70" fmla="*/ 5 w 43"/>
                <a:gd name="T71" fmla="*/ 34 h 43"/>
                <a:gd name="T72" fmla="*/ 5 w 43"/>
                <a:gd name="T73" fmla="*/ 34 h 43"/>
                <a:gd name="T74" fmla="*/ 7 w 43"/>
                <a:gd name="T75" fmla="*/ 38 h 43"/>
                <a:gd name="T76" fmla="*/ 12 w 43"/>
                <a:gd name="T77" fmla="*/ 36 h 43"/>
                <a:gd name="T78" fmla="*/ 17 w 43"/>
                <a:gd name="T79" fmla="*/ 40 h 43"/>
                <a:gd name="T80" fmla="*/ 23 w 43"/>
                <a:gd name="T81" fmla="*/ 43 h 43"/>
                <a:gd name="T82" fmla="*/ 25 w 43"/>
                <a:gd name="T83" fmla="*/ 38 h 43"/>
                <a:gd name="T84" fmla="*/ 32 w 43"/>
                <a:gd name="T85" fmla="*/ 38 h 43"/>
                <a:gd name="T86" fmla="*/ 37 w 43"/>
                <a:gd name="T87" fmla="*/ 36 h 43"/>
                <a:gd name="T88" fmla="*/ 31 w 43"/>
                <a:gd name="T89" fmla="*/ 24 h 43"/>
                <a:gd name="T90" fmla="*/ 31 w 43"/>
                <a:gd name="T91" fmla="*/ 26 h 43"/>
                <a:gd name="T92" fmla="*/ 30 w 43"/>
                <a:gd name="T93" fmla="*/ 27 h 43"/>
                <a:gd name="T94" fmla="*/ 29 w 43"/>
                <a:gd name="T95" fmla="*/ 29 h 43"/>
                <a:gd name="T96" fmla="*/ 27 w 43"/>
                <a:gd name="T97" fmla="*/ 30 h 43"/>
                <a:gd name="T98" fmla="*/ 25 w 43"/>
                <a:gd name="T99" fmla="*/ 31 h 43"/>
                <a:gd name="T100" fmla="*/ 23 w 43"/>
                <a:gd name="T101" fmla="*/ 32 h 43"/>
                <a:gd name="T102" fmla="*/ 19 w 43"/>
                <a:gd name="T103" fmla="*/ 32 h 43"/>
                <a:gd name="T104" fmla="*/ 17 w 43"/>
                <a:gd name="T105" fmla="*/ 31 h 43"/>
                <a:gd name="T106" fmla="*/ 16 w 43"/>
                <a:gd name="T107" fmla="*/ 30 h 43"/>
                <a:gd name="T108" fmla="*/ 14 w 43"/>
                <a:gd name="T109" fmla="*/ 29 h 43"/>
                <a:gd name="T110" fmla="*/ 13 w 43"/>
                <a:gd name="T111" fmla="*/ 27 h 43"/>
                <a:gd name="T112" fmla="*/ 12 w 43"/>
                <a:gd name="T113" fmla="*/ 26 h 43"/>
                <a:gd name="T114" fmla="*/ 11 w 43"/>
                <a:gd name="T115" fmla="*/ 24 h 43"/>
                <a:gd name="T116" fmla="*/ 11 w 43"/>
                <a:gd name="T117" fmla="*/ 22 h 43"/>
                <a:gd name="T118" fmla="*/ 32 w 43"/>
                <a:gd name="T119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" h="43">
                  <a:moveTo>
                    <a:pt x="37" y="36"/>
                  </a:moveTo>
                  <a:cubicBezTo>
                    <a:pt x="38" y="35"/>
                    <a:pt x="38" y="35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32"/>
                    <a:pt x="37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29"/>
                    <a:pt x="38" y="28"/>
                    <a:pt x="38" y="26"/>
                  </a:cubicBezTo>
                  <a:cubicBezTo>
                    <a:pt x="39" y="26"/>
                    <a:pt x="39" y="26"/>
                    <a:pt x="40" y="26"/>
                  </a:cubicBezTo>
                  <a:cubicBezTo>
                    <a:pt x="41" y="26"/>
                    <a:pt x="43" y="25"/>
                    <a:pt x="43" y="24"/>
                  </a:cubicBezTo>
                  <a:cubicBezTo>
                    <a:pt x="43" y="23"/>
                    <a:pt x="43" y="22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19"/>
                    <a:pt x="41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cubicBezTo>
                    <a:pt x="38" y="17"/>
                    <a:pt x="38" y="16"/>
                    <a:pt x="37" y="15"/>
                  </a:cubicBezTo>
                  <a:cubicBezTo>
                    <a:pt x="37" y="15"/>
                    <a:pt x="37" y="14"/>
                    <a:pt x="37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2"/>
                    <a:pt x="37" y="12"/>
                    <a:pt x="37" y="12"/>
                  </a:cubicBezTo>
                  <a:cubicBezTo>
                    <a:pt x="38" y="11"/>
                    <a:pt x="38" y="11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6" y="7"/>
                    <a:pt x="35" y="6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3" y="5"/>
                    <a:pt x="32" y="5"/>
                    <a:pt x="32" y="6"/>
                  </a:cubicBezTo>
                  <a:cubicBezTo>
                    <a:pt x="31" y="6"/>
                    <a:pt x="31" y="7"/>
                    <a:pt x="30" y="7"/>
                  </a:cubicBezTo>
                  <a:cubicBezTo>
                    <a:pt x="29" y="6"/>
                    <a:pt x="27" y="5"/>
                    <a:pt x="25" y="5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2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5"/>
                  </a:cubicBezTo>
                  <a:cubicBezTo>
                    <a:pt x="15" y="5"/>
                    <a:pt x="14" y="6"/>
                    <a:pt x="12" y="7"/>
                  </a:cubicBezTo>
                  <a:cubicBezTo>
                    <a:pt x="12" y="7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5"/>
                  </a:cubicBezTo>
                  <a:cubicBezTo>
                    <a:pt x="5" y="16"/>
                    <a:pt x="5" y="17"/>
                    <a:pt x="4" y="18"/>
                  </a:cubicBezTo>
                  <a:cubicBezTo>
                    <a:pt x="4" y="18"/>
                    <a:pt x="3" y="18"/>
                    <a:pt x="3" y="18"/>
                  </a:cubicBezTo>
                  <a:cubicBezTo>
                    <a:pt x="1" y="18"/>
                    <a:pt x="0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3" y="26"/>
                    <a:pt x="4" y="26"/>
                    <a:pt x="4" y="26"/>
                  </a:cubicBezTo>
                  <a:cubicBezTo>
                    <a:pt x="5" y="28"/>
                    <a:pt x="6" y="29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6" y="37"/>
                    <a:pt x="7" y="37"/>
                    <a:pt x="7" y="38"/>
                  </a:cubicBezTo>
                  <a:cubicBezTo>
                    <a:pt x="8" y="39"/>
                    <a:pt x="10" y="39"/>
                    <a:pt x="11" y="38"/>
                  </a:cubicBezTo>
                  <a:cubicBezTo>
                    <a:pt x="11" y="37"/>
                    <a:pt x="12" y="37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39"/>
                    <a:pt x="17" y="40"/>
                    <a:pt x="17" y="40"/>
                  </a:cubicBezTo>
                  <a:cubicBezTo>
                    <a:pt x="17" y="42"/>
                    <a:pt x="18" y="43"/>
                    <a:pt x="20" y="43"/>
                  </a:cubicBezTo>
                  <a:cubicBezTo>
                    <a:pt x="21" y="43"/>
                    <a:pt x="22" y="43"/>
                    <a:pt x="23" y="43"/>
                  </a:cubicBezTo>
                  <a:cubicBezTo>
                    <a:pt x="24" y="43"/>
                    <a:pt x="25" y="42"/>
                    <a:pt x="25" y="40"/>
                  </a:cubicBezTo>
                  <a:cubicBezTo>
                    <a:pt x="25" y="40"/>
                    <a:pt x="25" y="39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3" y="39"/>
                    <a:pt x="34" y="39"/>
                    <a:pt x="35" y="38"/>
                  </a:cubicBezTo>
                  <a:cubicBezTo>
                    <a:pt x="36" y="37"/>
                    <a:pt x="37" y="37"/>
                    <a:pt x="37" y="36"/>
                  </a:cubicBezTo>
                  <a:moveTo>
                    <a:pt x="31" y="22"/>
                  </a:moveTo>
                  <a:cubicBezTo>
                    <a:pt x="31" y="23"/>
                    <a:pt x="31" y="23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8"/>
                    <a:pt x="29" y="29"/>
                    <a:pt x="29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4" y="31"/>
                    <a:pt x="24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1" y="32"/>
                  </a:cubicBezTo>
                  <a:cubicBezTo>
                    <a:pt x="21" y="32"/>
                    <a:pt x="20" y="32"/>
                    <a:pt x="19" y="3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1" y="25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16"/>
                    <a:pt x="16" y="11"/>
                    <a:pt x="21" y="11"/>
                  </a:cubicBezTo>
                  <a:cubicBezTo>
                    <a:pt x="27" y="11"/>
                    <a:pt x="32" y="16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ļïďê">
              <a:extLst>
                <a:ext uri="{FF2B5EF4-FFF2-40B4-BE49-F238E27FC236}">
                  <a16:creationId xmlns:a16="http://schemas.microsoft.com/office/drawing/2014/main" id="{F43BD706-A441-4DCC-9152-3A53EBF023DB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šľiḍé">
              <a:extLst>
                <a:ext uri="{FF2B5EF4-FFF2-40B4-BE49-F238E27FC236}">
                  <a16:creationId xmlns:a16="http://schemas.microsoft.com/office/drawing/2014/main" id="{C6459108-A7E9-43A6-9FBA-A6EF3B1530CC}"/>
                </a:ext>
              </a:extLst>
            </p:cNvPr>
            <p:cNvSpPr/>
            <p:nvPr/>
          </p:nvSpPr>
          <p:spPr bwMode="auto">
            <a:xfrm>
              <a:off x="4633914" y="3887788"/>
              <a:ext cx="298450" cy="301625"/>
            </a:xfrm>
            <a:custGeom>
              <a:avLst/>
              <a:gdLst>
                <a:gd name="T0" fmla="*/ 67 w 74"/>
                <a:gd name="T1" fmla="*/ 29 h 75"/>
                <a:gd name="T2" fmla="*/ 64 w 74"/>
                <a:gd name="T3" fmla="*/ 23 h 75"/>
                <a:gd name="T4" fmla="*/ 63 w 74"/>
                <a:gd name="T5" fmla="*/ 21 h 75"/>
                <a:gd name="T6" fmla="*/ 65 w 74"/>
                <a:gd name="T7" fmla="*/ 19 h 75"/>
                <a:gd name="T8" fmla="*/ 66 w 74"/>
                <a:gd name="T9" fmla="*/ 15 h 75"/>
                <a:gd name="T10" fmla="*/ 66 w 74"/>
                <a:gd name="T11" fmla="*/ 14 h 75"/>
                <a:gd name="T12" fmla="*/ 65 w 74"/>
                <a:gd name="T13" fmla="*/ 12 h 75"/>
                <a:gd name="T14" fmla="*/ 58 w 74"/>
                <a:gd name="T15" fmla="*/ 7 h 75"/>
                <a:gd name="T16" fmla="*/ 53 w 74"/>
                <a:gd name="T17" fmla="*/ 11 h 75"/>
                <a:gd name="T18" fmla="*/ 44 w 74"/>
                <a:gd name="T19" fmla="*/ 5 h 75"/>
                <a:gd name="T20" fmla="*/ 40 w 74"/>
                <a:gd name="T21" fmla="*/ 0 h 75"/>
                <a:gd name="T22" fmla="*/ 30 w 74"/>
                <a:gd name="T23" fmla="*/ 5 h 75"/>
                <a:gd name="T24" fmla="*/ 30 w 74"/>
                <a:gd name="T25" fmla="*/ 8 h 75"/>
                <a:gd name="T26" fmla="*/ 19 w 74"/>
                <a:gd name="T27" fmla="*/ 11 h 75"/>
                <a:gd name="T28" fmla="*/ 16 w 74"/>
                <a:gd name="T29" fmla="*/ 10 h 75"/>
                <a:gd name="T30" fmla="*/ 9 w 74"/>
                <a:gd name="T31" fmla="*/ 16 h 75"/>
                <a:gd name="T32" fmla="*/ 8 w 74"/>
                <a:gd name="T33" fmla="*/ 18 h 75"/>
                <a:gd name="T34" fmla="*/ 8 w 74"/>
                <a:gd name="T35" fmla="*/ 19 h 75"/>
                <a:gd name="T36" fmla="*/ 9 w 74"/>
                <a:gd name="T37" fmla="*/ 22 h 75"/>
                <a:gd name="T38" fmla="*/ 11 w 74"/>
                <a:gd name="T39" fmla="*/ 24 h 75"/>
                <a:gd name="T40" fmla="*/ 10 w 74"/>
                <a:gd name="T41" fmla="*/ 26 h 75"/>
                <a:gd name="T42" fmla="*/ 8 w 74"/>
                <a:gd name="T43" fmla="*/ 33 h 75"/>
                <a:gd name="T44" fmla="*/ 3 w 74"/>
                <a:gd name="T45" fmla="*/ 34 h 75"/>
                <a:gd name="T46" fmla="*/ 0 w 74"/>
                <a:gd name="T47" fmla="*/ 39 h 75"/>
                <a:gd name="T48" fmla="*/ 0 w 74"/>
                <a:gd name="T49" fmla="*/ 44 h 75"/>
                <a:gd name="T50" fmla="*/ 8 w 74"/>
                <a:gd name="T51" fmla="*/ 47 h 75"/>
                <a:gd name="T52" fmla="*/ 11 w 74"/>
                <a:gd name="T53" fmla="*/ 56 h 75"/>
                <a:gd name="T54" fmla="*/ 9 w 74"/>
                <a:gd name="T55" fmla="*/ 58 h 75"/>
                <a:gd name="T56" fmla="*/ 8 w 74"/>
                <a:gd name="T57" fmla="*/ 60 h 75"/>
                <a:gd name="T58" fmla="*/ 8 w 74"/>
                <a:gd name="T59" fmla="*/ 61 h 75"/>
                <a:gd name="T60" fmla="*/ 9 w 74"/>
                <a:gd name="T61" fmla="*/ 64 h 75"/>
                <a:gd name="T62" fmla="*/ 19 w 74"/>
                <a:gd name="T63" fmla="*/ 67 h 75"/>
                <a:gd name="T64" fmla="*/ 30 w 74"/>
                <a:gd name="T65" fmla="*/ 67 h 75"/>
                <a:gd name="T66" fmla="*/ 35 w 74"/>
                <a:gd name="T67" fmla="*/ 74 h 75"/>
                <a:gd name="T68" fmla="*/ 44 w 74"/>
                <a:gd name="T69" fmla="*/ 69 h 75"/>
                <a:gd name="T70" fmla="*/ 53 w 74"/>
                <a:gd name="T71" fmla="*/ 62 h 75"/>
                <a:gd name="T72" fmla="*/ 62 w 74"/>
                <a:gd name="T73" fmla="*/ 64 h 75"/>
                <a:gd name="T74" fmla="*/ 66 w 74"/>
                <a:gd name="T75" fmla="*/ 58 h 75"/>
                <a:gd name="T76" fmla="*/ 66 w 74"/>
                <a:gd name="T77" fmla="*/ 58 h 75"/>
                <a:gd name="T78" fmla="*/ 66 w 74"/>
                <a:gd name="T79" fmla="*/ 56 h 75"/>
                <a:gd name="T80" fmla="*/ 65 w 74"/>
                <a:gd name="T81" fmla="*/ 54 h 75"/>
                <a:gd name="T82" fmla="*/ 63 w 74"/>
                <a:gd name="T83" fmla="*/ 52 h 75"/>
                <a:gd name="T84" fmla="*/ 69 w 74"/>
                <a:gd name="T85" fmla="*/ 44 h 75"/>
                <a:gd name="T86" fmla="*/ 74 w 74"/>
                <a:gd name="T87" fmla="*/ 35 h 75"/>
                <a:gd name="T88" fmla="*/ 69 w 74"/>
                <a:gd name="T89" fmla="*/ 29 h 75"/>
                <a:gd name="T90" fmla="*/ 55 w 74"/>
                <a:gd name="T91" fmla="*/ 40 h 75"/>
                <a:gd name="T92" fmla="*/ 54 w 74"/>
                <a:gd name="T93" fmla="*/ 44 h 75"/>
                <a:gd name="T94" fmla="*/ 52 w 74"/>
                <a:gd name="T95" fmla="*/ 47 h 75"/>
                <a:gd name="T96" fmla="*/ 50 w 74"/>
                <a:gd name="T97" fmla="*/ 49 h 75"/>
                <a:gd name="T98" fmla="*/ 47 w 74"/>
                <a:gd name="T99" fmla="*/ 52 h 75"/>
                <a:gd name="T100" fmla="*/ 44 w 74"/>
                <a:gd name="T101" fmla="*/ 53 h 75"/>
                <a:gd name="T102" fmla="*/ 41 w 74"/>
                <a:gd name="T103" fmla="*/ 55 h 75"/>
                <a:gd name="T104" fmla="*/ 34 w 74"/>
                <a:gd name="T105" fmla="*/ 55 h 75"/>
                <a:gd name="T106" fmla="*/ 30 w 74"/>
                <a:gd name="T107" fmla="*/ 54 h 75"/>
                <a:gd name="T108" fmla="*/ 27 w 74"/>
                <a:gd name="T109" fmla="*/ 53 h 75"/>
                <a:gd name="T110" fmla="*/ 25 w 74"/>
                <a:gd name="T111" fmla="*/ 51 h 75"/>
                <a:gd name="T112" fmla="*/ 22 w 74"/>
                <a:gd name="T113" fmla="*/ 49 h 75"/>
                <a:gd name="T114" fmla="*/ 21 w 74"/>
                <a:gd name="T115" fmla="*/ 46 h 75"/>
                <a:gd name="T116" fmla="*/ 20 w 74"/>
                <a:gd name="T117" fmla="*/ 42 h 75"/>
                <a:gd name="T118" fmla="*/ 19 w 74"/>
                <a:gd name="T119" fmla="*/ 39 h 75"/>
                <a:gd name="T120" fmla="*/ 55 w 74"/>
                <a:gd name="T12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" h="75">
                  <a:moveTo>
                    <a:pt x="69" y="29"/>
                  </a:moveTo>
                  <a:cubicBezTo>
                    <a:pt x="69" y="29"/>
                    <a:pt x="68" y="29"/>
                    <a:pt x="67" y="29"/>
                  </a:cubicBezTo>
                  <a:cubicBezTo>
                    <a:pt x="66" y="28"/>
                    <a:pt x="66" y="26"/>
                    <a:pt x="65" y="25"/>
                  </a:cubicBezTo>
                  <a:cubicBezTo>
                    <a:pt x="65" y="24"/>
                    <a:pt x="64" y="23"/>
                    <a:pt x="64" y="23"/>
                  </a:cubicBezTo>
                  <a:cubicBezTo>
                    <a:pt x="64" y="22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4" y="20"/>
                    <a:pt x="64" y="19"/>
                    <a:pt x="65" y="19"/>
                  </a:cubicBezTo>
                  <a:cubicBezTo>
                    <a:pt x="66" y="18"/>
                    <a:pt x="66" y="17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4"/>
                    <a:pt x="66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3"/>
                    <a:pt x="66" y="12"/>
                    <a:pt x="65" y="12"/>
                  </a:cubicBezTo>
                  <a:cubicBezTo>
                    <a:pt x="64" y="11"/>
                    <a:pt x="63" y="10"/>
                    <a:pt x="62" y="9"/>
                  </a:cubicBezTo>
                  <a:cubicBezTo>
                    <a:pt x="61" y="8"/>
                    <a:pt x="60" y="7"/>
                    <a:pt x="58" y="7"/>
                  </a:cubicBezTo>
                  <a:cubicBezTo>
                    <a:pt x="57" y="7"/>
                    <a:pt x="56" y="8"/>
                    <a:pt x="55" y="9"/>
                  </a:cubicBezTo>
                  <a:cubicBezTo>
                    <a:pt x="54" y="9"/>
                    <a:pt x="54" y="10"/>
                    <a:pt x="53" y="11"/>
                  </a:cubicBezTo>
                  <a:cubicBezTo>
                    <a:pt x="50" y="9"/>
                    <a:pt x="47" y="8"/>
                    <a:pt x="44" y="8"/>
                  </a:cubicBezTo>
                  <a:cubicBezTo>
                    <a:pt x="44" y="7"/>
                    <a:pt x="44" y="6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8" y="0"/>
                    <a:pt x="36" y="0"/>
                    <a:pt x="35" y="0"/>
                  </a:cubicBezTo>
                  <a:cubicBezTo>
                    <a:pt x="32" y="1"/>
                    <a:pt x="30" y="3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8"/>
                    <a:pt x="30" y="8"/>
                  </a:cubicBezTo>
                  <a:cubicBezTo>
                    <a:pt x="27" y="9"/>
                    <a:pt x="24" y="11"/>
                    <a:pt x="21" y="13"/>
                  </a:cubicBezTo>
                  <a:cubicBezTo>
                    <a:pt x="21" y="12"/>
                    <a:pt x="20" y="12"/>
                    <a:pt x="19" y="11"/>
                  </a:cubicBezTo>
                  <a:cubicBezTo>
                    <a:pt x="19" y="11"/>
                    <a:pt x="18" y="10"/>
                    <a:pt x="18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5" y="10"/>
                    <a:pt x="14" y="11"/>
                    <a:pt x="13" y="12"/>
                  </a:cubicBezTo>
                  <a:cubicBezTo>
                    <a:pt x="12" y="13"/>
                    <a:pt x="10" y="14"/>
                    <a:pt x="9" y="16"/>
                  </a:cubicBezTo>
                  <a:cubicBezTo>
                    <a:pt x="9" y="16"/>
                    <a:pt x="9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1"/>
                    <a:pt x="9" y="22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0" y="26"/>
                  </a:cubicBezTo>
                  <a:cubicBezTo>
                    <a:pt x="10" y="27"/>
                    <a:pt x="10" y="28"/>
                    <a:pt x="9" y="28"/>
                  </a:cubicBezTo>
                  <a:cubicBezTo>
                    <a:pt x="9" y="30"/>
                    <a:pt x="8" y="32"/>
                    <a:pt x="8" y="33"/>
                  </a:cubicBezTo>
                  <a:cubicBezTo>
                    <a:pt x="7" y="33"/>
                    <a:pt x="6" y="33"/>
                    <a:pt x="5" y="34"/>
                  </a:cubicBezTo>
                  <a:cubicBezTo>
                    <a:pt x="4" y="34"/>
                    <a:pt x="4" y="34"/>
                    <a:pt x="3" y="34"/>
                  </a:cubicBezTo>
                  <a:cubicBezTo>
                    <a:pt x="1" y="35"/>
                    <a:pt x="0" y="3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0" y="42"/>
                    <a:pt x="0" y="44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6" y="48"/>
                    <a:pt x="7" y="47"/>
                    <a:pt x="8" y="47"/>
                  </a:cubicBezTo>
                  <a:cubicBezTo>
                    <a:pt x="9" y="50"/>
                    <a:pt x="10" y="53"/>
                    <a:pt x="11" y="55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10" y="57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9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3"/>
                    <a:pt x="8" y="64"/>
                    <a:pt x="9" y="64"/>
                  </a:cubicBezTo>
                  <a:cubicBezTo>
                    <a:pt x="10" y="65"/>
                    <a:pt x="12" y="66"/>
                    <a:pt x="13" y="67"/>
                  </a:cubicBezTo>
                  <a:cubicBezTo>
                    <a:pt x="15" y="69"/>
                    <a:pt x="17" y="69"/>
                    <a:pt x="19" y="67"/>
                  </a:cubicBezTo>
                  <a:cubicBezTo>
                    <a:pt x="20" y="66"/>
                    <a:pt x="21" y="65"/>
                    <a:pt x="21" y="64"/>
                  </a:cubicBezTo>
                  <a:cubicBezTo>
                    <a:pt x="24" y="66"/>
                    <a:pt x="27" y="67"/>
                    <a:pt x="30" y="67"/>
                  </a:cubicBezTo>
                  <a:cubicBezTo>
                    <a:pt x="30" y="68"/>
                    <a:pt x="30" y="69"/>
                    <a:pt x="30" y="70"/>
                  </a:cubicBezTo>
                  <a:cubicBezTo>
                    <a:pt x="30" y="73"/>
                    <a:pt x="32" y="75"/>
                    <a:pt x="35" y="74"/>
                  </a:cubicBezTo>
                  <a:cubicBezTo>
                    <a:pt x="36" y="74"/>
                    <a:pt x="38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8"/>
                    <a:pt x="44" y="67"/>
                    <a:pt x="44" y="66"/>
                  </a:cubicBezTo>
                  <a:cubicBezTo>
                    <a:pt x="47" y="65"/>
                    <a:pt x="50" y="64"/>
                    <a:pt x="53" y="62"/>
                  </a:cubicBezTo>
                  <a:cubicBezTo>
                    <a:pt x="54" y="63"/>
                    <a:pt x="54" y="64"/>
                    <a:pt x="55" y="64"/>
                  </a:cubicBezTo>
                  <a:cubicBezTo>
                    <a:pt x="57" y="66"/>
                    <a:pt x="60" y="66"/>
                    <a:pt x="62" y="64"/>
                  </a:cubicBezTo>
                  <a:cubicBezTo>
                    <a:pt x="63" y="63"/>
                    <a:pt x="64" y="62"/>
                    <a:pt x="65" y="61"/>
                  </a:cubicBezTo>
                  <a:cubicBezTo>
                    <a:pt x="66" y="60"/>
                    <a:pt x="66" y="59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7"/>
                    <a:pt x="66" y="57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5"/>
                    <a:pt x="66" y="55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4" y="53"/>
                    <a:pt x="64" y="53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8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8"/>
                    <a:pt x="74" y="36"/>
                    <a:pt x="74" y="35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2"/>
                    <a:pt x="72" y="29"/>
                    <a:pt x="69" y="29"/>
                  </a:cubicBezTo>
                  <a:moveTo>
                    <a:pt x="55" y="38"/>
                  </a:moveTo>
                  <a:cubicBezTo>
                    <a:pt x="55" y="38"/>
                    <a:pt x="55" y="39"/>
                    <a:pt x="55" y="4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2"/>
                    <a:pt x="54" y="43"/>
                    <a:pt x="54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5"/>
                    <a:pt x="52" y="46"/>
                    <a:pt x="52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1" y="48"/>
                    <a:pt x="50" y="49"/>
                    <a:pt x="50" y="49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1"/>
                    <a:pt x="48" y="51"/>
                    <a:pt x="47" y="52"/>
                  </a:cubicBezTo>
                  <a:cubicBezTo>
                    <a:pt x="47" y="52"/>
                    <a:pt x="46" y="52"/>
                    <a:pt x="46" y="52"/>
                  </a:cubicBezTo>
                  <a:cubicBezTo>
                    <a:pt x="45" y="53"/>
                    <a:pt x="45" y="53"/>
                    <a:pt x="44" y="53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1" y="54"/>
                    <a:pt x="41" y="55"/>
                  </a:cubicBezTo>
                  <a:cubicBezTo>
                    <a:pt x="40" y="55"/>
                    <a:pt x="38" y="55"/>
                    <a:pt x="37" y="55"/>
                  </a:cubicBezTo>
                  <a:cubicBezTo>
                    <a:pt x="36" y="55"/>
                    <a:pt x="35" y="55"/>
                    <a:pt x="34" y="55"/>
                  </a:cubicBezTo>
                  <a:cubicBezTo>
                    <a:pt x="33" y="55"/>
                    <a:pt x="33" y="55"/>
                    <a:pt x="32" y="55"/>
                  </a:cubicBezTo>
                  <a:cubicBezTo>
                    <a:pt x="32" y="55"/>
                    <a:pt x="31" y="54"/>
                    <a:pt x="30" y="54"/>
                  </a:cubicBezTo>
                  <a:cubicBezTo>
                    <a:pt x="30" y="54"/>
                    <a:pt x="29" y="54"/>
                    <a:pt x="29" y="53"/>
                  </a:cubicBezTo>
                  <a:cubicBezTo>
                    <a:pt x="28" y="53"/>
                    <a:pt x="28" y="53"/>
                    <a:pt x="27" y="53"/>
                  </a:cubicBezTo>
                  <a:cubicBezTo>
                    <a:pt x="27" y="52"/>
                    <a:pt x="26" y="52"/>
                    <a:pt x="25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0"/>
                    <a:pt x="23" y="50"/>
                    <a:pt x="23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8"/>
                    <a:pt x="21" y="47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5"/>
                    <a:pt x="20" y="44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2"/>
                    <a:pt x="19" y="41"/>
                    <a:pt x="19" y="40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29"/>
                    <a:pt x="27" y="20"/>
                    <a:pt x="37" y="19"/>
                  </a:cubicBezTo>
                  <a:cubicBezTo>
                    <a:pt x="47" y="19"/>
                    <a:pt x="55" y="27"/>
                    <a:pt x="55" y="36"/>
                  </a:cubicBezTo>
                  <a:cubicBezTo>
                    <a:pt x="55" y="37"/>
                    <a:pt x="55" y="37"/>
                    <a:pt x="55" y="3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$ļîde">
              <a:extLst>
                <a:ext uri="{FF2B5EF4-FFF2-40B4-BE49-F238E27FC236}">
                  <a16:creationId xmlns:a16="http://schemas.microsoft.com/office/drawing/2014/main" id="{5EE058BF-26D6-4D5C-9FCD-1D18F388D220}"/>
                </a:ext>
              </a:extLst>
            </p:cNvPr>
            <p:cNvSpPr/>
            <p:nvPr/>
          </p:nvSpPr>
          <p:spPr bwMode="auto">
            <a:xfrm>
              <a:off x="4746626" y="3998913"/>
              <a:ext cx="76200" cy="77788"/>
            </a:xfrm>
            <a:custGeom>
              <a:avLst/>
              <a:gdLst>
                <a:gd name="T0" fmla="*/ 9 w 19"/>
                <a:gd name="T1" fmla="*/ 0 h 19"/>
                <a:gd name="T2" fmla="*/ 0 w 19"/>
                <a:gd name="T3" fmla="*/ 10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4" y="18"/>
                    <a:pt x="19" y="14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šḻídè">
              <a:extLst>
                <a:ext uri="{FF2B5EF4-FFF2-40B4-BE49-F238E27FC236}">
                  <a16:creationId xmlns:a16="http://schemas.microsoft.com/office/drawing/2014/main" id="{3A01CFD4-5B59-48EE-B727-9DC266E6EF2B}"/>
                </a:ext>
              </a:extLst>
            </p:cNvPr>
            <p:cNvSpPr/>
            <p:nvPr/>
          </p:nvSpPr>
          <p:spPr bwMode="auto">
            <a:xfrm>
              <a:off x="4935539" y="3830638"/>
              <a:ext cx="198438" cy="204788"/>
            </a:xfrm>
            <a:custGeom>
              <a:avLst/>
              <a:gdLst>
                <a:gd name="T0" fmla="*/ 44 w 49"/>
                <a:gd name="T1" fmla="*/ 23 h 51"/>
                <a:gd name="T2" fmla="*/ 42 w 49"/>
                <a:gd name="T3" fmla="*/ 18 h 51"/>
                <a:gd name="T4" fmla="*/ 42 w 49"/>
                <a:gd name="T5" fmla="*/ 17 h 51"/>
                <a:gd name="T6" fmla="*/ 43 w 49"/>
                <a:gd name="T7" fmla="*/ 16 h 51"/>
                <a:gd name="T8" fmla="*/ 44 w 49"/>
                <a:gd name="T9" fmla="*/ 14 h 51"/>
                <a:gd name="T10" fmla="*/ 44 w 49"/>
                <a:gd name="T11" fmla="*/ 13 h 51"/>
                <a:gd name="T12" fmla="*/ 43 w 49"/>
                <a:gd name="T13" fmla="*/ 11 h 51"/>
                <a:gd name="T14" fmla="*/ 39 w 49"/>
                <a:gd name="T15" fmla="*/ 8 h 51"/>
                <a:gd name="T16" fmla="*/ 36 w 49"/>
                <a:gd name="T17" fmla="*/ 8 h 51"/>
                <a:gd name="T18" fmla="*/ 29 w 49"/>
                <a:gd name="T19" fmla="*/ 6 h 51"/>
                <a:gd name="T20" fmla="*/ 29 w 49"/>
                <a:gd name="T21" fmla="*/ 4 h 51"/>
                <a:gd name="T22" fmla="*/ 23 w 49"/>
                <a:gd name="T23" fmla="*/ 1 h 51"/>
                <a:gd name="T24" fmla="*/ 20 w 49"/>
                <a:gd name="T25" fmla="*/ 4 h 51"/>
                <a:gd name="T26" fmla="*/ 14 w 49"/>
                <a:gd name="T27" fmla="*/ 7 h 51"/>
                <a:gd name="T28" fmla="*/ 12 w 49"/>
                <a:gd name="T29" fmla="*/ 5 h 51"/>
                <a:gd name="T30" fmla="*/ 9 w 49"/>
                <a:gd name="T31" fmla="*/ 5 h 51"/>
                <a:gd name="T32" fmla="*/ 6 w 49"/>
                <a:gd name="T33" fmla="*/ 8 h 51"/>
                <a:gd name="T34" fmla="*/ 5 w 49"/>
                <a:gd name="T35" fmla="*/ 9 h 51"/>
                <a:gd name="T36" fmla="*/ 5 w 49"/>
                <a:gd name="T37" fmla="*/ 10 h 51"/>
                <a:gd name="T38" fmla="*/ 6 w 49"/>
                <a:gd name="T39" fmla="*/ 12 h 51"/>
                <a:gd name="T40" fmla="*/ 7 w 49"/>
                <a:gd name="T41" fmla="*/ 14 h 51"/>
                <a:gd name="T42" fmla="*/ 7 w 49"/>
                <a:gd name="T43" fmla="*/ 15 h 51"/>
                <a:gd name="T44" fmla="*/ 5 w 49"/>
                <a:gd name="T45" fmla="*/ 20 h 51"/>
                <a:gd name="T46" fmla="*/ 0 w 49"/>
                <a:gd name="T47" fmla="*/ 22 h 51"/>
                <a:gd name="T48" fmla="*/ 0 w 49"/>
                <a:gd name="T49" fmla="*/ 23 h 51"/>
                <a:gd name="T50" fmla="*/ 3 w 49"/>
                <a:gd name="T51" fmla="*/ 29 h 51"/>
                <a:gd name="T52" fmla="*/ 7 w 49"/>
                <a:gd name="T53" fmla="*/ 35 h 51"/>
                <a:gd name="T54" fmla="*/ 6 w 49"/>
                <a:gd name="T55" fmla="*/ 36 h 51"/>
                <a:gd name="T56" fmla="*/ 5 w 49"/>
                <a:gd name="T57" fmla="*/ 37 h 51"/>
                <a:gd name="T58" fmla="*/ 5 w 49"/>
                <a:gd name="T59" fmla="*/ 39 h 51"/>
                <a:gd name="T60" fmla="*/ 5 w 49"/>
                <a:gd name="T61" fmla="*/ 39 h 51"/>
                <a:gd name="T62" fmla="*/ 8 w 49"/>
                <a:gd name="T63" fmla="*/ 43 h 51"/>
                <a:gd name="T64" fmla="*/ 14 w 49"/>
                <a:gd name="T65" fmla="*/ 42 h 51"/>
                <a:gd name="T66" fmla="*/ 20 w 49"/>
                <a:gd name="T67" fmla="*/ 47 h 51"/>
                <a:gd name="T68" fmla="*/ 26 w 49"/>
                <a:gd name="T69" fmla="*/ 51 h 51"/>
                <a:gd name="T70" fmla="*/ 29 w 49"/>
                <a:gd name="T71" fmla="*/ 46 h 51"/>
                <a:gd name="T72" fmla="*/ 36 w 49"/>
                <a:gd name="T73" fmla="*/ 46 h 51"/>
                <a:gd name="T74" fmla="*/ 43 w 49"/>
                <a:gd name="T75" fmla="*/ 44 h 51"/>
                <a:gd name="T76" fmla="*/ 44 w 49"/>
                <a:gd name="T77" fmla="*/ 42 h 51"/>
                <a:gd name="T78" fmla="*/ 44 w 49"/>
                <a:gd name="T79" fmla="*/ 41 h 51"/>
                <a:gd name="T80" fmla="*/ 43 w 49"/>
                <a:gd name="T81" fmla="*/ 40 h 51"/>
                <a:gd name="T82" fmla="*/ 42 w 49"/>
                <a:gd name="T83" fmla="*/ 38 h 51"/>
                <a:gd name="T84" fmla="*/ 44 w 49"/>
                <a:gd name="T85" fmla="*/ 33 h 51"/>
                <a:gd name="T86" fmla="*/ 49 w 49"/>
                <a:gd name="T87" fmla="*/ 30 h 51"/>
                <a:gd name="T88" fmla="*/ 49 w 49"/>
                <a:gd name="T89" fmla="*/ 27 h 51"/>
                <a:gd name="T90" fmla="*/ 36 w 49"/>
                <a:gd name="T91" fmla="*/ 28 h 51"/>
                <a:gd name="T92" fmla="*/ 36 w 49"/>
                <a:gd name="T93" fmla="*/ 30 h 51"/>
                <a:gd name="T94" fmla="*/ 35 w 49"/>
                <a:gd name="T95" fmla="*/ 32 h 51"/>
                <a:gd name="T96" fmla="*/ 34 w 49"/>
                <a:gd name="T97" fmla="*/ 34 h 51"/>
                <a:gd name="T98" fmla="*/ 32 w 49"/>
                <a:gd name="T99" fmla="*/ 35 h 51"/>
                <a:gd name="T100" fmla="*/ 30 w 49"/>
                <a:gd name="T101" fmla="*/ 37 h 51"/>
                <a:gd name="T102" fmla="*/ 28 w 49"/>
                <a:gd name="T103" fmla="*/ 37 h 51"/>
                <a:gd name="T104" fmla="*/ 25 w 49"/>
                <a:gd name="T105" fmla="*/ 38 h 51"/>
                <a:gd name="T106" fmla="*/ 21 w 49"/>
                <a:gd name="T107" fmla="*/ 37 h 51"/>
                <a:gd name="T108" fmla="*/ 19 w 49"/>
                <a:gd name="T109" fmla="*/ 36 h 51"/>
                <a:gd name="T110" fmla="*/ 17 w 49"/>
                <a:gd name="T111" fmla="*/ 34 h 51"/>
                <a:gd name="T112" fmla="*/ 15 w 49"/>
                <a:gd name="T113" fmla="*/ 32 h 51"/>
                <a:gd name="T114" fmla="*/ 14 w 49"/>
                <a:gd name="T115" fmla="*/ 30 h 51"/>
                <a:gd name="T116" fmla="*/ 13 w 49"/>
                <a:gd name="T117" fmla="*/ 28 h 51"/>
                <a:gd name="T118" fmla="*/ 13 w 49"/>
                <a:gd name="T119" fmla="*/ 25 h 51"/>
                <a:gd name="T120" fmla="*/ 25 w 49"/>
                <a:gd name="T121" fmla="*/ 14 h 51"/>
                <a:gd name="T122" fmla="*/ 36 w 49"/>
                <a:gd name="T123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46" y="24"/>
                  </a:moveTo>
                  <a:cubicBezTo>
                    <a:pt x="46" y="23"/>
                    <a:pt x="45" y="23"/>
                    <a:pt x="44" y="23"/>
                  </a:cubicBezTo>
                  <a:cubicBezTo>
                    <a:pt x="44" y="22"/>
                    <a:pt x="44" y="21"/>
                    <a:pt x="43" y="20"/>
                  </a:cubicBezTo>
                  <a:cubicBezTo>
                    <a:pt x="43" y="20"/>
                    <a:pt x="43" y="19"/>
                    <a:pt x="42" y="18"/>
                  </a:cubicBezTo>
                  <a:cubicBezTo>
                    <a:pt x="42" y="18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3" y="16"/>
                    <a:pt x="43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4" y="12"/>
                    <a:pt x="43" y="11"/>
                  </a:cubicBezTo>
                  <a:cubicBezTo>
                    <a:pt x="42" y="11"/>
                    <a:pt x="42" y="10"/>
                    <a:pt x="41" y="9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3" y="8"/>
                    <a:pt x="31" y="7"/>
                    <a:pt x="29" y="6"/>
                  </a:cubicBezTo>
                  <a:cubicBezTo>
                    <a:pt x="29" y="6"/>
                    <a:pt x="29" y="5"/>
                    <a:pt x="29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8" y="1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1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18" y="6"/>
                    <a:pt x="16" y="7"/>
                    <a:pt x="14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6"/>
                  </a:cubicBezTo>
                  <a:cubicBezTo>
                    <a:pt x="7" y="6"/>
                    <a:pt x="7" y="7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5" y="18"/>
                    <a:pt x="5" y="18"/>
                    <a:pt x="5" y="20"/>
                  </a:cubicBezTo>
                  <a:cubicBezTo>
                    <a:pt x="4" y="19"/>
                    <a:pt x="3" y="19"/>
                    <a:pt x="3" y="19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6" y="41"/>
                  </a:cubicBezTo>
                  <a:cubicBezTo>
                    <a:pt x="7" y="42"/>
                    <a:pt x="7" y="42"/>
                    <a:pt x="8" y="43"/>
                  </a:cubicBezTo>
                  <a:cubicBezTo>
                    <a:pt x="9" y="44"/>
                    <a:pt x="11" y="45"/>
                    <a:pt x="13" y="43"/>
                  </a:cubicBezTo>
                  <a:cubicBezTo>
                    <a:pt x="13" y="43"/>
                    <a:pt x="13" y="43"/>
                    <a:pt x="14" y="42"/>
                  </a:cubicBezTo>
                  <a:cubicBezTo>
                    <a:pt x="16" y="43"/>
                    <a:pt x="18" y="44"/>
                    <a:pt x="20" y="45"/>
                  </a:cubicBezTo>
                  <a:cubicBezTo>
                    <a:pt x="20" y="46"/>
                    <a:pt x="20" y="46"/>
                    <a:pt x="20" y="47"/>
                  </a:cubicBezTo>
                  <a:cubicBezTo>
                    <a:pt x="20" y="49"/>
                    <a:pt x="21" y="50"/>
                    <a:pt x="23" y="50"/>
                  </a:cubicBezTo>
                  <a:cubicBezTo>
                    <a:pt x="24" y="50"/>
                    <a:pt x="25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31" y="46"/>
                    <a:pt x="33" y="45"/>
                    <a:pt x="35" y="44"/>
                  </a:cubicBezTo>
                  <a:cubicBezTo>
                    <a:pt x="36" y="45"/>
                    <a:pt x="36" y="45"/>
                    <a:pt x="36" y="46"/>
                  </a:cubicBezTo>
                  <a:cubicBezTo>
                    <a:pt x="38" y="47"/>
                    <a:pt x="40" y="47"/>
                    <a:pt x="41" y="46"/>
                  </a:cubicBezTo>
                  <a:cubicBezTo>
                    <a:pt x="42" y="46"/>
                    <a:pt x="42" y="45"/>
                    <a:pt x="43" y="44"/>
                  </a:cubicBezTo>
                  <a:cubicBezTo>
                    <a:pt x="44" y="44"/>
                    <a:pt x="44" y="43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0"/>
                    <a:pt x="4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9"/>
                    <a:pt x="42" y="39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4" y="35"/>
                    <a:pt x="44" y="33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8" y="33"/>
                    <a:pt x="49" y="32"/>
                    <a:pt x="49" y="30"/>
                  </a:cubicBezTo>
                  <a:cubicBezTo>
                    <a:pt x="49" y="29"/>
                    <a:pt x="49" y="28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5"/>
                    <a:pt x="48" y="24"/>
                    <a:pt x="46" y="24"/>
                  </a:cubicBezTo>
                  <a:moveTo>
                    <a:pt x="36" y="28"/>
                  </a:moveTo>
                  <a:cubicBezTo>
                    <a:pt x="36" y="28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6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5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1" y="36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29" y="37"/>
                  </a:cubicBezTo>
                  <a:cubicBezTo>
                    <a:pt x="29" y="37"/>
                    <a:pt x="28" y="37"/>
                    <a:pt x="28" y="37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24" y="38"/>
                    <a:pt x="23" y="37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20" y="37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1"/>
                    <a:pt x="14" y="31"/>
                    <a:pt x="14" y="30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6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8"/>
                    <a:pt x="18" y="13"/>
                    <a:pt x="25" y="14"/>
                  </a:cubicBezTo>
                  <a:cubicBezTo>
                    <a:pt x="31" y="14"/>
                    <a:pt x="37" y="20"/>
                    <a:pt x="37" y="27"/>
                  </a:cubicBezTo>
                  <a:cubicBezTo>
                    <a:pt x="36" y="28"/>
                    <a:pt x="36" y="28"/>
                    <a:pt x="36" y="28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Sļïdê">
              <a:extLst>
                <a:ext uri="{FF2B5EF4-FFF2-40B4-BE49-F238E27FC236}">
                  <a16:creationId xmlns:a16="http://schemas.microsoft.com/office/drawing/2014/main" id="{4C93FCBB-43E5-41BB-846B-0DCFDC349738}"/>
                </a:ext>
              </a:extLst>
            </p:cNvPr>
            <p:cNvSpPr/>
            <p:nvPr/>
          </p:nvSpPr>
          <p:spPr bwMode="auto">
            <a:xfrm>
              <a:off x="5008564" y="3906838"/>
              <a:ext cx="52388" cy="52388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6 h 13"/>
                <a:gd name="T4" fmla="*/ 7 w 13"/>
                <a:gd name="T5" fmla="*/ 13 h 13"/>
                <a:gd name="T6" fmla="*/ 13 w 13"/>
                <a:gd name="T7" fmla="*/ 7 h 13"/>
                <a:gd name="T8" fmla="*/ 7 w 13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1"/>
                    <a:pt x="13" y="7"/>
                  </a:cubicBezTo>
                  <a:cubicBezTo>
                    <a:pt x="13" y="4"/>
                    <a:pt x="10" y="1"/>
                    <a:pt x="7" y="0"/>
                  </a:cubicBezTo>
                </a:path>
              </a:pathLst>
            </a:custGeom>
            <a:solidFill>
              <a:srgbClr val="003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ṥļíḍè">
              <a:extLst>
                <a:ext uri="{FF2B5EF4-FFF2-40B4-BE49-F238E27FC236}">
                  <a16:creationId xmlns:a16="http://schemas.microsoft.com/office/drawing/2014/main" id="{EB6799EB-AE05-4E35-90AB-28ABEF7AAE42}"/>
                </a:ext>
              </a:extLst>
            </p:cNvPr>
            <p:cNvSpPr/>
            <p:nvPr/>
          </p:nvSpPr>
          <p:spPr bwMode="auto">
            <a:xfrm>
              <a:off x="4799014" y="3694113"/>
              <a:ext cx="169863" cy="168275"/>
            </a:xfrm>
            <a:custGeom>
              <a:avLst/>
              <a:gdLst>
                <a:gd name="T0" fmla="*/ 40 w 42"/>
                <a:gd name="T1" fmla="*/ 17 h 42"/>
                <a:gd name="T2" fmla="*/ 38 w 42"/>
                <a:gd name="T3" fmla="*/ 17 h 42"/>
                <a:gd name="T4" fmla="*/ 36 w 42"/>
                <a:gd name="T5" fmla="*/ 12 h 42"/>
                <a:gd name="T6" fmla="*/ 37 w 42"/>
                <a:gd name="T7" fmla="*/ 11 h 42"/>
                <a:gd name="T8" fmla="*/ 37 w 42"/>
                <a:gd name="T9" fmla="*/ 7 h 42"/>
                <a:gd name="T10" fmla="*/ 35 w 42"/>
                <a:gd name="T11" fmla="*/ 5 h 42"/>
                <a:gd name="T12" fmla="*/ 31 w 42"/>
                <a:gd name="T13" fmla="*/ 5 h 42"/>
                <a:gd name="T14" fmla="*/ 30 w 42"/>
                <a:gd name="T15" fmla="*/ 6 h 42"/>
                <a:gd name="T16" fmla="*/ 25 w 42"/>
                <a:gd name="T17" fmla="*/ 4 h 42"/>
                <a:gd name="T18" fmla="*/ 25 w 42"/>
                <a:gd name="T19" fmla="*/ 3 h 42"/>
                <a:gd name="T20" fmla="*/ 23 w 42"/>
                <a:gd name="T21" fmla="*/ 0 h 42"/>
                <a:gd name="T22" fmla="*/ 20 w 42"/>
                <a:gd name="T23" fmla="*/ 0 h 42"/>
                <a:gd name="T24" fmla="*/ 17 w 42"/>
                <a:gd name="T25" fmla="*/ 3 h 42"/>
                <a:gd name="T26" fmla="*/ 17 w 42"/>
                <a:gd name="T27" fmla="*/ 4 h 42"/>
                <a:gd name="T28" fmla="*/ 12 w 42"/>
                <a:gd name="T29" fmla="*/ 6 h 42"/>
                <a:gd name="T30" fmla="*/ 11 w 42"/>
                <a:gd name="T31" fmla="*/ 5 h 42"/>
                <a:gd name="T32" fmla="*/ 7 w 42"/>
                <a:gd name="T33" fmla="*/ 5 h 42"/>
                <a:gd name="T34" fmla="*/ 5 w 42"/>
                <a:gd name="T35" fmla="*/ 7 h 42"/>
                <a:gd name="T36" fmla="*/ 5 w 42"/>
                <a:gd name="T37" fmla="*/ 11 h 42"/>
                <a:gd name="T38" fmla="*/ 7 w 42"/>
                <a:gd name="T39" fmla="*/ 12 h 42"/>
                <a:gd name="T40" fmla="*/ 4 w 42"/>
                <a:gd name="T41" fmla="*/ 17 h 42"/>
                <a:gd name="T42" fmla="*/ 3 w 42"/>
                <a:gd name="T43" fmla="*/ 17 h 42"/>
                <a:gd name="T44" fmla="*/ 0 w 42"/>
                <a:gd name="T45" fmla="*/ 20 h 42"/>
                <a:gd name="T46" fmla="*/ 0 w 42"/>
                <a:gd name="T47" fmla="*/ 22 h 42"/>
                <a:gd name="T48" fmla="*/ 3 w 42"/>
                <a:gd name="T49" fmla="*/ 25 h 42"/>
                <a:gd name="T50" fmla="*/ 4 w 42"/>
                <a:gd name="T51" fmla="*/ 25 h 42"/>
                <a:gd name="T52" fmla="*/ 7 w 42"/>
                <a:gd name="T53" fmla="*/ 30 h 42"/>
                <a:gd name="T54" fmla="*/ 5 w 42"/>
                <a:gd name="T55" fmla="*/ 31 h 42"/>
                <a:gd name="T56" fmla="*/ 5 w 42"/>
                <a:gd name="T57" fmla="*/ 35 h 42"/>
                <a:gd name="T58" fmla="*/ 7 w 42"/>
                <a:gd name="T59" fmla="*/ 37 h 42"/>
                <a:gd name="T60" fmla="*/ 11 w 42"/>
                <a:gd name="T61" fmla="*/ 37 h 42"/>
                <a:gd name="T62" fmla="*/ 12 w 42"/>
                <a:gd name="T63" fmla="*/ 36 h 42"/>
                <a:gd name="T64" fmla="*/ 17 w 42"/>
                <a:gd name="T65" fmla="*/ 38 h 42"/>
                <a:gd name="T66" fmla="*/ 17 w 42"/>
                <a:gd name="T67" fmla="*/ 40 h 42"/>
                <a:gd name="T68" fmla="*/ 20 w 42"/>
                <a:gd name="T69" fmla="*/ 42 h 42"/>
                <a:gd name="T70" fmla="*/ 23 w 42"/>
                <a:gd name="T71" fmla="*/ 42 h 42"/>
                <a:gd name="T72" fmla="*/ 25 w 42"/>
                <a:gd name="T73" fmla="*/ 40 h 42"/>
                <a:gd name="T74" fmla="*/ 25 w 42"/>
                <a:gd name="T75" fmla="*/ 38 h 42"/>
                <a:gd name="T76" fmla="*/ 30 w 42"/>
                <a:gd name="T77" fmla="*/ 36 h 42"/>
                <a:gd name="T78" fmla="*/ 31 w 42"/>
                <a:gd name="T79" fmla="*/ 37 h 42"/>
                <a:gd name="T80" fmla="*/ 35 w 42"/>
                <a:gd name="T81" fmla="*/ 37 h 42"/>
                <a:gd name="T82" fmla="*/ 37 w 42"/>
                <a:gd name="T83" fmla="*/ 35 h 42"/>
                <a:gd name="T84" fmla="*/ 37 w 42"/>
                <a:gd name="T85" fmla="*/ 31 h 42"/>
                <a:gd name="T86" fmla="*/ 36 w 42"/>
                <a:gd name="T87" fmla="*/ 30 h 42"/>
                <a:gd name="T88" fmla="*/ 38 w 42"/>
                <a:gd name="T89" fmla="*/ 25 h 42"/>
                <a:gd name="T90" fmla="*/ 40 w 42"/>
                <a:gd name="T91" fmla="*/ 25 h 42"/>
                <a:gd name="T92" fmla="*/ 42 w 42"/>
                <a:gd name="T93" fmla="*/ 22 h 42"/>
                <a:gd name="T94" fmla="*/ 42 w 42"/>
                <a:gd name="T95" fmla="*/ 20 h 42"/>
                <a:gd name="T96" fmla="*/ 40 w 42"/>
                <a:gd name="T97" fmla="*/ 17 h 42"/>
                <a:gd name="T98" fmla="*/ 21 w 42"/>
                <a:gd name="T99" fmla="*/ 31 h 42"/>
                <a:gd name="T100" fmla="*/ 11 w 42"/>
                <a:gd name="T101" fmla="*/ 21 h 42"/>
                <a:gd name="T102" fmla="*/ 21 w 42"/>
                <a:gd name="T103" fmla="*/ 11 h 42"/>
                <a:gd name="T104" fmla="*/ 32 w 42"/>
                <a:gd name="T105" fmla="*/ 21 h 42"/>
                <a:gd name="T106" fmla="*/ 21 w 42"/>
                <a:gd name="T107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42">
                  <a:moveTo>
                    <a:pt x="40" y="17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8" y="15"/>
                    <a:pt x="37" y="14"/>
                    <a:pt x="36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0"/>
                    <a:pt x="38" y="8"/>
                    <a:pt x="37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1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5"/>
                    <a:pt x="27" y="5"/>
                    <a:pt x="25" y="4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1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5"/>
                    <a:pt x="14" y="5"/>
                    <a:pt x="12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8"/>
                    <a:pt x="4" y="10"/>
                    <a:pt x="5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4"/>
                    <a:pt x="5" y="15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8"/>
                    <a:pt x="0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7"/>
                    <a:pt x="6" y="29"/>
                    <a:pt x="7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4"/>
                    <a:pt x="5" y="35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8"/>
                    <a:pt x="10" y="38"/>
                    <a:pt x="11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37"/>
                    <a:pt x="15" y="38"/>
                    <a:pt x="17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8" y="42"/>
                    <a:pt x="20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5" y="41"/>
                    <a:pt x="25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38"/>
                    <a:pt x="29" y="37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3" y="38"/>
                    <a:pt x="34" y="38"/>
                    <a:pt x="35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4"/>
                    <a:pt x="38" y="32"/>
                    <a:pt x="37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8" y="27"/>
                    <a:pt x="38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2" y="24"/>
                    <a:pt x="42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8"/>
                    <a:pt x="41" y="17"/>
                    <a:pt x="40" y="17"/>
                  </a:cubicBezTo>
                  <a:moveTo>
                    <a:pt x="21" y="31"/>
                  </a:moveTo>
                  <a:cubicBezTo>
                    <a:pt x="16" y="31"/>
                    <a:pt x="11" y="27"/>
                    <a:pt x="11" y="21"/>
                  </a:cubicBezTo>
                  <a:cubicBezTo>
                    <a:pt x="11" y="15"/>
                    <a:pt x="16" y="11"/>
                    <a:pt x="21" y="11"/>
                  </a:cubicBezTo>
                  <a:cubicBezTo>
                    <a:pt x="27" y="11"/>
                    <a:pt x="32" y="15"/>
                    <a:pt x="32" y="21"/>
                  </a:cubicBezTo>
                  <a:cubicBezTo>
                    <a:pt x="32" y="27"/>
                    <a:pt x="27" y="31"/>
                    <a:pt x="21" y="31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ṧ1iḓè">
              <a:extLst>
                <a:ext uri="{FF2B5EF4-FFF2-40B4-BE49-F238E27FC236}">
                  <a16:creationId xmlns:a16="http://schemas.microsoft.com/office/drawing/2014/main" id="{AF087820-E765-4C1E-AEEE-8FCFDD8A2240}"/>
                </a:ext>
              </a:extLst>
            </p:cNvPr>
            <p:cNvSpPr/>
            <p:nvPr/>
          </p:nvSpPr>
          <p:spPr bwMode="auto">
            <a:xfrm>
              <a:off x="4843464" y="3778251"/>
              <a:ext cx="84138" cy="44450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0 h 11"/>
                <a:gd name="T4" fmla="*/ 10 w 21"/>
                <a:gd name="T5" fmla="*/ 10 h 11"/>
                <a:gd name="T6" fmla="*/ 0 w 21"/>
                <a:gd name="T7" fmla="*/ 0 h 11"/>
                <a:gd name="T8" fmla="*/ 0 w 21"/>
                <a:gd name="T9" fmla="*/ 0 h 11"/>
                <a:gd name="T10" fmla="*/ 10 w 21"/>
                <a:gd name="T11" fmla="*/ 11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6"/>
                    <a:pt x="16" y="10"/>
                    <a:pt x="10" y="10"/>
                  </a:cubicBezTo>
                  <a:cubicBezTo>
                    <a:pt x="5" y="10"/>
                    <a:pt x="0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0" y="11"/>
                  </a:cubicBezTo>
                  <a:cubicBezTo>
                    <a:pt x="16" y="11"/>
                    <a:pt x="21" y="6"/>
                    <a:pt x="21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ḷídé">
              <a:extLst>
                <a:ext uri="{FF2B5EF4-FFF2-40B4-BE49-F238E27FC236}">
                  <a16:creationId xmlns:a16="http://schemas.microsoft.com/office/drawing/2014/main" id="{7BFF905E-CA94-4490-B9BC-4C615EC221EA}"/>
                </a:ext>
              </a:extLst>
            </p:cNvPr>
            <p:cNvSpPr/>
            <p:nvPr/>
          </p:nvSpPr>
          <p:spPr bwMode="auto">
            <a:xfrm>
              <a:off x="4899026" y="3709988"/>
              <a:ext cx="52388" cy="20638"/>
            </a:xfrm>
            <a:custGeom>
              <a:avLst/>
              <a:gdLst>
                <a:gd name="T0" fmla="*/ 0 w 13"/>
                <a:gd name="T1" fmla="*/ 0 h 5"/>
                <a:gd name="T2" fmla="*/ 5 w 13"/>
                <a:gd name="T3" fmla="*/ 3 h 5"/>
                <a:gd name="T4" fmla="*/ 6 w 13"/>
                <a:gd name="T5" fmla="*/ 1 h 5"/>
                <a:gd name="T6" fmla="*/ 10 w 13"/>
                <a:gd name="T7" fmla="*/ 1 h 5"/>
                <a:gd name="T8" fmla="*/ 12 w 13"/>
                <a:gd name="T9" fmla="*/ 3 h 5"/>
                <a:gd name="T10" fmla="*/ 13 w 13"/>
                <a:gd name="T11" fmla="*/ 5 h 5"/>
                <a:gd name="T12" fmla="*/ 12 w 13"/>
                <a:gd name="T13" fmla="*/ 3 h 5"/>
                <a:gd name="T14" fmla="*/ 10 w 13"/>
                <a:gd name="T15" fmla="*/ 1 h 5"/>
                <a:gd name="T16" fmla="*/ 6 w 13"/>
                <a:gd name="T17" fmla="*/ 1 h 5"/>
                <a:gd name="T18" fmla="*/ 5 w 13"/>
                <a:gd name="T19" fmla="*/ 2 h 5"/>
                <a:gd name="T20" fmla="*/ 0 w 13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cubicBezTo>
                    <a:pt x="2" y="1"/>
                    <a:pt x="4" y="2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4"/>
                    <a:pt x="13" y="4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ṩļiḍè">
              <a:extLst>
                <a:ext uri="{FF2B5EF4-FFF2-40B4-BE49-F238E27FC236}">
                  <a16:creationId xmlns:a16="http://schemas.microsoft.com/office/drawing/2014/main" id="{6184DA32-5A9D-4677-9A64-0472DEFAC8B8}"/>
                </a:ext>
              </a:extLst>
            </p:cNvPr>
            <p:cNvSpPr/>
            <p:nvPr/>
          </p:nvSpPr>
          <p:spPr bwMode="auto">
            <a:xfrm>
              <a:off x="4819651" y="3814763"/>
              <a:ext cx="7938" cy="11113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0 w 2"/>
                <a:gd name="T9" fmla="*/ 2 h 3"/>
                <a:gd name="T10" fmla="*/ 2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ḻíḓê">
              <a:extLst>
                <a:ext uri="{FF2B5EF4-FFF2-40B4-BE49-F238E27FC236}">
                  <a16:creationId xmlns:a16="http://schemas.microsoft.com/office/drawing/2014/main" id="{B75FF472-9DE1-4BD1-A153-ECCD561E87FA}"/>
                </a:ext>
              </a:extLst>
            </p:cNvPr>
            <p:cNvSpPr/>
            <p:nvPr/>
          </p:nvSpPr>
          <p:spPr bwMode="auto">
            <a:xfrm>
              <a:off x="4867276" y="3694113"/>
              <a:ext cx="31750" cy="11113"/>
            </a:xfrm>
            <a:custGeom>
              <a:avLst/>
              <a:gdLst>
                <a:gd name="T0" fmla="*/ 3 w 8"/>
                <a:gd name="T1" fmla="*/ 0 h 3"/>
                <a:gd name="T2" fmla="*/ 6 w 8"/>
                <a:gd name="T3" fmla="*/ 0 h 3"/>
                <a:gd name="T4" fmla="*/ 8 w 8"/>
                <a:gd name="T5" fmla="*/ 3 h 3"/>
                <a:gd name="T6" fmla="*/ 8 w 8"/>
                <a:gd name="T7" fmla="*/ 3 h 3"/>
                <a:gd name="T8" fmla="*/ 6 w 8"/>
                <a:gd name="T9" fmla="*/ 0 h 3"/>
                <a:gd name="T10" fmla="*/ 3 w 8"/>
                <a:gd name="T11" fmla="*/ 0 h 3"/>
                <a:gd name="T12" fmla="*/ 0 w 8"/>
                <a:gd name="T13" fmla="*/ 3 h 3"/>
                <a:gd name="T14" fmla="*/ 0 w 8"/>
                <a:gd name="T15" fmla="*/ 3 h 3"/>
                <a:gd name="T16" fmla="*/ 3 w 8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ṡḻîḋê">
              <a:extLst>
                <a:ext uri="{FF2B5EF4-FFF2-40B4-BE49-F238E27FC236}">
                  <a16:creationId xmlns:a16="http://schemas.microsoft.com/office/drawing/2014/main" id="{17083001-90DC-4462-A2D3-9510C3969601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šḻíḑè">
              <a:extLst>
                <a:ext uri="{FF2B5EF4-FFF2-40B4-BE49-F238E27FC236}">
                  <a16:creationId xmlns:a16="http://schemas.microsoft.com/office/drawing/2014/main" id="{88F34B51-E23D-45AC-B7B7-64B4DCB018EE}"/>
                </a:ext>
              </a:extLst>
            </p:cNvPr>
            <p:cNvSpPr/>
            <p:nvPr/>
          </p:nvSpPr>
          <p:spPr bwMode="auto">
            <a:xfrm>
              <a:off x="4943476" y="3741738"/>
              <a:ext cx="25400" cy="33338"/>
            </a:xfrm>
            <a:custGeom>
              <a:avLst/>
              <a:gdLst>
                <a:gd name="T0" fmla="*/ 4 w 6"/>
                <a:gd name="T1" fmla="*/ 5 h 8"/>
                <a:gd name="T2" fmla="*/ 2 w 6"/>
                <a:gd name="T3" fmla="*/ 5 h 8"/>
                <a:gd name="T4" fmla="*/ 0 w 6"/>
                <a:gd name="T5" fmla="*/ 0 h 8"/>
                <a:gd name="T6" fmla="*/ 0 w 6"/>
                <a:gd name="T7" fmla="*/ 0 h 8"/>
                <a:gd name="T8" fmla="*/ 2 w 6"/>
                <a:gd name="T9" fmla="*/ 5 h 8"/>
                <a:gd name="T10" fmla="*/ 4 w 6"/>
                <a:gd name="T11" fmla="*/ 5 h 8"/>
                <a:gd name="T12" fmla="*/ 6 w 6"/>
                <a:gd name="T13" fmla="*/ 8 h 8"/>
                <a:gd name="T14" fmla="*/ 6 w 6"/>
                <a:gd name="T15" fmla="*/ 8 h 8"/>
                <a:gd name="T16" fmla="*/ 4 w 6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8">
                  <a:moveTo>
                    <a:pt x="4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6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5" y="5"/>
                    <a:pt x="4" y="5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$líḑê">
              <a:extLst>
                <a:ext uri="{FF2B5EF4-FFF2-40B4-BE49-F238E27FC236}">
                  <a16:creationId xmlns:a16="http://schemas.microsoft.com/office/drawing/2014/main" id="{13F1F39E-CB63-4FDD-BF57-F522FE37E495}"/>
                </a:ext>
              </a:extLst>
            </p:cNvPr>
            <p:cNvSpPr/>
            <p:nvPr/>
          </p:nvSpPr>
          <p:spPr bwMode="auto">
            <a:xfrm>
              <a:off x="4819651" y="3709988"/>
              <a:ext cx="47625" cy="20638"/>
            </a:xfrm>
            <a:custGeom>
              <a:avLst/>
              <a:gdLst>
                <a:gd name="T0" fmla="*/ 0 w 12"/>
                <a:gd name="T1" fmla="*/ 3 h 5"/>
                <a:gd name="T2" fmla="*/ 2 w 12"/>
                <a:gd name="T3" fmla="*/ 1 h 5"/>
                <a:gd name="T4" fmla="*/ 6 w 12"/>
                <a:gd name="T5" fmla="*/ 1 h 5"/>
                <a:gd name="T6" fmla="*/ 7 w 12"/>
                <a:gd name="T7" fmla="*/ 3 h 5"/>
                <a:gd name="T8" fmla="*/ 12 w 12"/>
                <a:gd name="T9" fmla="*/ 0 h 5"/>
                <a:gd name="T10" fmla="*/ 12 w 12"/>
                <a:gd name="T11" fmla="*/ 0 h 5"/>
                <a:gd name="T12" fmla="*/ 7 w 12"/>
                <a:gd name="T13" fmla="*/ 2 h 5"/>
                <a:gd name="T14" fmla="*/ 6 w 12"/>
                <a:gd name="T15" fmla="*/ 1 h 5"/>
                <a:gd name="T16" fmla="*/ 2 w 12"/>
                <a:gd name="T17" fmla="*/ 1 h 5"/>
                <a:gd name="T18" fmla="*/ 0 w 12"/>
                <a:gd name="T19" fmla="*/ 3 h 5"/>
                <a:gd name="T20" fmla="*/ 0 w 12"/>
                <a:gd name="T21" fmla="*/ 5 h 5"/>
                <a:gd name="T22" fmla="*/ 0 w 12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0" y="3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2"/>
                    <a:pt x="10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ṧ1ïḍé">
              <a:extLst>
                <a:ext uri="{FF2B5EF4-FFF2-40B4-BE49-F238E27FC236}">
                  <a16:creationId xmlns:a16="http://schemas.microsoft.com/office/drawing/2014/main" id="{8F291EAF-E15A-4F77-96C0-B3DD501C8DD1}"/>
                </a:ext>
              </a:extLst>
            </p:cNvPr>
            <p:cNvSpPr/>
            <p:nvPr/>
          </p:nvSpPr>
          <p:spPr bwMode="auto">
            <a:xfrm>
              <a:off x="4799014" y="3741738"/>
              <a:ext cx="28575" cy="33338"/>
            </a:xfrm>
            <a:custGeom>
              <a:avLst/>
              <a:gdLst>
                <a:gd name="T0" fmla="*/ 3 w 7"/>
                <a:gd name="T1" fmla="*/ 5 h 8"/>
                <a:gd name="T2" fmla="*/ 4 w 7"/>
                <a:gd name="T3" fmla="*/ 5 h 8"/>
                <a:gd name="T4" fmla="*/ 7 w 7"/>
                <a:gd name="T5" fmla="*/ 0 h 8"/>
                <a:gd name="T6" fmla="*/ 6 w 7"/>
                <a:gd name="T7" fmla="*/ 0 h 8"/>
                <a:gd name="T8" fmla="*/ 4 w 7"/>
                <a:gd name="T9" fmla="*/ 5 h 8"/>
                <a:gd name="T10" fmla="*/ 3 w 7"/>
                <a:gd name="T11" fmla="*/ 5 h 8"/>
                <a:gd name="T12" fmla="*/ 0 w 7"/>
                <a:gd name="T13" fmla="*/ 8 h 8"/>
                <a:gd name="T14" fmla="*/ 0 w 7"/>
                <a:gd name="T15" fmla="*/ 8 h 8"/>
                <a:gd name="T16" fmla="*/ 3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3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5" y="3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š1ide">
              <a:extLst>
                <a:ext uri="{FF2B5EF4-FFF2-40B4-BE49-F238E27FC236}">
                  <a16:creationId xmlns:a16="http://schemas.microsoft.com/office/drawing/2014/main" id="{834F101B-3D29-40CE-8693-AD44B4F7E927}"/>
                </a:ext>
              </a:extLst>
            </p:cNvPr>
            <p:cNvSpPr/>
            <p:nvPr/>
          </p:nvSpPr>
          <p:spPr bwMode="auto">
            <a:xfrm>
              <a:off x="4864101" y="3757613"/>
              <a:ext cx="44450" cy="44450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1iďè">
              <a:extLst>
                <a:ext uri="{FF2B5EF4-FFF2-40B4-BE49-F238E27FC236}">
                  <a16:creationId xmlns:a16="http://schemas.microsoft.com/office/drawing/2014/main" id="{0A3FA8E6-6905-4056-8891-6981482F1001}"/>
                </a:ext>
              </a:extLst>
            </p:cNvPr>
            <p:cNvSpPr/>
            <p:nvPr/>
          </p:nvSpPr>
          <p:spPr bwMode="auto">
            <a:xfrm>
              <a:off x="4633914" y="3883026"/>
              <a:ext cx="298450" cy="298450"/>
            </a:xfrm>
            <a:custGeom>
              <a:avLst/>
              <a:gdLst>
                <a:gd name="T0" fmla="*/ 69 w 74"/>
                <a:gd name="T1" fmla="*/ 30 h 74"/>
                <a:gd name="T2" fmla="*/ 67 w 74"/>
                <a:gd name="T3" fmla="*/ 30 h 74"/>
                <a:gd name="T4" fmla="*/ 63 w 74"/>
                <a:gd name="T5" fmla="*/ 21 h 74"/>
                <a:gd name="T6" fmla="*/ 65 w 74"/>
                <a:gd name="T7" fmla="*/ 19 h 74"/>
                <a:gd name="T8" fmla="*/ 65 w 74"/>
                <a:gd name="T9" fmla="*/ 12 h 74"/>
                <a:gd name="T10" fmla="*/ 62 w 74"/>
                <a:gd name="T11" fmla="*/ 9 h 74"/>
                <a:gd name="T12" fmla="*/ 55 w 74"/>
                <a:gd name="T13" fmla="*/ 9 h 74"/>
                <a:gd name="T14" fmla="*/ 53 w 74"/>
                <a:gd name="T15" fmla="*/ 11 h 74"/>
                <a:gd name="T16" fmla="*/ 44 w 74"/>
                <a:gd name="T17" fmla="*/ 8 h 74"/>
                <a:gd name="T18" fmla="*/ 44 w 74"/>
                <a:gd name="T19" fmla="*/ 5 h 74"/>
                <a:gd name="T20" fmla="*/ 40 w 74"/>
                <a:gd name="T21" fmla="*/ 0 h 74"/>
                <a:gd name="T22" fmla="*/ 35 w 74"/>
                <a:gd name="T23" fmla="*/ 0 h 74"/>
                <a:gd name="T24" fmla="*/ 30 w 74"/>
                <a:gd name="T25" fmla="*/ 5 h 74"/>
                <a:gd name="T26" fmla="*/ 30 w 74"/>
                <a:gd name="T27" fmla="*/ 8 h 74"/>
                <a:gd name="T28" fmla="*/ 21 w 74"/>
                <a:gd name="T29" fmla="*/ 11 h 74"/>
                <a:gd name="T30" fmla="*/ 19 w 74"/>
                <a:gd name="T31" fmla="*/ 9 h 74"/>
                <a:gd name="T32" fmla="*/ 13 w 74"/>
                <a:gd name="T33" fmla="*/ 9 h 74"/>
                <a:gd name="T34" fmla="*/ 9 w 74"/>
                <a:gd name="T35" fmla="*/ 12 h 74"/>
                <a:gd name="T36" fmla="*/ 9 w 74"/>
                <a:gd name="T37" fmla="*/ 19 h 74"/>
                <a:gd name="T38" fmla="*/ 11 w 74"/>
                <a:gd name="T39" fmla="*/ 21 h 74"/>
                <a:gd name="T40" fmla="*/ 8 w 74"/>
                <a:gd name="T41" fmla="*/ 30 h 74"/>
                <a:gd name="T42" fmla="*/ 5 w 74"/>
                <a:gd name="T43" fmla="*/ 30 h 74"/>
                <a:gd name="T44" fmla="*/ 0 w 74"/>
                <a:gd name="T45" fmla="*/ 35 h 74"/>
                <a:gd name="T46" fmla="*/ 0 w 74"/>
                <a:gd name="T47" fmla="*/ 39 h 74"/>
                <a:gd name="T48" fmla="*/ 5 w 74"/>
                <a:gd name="T49" fmla="*/ 44 h 74"/>
                <a:gd name="T50" fmla="*/ 8 w 74"/>
                <a:gd name="T51" fmla="*/ 44 h 74"/>
                <a:gd name="T52" fmla="*/ 11 w 74"/>
                <a:gd name="T53" fmla="*/ 53 h 74"/>
                <a:gd name="T54" fmla="*/ 9 w 74"/>
                <a:gd name="T55" fmla="*/ 55 h 74"/>
                <a:gd name="T56" fmla="*/ 9 w 74"/>
                <a:gd name="T57" fmla="*/ 61 h 74"/>
                <a:gd name="T58" fmla="*/ 13 w 74"/>
                <a:gd name="T59" fmla="*/ 65 h 74"/>
                <a:gd name="T60" fmla="*/ 19 w 74"/>
                <a:gd name="T61" fmla="*/ 65 h 74"/>
                <a:gd name="T62" fmla="*/ 21 w 74"/>
                <a:gd name="T63" fmla="*/ 63 h 74"/>
                <a:gd name="T64" fmla="*/ 30 w 74"/>
                <a:gd name="T65" fmla="*/ 66 h 74"/>
                <a:gd name="T66" fmla="*/ 30 w 74"/>
                <a:gd name="T67" fmla="*/ 69 h 74"/>
                <a:gd name="T68" fmla="*/ 35 w 74"/>
                <a:gd name="T69" fmla="*/ 74 h 74"/>
                <a:gd name="T70" fmla="*/ 40 w 74"/>
                <a:gd name="T71" fmla="*/ 74 h 74"/>
                <a:gd name="T72" fmla="*/ 44 w 74"/>
                <a:gd name="T73" fmla="*/ 69 h 74"/>
                <a:gd name="T74" fmla="*/ 44 w 74"/>
                <a:gd name="T75" fmla="*/ 66 h 74"/>
                <a:gd name="T76" fmla="*/ 53 w 74"/>
                <a:gd name="T77" fmla="*/ 63 h 74"/>
                <a:gd name="T78" fmla="*/ 55 w 74"/>
                <a:gd name="T79" fmla="*/ 65 h 74"/>
                <a:gd name="T80" fmla="*/ 62 w 74"/>
                <a:gd name="T81" fmla="*/ 65 h 74"/>
                <a:gd name="T82" fmla="*/ 65 w 74"/>
                <a:gd name="T83" fmla="*/ 61 h 74"/>
                <a:gd name="T84" fmla="*/ 65 w 74"/>
                <a:gd name="T85" fmla="*/ 55 h 74"/>
                <a:gd name="T86" fmla="*/ 63 w 74"/>
                <a:gd name="T87" fmla="*/ 53 h 74"/>
                <a:gd name="T88" fmla="*/ 67 w 74"/>
                <a:gd name="T89" fmla="*/ 44 h 74"/>
                <a:gd name="T90" fmla="*/ 69 w 74"/>
                <a:gd name="T91" fmla="*/ 44 h 74"/>
                <a:gd name="T92" fmla="*/ 74 w 74"/>
                <a:gd name="T93" fmla="*/ 39 h 74"/>
                <a:gd name="T94" fmla="*/ 74 w 74"/>
                <a:gd name="T95" fmla="*/ 35 h 74"/>
                <a:gd name="T96" fmla="*/ 69 w 74"/>
                <a:gd name="T97" fmla="*/ 30 h 74"/>
                <a:gd name="T98" fmla="*/ 37 w 74"/>
                <a:gd name="T99" fmla="*/ 55 h 74"/>
                <a:gd name="T100" fmla="*/ 19 w 74"/>
                <a:gd name="T101" fmla="*/ 37 h 74"/>
                <a:gd name="T102" fmla="*/ 37 w 74"/>
                <a:gd name="T103" fmla="*/ 19 h 74"/>
                <a:gd name="T104" fmla="*/ 55 w 74"/>
                <a:gd name="T105" fmla="*/ 37 h 74"/>
                <a:gd name="T106" fmla="*/ 37 w 74"/>
                <a:gd name="T10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" h="74">
                  <a:moveTo>
                    <a:pt x="69" y="30"/>
                  </a:moveTo>
                  <a:cubicBezTo>
                    <a:pt x="67" y="30"/>
                    <a:pt x="67" y="30"/>
                    <a:pt x="67" y="30"/>
                  </a:cubicBezTo>
                  <a:cubicBezTo>
                    <a:pt x="66" y="27"/>
                    <a:pt x="65" y="24"/>
                    <a:pt x="63" y="21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7" y="17"/>
                    <a:pt x="67" y="14"/>
                    <a:pt x="65" y="1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0" y="7"/>
                    <a:pt x="57" y="7"/>
                    <a:pt x="55" y="9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0" y="10"/>
                    <a:pt x="47" y="8"/>
                    <a:pt x="44" y="8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30" y="2"/>
                    <a:pt x="30" y="5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8"/>
                    <a:pt x="24" y="10"/>
                    <a:pt x="21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7"/>
                    <a:pt x="15" y="7"/>
                    <a:pt x="13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4"/>
                    <a:pt x="8" y="17"/>
                    <a:pt x="9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4"/>
                    <a:pt x="9" y="27"/>
                    <a:pt x="8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0"/>
                    <a:pt x="0" y="32"/>
                    <a:pt x="0" y="3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4"/>
                    <a:pt x="5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7"/>
                    <a:pt x="10" y="50"/>
                    <a:pt x="11" y="53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7"/>
                    <a:pt x="8" y="60"/>
                    <a:pt x="9" y="61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5" y="67"/>
                    <a:pt x="18" y="67"/>
                    <a:pt x="19" y="65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4" y="64"/>
                    <a:pt x="27" y="66"/>
                    <a:pt x="30" y="66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2"/>
                    <a:pt x="32" y="74"/>
                    <a:pt x="35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2" y="74"/>
                    <a:pt x="44" y="72"/>
                    <a:pt x="44" y="69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7" y="66"/>
                    <a:pt x="50" y="64"/>
                    <a:pt x="53" y="63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7" y="67"/>
                    <a:pt x="60" y="67"/>
                    <a:pt x="62" y="65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7" y="60"/>
                    <a:pt x="67" y="57"/>
                    <a:pt x="65" y="55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5" y="50"/>
                    <a:pt x="66" y="47"/>
                    <a:pt x="67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2" y="44"/>
                    <a:pt x="74" y="42"/>
                    <a:pt x="74" y="39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32"/>
                    <a:pt x="72" y="30"/>
                    <a:pt x="69" y="30"/>
                  </a:cubicBezTo>
                  <a:moveTo>
                    <a:pt x="37" y="55"/>
                  </a:moveTo>
                  <a:cubicBezTo>
                    <a:pt x="27" y="55"/>
                    <a:pt x="19" y="47"/>
                    <a:pt x="19" y="37"/>
                  </a:cubicBezTo>
                  <a:cubicBezTo>
                    <a:pt x="19" y="27"/>
                    <a:pt x="27" y="19"/>
                    <a:pt x="37" y="19"/>
                  </a:cubicBezTo>
                  <a:cubicBezTo>
                    <a:pt x="47" y="19"/>
                    <a:pt x="55" y="27"/>
                    <a:pt x="55" y="37"/>
                  </a:cubicBezTo>
                  <a:cubicBezTo>
                    <a:pt x="55" y="47"/>
                    <a:pt x="47" y="55"/>
                    <a:pt x="37" y="55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$ḻïḋe">
              <a:extLst>
                <a:ext uri="{FF2B5EF4-FFF2-40B4-BE49-F238E27FC236}">
                  <a16:creationId xmlns:a16="http://schemas.microsoft.com/office/drawing/2014/main" id="{9C1DFC09-D93E-4EF7-89AC-1A226E6C2F0C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36 w 36"/>
                <a:gd name="T1" fmla="*/ 0 h 18"/>
                <a:gd name="T2" fmla="*/ 36 w 36"/>
                <a:gd name="T3" fmla="*/ 0 h 18"/>
                <a:gd name="T4" fmla="*/ 18 w 36"/>
                <a:gd name="T5" fmla="*/ 18 h 18"/>
                <a:gd name="T6" fmla="*/ 0 w 36"/>
                <a:gd name="T7" fmla="*/ 0 h 18"/>
                <a:gd name="T8" fmla="*/ 0 w 36"/>
                <a:gd name="T9" fmla="*/ 0 h 18"/>
                <a:gd name="T10" fmla="*/ 18 w 36"/>
                <a:gd name="T11" fmla="*/ 18 h 18"/>
                <a:gd name="T12" fmla="*/ 36 w 3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28" y="18"/>
                    <a:pt x="18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ḻíde">
              <a:extLst>
                <a:ext uri="{FF2B5EF4-FFF2-40B4-BE49-F238E27FC236}">
                  <a16:creationId xmlns:a16="http://schemas.microsoft.com/office/drawing/2014/main" id="{4D62FA2C-8D87-4526-8D8F-46838202E5A3}"/>
                </a:ext>
              </a:extLst>
            </p:cNvPr>
            <p:cNvSpPr/>
            <p:nvPr/>
          </p:nvSpPr>
          <p:spPr bwMode="auto">
            <a:xfrm>
              <a:off x="4811714" y="3911601"/>
              <a:ext cx="87313" cy="36513"/>
            </a:xfrm>
            <a:custGeom>
              <a:avLst/>
              <a:gdLst>
                <a:gd name="T0" fmla="*/ 0 w 22"/>
                <a:gd name="T1" fmla="*/ 1 h 9"/>
                <a:gd name="T2" fmla="*/ 9 w 22"/>
                <a:gd name="T3" fmla="*/ 5 h 9"/>
                <a:gd name="T4" fmla="*/ 11 w 22"/>
                <a:gd name="T5" fmla="*/ 2 h 9"/>
                <a:gd name="T6" fmla="*/ 18 w 22"/>
                <a:gd name="T7" fmla="*/ 2 h 9"/>
                <a:gd name="T8" fmla="*/ 21 w 22"/>
                <a:gd name="T9" fmla="*/ 6 h 9"/>
                <a:gd name="T10" fmla="*/ 22 w 22"/>
                <a:gd name="T11" fmla="*/ 9 h 9"/>
                <a:gd name="T12" fmla="*/ 21 w 22"/>
                <a:gd name="T13" fmla="*/ 5 h 9"/>
                <a:gd name="T14" fmla="*/ 18 w 22"/>
                <a:gd name="T15" fmla="*/ 2 h 9"/>
                <a:gd name="T16" fmla="*/ 11 w 22"/>
                <a:gd name="T17" fmla="*/ 2 h 9"/>
                <a:gd name="T18" fmla="*/ 9 w 22"/>
                <a:gd name="T19" fmla="*/ 4 h 9"/>
                <a:gd name="T20" fmla="*/ 0 w 22"/>
                <a:gd name="T21" fmla="*/ 1 h 9"/>
                <a:gd name="T22" fmla="*/ 0 w 22"/>
                <a:gd name="T2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0" y="1"/>
                  </a:moveTo>
                  <a:cubicBezTo>
                    <a:pt x="3" y="2"/>
                    <a:pt x="6" y="3"/>
                    <a:pt x="9" y="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1"/>
                    <a:pt x="16" y="1"/>
                    <a:pt x="18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8"/>
                    <a:pt x="22" y="9"/>
                  </a:cubicBezTo>
                  <a:cubicBezTo>
                    <a:pt x="22" y="8"/>
                    <a:pt x="22" y="6"/>
                    <a:pt x="21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0"/>
                    <a:pt x="13" y="0"/>
                    <a:pt x="11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šļïḑê">
              <a:extLst>
                <a:ext uri="{FF2B5EF4-FFF2-40B4-BE49-F238E27FC236}">
                  <a16:creationId xmlns:a16="http://schemas.microsoft.com/office/drawing/2014/main" id="{CA5C9730-5647-4B96-924E-1B5CCBA4BB61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0 h 5"/>
                <a:gd name="T4" fmla="*/ 1 w 3"/>
                <a:gd name="T5" fmla="*/ 2 h 5"/>
                <a:gd name="T6" fmla="*/ 0 w 3"/>
                <a:gd name="T7" fmla="*/ 5 h 5"/>
                <a:gd name="T8" fmla="*/ 1 w 3"/>
                <a:gd name="T9" fmla="*/ 2 h 5"/>
                <a:gd name="T10" fmla="*/ 3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ṡ1íḋè">
              <a:extLst>
                <a:ext uri="{FF2B5EF4-FFF2-40B4-BE49-F238E27FC236}">
                  <a16:creationId xmlns:a16="http://schemas.microsoft.com/office/drawing/2014/main" id="{1BC3E31D-D9DB-4651-BDAE-9A969B5541C5}"/>
                </a:ext>
              </a:extLst>
            </p:cNvPr>
            <p:cNvSpPr/>
            <p:nvPr/>
          </p:nvSpPr>
          <p:spPr bwMode="auto">
            <a:xfrm>
              <a:off x="4754564" y="3883026"/>
              <a:ext cx="57150" cy="20638"/>
            </a:xfrm>
            <a:custGeom>
              <a:avLst/>
              <a:gdLst>
                <a:gd name="T0" fmla="*/ 5 w 14"/>
                <a:gd name="T1" fmla="*/ 0 h 5"/>
                <a:gd name="T2" fmla="*/ 10 w 14"/>
                <a:gd name="T3" fmla="*/ 0 h 5"/>
                <a:gd name="T4" fmla="*/ 14 w 14"/>
                <a:gd name="T5" fmla="*/ 5 h 5"/>
                <a:gd name="T6" fmla="*/ 14 w 14"/>
                <a:gd name="T7" fmla="*/ 5 h 5"/>
                <a:gd name="T8" fmla="*/ 10 w 14"/>
                <a:gd name="T9" fmla="*/ 0 h 5"/>
                <a:gd name="T10" fmla="*/ 5 w 14"/>
                <a:gd name="T11" fmla="*/ 0 h 5"/>
                <a:gd name="T12" fmla="*/ 0 w 14"/>
                <a:gd name="T13" fmla="*/ 5 h 5"/>
                <a:gd name="T14" fmla="*/ 0 w 14"/>
                <a:gd name="T15" fmla="*/ 5 h 5"/>
                <a:gd name="T16" fmla="*/ 5 w 1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">
                  <a:moveTo>
                    <a:pt x="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šḻïḓê">
              <a:extLst>
                <a:ext uri="{FF2B5EF4-FFF2-40B4-BE49-F238E27FC236}">
                  <a16:creationId xmlns:a16="http://schemas.microsoft.com/office/drawing/2014/main" id="{FC136F36-CE19-4748-A7A8-2CE0D289DF0D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2 w 3"/>
                <a:gd name="T5" fmla="*/ 2 h 5"/>
                <a:gd name="T6" fmla="*/ 3 w 3"/>
                <a:gd name="T7" fmla="*/ 5 h 5"/>
                <a:gd name="T8" fmla="*/ 2 w 3"/>
                <a:gd name="T9" fmla="*/ 2 h 5"/>
                <a:gd name="T10" fmla="*/ 0 w 3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şľïdè">
              <a:extLst>
                <a:ext uri="{FF2B5EF4-FFF2-40B4-BE49-F238E27FC236}">
                  <a16:creationId xmlns:a16="http://schemas.microsoft.com/office/drawing/2014/main" id="{960394BD-2509-4C53-A75D-E39FD271485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6 w 11"/>
                <a:gd name="T1" fmla="*/ 9 h 14"/>
                <a:gd name="T2" fmla="*/ 4 w 11"/>
                <a:gd name="T3" fmla="*/ 9 h 14"/>
                <a:gd name="T4" fmla="*/ 0 w 11"/>
                <a:gd name="T5" fmla="*/ 0 h 14"/>
                <a:gd name="T6" fmla="*/ 0 w 11"/>
                <a:gd name="T7" fmla="*/ 1 h 14"/>
                <a:gd name="T8" fmla="*/ 4 w 11"/>
                <a:gd name="T9" fmla="*/ 9 h 14"/>
                <a:gd name="T10" fmla="*/ 6 w 11"/>
                <a:gd name="T11" fmla="*/ 9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6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ṧļïḋe">
              <a:extLst>
                <a:ext uri="{FF2B5EF4-FFF2-40B4-BE49-F238E27FC236}">
                  <a16:creationId xmlns:a16="http://schemas.microsoft.com/office/drawing/2014/main" id="{76B6F5E6-153D-4A70-8377-C04B519A37B6}"/>
                </a:ext>
              </a:extLst>
            </p:cNvPr>
            <p:cNvSpPr/>
            <p:nvPr/>
          </p:nvSpPr>
          <p:spPr bwMode="auto">
            <a:xfrm>
              <a:off x="4665664" y="3911601"/>
              <a:ext cx="88900" cy="36513"/>
            </a:xfrm>
            <a:custGeom>
              <a:avLst/>
              <a:gdLst>
                <a:gd name="T0" fmla="*/ 1 w 22"/>
                <a:gd name="T1" fmla="*/ 6 h 9"/>
                <a:gd name="T2" fmla="*/ 5 w 22"/>
                <a:gd name="T3" fmla="*/ 2 h 9"/>
                <a:gd name="T4" fmla="*/ 11 w 22"/>
                <a:gd name="T5" fmla="*/ 2 h 9"/>
                <a:gd name="T6" fmla="*/ 13 w 22"/>
                <a:gd name="T7" fmla="*/ 5 h 9"/>
                <a:gd name="T8" fmla="*/ 22 w 22"/>
                <a:gd name="T9" fmla="*/ 1 h 9"/>
                <a:gd name="T10" fmla="*/ 22 w 22"/>
                <a:gd name="T11" fmla="*/ 1 h 9"/>
                <a:gd name="T12" fmla="*/ 13 w 22"/>
                <a:gd name="T13" fmla="*/ 4 h 9"/>
                <a:gd name="T14" fmla="*/ 11 w 22"/>
                <a:gd name="T15" fmla="*/ 2 h 9"/>
                <a:gd name="T16" fmla="*/ 5 w 22"/>
                <a:gd name="T17" fmla="*/ 2 h 9"/>
                <a:gd name="T18" fmla="*/ 1 w 22"/>
                <a:gd name="T19" fmla="*/ 5 h 9"/>
                <a:gd name="T20" fmla="*/ 0 w 22"/>
                <a:gd name="T21" fmla="*/ 9 h 9"/>
                <a:gd name="T22" fmla="*/ 1 w 22"/>
                <a:gd name="T23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9">
                  <a:moveTo>
                    <a:pt x="1" y="6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10" y="1"/>
                    <a:pt x="11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6" y="3"/>
                    <a:pt x="19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6" y="3"/>
                    <a:pt x="13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0"/>
                    <a:pt x="7" y="0"/>
                    <a:pt x="5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0" y="8"/>
                    <a:pt x="0" y="7"/>
                    <a:pt x="1" y="6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ḷïďe">
              <a:extLst>
                <a:ext uri="{FF2B5EF4-FFF2-40B4-BE49-F238E27FC236}">
                  <a16:creationId xmlns:a16="http://schemas.microsoft.com/office/drawing/2014/main" id="{00709545-371A-41E9-9C9D-65C1327E9C1D}"/>
                </a:ext>
              </a:extLst>
            </p:cNvPr>
            <p:cNvSpPr/>
            <p:nvPr/>
          </p:nvSpPr>
          <p:spPr bwMode="auto">
            <a:xfrm>
              <a:off x="4633914" y="3967163"/>
              <a:ext cx="44450" cy="57150"/>
            </a:xfrm>
            <a:custGeom>
              <a:avLst/>
              <a:gdLst>
                <a:gd name="T0" fmla="*/ 5 w 11"/>
                <a:gd name="T1" fmla="*/ 9 h 14"/>
                <a:gd name="T2" fmla="*/ 8 w 11"/>
                <a:gd name="T3" fmla="*/ 9 h 14"/>
                <a:gd name="T4" fmla="*/ 11 w 11"/>
                <a:gd name="T5" fmla="*/ 1 h 14"/>
                <a:gd name="T6" fmla="*/ 11 w 11"/>
                <a:gd name="T7" fmla="*/ 0 h 14"/>
                <a:gd name="T8" fmla="*/ 8 w 11"/>
                <a:gd name="T9" fmla="*/ 9 h 14"/>
                <a:gd name="T10" fmla="*/ 5 w 11"/>
                <a:gd name="T11" fmla="*/ 9 h 14"/>
                <a:gd name="T12" fmla="*/ 0 w 11"/>
                <a:gd name="T13" fmla="*/ 14 h 14"/>
                <a:gd name="T14" fmla="*/ 0 w 11"/>
                <a:gd name="T15" fmla="*/ 14 h 14"/>
                <a:gd name="T16" fmla="*/ 5 w 11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5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6"/>
                    <a:pt x="10" y="3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9" y="6"/>
                    <a:pt x="8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1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ṣlidè">
              <a:extLst>
                <a:ext uri="{FF2B5EF4-FFF2-40B4-BE49-F238E27FC236}">
                  <a16:creationId xmlns:a16="http://schemas.microsoft.com/office/drawing/2014/main" id="{C13F35DA-0D18-4F9C-B01E-E4F5C771B8CA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$ḻîdè">
              <a:extLst>
                <a:ext uri="{FF2B5EF4-FFF2-40B4-BE49-F238E27FC236}">
                  <a16:creationId xmlns:a16="http://schemas.microsoft.com/office/drawing/2014/main" id="{0A91CAEF-91D3-4AB2-91F6-B45F856FFB72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46 w 49"/>
                <a:gd name="T1" fmla="*/ 20 h 49"/>
                <a:gd name="T2" fmla="*/ 44 w 49"/>
                <a:gd name="T3" fmla="*/ 20 h 49"/>
                <a:gd name="T4" fmla="*/ 42 w 49"/>
                <a:gd name="T5" fmla="*/ 14 h 49"/>
                <a:gd name="T6" fmla="*/ 43 w 49"/>
                <a:gd name="T7" fmla="*/ 12 h 49"/>
                <a:gd name="T8" fmla="*/ 43 w 49"/>
                <a:gd name="T9" fmla="*/ 8 h 49"/>
                <a:gd name="T10" fmla="*/ 41 w 49"/>
                <a:gd name="T11" fmla="*/ 6 h 49"/>
                <a:gd name="T12" fmla="*/ 36 w 49"/>
                <a:gd name="T13" fmla="*/ 6 h 49"/>
                <a:gd name="T14" fmla="*/ 35 w 49"/>
                <a:gd name="T15" fmla="*/ 7 h 49"/>
                <a:gd name="T16" fmla="*/ 29 w 49"/>
                <a:gd name="T17" fmla="*/ 5 h 49"/>
                <a:gd name="T18" fmla="*/ 29 w 49"/>
                <a:gd name="T19" fmla="*/ 3 h 49"/>
                <a:gd name="T20" fmla="*/ 26 w 49"/>
                <a:gd name="T21" fmla="*/ 0 h 49"/>
                <a:gd name="T22" fmla="*/ 23 w 49"/>
                <a:gd name="T23" fmla="*/ 0 h 49"/>
                <a:gd name="T24" fmla="*/ 20 w 49"/>
                <a:gd name="T25" fmla="*/ 3 h 49"/>
                <a:gd name="T26" fmla="*/ 20 w 49"/>
                <a:gd name="T27" fmla="*/ 5 h 49"/>
                <a:gd name="T28" fmla="*/ 14 w 49"/>
                <a:gd name="T29" fmla="*/ 7 h 49"/>
                <a:gd name="T30" fmla="*/ 12 w 49"/>
                <a:gd name="T31" fmla="*/ 6 h 49"/>
                <a:gd name="T32" fmla="*/ 8 w 49"/>
                <a:gd name="T33" fmla="*/ 6 h 49"/>
                <a:gd name="T34" fmla="*/ 6 w 49"/>
                <a:gd name="T35" fmla="*/ 8 h 49"/>
                <a:gd name="T36" fmla="*/ 6 w 49"/>
                <a:gd name="T37" fmla="*/ 12 h 49"/>
                <a:gd name="T38" fmla="*/ 7 w 49"/>
                <a:gd name="T39" fmla="*/ 14 h 49"/>
                <a:gd name="T40" fmla="*/ 5 w 49"/>
                <a:gd name="T41" fmla="*/ 20 h 49"/>
                <a:gd name="T42" fmla="*/ 3 w 49"/>
                <a:gd name="T43" fmla="*/ 20 h 49"/>
                <a:gd name="T44" fmla="*/ 0 w 49"/>
                <a:gd name="T45" fmla="*/ 23 h 49"/>
                <a:gd name="T46" fmla="*/ 0 w 49"/>
                <a:gd name="T47" fmla="*/ 26 h 49"/>
                <a:gd name="T48" fmla="*/ 3 w 49"/>
                <a:gd name="T49" fmla="*/ 29 h 49"/>
                <a:gd name="T50" fmla="*/ 5 w 49"/>
                <a:gd name="T51" fmla="*/ 29 h 49"/>
                <a:gd name="T52" fmla="*/ 7 w 49"/>
                <a:gd name="T53" fmla="*/ 35 h 49"/>
                <a:gd name="T54" fmla="*/ 6 w 49"/>
                <a:gd name="T55" fmla="*/ 36 h 49"/>
                <a:gd name="T56" fmla="*/ 6 w 49"/>
                <a:gd name="T57" fmla="*/ 41 h 49"/>
                <a:gd name="T58" fmla="*/ 8 w 49"/>
                <a:gd name="T59" fmla="*/ 43 h 49"/>
                <a:gd name="T60" fmla="*/ 12 w 49"/>
                <a:gd name="T61" fmla="*/ 43 h 49"/>
                <a:gd name="T62" fmla="*/ 14 w 49"/>
                <a:gd name="T63" fmla="*/ 42 h 49"/>
                <a:gd name="T64" fmla="*/ 20 w 49"/>
                <a:gd name="T65" fmla="*/ 44 h 49"/>
                <a:gd name="T66" fmla="*/ 20 w 49"/>
                <a:gd name="T67" fmla="*/ 46 h 49"/>
                <a:gd name="T68" fmla="*/ 23 w 49"/>
                <a:gd name="T69" fmla="*/ 49 h 49"/>
                <a:gd name="T70" fmla="*/ 26 w 49"/>
                <a:gd name="T71" fmla="*/ 49 h 49"/>
                <a:gd name="T72" fmla="*/ 29 w 49"/>
                <a:gd name="T73" fmla="*/ 46 h 49"/>
                <a:gd name="T74" fmla="*/ 29 w 49"/>
                <a:gd name="T75" fmla="*/ 44 h 49"/>
                <a:gd name="T76" fmla="*/ 35 w 49"/>
                <a:gd name="T77" fmla="*/ 42 h 49"/>
                <a:gd name="T78" fmla="*/ 36 w 49"/>
                <a:gd name="T79" fmla="*/ 43 h 49"/>
                <a:gd name="T80" fmla="*/ 41 w 49"/>
                <a:gd name="T81" fmla="*/ 43 h 49"/>
                <a:gd name="T82" fmla="*/ 43 w 49"/>
                <a:gd name="T83" fmla="*/ 41 h 49"/>
                <a:gd name="T84" fmla="*/ 43 w 49"/>
                <a:gd name="T85" fmla="*/ 36 h 49"/>
                <a:gd name="T86" fmla="*/ 42 w 49"/>
                <a:gd name="T87" fmla="*/ 35 h 49"/>
                <a:gd name="T88" fmla="*/ 44 w 49"/>
                <a:gd name="T89" fmla="*/ 29 h 49"/>
                <a:gd name="T90" fmla="*/ 46 w 49"/>
                <a:gd name="T91" fmla="*/ 29 h 49"/>
                <a:gd name="T92" fmla="*/ 49 w 49"/>
                <a:gd name="T93" fmla="*/ 26 h 49"/>
                <a:gd name="T94" fmla="*/ 49 w 49"/>
                <a:gd name="T95" fmla="*/ 23 h 49"/>
                <a:gd name="T96" fmla="*/ 46 w 49"/>
                <a:gd name="T97" fmla="*/ 20 h 49"/>
                <a:gd name="T98" fmla="*/ 24 w 49"/>
                <a:gd name="T99" fmla="*/ 36 h 49"/>
                <a:gd name="T100" fmla="*/ 12 w 49"/>
                <a:gd name="T101" fmla="*/ 24 h 49"/>
                <a:gd name="T102" fmla="*/ 24 w 49"/>
                <a:gd name="T103" fmla="*/ 12 h 49"/>
                <a:gd name="T104" fmla="*/ 36 w 49"/>
                <a:gd name="T105" fmla="*/ 24 h 49"/>
                <a:gd name="T106" fmla="*/ 24 w 49"/>
                <a:gd name="T107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" h="49">
                  <a:moveTo>
                    <a:pt x="46" y="20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8" y="4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1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8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11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3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moveTo>
                    <a:pt x="24" y="36"/>
                  </a:moveTo>
                  <a:cubicBezTo>
                    <a:pt x="18" y="36"/>
                    <a:pt x="12" y="31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31"/>
                    <a:pt x="31" y="36"/>
                    <a:pt x="24" y="36"/>
                  </a:cubicBezTo>
                </a:path>
              </a:pathLst>
            </a:cu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ľide">
              <a:extLst>
                <a:ext uri="{FF2B5EF4-FFF2-40B4-BE49-F238E27FC236}">
                  <a16:creationId xmlns:a16="http://schemas.microsoft.com/office/drawing/2014/main" id="{B5BB0529-3E10-4003-9119-7D4CCED72D6B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24 w 24"/>
                <a:gd name="T1" fmla="*/ 1 h 13"/>
                <a:gd name="T2" fmla="*/ 24 w 24"/>
                <a:gd name="T3" fmla="*/ 0 h 13"/>
                <a:gd name="T4" fmla="*/ 12 w 24"/>
                <a:gd name="T5" fmla="*/ 12 h 13"/>
                <a:gd name="T6" fmla="*/ 0 w 24"/>
                <a:gd name="T7" fmla="*/ 0 h 13"/>
                <a:gd name="T8" fmla="*/ 0 w 24"/>
                <a:gd name="T9" fmla="*/ 1 h 13"/>
                <a:gd name="T10" fmla="*/ 12 w 24"/>
                <a:gd name="T11" fmla="*/ 13 h 13"/>
                <a:gd name="T12" fmla="*/ 24 w 24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24" y="1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19" y="12"/>
                    <a:pt x="12" y="12"/>
                  </a:cubicBezTo>
                  <a:cubicBezTo>
                    <a:pt x="6" y="12"/>
                    <a:pt x="1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ṩḻiďê">
              <a:extLst>
                <a:ext uri="{FF2B5EF4-FFF2-40B4-BE49-F238E27FC236}">
                  <a16:creationId xmlns:a16="http://schemas.microsoft.com/office/drawing/2014/main" id="{1F42C45B-C91C-42D0-84C8-DAF6EC6136B0}"/>
                </a:ext>
              </a:extLst>
            </p:cNvPr>
            <p:cNvSpPr/>
            <p:nvPr/>
          </p:nvSpPr>
          <p:spPr bwMode="auto">
            <a:xfrm>
              <a:off x="5053014" y="3843338"/>
              <a:ext cx="60325" cy="23813"/>
            </a:xfrm>
            <a:custGeom>
              <a:avLst/>
              <a:gdLst>
                <a:gd name="T0" fmla="*/ 0 w 15"/>
                <a:gd name="T1" fmla="*/ 1 h 6"/>
                <a:gd name="T2" fmla="*/ 6 w 15"/>
                <a:gd name="T3" fmla="*/ 3 h 6"/>
                <a:gd name="T4" fmla="*/ 7 w 15"/>
                <a:gd name="T5" fmla="*/ 2 h 6"/>
                <a:gd name="T6" fmla="*/ 12 w 15"/>
                <a:gd name="T7" fmla="*/ 2 h 6"/>
                <a:gd name="T8" fmla="*/ 14 w 15"/>
                <a:gd name="T9" fmla="*/ 4 h 6"/>
                <a:gd name="T10" fmla="*/ 15 w 15"/>
                <a:gd name="T11" fmla="*/ 6 h 6"/>
                <a:gd name="T12" fmla="*/ 14 w 15"/>
                <a:gd name="T13" fmla="*/ 4 h 6"/>
                <a:gd name="T14" fmla="*/ 12 w 15"/>
                <a:gd name="T15" fmla="*/ 2 h 6"/>
                <a:gd name="T16" fmla="*/ 7 w 15"/>
                <a:gd name="T17" fmla="*/ 2 h 6"/>
                <a:gd name="T18" fmla="*/ 6 w 15"/>
                <a:gd name="T19" fmla="*/ 3 h 6"/>
                <a:gd name="T20" fmla="*/ 0 w 15"/>
                <a:gd name="T21" fmla="*/ 1 h 6"/>
                <a:gd name="T22" fmla="*/ 0 w 15"/>
                <a:gd name="T2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0" y="1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"/>
                    <a:pt x="11" y="1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0"/>
                    <a:pt x="9" y="0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2"/>
                    <a:pt x="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Slïḑe">
              <a:extLst>
                <a:ext uri="{FF2B5EF4-FFF2-40B4-BE49-F238E27FC236}">
                  <a16:creationId xmlns:a16="http://schemas.microsoft.com/office/drawing/2014/main" id="{766BAAFC-CE45-445B-A690-20D86E59BEE0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4 h 4"/>
                <a:gd name="T8" fmla="*/ 1 w 2"/>
                <a:gd name="T9" fmla="*/ 2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š1îḋe">
              <a:extLst>
                <a:ext uri="{FF2B5EF4-FFF2-40B4-BE49-F238E27FC236}">
                  <a16:creationId xmlns:a16="http://schemas.microsoft.com/office/drawing/2014/main" id="{562719BC-88E5-4202-A8D7-2BB536D58699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3 w 9"/>
                <a:gd name="T1" fmla="*/ 0 h 3"/>
                <a:gd name="T2" fmla="*/ 6 w 9"/>
                <a:gd name="T3" fmla="*/ 0 h 3"/>
                <a:gd name="T4" fmla="*/ 9 w 9"/>
                <a:gd name="T5" fmla="*/ 3 h 3"/>
                <a:gd name="T6" fmla="*/ 9 w 9"/>
                <a:gd name="T7" fmla="*/ 3 h 3"/>
                <a:gd name="T8" fmla="*/ 6 w 9"/>
                <a:gd name="T9" fmla="*/ 0 h 3"/>
                <a:gd name="T10" fmla="*/ 3 w 9"/>
                <a:gd name="T11" fmla="*/ 0 h 3"/>
                <a:gd name="T12" fmla="*/ 0 w 9"/>
                <a:gd name="T13" fmla="*/ 3 h 3"/>
                <a:gd name="T14" fmla="*/ 0 w 9"/>
                <a:gd name="T15" fmla="*/ 3 h 3"/>
                <a:gd name="T16" fmla="*/ 3 w 9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$ḻïḑê">
              <a:extLst>
                <a:ext uri="{FF2B5EF4-FFF2-40B4-BE49-F238E27FC236}">
                  <a16:creationId xmlns:a16="http://schemas.microsoft.com/office/drawing/2014/main" id="{DDA43EE8-3BDF-4951-87C0-BA7F9C49ADCF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1 w 2"/>
                <a:gd name="T9" fmla="*/ 1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ṡḷiḑe">
              <a:extLst>
                <a:ext uri="{FF2B5EF4-FFF2-40B4-BE49-F238E27FC236}">
                  <a16:creationId xmlns:a16="http://schemas.microsoft.com/office/drawing/2014/main" id="{889EA661-EC6B-424F-A296-19F872FEC919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4 w 7"/>
                <a:gd name="T1" fmla="*/ 6 h 9"/>
                <a:gd name="T2" fmla="*/ 2 w 7"/>
                <a:gd name="T3" fmla="*/ 6 h 9"/>
                <a:gd name="T4" fmla="*/ 0 w 7"/>
                <a:gd name="T5" fmla="*/ 0 h 9"/>
                <a:gd name="T6" fmla="*/ 0 w 7"/>
                <a:gd name="T7" fmla="*/ 0 h 9"/>
                <a:gd name="T8" fmla="*/ 2 w 7"/>
                <a:gd name="T9" fmla="*/ 6 h 9"/>
                <a:gd name="T10" fmla="*/ 4 w 7"/>
                <a:gd name="T11" fmla="*/ 6 h 9"/>
                <a:gd name="T12" fmla="*/ 7 w 7"/>
                <a:gd name="T13" fmla="*/ 9 h 9"/>
                <a:gd name="T14" fmla="*/ 7 w 7"/>
                <a:gd name="T15" fmla="*/ 9 h 9"/>
                <a:gd name="T16" fmla="*/ 4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4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ṣ1ïďè">
              <a:extLst>
                <a:ext uri="{FF2B5EF4-FFF2-40B4-BE49-F238E27FC236}">
                  <a16:creationId xmlns:a16="http://schemas.microsoft.com/office/drawing/2014/main" id="{71775669-3424-43D5-A488-C670C01AD114}"/>
                </a:ext>
              </a:extLst>
            </p:cNvPr>
            <p:cNvSpPr/>
            <p:nvPr/>
          </p:nvSpPr>
          <p:spPr bwMode="auto">
            <a:xfrm>
              <a:off x="4956176" y="3843338"/>
              <a:ext cx="60325" cy="23813"/>
            </a:xfrm>
            <a:custGeom>
              <a:avLst/>
              <a:gdLst>
                <a:gd name="T0" fmla="*/ 1 w 15"/>
                <a:gd name="T1" fmla="*/ 4 h 6"/>
                <a:gd name="T2" fmla="*/ 3 w 15"/>
                <a:gd name="T3" fmla="*/ 2 h 6"/>
                <a:gd name="T4" fmla="*/ 7 w 15"/>
                <a:gd name="T5" fmla="*/ 2 h 6"/>
                <a:gd name="T6" fmla="*/ 9 w 15"/>
                <a:gd name="T7" fmla="*/ 3 h 6"/>
                <a:gd name="T8" fmla="*/ 15 w 15"/>
                <a:gd name="T9" fmla="*/ 1 h 6"/>
                <a:gd name="T10" fmla="*/ 15 w 15"/>
                <a:gd name="T11" fmla="*/ 1 h 6"/>
                <a:gd name="T12" fmla="*/ 9 w 15"/>
                <a:gd name="T13" fmla="*/ 3 h 6"/>
                <a:gd name="T14" fmla="*/ 7 w 15"/>
                <a:gd name="T15" fmla="*/ 2 h 6"/>
                <a:gd name="T16" fmla="*/ 3 w 15"/>
                <a:gd name="T17" fmla="*/ 2 h 6"/>
                <a:gd name="T18" fmla="*/ 1 w 15"/>
                <a:gd name="T19" fmla="*/ 4 h 6"/>
                <a:gd name="T20" fmla="*/ 0 w 15"/>
                <a:gd name="T21" fmla="*/ 6 h 6"/>
                <a:gd name="T22" fmla="*/ 1 w 15"/>
                <a:gd name="T2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1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2"/>
                    <a:pt x="13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1"/>
                    <a:pt x="11" y="2"/>
                    <a:pt x="9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5"/>
                    <a:pt x="1" y="4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śḷíḑe">
              <a:extLst>
                <a:ext uri="{FF2B5EF4-FFF2-40B4-BE49-F238E27FC236}">
                  <a16:creationId xmlns:a16="http://schemas.microsoft.com/office/drawing/2014/main" id="{E7E5FAF6-665E-464D-B133-0879130766E8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3 w 7"/>
                <a:gd name="T1" fmla="*/ 6 h 9"/>
                <a:gd name="T2" fmla="*/ 5 w 7"/>
                <a:gd name="T3" fmla="*/ 6 h 9"/>
                <a:gd name="T4" fmla="*/ 7 w 7"/>
                <a:gd name="T5" fmla="*/ 0 h 9"/>
                <a:gd name="T6" fmla="*/ 7 w 7"/>
                <a:gd name="T7" fmla="*/ 0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3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</a:path>
              </a:pathLst>
            </a:custGeom>
            <a:solidFill>
              <a:srgbClr val="36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ṥļîde">
              <a:extLst>
                <a:ext uri="{FF2B5EF4-FFF2-40B4-BE49-F238E27FC236}">
                  <a16:creationId xmlns:a16="http://schemas.microsoft.com/office/drawing/2014/main" id="{3B55F1C6-84B6-4DA2-8EFE-5CB13C196240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prstGeom prst="ellipse">
              <a:avLst/>
            </a:prstGeom>
            <a:solidFill>
              <a:srgbClr val="00D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ṥḷiḍê">
              <a:extLst>
                <a:ext uri="{FF2B5EF4-FFF2-40B4-BE49-F238E27FC236}">
                  <a16:creationId xmlns:a16="http://schemas.microsoft.com/office/drawing/2014/main" id="{3F2920E4-AE3F-4A3C-9F52-4B37F25970F4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17 w 141"/>
                <a:gd name="T1" fmla="*/ 23 h 25"/>
                <a:gd name="T2" fmla="*/ 23 w 141"/>
                <a:gd name="T3" fmla="*/ 23 h 25"/>
                <a:gd name="T4" fmla="*/ 0 w 141"/>
                <a:gd name="T5" fmla="*/ 0 h 25"/>
                <a:gd name="T6" fmla="*/ 0 w 141"/>
                <a:gd name="T7" fmla="*/ 1 h 25"/>
                <a:gd name="T8" fmla="*/ 23 w 141"/>
                <a:gd name="T9" fmla="*/ 25 h 25"/>
                <a:gd name="T10" fmla="*/ 117 w 141"/>
                <a:gd name="T11" fmla="*/ 25 h 25"/>
                <a:gd name="T12" fmla="*/ 141 w 141"/>
                <a:gd name="T13" fmla="*/ 1 h 25"/>
                <a:gd name="T14" fmla="*/ 141 w 141"/>
                <a:gd name="T15" fmla="*/ 0 h 25"/>
                <a:gd name="T16" fmla="*/ 117 w 14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25">
                  <a:moveTo>
                    <a:pt x="117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10" y="23"/>
                    <a:pt x="0" y="1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5"/>
                    <a:pt x="10" y="25"/>
                    <a:pt x="23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13"/>
                    <a:pt x="130" y="23"/>
                    <a:pt x="117" y="23"/>
                  </a:cubicBezTo>
                </a:path>
              </a:pathLst>
            </a:custGeom>
            <a:solidFill>
              <a:srgbClr val="004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şḻiḑè">
              <a:extLst>
                <a:ext uri="{FF2B5EF4-FFF2-40B4-BE49-F238E27FC236}">
                  <a16:creationId xmlns:a16="http://schemas.microsoft.com/office/drawing/2014/main" id="{0A0262CA-DE2F-44CE-ABD7-3D759C52B9E3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close/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śľidê">
              <a:extLst>
                <a:ext uri="{FF2B5EF4-FFF2-40B4-BE49-F238E27FC236}">
                  <a16:creationId xmlns:a16="http://schemas.microsoft.com/office/drawing/2014/main" id="{E3732A43-6F3A-46C3-8D11-54FE5BDDD351}"/>
                </a:ext>
              </a:extLst>
            </p:cNvPr>
            <p:cNvSpPr/>
            <p:nvPr/>
          </p:nvSpPr>
          <p:spPr bwMode="auto">
            <a:xfrm>
              <a:off x="4960939" y="4156076"/>
              <a:ext cx="1171575" cy="1090613"/>
            </a:xfrm>
            <a:custGeom>
              <a:avLst/>
              <a:gdLst>
                <a:gd name="T0" fmla="*/ 642 w 738"/>
                <a:gd name="T1" fmla="*/ 102 h 687"/>
                <a:gd name="T2" fmla="*/ 454 w 738"/>
                <a:gd name="T3" fmla="*/ 102 h 687"/>
                <a:gd name="T4" fmla="*/ 263 w 738"/>
                <a:gd name="T5" fmla="*/ 292 h 687"/>
                <a:gd name="T6" fmla="*/ 263 w 738"/>
                <a:gd name="T7" fmla="*/ 459 h 687"/>
                <a:gd name="T8" fmla="*/ 96 w 738"/>
                <a:gd name="T9" fmla="*/ 459 h 687"/>
                <a:gd name="T10" fmla="*/ 0 w 738"/>
                <a:gd name="T11" fmla="*/ 556 h 687"/>
                <a:gd name="T12" fmla="*/ 0 w 738"/>
                <a:gd name="T13" fmla="*/ 563 h 687"/>
                <a:gd name="T14" fmla="*/ 55 w 738"/>
                <a:gd name="T15" fmla="*/ 563 h 687"/>
                <a:gd name="T16" fmla="*/ 55 w 738"/>
                <a:gd name="T17" fmla="*/ 667 h 687"/>
                <a:gd name="T18" fmla="*/ 55 w 738"/>
                <a:gd name="T19" fmla="*/ 687 h 687"/>
                <a:gd name="T20" fmla="*/ 642 w 738"/>
                <a:gd name="T21" fmla="*/ 102 h 687"/>
                <a:gd name="T22" fmla="*/ 738 w 738"/>
                <a:gd name="T23" fmla="*/ 0 h 687"/>
                <a:gd name="T24" fmla="*/ 669 w 738"/>
                <a:gd name="T25" fmla="*/ 0 h 687"/>
                <a:gd name="T26" fmla="*/ 669 w 738"/>
                <a:gd name="T27" fmla="*/ 74 h 687"/>
                <a:gd name="T28" fmla="*/ 738 w 738"/>
                <a:gd name="T29" fmla="*/ 5 h 687"/>
                <a:gd name="T30" fmla="*/ 738 w 738"/>
                <a:gd name="T3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687">
                  <a:moveTo>
                    <a:pt x="642" y="102"/>
                  </a:moveTo>
                  <a:lnTo>
                    <a:pt x="454" y="102"/>
                  </a:lnTo>
                  <a:lnTo>
                    <a:pt x="263" y="292"/>
                  </a:lnTo>
                  <a:lnTo>
                    <a:pt x="263" y="459"/>
                  </a:lnTo>
                  <a:lnTo>
                    <a:pt x="96" y="45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55" y="563"/>
                  </a:lnTo>
                  <a:lnTo>
                    <a:pt x="55" y="667"/>
                  </a:lnTo>
                  <a:lnTo>
                    <a:pt x="55" y="687"/>
                  </a:lnTo>
                  <a:lnTo>
                    <a:pt x="642" y="102"/>
                  </a:lnTo>
                  <a:moveTo>
                    <a:pt x="738" y="0"/>
                  </a:moveTo>
                  <a:lnTo>
                    <a:pt x="669" y="0"/>
                  </a:lnTo>
                  <a:lnTo>
                    <a:pt x="669" y="74"/>
                  </a:lnTo>
                  <a:lnTo>
                    <a:pt x="738" y="5"/>
                  </a:lnTo>
                  <a:lnTo>
                    <a:pt x="7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ḻîḍe">
              <a:extLst>
                <a:ext uri="{FF2B5EF4-FFF2-40B4-BE49-F238E27FC236}">
                  <a16:creationId xmlns:a16="http://schemas.microsoft.com/office/drawing/2014/main" id="{88806BBF-1C0D-47DE-988C-0158F7FB054C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close/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$ļîḑe">
              <a:extLst>
                <a:ext uri="{FF2B5EF4-FFF2-40B4-BE49-F238E27FC236}">
                  <a16:creationId xmlns:a16="http://schemas.microsoft.com/office/drawing/2014/main" id="{F35503D9-92AF-49E0-B454-F65E7734ED99}"/>
                </a:ext>
              </a:extLst>
            </p:cNvPr>
            <p:cNvSpPr/>
            <p:nvPr/>
          </p:nvSpPr>
          <p:spPr bwMode="auto">
            <a:xfrm>
              <a:off x="5113339" y="4064001"/>
              <a:ext cx="1019175" cy="820738"/>
            </a:xfrm>
            <a:custGeom>
              <a:avLst/>
              <a:gdLst>
                <a:gd name="T0" fmla="*/ 167 w 642"/>
                <a:gd name="T1" fmla="*/ 350 h 517"/>
                <a:gd name="T2" fmla="*/ 0 w 642"/>
                <a:gd name="T3" fmla="*/ 517 h 517"/>
                <a:gd name="T4" fmla="*/ 167 w 642"/>
                <a:gd name="T5" fmla="*/ 517 h 517"/>
                <a:gd name="T6" fmla="*/ 167 w 642"/>
                <a:gd name="T7" fmla="*/ 350 h 517"/>
                <a:gd name="T8" fmla="*/ 642 w 642"/>
                <a:gd name="T9" fmla="*/ 0 h 517"/>
                <a:gd name="T10" fmla="*/ 624 w 642"/>
                <a:gd name="T11" fmla="*/ 0 h 517"/>
                <a:gd name="T12" fmla="*/ 561 w 642"/>
                <a:gd name="T13" fmla="*/ 0 h 517"/>
                <a:gd name="T14" fmla="*/ 518 w 642"/>
                <a:gd name="T15" fmla="*/ 0 h 517"/>
                <a:gd name="T16" fmla="*/ 358 w 642"/>
                <a:gd name="T17" fmla="*/ 160 h 517"/>
                <a:gd name="T18" fmla="*/ 546 w 642"/>
                <a:gd name="T19" fmla="*/ 160 h 517"/>
                <a:gd name="T20" fmla="*/ 573 w 642"/>
                <a:gd name="T21" fmla="*/ 132 h 517"/>
                <a:gd name="T22" fmla="*/ 573 w 642"/>
                <a:gd name="T23" fmla="*/ 58 h 517"/>
                <a:gd name="T24" fmla="*/ 642 w 642"/>
                <a:gd name="T25" fmla="*/ 58 h 517"/>
                <a:gd name="T26" fmla="*/ 642 w 642"/>
                <a:gd name="T2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2" h="517">
                  <a:moveTo>
                    <a:pt x="167" y="350"/>
                  </a:moveTo>
                  <a:lnTo>
                    <a:pt x="0" y="517"/>
                  </a:lnTo>
                  <a:lnTo>
                    <a:pt x="167" y="517"/>
                  </a:lnTo>
                  <a:lnTo>
                    <a:pt x="167" y="350"/>
                  </a:lnTo>
                  <a:moveTo>
                    <a:pt x="642" y="0"/>
                  </a:moveTo>
                  <a:lnTo>
                    <a:pt x="624" y="0"/>
                  </a:lnTo>
                  <a:lnTo>
                    <a:pt x="561" y="0"/>
                  </a:lnTo>
                  <a:lnTo>
                    <a:pt x="518" y="0"/>
                  </a:lnTo>
                  <a:lnTo>
                    <a:pt x="358" y="160"/>
                  </a:lnTo>
                  <a:lnTo>
                    <a:pt x="546" y="160"/>
                  </a:lnTo>
                  <a:lnTo>
                    <a:pt x="573" y="132"/>
                  </a:lnTo>
                  <a:lnTo>
                    <a:pt x="573" y="58"/>
                  </a:lnTo>
                  <a:lnTo>
                    <a:pt x="642" y="58"/>
                  </a:lnTo>
                  <a:lnTo>
                    <a:pt x="6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ṧlíḓe">
              <a:extLst>
                <a:ext uri="{FF2B5EF4-FFF2-40B4-BE49-F238E27FC236}">
                  <a16:creationId xmlns:a16="http://schemas.microsoft.com/office/drawing/2014/main" id="{D0668B8E-4EA4-4A21-AA49-8CC55E93442D}"/>
                </a:ext>
              </a:extLst>
            </p:cNvPr>
            <p:cNvSpPr/>
            <p:nvPr/>
          </p:nvSpPr>
          <p:spPr bwMode="auto">
            <a:xfrm>
              <a:off x="4476751" y="5214938"/>
              <a:ext cx="403225" cy="346075"/>
            </a:xfrm>
            <a:custGeom>
              <a:avLst/>
              <a:gdLst>
                <a:gd name="T0" fmla="*/ 86 w 100"/>
                <a:gd name="T1" fmla="*/ 64 h 86"/>
                <a:gd name="T2" fmla="*/ 63 w 100"/>
                <a:gd name="T3" fmla="*/ 64 h 86"/>
                <a:gd name="T4" fmla="*/ 63 w 100"/>
                <a:gd name="T5" fmla="*/ 86 h 86"/>
                <a:gd name="T6" fmla="*/ 64 w 100"/>
                <a:gd name="T7" fmla="*/ 86 h 86"/>
                <a:gd name="T8" fmla="*/ 86 w 100"/>
                <a:gd name="T9" fmla="*/ 64 h 86"/>
                <a:gd name="T10" fmla="*/ 44 w 100"/>
                <a:gd name="T11" fmla="*/ 32 h 86"/>
                <a:gd name="T12" fmla="*/ 0 w 100"/>
                <a:gd name="T13" fmla="*/ 76 h 86"/>
                <a:gd name="T14" fmla="*/ 21 w 100"/>
                <a:gd name="T15" fmla="*/ 86 h 86"/>
                <a:gd name="T16" fmla="*/ 44 w 100"/>
                <a:gd name="T17" fmla="*/ 86 h 86"/>
                <a:gd name="T18" fmla="*/ 44 w 100"/>
                <a:gd name="T19" fmla="*/ 32 h 86"/>
                <a:gd name="T20" fmla="*/ 100 w 100"/>
                <a:gd name="T21" fmla="*/ 28 h 86"/>
                <a:gd name="T22" fmla="*/ 63 w 100"/>
                <a:gd name="T23" fmla="*/ 28 h 86"/>
                <a:gd name="T24" fmla="*/ 63 w 100"/>
                <a:gd name="T25" fmla="*/ 60 h 86"/>
                <a:gd name="T26" fmla="*/ 91 w 100"/>
                <a:gd name="T27" fmla="*/ 60 h 86"/>
                <a:gd name="T28" fmla="*/ 100 w 100"/>
                <a:gd name="T29" fmla="*/ 50 h 86"/>
                <a:gd name="T30" fmla="*/ 100 w 100"/>
                <a:gd name="T31" fmla="*/ 28 h 86"/>
                <a:gd name="T32" fmla="*/ 100 w 100"/>
                <a:gd name="T33" fmla="*/ 0 h 86"/>
                <a:gd name="T34" fmla="*/ 76 w 100"/>
                <a:gd name="T35" fmla="*/ 0 h 86"/>
                <a:gd name="T36" fmla="*/ 63 w 100"/>
                <a:gd name="T37" fmla="*/ 13 h 86"/>
                <a:gd name="T38" fmla="*/ 63 w 100"/>
                <a:gd name="T39" fmla="*/ 24 h 86"/>
                <a:gd name="T40" fmla="*/ 100 w 100"/>
                <a:gd name="T41" fmla="*/ 24 h 86"/>
                <a:gd name="T42" fmla="*/ 100 w 100"/>
                <a:gd name="T4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" h="86">
                  <a:moveTo>
                    <a:pt x="86" y="64"/>
                  </a:moveTo>
                  <a:cubicBezTo>
                    <a:pt x="63" y="64"/>
                    <a:pt x="63" y="64"/>
                    <a:pt x="63" y="64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86" y="64"/>
                    <a:pt x="86" y="64"/>
                    <a:pt x="86" y="64"/>
                  </a:cubicBezTo>
                  <a:moveTo>
                    <a:pt x="44" y="32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4" y="82"/>
                    <a:pt x="13" y="86"/>
                    <a:pt x="21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32"/>
                    <a:pt x="44" y="32"/>
                    <a:pt x="44" y="32"/>
                  </a:cubicBezTo>
                  <a:moveTo>
                    <a:pt x="100" y="28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28"/>
                    <a:pt x="100" y="28"/>
                    <a:pt x="100" y="28"/>
                  </a:cubicBezTo>
                  <a:moveTo>
                    <a:pt x="100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ṣ1íḑê">
              <a:extLst>
                <a:ext uri="{FF2B5EF4-FFF2-40B4-BE49-F238E27FC236}">
                  <a16:creationId xmlns:a16="http://schemas.microsoft.com/office/drawing/2014/main" id="{AFBF752D-6CC4-4F30-81B9-DAEBC26E033B}"/>
                </a:ext>
              </a:extLst>
            </p:cNvPr>
            <p:cNvSpPr/>
            <p:nvPr/>
          </p:nvSpPr>
          <p:spPr bwMode="auto">
            <a:xfrm>
              <a:off x="5540376" y="2643188"/>
              <a:ext cx="592138" cy="1255713"/>
            </a:xfrm>
            <a:custGeom>
              <a:avLst/>
              <a:gdLst>
                <a:gd name="T0" fmla="*/ 75 w 147"/>
                <a:gd name="T1" fmla="*/ 213 h 312"/>
                <a:gd name="T2" fmla="*/ 0 w 147"/>
                <a:gd name="T3" fmla="*/ 213 h 312"/>
                <a:gd name="T4" fmla="*/ 0 w 147"/>
                <a:gd name="T5" fmla="*/ 276 h 312"/>
                <a:gd name="T6" fmla="*/ 3 w 147"/>
                <a:gd name="T7" fmla="*/ 282 h 312"/>
                <a:gd name="T8" fmla="*/ 3 w 147"/>
                <a:gd name="T9" fmla="*/ 296 h 312"/>
                <a:gd name="T10" fmla="*/ 15 w 147"/>
                <a:gd name="T11" fmla="*/ 312 h 312"/>
                <a:gd name="T12" fmla="*/ 37 w 147"/>
                <a:gd name="T13" fmla="*/ 312 h 312"/>
                <a:gd name="T14" fmla="*/ 75 w 147"/>
                <a:gd name="T15" fmla="*/ 275 h 312"/>
                <a:gd name="T16" fmla="*/ 75 w 147"/>
                <a:gd name="T17" fmla="*/ 260 h 312"/>
                <a:gd name="T18" fmla="*/ 75 w 147"/>
                <a:gd name="T19" fmla="*/ 213 h 312"/>
                <a:gd name="T20" fmla="*/ 143 w 147"/>
                <a:gd name="T21" fmla="*/ 0 h 312"/>
                <a:gd name="T22" fmla="*/ 142 w 147"/>
                <a:gd name="T23" fmla="*/ 0 h 312"/>
                <a:gd name="T24" fmla="*/ 76 w 147"/>
                <a:gd name="T25" fmla="*/ 66 h 312"/>
                <a:gd name="T26" fmla="*/ 84 w 147"/>
                <a:gd name="T27" fmla="*/ 66 h 312"/>
                <a:gd name="T28" fmla="*/ 110 w 147"/>
                <a:gd name="T29" fmla="*/ 92 h 312"/>
                <a:gd name="T30" fmla="*/ 110 w 147"/>
                <a:gd name="T31" fmla="*/ 140 h 312"/>
                <a:gd name="T32" fmla="*/ 122 w 147"/>
                <a:gd name="T33" fmla="*/ 140 h 312"/>
                <a:gd name="T34" fmla="*/ 122 w 147"/>
                <a:gd name="T35" fmla="*/ 128 h 312"/>
                <a:gd name="T36" fmla="*/ 147 w 147"/>
                <a:gd name="T37" fmla="*/ 128 h 312"/>
                <a:gd name="T38" fmla="*/ 147 w 147"/>
                <a:gd name="T39" fmla="*/ 13 h 312"/>
                <a:gd name="T40" fmla="*/ 143 w 147"/>
                <a:gd name="T4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312">
                  <a:moveTo>
                    <a:pt x="75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" y="278"/>
                    <a:pt x="3" y="280"/>
                    <a:pt x="3" y="282"/>
                  </a:cubicBezTo>
                  <a:cubicBezTo>
                    <a:pt x="3" y="296"/>
                    <a:pt x="3" y="296"/>
                    <a:pt x="3" y="296"/>
                  </a:cubicBezTo>
                  <a:cubicBezTo>
                    <a:pt x="9" y="299"/>
                    <a:pt x="14" y="305"/>
                    <a:pt x="15" y="312"/>
                  </a:cubicBezTo>
                  <a:cubicBezTo>
                    <a:pt x="37" y="312"/>
                    <a:pt x="37" y="312"/>
                    <a:pt x="37" y="312"/>
                  </a:cubicBezTo>
                  <a:cubicBezTo>
                    <a:pt x="75" y="275"/>
                    <a:pt x="75" y="275"/>
                    <a:pt x="75" y="275"/>
                  </a:cubicBezTo>
                  <a:cubicBezTo>
                    <a:pt x="75" y="260"/>
                    <a:pt x="75" y="260"/>
                    <a:pt x="75" y="260"/>
                  </a:cubicBezTo>
                  <a:cubicBezTo>
                    <a:pt x="75" y="213"/>
                    <a:pt x="75" y="213"/>
                    <a:pt x="75" y="213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98" y="66"/>
                    <a:pt x="110" y="78"/>
                    <a:pt x="110" y="92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47" y="128"/>
                    <a:pt x="147" y="128"/>
                    <a:pt x="147" y="128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5" y="9"/>
                    <a:pt x="144" y="4"/>
                    <a:pt x="143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$ļíḋè">
              <a:extLst>
                <a:ext uri="{FF2B5EF4-FFF2-40B4-BE49-F238E27FC236}">
                  <a16:creationId xmlns:a16="http://schemas.microsoft.com/office/drawing/2014/main" id="{63F33A80-5B56-41EA-93A7-93E8055128EC}"/>
                </a:ext>
              </a:extLst>
            </p:cNvPr>
            <p:cNvSpPr/>
            <p:nvPr/>
          </p:nvSpPr>
          <p:spPr bwMode="auto">
            <a:xfrm>
              <a:off x="5540376" y="2908301"/>
              <a:ext cx="442913" cy="592138"/>
            </a:xfrm>
            <a:custGeom>
              <a:avLst/>
              <a:gdLst>
                <a:gd name="T0" fmla="*/ 75 w 110"/>
                <a:gd name="T1" fmla="*/ 144 h 147"/>
                <a:gd name="T2" fmla="*/ 0 w 110"/>
                <a:gd name="T3" fmla="*/ 144 h 147"/>
                <a:gd name="T4" fmla="*/ 0 w 110"/>
                <a:gd name="T5" fmla="*/ 147 h 147"/>
                <a:gd name="T6" fmla="*/ 75 w 110"/>
                <a:gd name="T7" fmla="*/ 147 h 147"/>
                <a:gd name="T8" fmla="*/ 75 w 110"/>
                <a:gd name="T9" fmla="*/ 144 h 147"/>
                <a:gd name="T10" fmla="*/ 84 w 110"/>
                <a:gd name="T11" fmla="*/ 0 h 147"/>
                <a:gd name="T12" fmla="*/ 76 w 110"/>
                <a:gd name="T13" fmla="*/ 0 h 147"/>
                <a:gd name="T14" fmla="*/ 73 w 110"/>
                <a:gd name="T15" fmla="*/ 3 h 147"/>
                <a:gd name="T16" fmla="*/ 81 w 110"/>
                <a:gd name="T17" fmla="*/ 3 h 147"/>
                <a:gd name="T18" fmla="*/ 107 w 110"/>
                <a:gd name="T19" fmla="*/ 29 h 147"/>
                <a:gd name="T20" fmla="*/ 107 w 110"/>
                <a:gd name="T21" fmla="*/ 81 h 147"/>
                <a:gd name="T22" fmla="*/ 109 w 110"/>
                <a:gd name="T23" fmla="*/ 81 h 147"/>
                <a:gd name="T24" fmla="*/ 109 w 110"/>
                <a:gd name="T25" fmla="*/ 74 h 147"/>
                <a:gd name="T26" fmla="*/ 110 w 110"/>
                <a:gd name="T27" fmla="*/ 74 h 147"/>
                <a:gd name="T28" fmla="*/ 110 w 110"/>
                <a:gd name="T29" fmla="*/ 26 h 147"/>
                <a:gd name="T30" fmla="*/ 84 w 110"/>
                <a:gd name="T3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47">
                  <a:moveTo>
                    <a:pt x="75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44"/>
                    <a:pt x="75" y="144"/>
                    <a:pt x="75" y="144"/>
                  </a:cubicBezTo>
                  <a:moveTo>
                    <a:pt x="8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95" y="3"/>
                    <a:pt x="107" y="15"/>
                    <a:pt x="107" y="29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74"/>
                    <a:pt x="109" y="74"/>
                    <a:pt x="109" y="74"/>
                  </a:cubicBezTo>
                  <a:cubicBezTo>
                    <a:pt x="110" y="74"/>
                    <a:pt x="110" y="74"/>
                    <a:pt x="110" y="74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12"/>
                    <a:pt x="98" y="0"/>
                    <a:pt x="84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$ļîḑè">
              <a:extLst>
                <a:ext uri="{FF2B5EF4-FFF2-40B4-BE49-F238E27FC236}">
                  <a16:creationId xmlns:a16="http://schemas.microsoft.com/office/drawing/2014/main" id="{A9F74C38-2B0E-49B3-B253-BD1E5E64F726}"/>
                </a:ext>
              </a:extLst>
            </p:cNvPr>
            <p:cNvSpPr/>
            <p:nvPr/>
          </p:nvSpPr>
          <p:spPr bwMode="auto">
            <a:xfrm>
              <a:off x="5540376" y="2921001"/>
              <a:ext cx="430213" cy="558800"/>
            </a:xfrm>
            <a:custGeom>
              <a:avLst/>
              <a:gdLst>
                <a:gd name="T0" fmla="*/ 81 w 107"/>
                <a:gd name="T1" fmla="*/ 0 h 139"/>
                <a:gd name="T2" fmla="*/ 73 w 107"/>
                <a:gd name="T3" fmla="*/ 0 h 139"/>
                <a:gd name="T4" fmla="*/ 15 w 107"/>
                <a:gd name="T5" fmla="*/ 58 h 139"/>
                <a:gd name="T6" fmla="*/ 15 w 107"/>
                <a:gd name="T7" fmla="*/ 59 h 139"/>
                <a:gd name="T8" fmla="*/ 0 w 107"/>
                <a:gd name="T9" fmla="*/ 80 h 139"/>
                <a:gd name="T10" fmla="*/ 0 w 107"/>
                <a:gd name="T11" fmla="*/ 139 h 139"/>
                <a:gd name="T12" fmla="*/ 75 w 107"/>
                <a:gd name="T13" fmla="*/ 139 h 139"/>
                <a:gd name="T14" fmla="*/ 75 w 107"/>
                <a:gd name="T15" fmla="*/ 101 h 139"/>
                <a:gd name="T16" fmla="*/ 75 w 107"/>
                <a:gd name="T17" fmla="*/ 91 h 139"/>
                <a:gd name="T18" fmla="*/ 75 w 107"/>
                <a:gd name="T19" fmla="*/ 90 h 139"/>
                <a:gd name="T20" fmla="*/ 75 w 107"/>
                <a:gd name="T21" fmla="*/ 87 h 139"/>
                <a:gd name="T22" fmla="*/ 77 w 107"/>
                <a:gd name="T23" fmla="*/ 83 h 139"/>
                <a:gd name="T24" fmla="*/ 87 w 107"/>
                <a:gd name="T25" fmla="*/ 78 h 139"/>
                <a:gd name="T26" fmla="*/ 107 w 107"/>
                <a:gd name="T27" fmla="*/ 78 h 139"/>
                <a:gd name="T28" fmla="*/ 107 w 107"/>
                <a:gd name="T29" fmla="*/ 26 h 139"/>
                <a:gd name="T30" fmla="*/ 81 w 107"/>
                <a:gd name="T3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7" h="139">
                  <a:moveTo>
                    <a:pt x="8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9"/>
                    <a:pt x="15" y="59"/>
                  </a:cubicBezTo>
                  <a:cubicBezTo>
                    <a:pt x="15" y="69"/>
                    <a:pt x="9" y="77"/>
                    <a:pt x="0" y="8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89"/>
                    <a:pt x="75" y="88"/>
                    <a:pt x="75" y="87"/>
                  </a:cubicBezTo>
                  <a:cubicBezTo>
                    <a:pt x="75" y="86"/>
                    <a:pt x="76" y="84"/>
                    <a:pt x="77" y="83"/>
                  </a:cubicBezTo>
                  <a:cubicBezTo>
                    <a:pt x="79" y="80"/>
                    <a:pt x="83" y="78"/>
                    <a:pt x="87" y="78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12"/>
                    <a:pt x="95" y="0"/>
                    <a:pt x="8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š1îḓe">
              <a:extLst>
                <a:ext uri="{FF2B5EF4-FFF2-40B4-BE49-F238E27FC236}">
                  <a16:creationId xmlns:a16="http://schemas.microsoft.com/office/drawing/2014/main" id="{16AE98D1-0BA8-4A93-8E44-CCCB500E1B5E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ṩľïďê">
              <a:extLst>
                <a:ext uri="{FF2B5EF4-FFF2-40B4-BE49-F238E27FC236}">
                  <a16:creationId xmlns:a16="http://schemas.microsoft.com/office/drawing/2014/main" id="{69A390A0-9051-4B9F-A4EE-A41734867AAD}"/>
                </a:ext>
              </a:extLst>
            </p:cNvPr>
            <p:cNvSpPr/>
            <p:nvPr/>
          </p:nvSpPr>
          <p:spPr bwMode="auto">
            <a:xfrm>
              <a:off x="5540376" y="3479801"/>
              <a:ext cx="301625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ŝļíḑè">
              <a:extLst>
                <a:ext uri="{FF2B5EF4-FFF2-40B4-BE49-F238E27FC236}">
                  <a16:creationId xmlns:a16="http://schemas.microsoft.com/office/drawing/2014/main" id="{5A294D92-9D01-4513-BE9E-6E031EDC2DAD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š1ïdè">
              <a:extLst>
                <a:ext uri="{FF2B5EF4-FFF2-40B4-BE49-F238E27FC236}">
                  <a16:creationId xmlns:a16="http://schemas.microsoft.com/office/drawing/2014/main" id="{0C90BD7F-F84B-4022-BB5D-EBFFE0345183}"/>
                </a:ext>
              </a:extLst>
            </p:cNvPr>
            <p:cNvSpPr/>
            <p:nvPr/>
          </p:nvSpPr>
          <p:spPr bwMode="auto">
            <a:xfrm>
              <a:off x="4440239" y="4884738"/>
              <a:ext cx="112713" cy="266700"/>
            </a:xfrm>
            <a:custGeom>
              <a:avLst/>
              <a:gdLst>
                <a:gd name="T0" fmla="*/ 71 w 71"/>
                <a:gd name="T1" fmla="*/ 0 h 168"/>
                <a:gd name="T2" fmla="*/ 0 w 71"/>
                <a:gd name="T3" fmla="*/ 0 h 168"/>
                <a:gd name="T4" fmla="*/ 0 w 71"/>
                <a:gd name="T5" fmla="*/ 168 h 168"/>
                <a:gd name="T6" fmla="*/ 71 w 71"/>
                <a:gd name="T7" fmla="*/ 97 h 168"/>
                <a:gd name="T8" fmla="*/ 71 w 7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8">
                  <a:moveTo>
                    <a:pt x="71" y="0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71" y="97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$ḻidè">
              <a:extLst>
                <a:ext uri="{FF2B5EF4-FFF2-40B4-BE49-F238E27FC236}">
                  <a16:creationId xmlns:a16="http://schemas.microsoft.com/office/drawing/2014/main" id="{4AEF39B0-FEC7-4ADB-8D74-2E81A9B3414B}"/>
                </a:ext>
              </a:extLst>
            </p:cNvPr>
            <p:cNvSpPr/>
            <p:nvPr/>
          </p:nvSpPr>
          <p:spPr bwMode="auto">
            <a:xfrm>
              <a:off x="4440239" y="3363913"/>
              <a:ext cx="1136650" cy="1520825"/>
            </a:xfrm>
            <a:custGeom>
              <a:avLst/>
              <a:gdLst>
                <a:gd name="T0" fmla="*/ 236 w 282"/>
                <a:gd name="T1" fmla="*/ 0 h 378"/>
                <a:gd name="T2" fmla="*/ 165 w 282"/>
                <a:gd name="T3" fmla="*/ 71 h 378"/>
                <a:gd name="T4" fmla="*/ 184 w 282"/>
                <a:gd name="T5" fmla="*/ 96 h 378"/>
                <a:gd name="T6" fmla="*/ 184 w 282"/>
                <a:gd name="T7" fmla="*/ 190 h 378"/>
                <a:gd name="T8" fmla="*/ 157 w 282"/>
                <a:gd name="T9" fmla="*/ 217 h 378"/>
                <a:gd name="T10" fmla="*/ 63 w 282"/>
                <a:gd name="T11" fmla="*/ 217 h 378"/>
                <a:gd name="T12" fmla="*/ 38 w 282"/>
                <a:gd name="T13" fmla="*/ 198 h 378"/>
                <a:gd name="T14" fmla="*/ 0 w 282"/>
                <a:gd name="T15" fmla="*/ 236 h 378"/>
                <a:gd name="T16" fmla="*/ 0 w 282"/>
                <a:gd name="T17" fmla="*/ 378 h 378"/>
                <a:gd name="T18" fmla="*/ 28 w 282"/>
                <a:gd name="T19" fmla="*/ 378 h 378"/>
                <a:gd name="T20" fmla="*/ 53 w 282"/>
                <a:gd name="T21" fmla="*/ 378 h 378"/>
                <a:gd name="T22" fmla="*/ 53 w 282"/>
                <a:gd name="T23" fmla="*/ 253 h 378"/>
                <a:gd name="T24" fmla="*/ 63 w 282"/>
                <a:gd name="T25" fmla="*/ 243 h 378"/>
                <a:gd name="T26" fmla="*/ 72 w 282"/>
                <a:gd name="T27" fmla="*/ 253 h 378"/>
                <a:gd name="T28" fmla="*/ 72 w 282"/>
                <a:gd name="T29" fmla="*/ 271 h 378"/>
                <a:gd name="T30" fmla="*/ 109 w 282"/>
                <a:gd name="T31" fmla="*/ 271 h 378"/>
                <a:gd name="T32" fmla="*/ 109 w 282"/>
                <a:gd name="T33" fmla="*/ 253 h 378"/>
                <a:gd name="T34" fmla="*/ 119 w 282"/>
                <a:gd name="T35" fmla="*/ 243 h 378"/>
                <a:gd name="T36" fmla="*/ 129 w 282"/>
                <a:gd name="T37" fmla="*/ 253 h 378"/>
                <a:gd name="T38" fmla="*/ 129 w 282"/>
                <a:gd name="T39" fmla="*/ 296 h 378"/>
                <a:gd name="T40" fmla="*/ 148 w 282"/>
                <a:gd name="T41" fmla="*/ 296 h 378"/>
                <a:gd name="T42" fmla="*/ 282 w 282"/>
                <a:gd name="T43" fmla="*/ 161 h 378"/>
                <a:gd name="T44" fmla="*/ 278 w 282"/>
                <a:gd name="T45" fmla="*/ 155 h 378"/>
                <a:gd name="T46" fmla="*/ 267 w 282"/>
                <a:gd name="T47" fmla="*/ 158 h 378"/>
                <a:gd name="T48" fmla="*/ 246 w 282"/>
                <a:gd name="T49" fmla="*/ 137 h 378"/>
                <a:gd name="T50" fmla="*/ 259 w 282"/>
                <a:gd name="T51" fmla="*/ 117 h 378"/>
                <a:gd name="T52" fmla="*/ 259 w 282"/>
                <a:gd name="T53" fmla="*/ 103 h 378"/>
                <a:gd name="T54" fmla="*/ 262 w 282"/>
                <a:gd name="T55" fmla="*/ 97 h 378"/>
                <a:gd name="T56" fmla="*/ 262 w 282"/>
                <a:gd name="T57" fmla="*/ 34 h 378"/>
                <a:gd name="T58" fmla="*/ 236 w 282"/>
                <a:gd name="T59" fmla="*/ 8 h 378"/>
                <a:gd name="T60" fmla="*/ 236 w 282"/>
                <a:gd name="T6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2" h="378">
                  <a:moveTo>
                    <a:pt x="236" y="0"/>
                  </a:moveTo>
                  <a:cubicBezTo>
                    <a:pt x="165" y="71"/>
                    <a:pt x="165" y="71"/>
                    <a:pt x="165" y="71"/>
                  </a:cubicBezTo>
                  <a:cubicBezTo>
                    <a:pt x="176" y="74"/>
                    <a:pt x="184" y="84"/>
                    <a:pt x="184" y="96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184" y="205"/>
                    <a:pt x="172" y="217"/>
                    <a:pt x="157" y="217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51" y="217"/>
                    <a:pt x="41" y="209"/>
                    <a:pt x="38" y="19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28" y="378"/>
                    <a:pt x="28" y="378"/>
                    <a:pt x="28" y="378"/>
                  </a:cubicBezTo>
                  <a:cubicBezTo>
                    <a:pt x="53" y="378"/>
                    <a:pt x="53" y="378"/>
                    <a:pt x="53" y="378"/>
                  </a:cubicBezTo>
                  <a:cubicBezTo>
                    <a:pt x="53" y="253"/>
                    <a:pt x="53" y="253"/>
                    <a:pt x="53" y="253"/>
                  </a:cubicBezTo>
                  <a:cubicBezTo>
                    <a:pt x="53" y="247"/>
                    <a:pt x="58" y="243"/>
                    <a:pt x="63" y="243"/>
                  </a:cubicBezTo>
                  <a:cubicBezTo>
                    <a:pt x="68" y="243"/>
                    <a:pt x="72" y="247"/>
                    <a:pt x="72" y="253"/>
                  </a:cubicBezTo>
                  <a:cubicBezTo>
                    <a:pt x="72" y="271"/>
                    <a:pt x="72" y="271"/>
                    <a:pt x="72" y="271"/>
                  </a:cubicBezTo>
                  <a:cubicBezTo>
                    <a:pt x="109" y="271"/>
                    <a:pt x="109" y="271"/>
                    <a:pt x="109" y="271"/>
                  </a:cubicBezTo>
                  <a:cubicBezTo>
                    <a:pt x="109" y="253"/>
                    <a:pt x="109" y="253"/>
                    <a:pt x="109" y="253"/>
                  </a:cubicBezTo>
                  <a:cubicBezTo>
                    <a:pt x="109" y="247"/>
                    <a:pt x="114" y="243"/>
                    <a:pt x="119" y="243"/>
                  </a:cubicBezTo>
                  <a:cubicBezTo>
                    <a:pt x="124" y="243"/>
                    <a:pt x="129" y="247"/>
                    <a:pt x="129" y="253"/>
                  </a:cubicBezTo>
                  <a:cubicBezTo>
                    <a:pt x="129" y="296"/>
                    <a:pt x="129" y="296"/>
                    <a:pt x="129" y="296"/>
                  </a:cubicBezTo>
                  <a:cubicBezTo>
                    <a:pt x="148" y="296"/>
                    <a:pt x="148" y="296"/>
                    <a:pt x="148" y="296"/>
                  </a:cubicBezTo>
                  <a:cubicBezTo>
                    <a:pt x="282" y="161"/>
                    <a:pt x="282" y="161"/>
                    <a:pt x="282" y="161"/>
                  </a:cubicBezTo>
                  <a:cubicBezTo>
                    <a:pt x="281" y="159"/>
                    <a:pt x="279" y="157"/>
                    <a:pt x="278" y="155"/>
                  </a:cubicBezTo>
                  <a:cubicBezTo>
                    <a:pt x="275" y="157"/>
                    <a:pt x="271" y="158"/>
                    <a:pt x="267" y="158"/>
                  </a:cubicBezTo>
                  <a:cubicBezTo>
                    <a:pt x="256" y="158"/>
                    <a:pt x="246" y="149"/>
                    <a:pt x="246" y="137"/>
                  </a:cubicBezTo>
                  <a:cubicBezTo>
                    <a:pt x="246" y="128"/>
                    <a:pt x="251" y="120"/>
                    <a:pt x="259" y="117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59" y="101"/>
                    <a:pt x="260" y="99"/>
                    <a:pt x="262" y="97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48" y="34"/>
                    <a:pt x="236" y="22"/>
                    <a:pt x="236" y="8"/>
                  </a:cubicBezTo>
                  <a:cubicBezTo>
                    <a:pt x="236" y="0"/>
                    <a:pt x="236" y="0"/>
                    <a:pt x="23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ṥlïdê">
              <a:extLst>
                <a:ext uri="{FF2B5EF4-FFF2-40B4-BE49-F238E27FC236}">
                  <a16:creationId xmlns:a16="http://schemas.microsoft.com/office/drawing/2014/main" id="{05BA15A7-7A8E-4476-A064-C930136FAD2D}"/>
                </a:ext>
              </a:extLst>
            </p:cNvPr>
            <p:cNvSpPr/>
            <p:nvPr/>
          </p:nvSpPr>
          <p:spPr bwMode="auto">
            <a:xfrm>
              <a:off x="4594226" y="3649663"/>
              <a:ext cx="587375" cy="587375"/>
            </a:xfrm>
            <a:custGeom>
              <a:avLst/>
              <a:gdLst>
                <a:gd name="T0" fmla="*/ 3 w 146"/>
                <a:gd name="T1" fmla="*/ 124 h 146"/>
                <a:gd name="T2" fmla="*/ 3 w 146"/>
                <a:gd name="T3" fmla="*/ 124 h 146"/>
                <a:gd name="T4" fmla="*/ 8 w 146"/>
                <a:gd name="T5" fmla="*/ 134 h 146"/>
                <a:gd name="T6" fmla="*/ 3 w 146"/>
                <a:gd name="T7" fmla="*/ 124 h 146"/>
                <a:gd name="T8" fmla="*/ 127 w 146"/>
                <a:gd name="T9" fmla="*/ 0 h 146"/>
                <a:gd name="T10" fmla="*/ 124 w 146"/>
                <a:gd name="T11" fmla="*/ 3 h 146"/>
                <a:gd name="T12" fmla="*/ 143 w 146"/>
                <a:gd name="T13" fmla="*/ 28 h 146"/>
                <a:gd name="T14" fmla="*/ 143 w 146"/>
                <a:gd name="T15" fmla="*/ 117 h 146"/>
                <a:gd name="T16" fmla="*/ 136 w 146"/>
                <a:gd name="T17" fmla="*/ 134 h 146"/>
                <a:gd name="T18" fmla="*/ 143 w 146"/>
                <a:gd name="T19" fmla="*/ 118 h 146"/>
                <a:gd name="T20" fmla="*/ 143 w 146"/>
                <a:gd name="T21" fmla="*/ 119 h 146"/>
                <a:gd name="T22" fmla="*/ 119 w 146"/>
                <a:gd name="T23" fmla="*/ 143 h 146"/>
                <a:gd name="T24" fmla="*/ 117 w 146"/>
                <a:gd name="T25" fmla="*/ 143 h 146"/>
                <a:gd name="T26" fmla="*/ 117 w 146"/>
                <a:gd name="T27" fmla="*/ 143 h 146"/>
                <a:gd name="T28" fmla="*/ 28 w 146"/>
                <a:gd name="T29" fmla="*/ 143 h 146"/>
                <a:gd name="T30" fmla="*/ 28 w 146"/>
                <a:gd name="T31" fmla="*/ 143 h 146"/>
                <a:gd name="T32" fmla="*/ 25 w 146"/>
                <a:gd name="T33" fmla="*/ 143 h 146"/>
                <a:gd name="T34" fmla="*/ 2 w 146"/>
                <a:gd name="T35" fmla="*/ 125 h 146"/>
                <a:gd name="T36" fmla="*/ 0 w 146"/>
                <a:gd name="T37" fmla="*/ 127 h 146"/>
                <a:gd name="T38" fmla="*/ 25 w 146"/>
                <a:gd name="T39" fmla="*/ 146 h 146"/>
                <a:gd name="T40" fmla="*/ 119 w 146"/>
                <a:gd name="T41" fmla="*/ 146 h 146"/>
                <a:gd name="T42" fmla="*/ 146 w 146"/>
                <a:gd name="T43" fmla="*/ 119 h 146"/>
                <a:gd name="T44" fmla="*/ 146 w 146"/>
                <a:gd name="T45" fmla="*/ 25 h 146"/>
                <a:gd name="T46" fmla="*/ 127 w 146"/>
                <a:gd name="T4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6" h="146">
                  <a:moveTo>
                    <a:pt x="3" y="124"/>
                  </a:moveTo>
                  <a:cubicBezTo>
                    <a:pt x="3" y="124"/>
                    <a:pt x="3" y="124"/>
                    <a:pt x="3" y="124"/>
                  </a:cubicBezTo>
                  <a:cubicBezTo>
                    <a:pt x="4" y="128"/>
                    <a:pt x="6" y="131"/>
                    <a:pt x="8" y="134"/>
                  </a:cubicBezTo>
                  <a:cubicBezTo>
                    <a:pt x="6" y="131"/>
                    <a:pt x="4" y="128"/>
                    <a:pt x="3" y="124"/>
                  </a:cubicBezTo>
                  <a:moveTo>
                    <a:pt x="127" y="0"/>
                  </a:moveTo>
                  <a:cubicBezTo>
                    <a:pt x="124" y="3"/>
                    <a:pt x="124" y="3"/>
                    <a:pt x="124" y="3"/>
                  </a:cubicBezTo>
                  <a:cubicBezTo>
                    <a:pt x="135" y="6"/>
                    <a:pt x="143" y="16"/>
                    <a:pt x="143" y="28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3" y="123"/>
                    <a:pt x="140" y="129"/>
                    <a:pt x="136" y="134"/>
                  </a:cubicBezTo>
                  <a:cubicBezTo>
                    <a:pt x="140" y="130"/>
                    <a:pt x="143" y="124"/>
                    <a:pt x="143" y="118"/>
                  </a:cubicBezTo>
                  <a:cubicBezTo>
                    <a:pt x="143" y="119"/>
                    <a:pt x="143" y="119"/>
                    <a:pt x="143" y="119"/>
                  </a:cubicBezTo>
                  <a:cubicBezTo>
                    <a:pt x="143" y="133"/>
                    <a:pt x="132" y="143"/>
                    <a:pt x="119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117" y="143"/>
                    <a:pt x="117" y="143"/>
                    <a:pt x="117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14" y="143"/>
                    <a:pt x="5" y="135"/>
                    <a:pt x="2" y="12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" y="138"/>
                    <a:pt x="13" y="146"/>
                    <a:pt x="25" y="146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34" y="146"/>
                    <a:pt x="146" y="134"/>
                    <a:pt x="146" y="119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46" y="13"/>
                    <a:pt x="138" y="3"/>
                    <a:pt x="127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šḻïde">
              <a:extLst>
                <a:ext uri="{FF2B5EF4-FFF2-40B4-BE49-F238E27FC236}">
                  <a16:creationId xmlns:a16="http://schemas.microsoft.com/office/drawing/2014/main" id="{20E333D1-FB10-4E9E-BFAE-EB9D8E31BED3}"/>
                </a:ext>
              </a:extLst>
            </p:cNvPr>
            <p:cNvSpPr/>
            <p:nvPr/>
          </p:nvSpPr>
          <p:spPr bwMode="auto">
            <a:xfrm>
              <a:off x="4605339" y="3662363"/>
              <a:ext cx="563563" cy="554038"/>
            </a:xfrm>
            <a:custGeom>
              <a:avLst/>
              <a:gdLst>
                <a:gd name="T0" fmla="*/ 35 w 140"/>
                <a:gd name="T1" fmla="*/ 93 h 138"/>
                <a:gd name="T2" fmla="*/ 42 w 140"/>
                <a:gd name="T3" fmla="*/ 110 h 138"/>
                <a:gd name="T4" fmla="*/ 42 w 140"/>
                <a:gd name="T5" fmla="*/ 110 h 138"/>
                <a:gd name="T6" fmla="*/ 42 w 140"/>
                <a:gd name="T7" fmla="*/ 110 h 138"/>
                <a:gd name="T8" fmla="*/ 43 w 140"/>
                <a:gd name="T9" fmla="*/ 110 h 138"/>
                <a:gd name="T10" fmla="*/ 43 w 140"/>
                <a:gd name="T11" fmla="*/ 110 h 138"/>
                <a:gd name="T12" fmla="*/ 43 w 140"/>
                <a:gd name="T13" fmla="*/ 110 h 138"/>
                <a:gd name="T14" fmla="*/ 43 w 140"/>
                <a:gd name="T15" fmla="*/ 110 h 138"/>
                <a:gd name="T16" fmla="*/ 44 w 140"/>
                <a:gd name="T17" fmla="*/ 110 h 138"/>
                <a:gd name="T18" fmla="*/ 44 w 140"/>
                <a:gd name="T19" fmla="*/ 110 h 138"/>
                <a:gd name="T20" fmla="*/ 45 w 140"/>
                <a:gd name="T21" fmla="*/ 110 h 138"/>
                <a:gd name="T22" fmla="*/ 45 w 140"/>
                <a:gd name="T23" fmla="*/ 110 h 138"/>
                <a:gd name="T24" fmla="*/ 45 w 140"/>
                <a:gd name="T25" fmla="*/ 110 h 138"/>
                <a:gd name="T26" fmla="*/ 45 w 140"/>
                <a:gd name="T27" fmla="*/ 110 h 138"/>
                <a:gd name="T28" fmla="*/ 46 w 140"/>
                <a:gd name="T29" fmla="*/ 110 h 138"/>
                <a:gd name="T30" fmla="*/ 46 w 140"/>
                <a:gd name="T31" fmla="*/ 110 h 138"/>
                <a:gd name="T32" fmla="*/ 46 w 140"/>
                <a:gd name="T33" fmla="*/ 110 h 138"/>
                <a:gd name="T34" fmla="*/ 46 w 140"/>
                <a:gd name="T35" fmla="*/ 110 h 138"/>
                <a:gd name="T36" fmla="*/ 100 w 140"/>
                <a:gd name="T37" fmla="*/ 66 h 138"/>
                <a:gd name="T38" fmla="*/ 100 w 140"/>
                <a:gd name="T39" fmla="*/ 66 h 138"/>
                <a:gd name="T40" fmla="*/ 106 w 140"/>
                <a:gd name="T41" fmla="*/ 77 h 138"/>
                <a:gd name="T42" fmla="*/ 107 w 140"/>
                <a:gd name="T43" fmla="*/ 77 h 138"/>
                <a:gd name="T44" fmla="*/ 107 w 140"/>
                <a:gd name="T45" fmla="*/ 77 h 138"/>
                <a:gd name="T46" fmla="*/ 107 w 140"/>
                <a:gd name="T47" fmla="*/ 77 h 138"/>
                <a:gd name="T48" fmla="*/ 107 w 140"/>
                <a:gd name="T49" fmla="*/ 77 h 138"/>
                <a:gd name="T50" fmla="*/ 107 w 140"/>
                <a:gd name="T51" fmla="*/ 77 h 138"/>
                <a:gd name="T52" fmla="*/ 107 w 140"/>
                <a:gd name="T53" fmla="*/ 77 h 138"/>
                <a:gd name="T54" fmla="*/ 108 w 140"/>
                <a:gd name="T55" fmla="*/ 77 h 138"/>
                <a:gd name="T56" fmla="*/ 108 w 140"/>
                <a:gd name="T57" fmla="*/ 77 h 138"/>
                <a:gd name="T58" fmla="*/ 108 w 140"/>
                <a:gd name="T59" fmla="*/ 77 h 138"/>
                <a:gd name="T60" fmla="*/ 108 w 140"/>
                <a:gd name="T61" fmla="*/ 77 h 138"/>
                <a:gd name="T62" fmla="*/ 108 w 140"/>
                <a:gd name="T63" fmla="*/ 77 h 138"/>
                <a:gd name="T64" fmla="*/ 108 w 140"/>
                <a:gd name="T65" fmla="*/ 77 h 138"/>
                <a:gd name="T66" fmla="*/ 109 w 140"/>
                <a:gd name="T67" fmla="*/ 77 h 138"/>
                <a:gd name="T68" fmla="*/ 109 w 140"/>
                <a:gd name="T69" fmla="*/ 77 h 138"/>
                <a:gd name="T70" fmla="*/ 102 w 140"/>
                <a:gd name="T71" fmla="*/ 44 h 138"/>
                <a:gd name="T72" fmla="*/ 118 w 140"/>
                <a:gd name="T73" fmla="*/ 47 h 138"/>
                <a:gd name="T74" fmla="*/ 126 w 140"/>
                <a:gd name="T75" fmla="*/ 56 h 138"/>
                <a:gd name="T76" fmla="*/ 131 w 140"/>
                <a:gd name="T77" fmla="*/ 64 h 138"/>
                <a:gd name="T78" fmla="*/ 128 w 140"/>
                <a:gd name="T79" fmla="*/ 75 h 138"/>
                <a:gd name="T80" fmla="*/ 126 w 140"/>
                <a:gd name="T81" fmla="*/ 84 h 138"/>
                <a:gd name="T82" fmla="*/ 111 w 140"/>
                <a:gd name="T83" fmla="*/ 90 h 138"/>
                <a:gd name="T84" fmla="*/ 95 w 140"/>
                <a:gd name="T85" fmla="*/ 85 h 138"/>
                <a:gd name="T86" fmla="*/ 88 w 140"/>
                <a:gd name="T87" fmla="*/ 77 h 138"/>
                <a:gd name="T88" fmla="*/ 82 w 140"/>
                <a:gd name="T89" fmla="*/ 64 h 138"/>
                <a:gd name="T90" fmla="*/ 87 w 140"/>
                <a:gd name="T91" fmla="*/ 52 h 138"/>
                <a:gd name="T92" fmla="*/ 92 w 140"/>
                <a:gd name="T93" fmla="*/ 46 h 138"/>
                <a:gd name="T94" fmla="*/ 91 w 140"/>
                <a:gd name="T95" fmla="*/ 32 h 138"/>
                <a:gd name="T96" fmla="*/ 85 w 140"/>
                <a:gd name="T97" fmla="*/ 39 h 138"/>
                <a:gd name="T98" fmla="*/ 80 w 140"/>
                <a:gd name="T99" fmla="*/ 46 h 138"/>
                <a:gd name="T100" fmla="*/ 60 w 140"/>
                <a:gd name="T101" fmla="*/ 66 h 138"/>
                <a:gd name="T102" fmla="*/ 72 w 140"/>
                <a:gd name="T103" fmla="*/ 68 h 138"/>
                <a:gd name="T104" fmla="*/ 74 w 140"/>
                <a:gd name="T105" fmla="*/ 85 h 138"/>
                <a:gd name="T106" fmla="*/ 76 w 140"/>
                <a:gd name="T107" fmla="*/ 100 h 138"/>
                <a:gd name="T108" fmla="*/ 73 w 140"/>
                <a:gd name="T109" fmla="*/ 113 h 138"/>
                <a:gd name="T110" fmla="*/ 51 w 140"/>
                <a:gd name="T111" fmla="*/ 122 h 138"/>
                <a:gd name="T112" fmla="*/ 28 w 140"/>
                <a:gd name="T113" fmla="*/ 120 h 138"/>
                <a:gd name="T114" fmla="*/ 15 w 140"/>
                <a:gd name="T115" fmla="*/ 116 h 138"/>
                <a:gd name="T116" fmla="*/ 116 w 140"/>
                <a:gd name="T1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138">
                  <a:moveTo>
                    <a:pt x="35" y="93"/>
                  </a:moveTo>
                  <a:cubicBezTo>
                    <a:pt x="35" y="92"/>
                    <a:pt x="35" y="92"/>
                    <a:pt x="35" y="92"/>
                  </a:cubicBezTo>
                  <a:cubicBezTo>
                    <a:pt x="35" y="87"/>
                    <a:pt x="39" y="83"/>
                    <a:pt x="44" y="83"/>
                  </a:cubicBezTo>
                  <a:cubicBezTo>
                    <a:pt x="49" y="83"/>
                    <a:pt x="54" y="87"/>
                    <a:pt x="54" y="92"/>
                  </a:cubicBezTo>
                  <a:cubicBezTo>
                    <a:pt x="54" y="92"/>
                    <a:pt x="54" y="93"/>
                    <a:pt x="54" y="93"/>
                  </a:cubicBezTo>
                  <a:cubicBezTo>
                    <a:pt x="53" y="98"/>
                    <a:pt x="49" y="102"/>
                    <a:pt x="44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39" y="103"/>
                    <a:pt x="35" y="99"/>
                    <a:pt x="35" y="94"/>
                  </a:cubicBezTo>
                  <a:cubicBezTo>
                    <a:pt x="35" y="93"/>
                    <a:pt x="35" y="93"/>
                    <a:pt x="35" y="93"/>
                  </a:cubicBezTo>
                  <a:moveTo>
                    <a:pt x="46" y="75"/>
                  </a:moveTo>
                  <a:cubicBezTo>
                    <a:pt x="26" y="94"/>
                    <a:pt x="26" y="94"/>
                    <a:pt x="26" y="94"/>
                  </a:cubicBezTo>
                  <a:cubicBezTo>
                    <a:pt x="28" y="102"/>
                    <a:pt x="34" y="109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4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54" y="109"/>
                    <a:pt x="61" y="102"/>
                    <a:pt x="62" y="95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2" y="93"/>
                    <a:pt x="62" y="92"/>
                  </a:cubicBezTo>
                  <a:cubicBezTo>
                    <a:pt x="62" y="83"/>
                    <a:pt x="55" y="76"/>
                    <a:pt x="46" y="75"/>
                  </a:cubicBezTo>
                  <a:moveTo>
                    <a:pt x="100" y="66"/>
                  </a:moveTo>
                  <a:cubicBezTo>
                    <a:pt x="100" y="66"/>
                    <a:pt x="100" y="66"/>
                    <a:pt x="100" y="65"/>
                  </a:cubicBezTo>
                  <a:cubicBezTo>
                    <a:pt x="100" y="62"/>
                    <a:pt x="103" y="59"/>
                    <a:pt x="106" y="59"/>
                  </a:cubicBezTo>
                  <a:cubicBezTo>
                    <a:pt x="110" y="59"/>
                    <a:pt x="113" y="62"/>
                    <a:pt x="113" y="65"/>
                  </a:cubicBezTo>
                  <a:cubicBezTo>
                    <a:pt x="113" y="66"/>
                    <a:pt x="113" y="66"/>
                    <a:pt x="113" y="67"/>
                  </a:cubicBezTo>
                  <a:cubicBezTo>
                    <a:pt x="113" y="67"/>
                    <a:pt x="113" y="68"/>
                    <a:pt x="113" y="68"/>
                  </a:cubicBezTo>
                  <a:cubicBezTo>
                    <a:pt x="113" y="72"/>
                    <a:pt x="110" y="74"/>
                    <a:pt x="107" y="74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3" y="74"/>
                    <a:pt x="100" y="71"/>
                    <a:pt x="100" y="67"/>
                  </a:cubicBezTo>
                  <a:cubicBezTo>
                    <a:pt x="100" y="67"/>
                    <a:pt x="100" y="67"/>
                    <a:pt x="100" y="66"/>
                  </a:cubicBezTo>
                  <a:moveTo>
                    <a:pt x="105" y="56"/>
                  </a:moveTo>
                  <a:cubicBezTo>
                    <a:pt x="99" y="56"/>
                    <a:pt x="95" y="60"/>
                    <a:pt x="95" y="67"/>
                  </a:cubicBezTo>
                  <a:cubicBezTo>
                    <a:pt x="95" y="73"/>
                    <a:pt x="100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7"/>
                    <a:pt x="107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77"/>
                    <a:pt x="108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14" y="76"/>
                    <a:pt x="118" y="72"/>
                    <a:pt x="118" y="67"/>
                  </a:cubicBezTo>
                  <a:cubicBezTo>
                    <a:pt x="117" y="61"/>
                    <a:pt x="113" y="56"/>
                    <a:pt x="107" y="56"/>
                  </a:cubicBezTo>
                  <a:cubicBezTo>
                    <a:pt x="106" y="56"/>
                    <a:pt x="106" y="56"/>
                    <a:pt x="105" y="56"/>
                  </a:cubicBezTo>
                  <a:moveTo>
                    <a:pt x="102" y="44"/>
                  </a:moveTo>
                  <a:cubicBezTo>
                    <a:pt x="102" y="44"/>
                    <a:pt x="102" y="44"/>
                    <a:pt x="102" y="44"/>
                  </a:cubicBezTo>
                  <a:cubicBezTo>
                    <a:pt x="102" y="42"/>
                    <a:pt x="103" y="41"/>
                    <a:pt x="105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10" y="41"/>
                    <a:pt x="111" y="42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3" y="46"/>
                    <a:pt x="115" y="47"/>
                    <a:pt x="117" y="48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6"/>
                    <a:pt x="120" y="46"/>
                    <a:pt x="121" y="46"/>
                  </a:cubicBezTo>
                  <a:cubicBezTo>
                    <a:pt x="121" y="46"/>
                    <a:pt x="122" y="46"/>
                    <a:pt x="123" y="47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50"/>
                    <a:pt x="126" y="52"/>
                    <a:pt x="125" y="5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57"/>
                    <a:pt x="126" y="57"/>
                    <a:pt x="125" y="58"/>
                  </a:cubicBezTo>
                  <a:cubicBezTo>
                    <a:pt x="126" y="59"/>
                    <a:pt x="126" y="59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30" y="61"/>
                    <a:pt x="131" y="62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8"/>
                    <a:pt x="131" y="68"/>
                  </a:cubicBezTo>
                  <a:cubicBezTo>
                    <a:pt x="131" y="68"/>
                    <a:pt x="131" y="69"/>
                    <a:pt x="13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70"/>
                    <a:pt x="131" y="71"/>
                    <a:pt x="131" y="72"/>
                  </a:cubicBezTo>
                  <a:cubicBezTo>
                    <a:pt x="131" y="74"/>
                    <a:pt x="130" y="75"/>
                    <a:pt x="129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8" y="75"/>
                    <a:pt x="127" y="75"/>
                    <a:pt x="126" y="75"/>
                  </a:cubicBezTo>
                  <a:cubicBezTo>
                    <a:pt x="126" y="76"/>
                    <a:pt x="126" y="77"/>
                    <a:pt x="125" y="77"/>
                  </a:cubicBezTo>
                  <a:cubicBezTo>
                    <a:pt x="125" y="78"/>
                    <a:pt x="126" y="78"/>
                    <a:pt x="126" y="78"/>
                  </a:cubicBezTo>
                  <a:cubicBezTo>
                    <a:pt x="126" y="79"/>
                    <a:pt x="126" y="81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6" y="82"/>
                    <a:pt x="126" y="83"/>
                    <a:pt x="126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5"/>
                    <a:pt x="126" y="86"/>
                    <a:pt x="125" y="86"/>
                  </a:cubicBezTo>
                  <a:cubicBezTo>
                    <a:pt x="124" y="87"/>
                    <a:pt x="124" y="88"/>
                    <a:pt x="123" y="88"/>
                  </a:cubicBezTo>
                  <a:cubicBezTo>
                    <a:pt x="122" y="89"/>
                    <a:pt x="122" y="89"/>
                    <a:pt x="121" y="89"/>
                  </a:cubicBezTo>
                  <a:cubicBezTo>
                    <a:pt x="120" y="89"/>
                    <a:pt x="119" y="88"/>
                    <a:pt x="118" y="88"/>
                  </a:cubicBezTo>
                  <a:cubicBezTo>
                    <a:pt x="118" y="87"/>
                    <a:pt x="118" y="87"/>
                    <a:pt x="117" y="86"/>
                  </a:cubicBezTo>
                  <a:cubicBezTo>
                    <a:pt x="115" y="87"/>
                    <a:pt x="113" y="88"/>
                    <a:pt x="111" y="88"/>
                  </a:cubicBezTo>
                  <a:cubicBezTo>
                    <a:pt x="111" y="88"/>
                    <a:pt x="111" y="89"/>
                    <a:pt x="111" y="90"/>
                  </a:cubicBezTo>
                  <a:cubicBezTo>
                    <a:pt x="111" y="91"/>
                    <a:pt x="110" y="93"/>
                    <a:pt x="108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7" y="93"/>
                    <a:pt x="106" y="92"/>
                    <a:pt x="105" y="92"/>
                  </a:cubicBezTo>
                  <a:cubicBezTo>
                    <a:pt x="103" y="92"/>
                    <a:pt x="102" y="91"/>
                    <a:pt x="102" y="89"/>
                  </a:cubicBezTo>
                  <a:cubicBezTo>
                    <a:pt x="102" y="89"/>
                    <a:pt x="102" y="88"/>
                    <a:pt x="102" y="88"/>
                  </a:cubicBezTo>
                  <a:cubicBezTo>
                    <a:pt x="102" y="88"/>
                    <a:pt x="102" y="87"/>
                    <a:pt x="102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0" y="86"/>
                    <a:pt x="98" y="85"/>
                    <a:pt x="96" y="84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4" y="86"/>
                    <a:pt x="93" y="86"/>
                    <a:pt x="93" y="86"/>
                  </a:cubicBezTo>
                  <a:cubicBezTo>
                    <a:pt x="92" y="86"/>
                    <a:pt x="91" y="86"/>
                    <a:pt x="90" y="85"/>
                  </a:cubicBezTo>
                  <a:cubicBezTo>
                    <a:pt x="89" y="84"/>
                    <a:pt x="89" y="84"/>
                    <a:pt x="88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80"/>
                    <a:pt x="87" y="79"/>
                    <a:pt x="87" y="78"/>
                  </a:cubicBezTo>
                  <a:cubicBezTo>
                    <a:pt x="87" y="78"/>
                    <a:pt x="88" y="78"/>
                    <a:pt x="88" y="77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8" y="75"/>
                    <a:pt x="87" y="73"/>
                    <a:pt x="87" y="71"/>
                  </a:cubicBezTo>
                  <a:cubicBezTo>
                    <a:pt x="86" y="71"/>
                    <a:pt x="85" y="71"/>
                    <a:pt x="85" y="71"/>
                  </a:cubicBezTo>
                  <a:cubicBezTo>
                    <a:pt x="83" y="71"/>
                    <a:pt x="82" y="69"/>
                    <a:pt x="82" y="68"/>
                  </a:cubicBezTo>
                  <a:cubicBezTo>
                    <a:pt x="82" y="68"/>
                    <a:pt x="82" y="68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2" y="62"/>
                    <a:pt x="83" y="61"/>
                    <a:pt x="85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58"/>
                    <a:pt x="88" y="57"/>
                    <a:pt x="89" y="55"/>
                  </a:cubicBezTo>
                  <a:cubicBezTo>
                    <a:pt x="88" y="55"/>
                    <a:pt x="88" y="55"/>
                    <a:pt x="88" y="54"/>
                  </a:cubicBezTo>
                  <a:cubicBezTo>
                    <a:pt x="87" y="54"/>
                    <a:pt x="87" y="53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8" y="49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4" y="46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8" y="47"/>
                    <a:pt x="100" y="46"/>
                    <a:pt x="102" y="46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02" y="44"/>
                    <a:pt x="102" y="44"/>
                    <a:pt x="102" y="44"/>
                  </a:cubicBezTo>
                  <a:moveTo>
                    <a:pt x="121" y="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1" y="31"/>
                    <a:pt x="91" y="31"/>
                    <a:pt x="91" y="32"/>
                  </a:cubicBezTo>
                  <a:cubicBezTo>
                    <a:pt x="91" y="33"/>
                    <a:pt x="89" y="34"/>
                    <a:pt x="88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5" y="36"/>
                    <a:pt x="85" y="37"/>
                    <a:pt x="84" y="38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6" y="40"/>
                    <a:pt x="86" y="41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3"/>
                    <a:pt x="86" y="43"/>
                    <a:pt x="85" y="44"/>
                  </a:cubicBezTo>
                  <a:cubicBezTo>
                    <a:pt x="85" y="45"/>
                    <a:pt x="84" y="45"/>
                    <a:pt x="83" y="46"/>
                  </a:cubicBezTo>
                  <a:cubicBezTo>
                    <a:pt x="83" y="46"/>
                    <a:pt x="82" y="47"/>
                    <a:pt x="82" y="47"/>
                  </a:cubicBezTo>
                  <a:cubicBezTo>
                    <a:pt x="81" y="47"/>
                    <a:pt x="80" y="46"/>
                    <a:pt x="80" y="46"/>
                  </a:cubicBezTo>
                  <a:cubicBezTo>
                    <a:pt x="79" y="45"/>
                    <a:pt x="79" y="45"/>
                    <a:pt x="78" y="44"/>
                  </a:cubicBezTo>
                  <a:cubicBezTo>
                    <a:pt x="77" y="45"/>
                    <a:pt x="76" y="46"/>
                    <a:pt x="75" y="46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50"/>
                    <a:pt x="72" y="51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5"/>
                    <a:pt x="59" y="66"/>
                    <a:pt x="60" y="66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3" y="63"/>
                    <a:pt x="64" y="63"/>
                    <a:pt x="65" y="63"/>
                  </a:cubicBezTo>
                  <a:cubicBezTo>
                    <a:pt x="67" y="63"/>
                    <a:pt x="68" y="63"/>
                    <a:pt x="69" y="64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3" y="69"/>
                    <a:pt x="73" y="70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3"/>
                    <a:pt x="73" y="74"/>
                    <a:pt x="72" y="75"/>
                  </a:cubicBezTo>
                  <a:cubicBezTo>
                    <a:pt x="71" y="75"/>
                    <a:pt x="71" y="76"/>
                    <a:pt x="70" y="77"/>
                  </a:cubicBezTo>
                  <a:cubicBezTo>
                    <a:pt x="72" y="79"/>
                    <a:pt x="73" y="82"/>
                    <a:pt x="74" y="85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9" y="85"/>
                    <a:pt x="81" y="87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1" y="94"/>
                    <a:pt x="81" y="95"/>
                  </a:cubicBezTo>
                  <a:cubicBezTo>
                    <a:pt x="81" y="98"/>
                    <a:pt x="79" y="100"/>
                    <a:pt x="77" y="100"/>
                  </a:cubicBezTo>
                  <a:cubicBezTo>
                    <a:pt x="77" y="100"/>
                    <a:pt x="77" y="100"/>
                    <a:pt x="76" y="100"/>
                  </a:cubicBezTo>
                  <a:cubicBezTo>
                    <a:pt x="76" y="100"/>
                    <a:pt x="75" y="100"/>
                    <a:pt x="74" y="100"/>
                  </a:cubicBezTo>
                  <a:cubicBezTo>
                    <a:pt x="73" y="103"/>
                    <a:pt x="72" y="105"/>
                    <a:pt x="70" y="108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73" y="111"/>
                    <a:pt x="73" y="112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5"/>
                    <a:pt x="73" y="116"/>
                    <a:pt x="72" y="117"/>
                  </a:cubicBezTo>
                  <a:cubicBezTo>
                    <a:pt x="71" y="118"/>
                    <a:pt x="70" y="119"/>
                    <a:pt x="69" y="120"/>
                  </a:cubicBezTo>
                  <a:cubicBezTo>
                    <a:pt x="68" y="121"/>
                    <a:pt x="66" y="122"/>
                    <a:pt x="65" y="122"/>
                  </a:cubicBezTo>
                  <a:cubicBezTo>
                    <a:pt x="64" y="122"/>
                    <a:pt x="63" y="121"/>
                    <a:pt x="62" y="120"/>
                  </a:cubicBezTo>
                  <a:cubicBezTo>
                    <a:pt x="61" y="120"/>
                    <a:pt x="61" y="119"/>
                    <a:pt x="60" y="118"/>
                  </a:cubicBezTo>
                  <a:cubicBezTo>
                    <a:pt x="57" y="120"/>
                    <a:pt x="54" y="121"/>
                    <a:pt x="51" y="122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4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8"/>
                    <a:pt x="49" y="130"/>
                    <a:pt x="47" y="130"/>
                  </a:cubicBezTo>
                  <a:cubicBezTo>
                    <a:pt x="45" y="130"/>
                    <a:pt x="43" y="130"/>
                    <a:pt x="42" y="130"/>
                  </a:cubicBezTo>
                  <a:cubicBezTo>
                    <a:pt x="42" y="130"/>
                    <a:pt x="42" y="130"/>
                    <a:pt x="41" y="130"/>
                  </a:cubicBezTo>
                  <a:cubicBezTo>
                    <a:pt x="39" y="130"/>
                    <a:pt x="37" y="129"/>
                    <a:pt x="37" y="126"/>
                  </a:cubicBezTo>
                  <a:cubicBezTo>
                    <a:pt x="37" y="125"/>
                    <a:pt x="37" y="124"/>
                    <a:pt x="37" y="123"/>
                  </a:cubicBezTo>
                  <a:cubicBezTo>
                    <a:pt x="34" y="123"/>
                    <a:pt x="31" y="122"/>
                    <a:pt x="28" y="120"/>
                  </a:cubicBezTo>
                  <a:cubicBezTo>
                    <a:pt x="28" y="121"/>
                    <a:pt x="27" y="122"/>
                    <a:pt x="26" y="123"/>
                  </a:cubicBezTo>
                  <a:cubicBezTo>
                    <a:pt x="25" y="124"/>
                    <a:pt x="24" y="124"/>
                    <a:pt x="22" y="124"/>
                  </a:cubicBezTo>
                  <a:cubicBezTo>
                    <a:pt x="21" y="124"/>
                    <a:pt x="20" y="124"/>
                    <a:pt x="20" y="123"/>
                  </a:cubicBezTo>
                  <a:cubicBezTo>
                    <a:pt x="19" y="122"/>
                    <a:pt x="17" y="121"/>
                    <a:pt x="16" y="120"/>
                  </a:cubicBezTo>
                  <a:cubicBezTo>
                    <a:pt x="15" y="120"/>
                    <a:pt x="15" y="119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17"/>
                    <a:pt x="15" y="116"/>
                    <a:pt x="15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15" y="113"/>
                    <a:pt x="15" y="111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16" y="108"/>
                    <a:pt x="16" y="107"/>
                    <a:pt x="15" y="10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5"/>
                    <a:pt x="3" y="128"/>
                    <a:pt x="5" y="131"/>
                  </a:cubicBezTo>
                  <a:cubicBezTo>
                    <a:pt x="9" y="136"/>
                    <a:pt x="15" y="138"/>
                    <a:pt x="22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23" y="138"/>
                    <a:pt x="129" y="136"/>
                    <a:pt x="133" y="131"/>
                  </a:cubicBezTo>
                  <a:cubicBezTo>
                    <a:pt x="137" y="126"/>
                    <a:pt x="140" y="120"/>
                    <a:pt x="140" y="114"/>
                  </a:cubicBezTo>
                  <a:cubicBezTo>
                    <a:pt x="140" y="25"/>
                    <a:pt x="140" y="25"/>
                    <a:pt x="140" y="25"/>
                  </a:cubicBezTo>
                  <a:cubicBezTo>
                    <a:pt x="140" y="13"/>
                    <a:pt x="132" y="3"/>
                    <a:pt x="121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ṣľïdé">
              <a:extLst>
                <a:ext uri="{FF2B5EF4-FFF2-40B4-BE49-F238E27FC236}">
                  <a16:creationId xmlns:a16="http://schemas.microsoft.com/office/drawing/2014/main" id="{8FB6AAAE-A4C9-4EE2-80C8-720BD809DE70}"/>
                </a:ext>
              </a:extLst>
            </p:cNvPr>
            <p:cNvSpPr/>
            <p:nvPr/>
          </p:nvSpPr>
          <p:spPr bwMode="auto">
            <a:xfrm>
              <a:off x="5391151" y="3351213"/>
              <a:ext cx="104775" cy="149225"/>
            </a:xfrm>
            <a:custGeom>
              <a:avLst/>
              <a:gdLst>
                <a:gd name="T0" fmla="*/ 3 w 26"/>
                <a:gd name="T1" fmla="*/ 0 h 37"/>
                <a:gd name="T2" fmla="*/ 0 w 26"/>
                <a:gd name="T3" fmla="*/ 3 h 37"/>
                <a:gd name="T4" fmla="*/ 0 w 26"/>
                <a:gd name="T5" fmla="*/ 11 h 37"/>
                <a:gd name="T6" fmla="*/ 26 w 26"/>
                <a:gd name="T7" fmla="*/ 37 h 37"/>
                <a:gd name="T8" fmla="*/ 26 w 26"/>
                <a:gd name="T9" fmla="*/ 34 h 37"/>
                <a:gd name="T10" fmla="*/ 3 w 26"/>
                <a:gd name="T11" fmla="*/ 11 h 37"/>
                <a:gd name="T12" fmla="*/ 3 w 26"/>
                <a:gd name="T13" fmla="*/ 9 h 37"/>
                <a:gd name="T14" fmla="*/ 9 w 26"/>
                <a:gd name="T15" fmla="*/ 25 h 37"/>
                <a:gd name="T16" fmla="*/ 3 w 26"/>
                <a:gd name="T17" fmla="*/ 8 h 37"/>
                <a:gd name="T18" fmla="*/ 3 w 26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7">
                  <a:moveTo>
                    <a:pt x="3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5"/>
                    <a:pt x="12" y="37"/>
                    <a:pt x="26" y="37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3" y="34"/>
                    <a:pt x="3" y="23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5"/>
                    <a:pt x="5" y="21"/>
                    <a:pt x="9" y="25"/>
                  </a:cubicBezTo>
                  <a:cubicBezTo>
                    <a:pt x="5" y="20"/>
                    <a:pt x="3" y="14"/>
                    <a:pt x="3" y="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6F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$ḷiďé">
              <a:extLst>
                <a:ext uri="{FF2B5EF4-FFF2-40B4-BE49-F238E27FC236}">
                  <a16:creationId xmlns:a16="http://schemas.microsoft.com/office/drawing/2014/main" id="{32C7C9F2-EA82-47BD-BD19-3758905F554B}"/>
                </a:ext>
              </a:extLst>
            </p:cNvPr>
            <p:cNvSpPr/>
            <p:nvPr/>
          </p:nvSpPr>
          <p:spPr bwMode="auto">
            <a:xfrm>
              <a:off x="5403851" y="3259138"/>
              <a:ext cx="92075" cy="220663"/>
            </a:xfrm>
            <a:custGeom>
              <a:avLst/>
              <a:gdLst>
                <a:gd name="T0" fmla="*/ 23 w 23"/>
                <a:gd name="T1" fmla="*/ 0 h 55"/>
                <a:gd name="T2" fmla="*/ 0 w 23"/>
                <a:gd name="T3" fmla="*/ 23 h 55"/>
                <a:gd name="T4" fmla="*/ 0 w 23"/>
                <a:gd name="T5" fmla="*/ 31 h 55"/>
                <a:gd name="T6" fmla="*/ 6 w 23"/>
                <a:gd name="T7" fmla="*/ 48 h 55"/>
                <a:gd name="T8" fmla="*/ 23 w 23"/>
                <a:gd name="T9" fmla="*/ 55 h 55"/>
                <a:gd name="T10" fmla="*/ 23 w 2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55">
                  <a:moveTo>
                    <a:pt x="2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7"/>
                    <a:pt x="2" y="43"/>
                    <a:pt x="6" y="48"/>
                  </a:cubicBezTo>
                  <a:cubicBezTo>
                    <a:pt x="11" y="53"/>
                    <a:pt x="16" y="55"/>
                    <a:pt x="23" y="5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30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ṡḷïdè">
              <a:extLst>
                <a:ext uri="{FF2B5EF4-FFF2-40B4-BE49-F238E27FC236}">
                  <a16:creationId xmlns:a16="http://schemas.microsoft.com/office/drawing/2014/main" id="{BBA6A887-9405-4B4C-A731-D4F7E81D7F1C}"/>
                </a:ext>
              </a:extLst>
            </p:cNvPr>
            <p:cNvSpPr/>
            <p:nvPr/>
          </p:nvSpPr>
          <p:spPr bwMode="auto">
            <a:xfrm>
              <a:off x="5403851" y="3387726"/>
              <a:ext cx="92075" cy="101600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2 h 25"/>
                <a:gd name="T4" fmla="*/ 23 w 23"/>
                <a:gd name="T5" fmla="*/ 25 h 25"/>
                <a:gd name="T6" fmla="*/ 23 w 23"/>
                <a:gd name="T7" fmla="*/ 23 h 25"/>
                <a:gd name="T8" fmla="*/ 6 w 23"/>
                <a:gd name="T9" fmla="*/ 16 h 25"/>
                <a:gd name="T10" fmla="*/ 0 w 23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5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4"/>
                    <a:pt x="10" y="25"/>
                    <a:pt x="23" y="2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1" y="21"/>
                    <a:pt x="6" y="16"/>
                  </a:cubicBezTo>
                  <a:cubicBezTo>
                    <a:pt x="2" y="12"/>
                    <a:pt x="0" y="6"/>
                    <a:pt x="0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Sľïḍè">
              <a:extLst>
                <a:ext uri="{FF2B5EF4-FFF2-40B4-BE49-F238E27FC236}">
                  <a16:creationId xmlns:a16="http://schemas.microsoft.com/office/drawing/2014/main" id="{63F4A0B9-D3B6-4844-A922-86A1958123CE}"/>
                </a:ext>
              </a:extLst>
            </p:cNvPr>
            <p:cNvSpPr/>
            <p:nvPr/>
          </p:nvSpPr>
          <p:spPr bwMode="auto">
            <a:xfrm>
              <a:off x="4887914" y="3783013"/>
              <a:ext cx="84138" cy="84138"/>
            </a:xfrm>
            <a:custGeom>
              <a:avLst/>
              <a:gdLst>
                <a:gd name="T0" fmla="*/ 3 w 21"/>
                <a:gd name="T1" fmla="*/ 18 h 21"/>
                <a:gd name="T2" fmla="*/ 3 w 21"/>
                <a:gd name="T3" fmla="*/ 18 h 21"/>
                <a:gd name="T4" fmla="*/ 3 w 21"/>
                <a:gd name="T5" fmla="*/ 18 h 21"/>
                <a:gd name="T6" fmla="*/ 1 w 21"/>
                <a:gd name="T7" fmla="*/ 20 h 21"/>
                <a:gd name="T8" fmla="*/ 1 w 21"/>
                <a:gd name="T9" fmla="*/ 20 h 21"/>
                <a:gd name="T10" fmla="*/ 0 w 21"/>
                <a:gd name="T11" fmla="*/ 21 h 21"/>
                <a:gd name="T12" fmla="*/ 1 w 21"/>
                <a:gd name="T13" fmla="*/ 21 h 21"/>
                <a:gd name="T14" fmla="*/ 1 w 21"/>
                <a:gd name="T15" fmla="*/ 21 h 21"/>
                <a:gd name="T16" fmla="*/ 3 w 21"/>
                <a:gd name="T17" fmla="*/ 18 h 21"/>
                <a:gd name="T18" fmla="*/ 3 w 21"/>
                <a:gd name="T19" fmla="*/ 18 h 21"/>
                <a:gd name="T20" fmla="*/ 16 w 21"/>
                <a:gd name="T21" fmla="*/ 12 h 21"/>
                <a:gd name="T22" fmla="*/ 16 w 21"/>
                <a:gd name="T23" fmla="*/ 12 h 21"/>
                <a:gd name="T24" fmla="*/ 16 w 21"/>
                <a:gd name="T25" fmla="*/ 12 h 21"/>
                <a:gd name="T26" fmla="*/ 16 w 21"/>
                <a:gd name="T27" fmla="*/ 12 h 21"/>
                <a:gd name="T28" fmla="*/ 16 w 21"/>
                <a:gd name="T29" fmla="*/ 12 h 21"/>
                <a:gd name="T30" fmla="*/ 16 w 21"/>
                <a:gd name="T31" fmla="*/ 12 h 21"/>
                <a:gd name="T32" fmla="*/ 15 w 21"/>
                <a:gd name="T33" fmla="*/ 13 h 21"/>
                <a:gd name="T34" fmla="*/ 13 w 21"/>
                <a:gd name="T35" fmla="*/ 15 h 21"/>
                <a:gd name="T36" fmla="*/ 11 w 21"/>
                <a:gd name="T37" fmla="*/ 16 h 21"/>
                <a:gd name="T38" fmla="*/ 9 w 21"/>
                <a:gd name="T39" fmla="*/ 15 h 21"/>
                <a:gd name="T40" fmla="*/ 8 w 21"/>
                <a:gd name="T41" fmla="*/ 14 h 21"/>
                <a:gd name="T42" fmla="*/ 6 w 21"/>
                <a:gd name="T43" fmla="*/ 15 h 21"/>
                <a:gd name="T44" fmla="*/ 5 w 21"/>
                <a:gd name="T45" fmla="*/ 16 h 21"/>
                <a:gd name="T46" fmla="*/ 8 w 21"/>
                <a:gd name="T47" fmla="*/ 14 h 21"/>
                <a:gd name="T48" fmla="*/ 10 w 21"/>
                <a:gd name="T49" fmla="*/ 16 h 21"/>
                <a:gd name="T50" fmla="*/ 12 w 21"/>
                <a:gd name="T51" fmla="*/ 17 h 21"/>
                <a:gd name="T52" fmla="*/ 13 w 21"/>
                <a:gd name="T53" fmla="*/ 16 h 21"/>
                <a:gd name="T54" fmla="*/ 15 w 21"/>
                <a:gd name="T55" fmla="*/ 14 h 21"/>
                <a:gd name="T56" fmla="*/ 16 w 21"/>
                <a:gd name="T57" fmla="*/ 12 h 21"/>
                <a:gd name="T58" fmla="*/ 16 w 21"/>
                <a:gd name="T59" fmla="*/ 12 h 21"/>
                <a:gd name="T60" fmla="*/ 16 w 21"/>
                <a:gd name="T61" fmla="*/ 5 h 21"/>
                <a:gd name="T62" fmla="*/ 15 w 21"/>
                <a:gd name="T63" fmla="*/ 6 h 21"/>
                <a:gd name="T64" fmla="*/ 14 w 21"/>
                <a:gd name="T65" fmla="*/ 8 h 21"/>
                <a:gd name="T66" fmla="*/ 14 w 21"/>
                <a:gd name="T67" fmla="*/ 8 h 21"/>
                <a:gd name="T68" fmla="*/ 16 w 21"/>
                <a:gd name="T69" fmla="*/ 5 h 21"/>
                <a:gd name="T70" fmla="*/ 21 w 21"/>
                <a:gd name="T71" fmla="*/ 0 h 21"/>
                <a:gd name="T72" fmla="*/ 20 w 21"/>
                <a:gd name="T73" fmla="*/ 0 h 21"/>
                <a:gd name="T74" fmla="*/ 20 w 21"/>
                <a:gd name="T75" fmla="*/ 0 h 21"/>
                <a:gd name="T76" fmla="*/ 18 w 21"/>
                <a:gd name="T77" fmla="*/ 3 h 21"/>
                <a:gd name="T78" fmla="*/ 18 w 21"/>
                <a:gd name="T79" fmla="*/ 3 h 21"/>
                <a:gd name="T80" fmla="*/ 17 w 21"/>
                <a:gd name="T81" fmla="*/ 4 h 21"/>
                <a:gd name="T82" fmla="*/ 18 w 21"/>
                <a:gd name="T83" fmla="*/ 4 h 21"/>
                <a:gd name="T84" fmla="*/ 18 w 21"/>
                <a:gd name="T85" fmla="*/ 4 h 21"/>
                <a:gd name="T86" fmla="*/ 21 w 21"/>
                <a:gd name="T87" fmla="*/ 2 h 21"/>
                <a:gd name="T88" fmla="*/ 21 w 21"/>
                <a:gd name="T8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" h="21"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2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3" y="20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2"/>
                    <a:pt x="16" y="12"/>
                  </a:cubicBezTo>
                  <a:moveTo>
                    <a:pt x="16" y="12"/>
                  </a:moveTo>
                  <a:cubicBezTo>
                    <a:pt x="16" y="12"/>
                    <a:pt x="16" y="13"/>
                    <a:pt x="15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2" y="16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6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6"/>
                    <a:pt x="7" y="15"/>
                    <a:pt x="8" y="14"/>
                  </a:cubicBezTo>
                  <a:cubicBezTo>
                    <a:pt x="9" y="15"/>
                    <a:pt x="9" y="15"/>
                    <a:pt x="10" y="16"/>
                  </a:cubicBezTo>
                  <a:cubicBezTo>
                    <a:pt x="10" y="16"/>
                    <a:pt x="11" y="17"/>
                    <a:pt x="12" y="17"/>
                  </a:cubicBezTo>
                  <a:cubicBezTo>
                    <a:pt x="12" y="17"/>
                    <a:pt x="13" y="16"/>
                    <a:pt x="13" y="16"/>
                  </a:cubicBezTo>
                  <a:cubicBezTo>
                    <a:pt x="14" y="15"/>
                    <a:pt x="15" y="15"/>
                    <a:pt x="15" y="14"/>
                  </a:cubicBezTo>
                  <a:cubicBezTo>
                    <a:pt x="16" y="13"/>
                    <a:pt x="16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moveTo>
                    <a:pt x="16" y="5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7"/>
                    <a:pt x="15" y="6"/>
                    <a:pt x="16" y="5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1" y="3"/>
                    <a:pt x="21" y="2"/>
                  </a:cubicBezTo>
                  <a:cubicBezTo>
                    <a:pt x="21" y="1"/>
                    <a:pt x="21" y="1"/>
                    <a:pt x="21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$ļîḑé">
              <a:extLst>
                <a:ext uri="{FF2B5EF4-FFF2-40B4-BE49-F238E27FC236}">
                  <a16:creationId xmlns:a16="http://schemas.microsoft.com/office/drawing/2014/main" id="{9CAC3C91-F7EB-45FE-83B2-248FB70D5944}"/>
                </a:ext>
              </a:extLst>
            </p:cNvPr>
            <p:cNvSpPr/>
            <p:nvPr/>
          </p:nvSpPr>
          <p:spPr bwMode="auto">
            <a:xfrm>
              <a:off x="4665664" y="3948113"/>
              <a:ext cx="266700" cy="236538"/>
            </a:xfrm>
            <a:custGeom>
              <a:avLst/>
              <a:gdLst>
                <a:gd name="T0" fmla="*/ 0 w 66"/>
                <a:gd name="T1" fmla="*/ 45 h 59"/>
                <a:gd name="T2" fmla="*/ 0 w 66"/>
                <a:gd name="T3" fmla="*/ 46 h 59"/>
                <a:gd name="T4" fmla="*/ 0 w 66"/>
                <a:gd name="T5" fmla="*/ 46 h 59"/>
                <a:gd name="T6" fmla="*/ 5 w 66"/>
                <a:gd name="T7" fmla="*/ 52 h 59"/>
                <a:gd name="T8" fmla="*/ 11 w 66"/>
                <a:gd name="T9" fmla="*/ 52 h 59"/>
                <a:gd name="T10" fmla="*/ 22 w 66"/>
                <a:gd name="T11" fmla="*/ 52 h 59"/>
                <a:gd name="T12" fmla="*/ 26 w 66"/>
                <a:gd name="T13" fmla="*/ 59 h 59"/>
                <a:gd name="T14" fmla="*/ 32 w 66"/>
                <a:gd name="T15" fmla="*/ 59 h 59"/>
                <a:gd name="T16" fmla="*/ 36 w 66"/>
                <a:gd name="T17" fmla="*/ 54 h 59"/>
                <a:gd name="T18" fmla="*/ 27 w 66"/>
                <a:gd name="T19" fmla="*/ 58 h 59"/>
                <a:gd name="T20" fmla="*/ 22 w 66"/>
                <a:gd name="T21" fmla="*/ 50 h 59"/>
                <a:gd name="T22" fmla="*/ 11 w 66"/>
                <a:gd name="T23" fmla="*/ 49 h 59"/>
                <a:gd name="T24" fmla="*/ 5 w 66"/>
                <a:gd name="T25" fmla="*/ 49 h 59"/>
                <a:gd name="T26" fmla="*/ 0 w 66"/>
                <a:gd name="T27" fmla="*/ 44 h 59"/>
                <a:gd name="T28" fmla="*/ 57 w 66"/>
                <a:gd name="T29" fmla="*/ 45 h 59"/>
                <a:gd name="T30" fmla="*/ 50 w 66"/>
                <a:gd name="T31" fmla="*/ 50 h 59"/>
                <a:gd name="T32" fmla="*/ 45 w 66"/>
                <a:gd name="T33" fmla="*/ 47 h 59"/>
                <a:gd name="T34" fmla="*/ 36 w 66"/>
                <a:gd name="T35" fmla="*/ 51 h 59"/>
                <a:gd name="T36" fmla="*/ 47 w 66"/>
                <a:gd name="T37" fmla="*/ 49 h 59"/>
                <a:gd name="T38" fmla="*/ 54 w 66"/>
                <a:gd name="T39" fmla="*/ 49 h 59"/>
                <a:gd name="T40" fmla="*/ 58 w 66"/>
                <a:gd name="T41" fmla="*/ 43 h 59"/>
                <a:gd name="T42" fmla="*/ 58 w 66"/>
                <a:gd name="T43" fmla="*/ 43 h 59"/>
                <a:gd name="T44" fmla="*/ 2 w 66"/>
                <a:gd name="T45" fmla="*/ 33 h 59"/>
                <a:gd name="T46" fmla="*/ 2 w 66"/>
                <a:gd name="T47" fmla="*/ 38 h 59"/>
                <a:gd name="T48" fmla="*/ 3 w 66"/>
                <a:gd name="T49" fmla="*/ 37 h 59"/>
                <a:gd name="T50" fmla="*/ 2 w 66"/>
                <a:gd name="T51" fmla="*/ 33 h 59"/>
                <a:gd name="T52" fmla="*/ 66 w 66"/>
                <a:gd name="T53" fmla="*/ 19 h 59"/>
                <a:gd name="T54" fmla="*/ 66 w 66"/>
                <a:gd name="T55" fmla="*/ 23 h 59"/>
                <a:gd name="T56" fmla="*/ 59 w 66"/>
                <a:gd name="T57" fmla="*/ 28 h 59"/>
                <a:gd name="T58" fmla="*/ 55 w 66"/>
                <a:gd name="T59" fmla="*/ 37 h 59"/>
                <a:gd name="T60" fmla="*/ 55 w 66"/>
                <a:gd name="T61" fmla="*/ 37 h 59"/>
                <a:gd name="T62" fmla="*/ 61 w 66"/>
                <a:gd name="T63" fmla="*/ 29 h 59"/>
                <a:gd name="T64" fmla="*/ 66 w 66"/>
                <a:gd name="T65" fmla="*/ 24 h 59"/>
                <a:gd name="T66" fmla="*/ 66 w 66"/>
                <a:gd name="T67" fmla="*/ 19 h 59"/>
                <a:gd name="T68" fmla="*/ 32 w 66"/>
                <a:gd name="T69" fmla="*/ 3 h 59"/>
                <a:gd name="T70" fmla="*/ 47 w 66"/>
                <a:gd name="T71" fmla="*/ 21 h 59"/>
                <a:gd name="T72" fmla="*/ 47 w 66"/>
                <a:gd name="T73" fmla="*/ 24 h 59"/>
                <a:gd name="T74" fmla="*/ 47 w 66"/>
                <a:gd name="T75" fmla="*/ 21 h 59"/>
                <a:gd name="T76" fmla="*/ 32 w 66"/>
                <a:gd name="T77" fmla="*/ 3 h 59"/>
                <a:gd name="T78" fmla="*/ 57 w 66"/>
                <a:gd name="T79" fmla="*/ 3 h 59"/>
                <a:gd name="T80" fmla="*/ 55 w 66"/>
                <a:gd name="T81" fmla="*/ 6 h 59"/>
                <a:gd name="T82" fmla="*/ 58 w 66"/>
                <a:gd name="T83" fmla="*/ 0 h 59"/>
                <a:gd name="T84" fmla="*/ 58 w 66"/>
                <a:gd name="T8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6" h="59">
                  <a:moveTo>
                    <a:pt x="0" y="44"/>
                  </a:moveTo>
                  <a:cubicBezTo>
                    <a:pt x="0" y="44"/>
                    <a:pt x="0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1" y="49"/>
                  </a:cubicBezTo>
                  <a:cubicBezTo>
                    <a:pt x="2" y="50"/>
                    <a:pt x="4" y="51"/>
                    <a:pt x="5" y="52"/>
                  </a:cubicBezTo>
                  <a:cubicBezTo>
                    <a:pt x="5" y="53"/>
                    <a:pt x="6" y="53"/>
                    <a:pt x="7" y="53"/>
                  </a:cubicBezTo>
                  <a:cubicBezTo>
                    <a:pt x="9" y="53"/>
                    <a:pt x="10" y="53"/>
                    <a:pt x="11" y="52"/>
                  </a:cubicBezTo>
                  <a:cubicBezTo>
                    <a:pt x="12" y="51"/>
                    <a:pt x="13" y="50"/>
                    <a:pt x="13" y="49"/>
                  </a:cubicBezTo>
                  <a:cubicBezTo>
                    <a:pt x="16" y="51"/>
                    <a:pt x="19" y="52"/>
                    <a:pt x="22" y="52"/>
                  </a:cubicBezTo>
                  <a:cubicBezTo>
                    <a:pt x="22" y="53"/>
                    <a:pt x="22" y="54"/>
                    <a:pt x="22" y="55"/>
                  </a:cubicBezTo>
                  <a:cubicBezTo>
                    <a:pt x="22" y="58"/>
                    <a:pt x="24" y="59"/>
                    <a:pt x="26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59"/>
                    <a:pt x="30" y="59"/>
                    <a:pt x="32" y="59"/>
                  </a:cubicBezTo>
                  <a:cubicBezTo>
                    <a:pt x="34" y="59"/>
                    <a:pt x="36" y="57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6"/>
                    <a:pt x="34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4" y="58"/>
                    <a:pt x="22" y="56"/>
                    <a:pt x="22" y="53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19" y="50"/>
                    <a:pt x="16" y="48"/>
                    <a:pt x="1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0"/>
                    <a:pt x="9" y="50"/>
                    <a:pt x="8" y="50"/>
                  </a:cubicBezTo>
                  <a:cubicBezTo>
                    <a:pt x="7" y="50"/>
                    <a:pt x="6" y="50"/>
                    <a:pt x="5" y="49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0" y="44"/>
                  </a:cubicBezTo>
                  <a:moveTo>
                    <a:pt x="58" y="42"/>
                  </a:moveTo>
                  <a:cubicBezTo>
                    <a:pt x="58" y="44"/>
                    <a:pt x="58" y="45"/>
                    <a:pt x="57" y="45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0"/>
                    <a:pt x="52" y="50"/>
                    <a:pt x="50" y="50"/>
                  </a:cubicBezTo>
                  <a:cubicBezTo>
                    <a:pt x="49" y="50"/>
                    <a:pt x="48" y="50"/>
                    <a:pt x="47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2" y="48"/>
                    <a:pt x="39" y="50"/>
                    <a:pt x="36" y="50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50"/>
                    <a:pt x="42" y="49"/>
                    <a:pt x="45" y="47"/>
                  </a:cubicBezTo>
                  <a:cubicBezTo>
                    <a:pt x="46" y="48"/>
                    <a:pt x="46" y="49"/>
                    <a:pt x="47" y="49"/>
                  </a:cubicBezTo>
                  <a:cubicBezTo>
                    <a:pt x="48" y="50"/>
                    <a:pt x="49" y="51"/>
                    <a:pt x="50" y="51"/>
                  </a:cubicBezTo>
                  <a:cubicBezTo>
                    <a:pt x="51" y="51"/>
                    <a:pt x="53" y="50"/>
                    <a:pt x="54" y="49"/>
                  </a:cubicBezTo>
                  <a:cubicBezTo>
                    <a:pt x="55" y="48"/>
                    <a:pt x="56" y="47"/>
                    <a:pt x="57" y="46"/>
                  </a:cubicBezTo>
                  <a:cubicBezTo>
                    <a:pt x="58" y="45"/>
                    <a:pt x="58" y="44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2"/>
                  </a:cubicBezTo>
                  <a:moveTo>
                    <a:pt x="2" y="33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" y="36"/>
                    <a:pt x="1" y="37"/>
                    <a:pt x="2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moveTo>
                    <a:pt x="66" y="19"/>
                  </a:move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6"/>
                    <a:pt x="64" y="28"/>
                    <a:pt x="61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8" y="31"/>
                    <a:pt x="57" y="34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7" y="34"/>
                    <a:pt x="58" y="32"/>
                    <a:pt x="59" y="29"/>
                  </a:cubicBezTo>
                  <a:cubicBezTo>
                    <a:pt x="60" y="29"/>
                    <a:pt x="61" y="29"/>
                    <a:pt x="61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4" y="29"/>
                    <a:pt x="66" y="27"/>
                    <a:pt x="66" y="24"/>
                  </a:cubicBezTo>
                  <a:cubicBezTo>
                    <a:pt x="66" y="23"/>
                    <a:pt x="66" y="21"/>
                    <a:pt x="66" y="20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19"/>
                    <a:pt x="66" y="19"/>
                    <a:pt x="66" y="19"/>
                  </a:cubicBezTo>
                  <a:moveTo>
                    <a:pt x="32" y="3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40" y="5"/>
                    <a:pt x="47" y="12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23"/>
                    <a:pt x="47" y="23"/>
                    <a:pt x="47" y="24"/>
                  </a:cubicBezTo>
                  <a:cubicBezTo>
                    <a:pt x="47" y="23"/>
                    <a:pt x="47" y="22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12"/>
                    <a:pt x="40" y="4"/>
                    <a:pt x="32" y="3"/>
                  </a:cubicBezTo>
                  <a:moveTo>
                    <a:pt x="58" y="0"/>
                  </a:moveTo>
                  <a:cubicBezTo>
                    <a:pt x="58" y="1"/>
                    <a:pt x="58" y="2"/>
                    <a:pt x="57" y="3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6"/>
                  </a:cubicBezTo>
                  <a:cubicBezTo>
                    <a:pt x="56" y="5"/>
                    <a:pt x="56" y="4"/>
                    <a:pt x="57" y="4"/>
                  </a:cubicBezTo>
                  <a:cubicBezTo>
                    <a:pt x="58" y="3"/>
                    <a:pt x="58" y="2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šḻïḋè">
              <a:extLst>
                <a:ext uri="{FF2B5EF4-FFF2-40B4-BE49-F238E27FC236}">
                  <a16:creationId xmlns:a16="http://schemas.microsoft.com/office/drawing/2014/main" id="{BB3B25E1-A0DE-4CB8-A194-730F8ACAE456}"/>
                </a:ext>
              </a:extLst>
            </p:cNvPr>
            <p:cNvSpPr/>
            <p:nvPr/>
          </p:nvSpPr>
          <p:spPr bwMode="auto">
            <a:xfrm>
              <a:off x="4746626" y="4035426"/>
              <a:ext cx="76200" cy="41275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1 h 10"/>
                <a:gd name="T4" fmla="*/ 9 w 19"/>
                <a:gd name="T5" fmla="*/ 10 h 10"/>
                <a:gd name="T6" fmla="*/ 9 w 19"/>
                <a:gd name="T7" fmla="*/ 10 h 10"/>
                <a:gd name="T8" fmla="*/ 19 w 19"/>
                <a:gd name="T9" fmla="*/ 0 h 10"/>
                <a:gd name="T10" fmla="*/ 9 w 19"/>
                <a:gd name="T11" fmla="*/ 8 h 10"/>
                <a:gd name="T12" fmla="*/ 0 w 1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6"/>
                    <a:pt x="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4" y="9"/>
                    <a:pt x="18" y="5"/>
                    <a:pt x="19" y="0"/>
                  </a:cubicBezTo>
                  <a:cubicBezTo>
                    <a:pt x="18" y="5"/>
                    <a:pt x="14" y="8"/>
                    <a:pt x="9" y="8"/>
                  </a:cubicBezTo>
                  <a:cubicBezTo>
                    <a:pt x="4" y="8"/>
                    <a:pt x="0" y="4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ṣ1íḍê">
              <a:extLst>
                <a:ext uri="{FF2B5EF4-FFF2-40B4-BE49-F238E27FC236}">
                  <a16:creationId xmlns:a16="http://schemas.microsoft.com/office/drawing/2014/main" id="{E701A7C0-5751-4A0E-BC23-FC986FE2C8D1}"/>
                </a:ext>
              </a:extLst>
            </p:cNvPr>
            <p:cNvSpPr/>
            <p:nvPr/>
          </p:nvSpPr>
          <p:spPr bwMode="auto">
            <a:xfrm>
              <a:off x="4935539" y="3870326"/>
              <a:ext cx="198438" cy="165100"/>
            </a:xfrm>
            <a:custGeom>
              <a:avLst/>
              <a:gdLst>
                <a:gd name="T0" fmla="*/ 43 w 49"/>
                <a:gd name="T1" fmla="*/ 30 h 41"/>
                <a:gd name="T2" fmla="*/ 39 w 49"/>
                <a:gd name="T3" fmla="*/ 33 h 41"/>
                <a:gd name="T4" fmla="*/ 35 w 49"/>
                <a:gd name="T5" fmla="*/ 31 h 41"/>
                <a:gd name="T6" fmla="*/ 29 w 49"/>
                <a:gd name="T7" fmla="*/ 35 h 41"/>
                <a:gd name="T8" fmla="*/ 23 w 49"/>
                <a:gd name="T9" fmla="*/ 38 h 41"/>
                <a:gd name="T10" fmla="*/ 20 w 49"/>
                <a:gd name="T11" fmla="*/ 37 h 41"/>
                <a:gd name="T12" fmla="*/ 26 w 49"/>
                <a:gd name="T13" fmla="*/ 41 h 41"/>
                <a:gd name="T14" fmla="*/ 29 w 49"/>
                <a:gd name="T15" fmla="*/ 38 h 41"/>
                <a:gd name="T16" fmla="*/ 35 w 49"/>
                <a:gd name="T17" fmla="*/ 34 h 41"/>
                <a:gd name="T18" fmla="*/ 39 w 49"/>
                <a:gd name="T19" fmla="*/ 37 h 41"/>
                <a:gd name="T20" fmla="*/ 43 w 49"/>
                <a:gd name="T21" fmla="*/ 34 h 41"/>
                <a:gd name="T22" fmla="*/ 44 w 49"/>
                <a:gd name="T23" fmla="*/ 32 h 41"/>
                <a:gd name="T24" fmla="*/ 44 w 49"/>
                <a:gd name="T25" fmla="*/ 31 h 41"/>
                <a:gd name="T26" fmla="*/ 43 w 49"/>
                <a:gd name="T27" fmla="*/ 30 h 41"/>
                <a:gd name="T28" fmla="*/ 43 w 49"/>
                <a:gd name="T29" fmla="*/ 30 h 41"/>
                <a:gd name="T30" fmla="*/ 5 w 49"/>
                <a:gd name="T31" fmla="*/ 29 h 41"/>
                <a:gd name="T32" fmla="*/ 5 w 49"/>
                <a:gd name="T33" fmla="*/ 29 h 41"/>
                <a:gd name="T34" fmla="*/ 8 w 49"/>
                <a:gd name="T35" fmla="*/ 33 h 41"/>
                <a:gd name="T36" fmla="*/ 13 w 49"/>
                <a:gd name="T37" fmla="*/ 33 h 41"/>
                <a:gd name="T38" fmla="*/ 20 w 49"/>
                <a:gd name="T39" fmla="*/ 35 h 41"/>
                <a:gd name="T40" fmla="*/ 14 w 49"/>
                <a:gd name="T41" fmla="*/ 31 h 41"/>
                <a:gd name="T42" fmla="*/ 10 w 49"/>
                <a:gd name="T43" fmla="*/ 33 h 41"/>
                <a:gd name="T44" fmla="*/ 6 w 49"/>
                <a:gd name="T45" fmla="*/ 30 h 41"/>
                <a:gd name="T46" fmla="*/ 49 w 49"/>
                <a:gd name="T47" fmla="*/ 16 h 41"/>
                <a:gd name="T48" fmla="*/ 44 w 49"/>
                <a:gd name="T49" fmla="*/ 18 h 41"/>
                <a:gd name="T50" fmla="*/ 42 w 49"/>
                <a:gd name="T51" fmla="*/ 25 h 41"/>
                <a:gd name="T52" fmla="*/ 43 w 49"/>
                <a:gd name="T53" fmla="*/ 25 h 41"/>
                <a:gd name="T54" fmla="*/ 46 w 49"/>
                <a:gd name="T55" fmla="*/ 23 h 41"/>
                <a:gd name="T56" fmla="*/ 49 w 49"/>
                <a:gd name="T57" fmla="*/ 20 h 41"/>
                <a:gd name="T58" fmla="*/ 49 w 49"/>
                <a:gd name="T59" fmla="*/ 17 h 41"/>
                <a:gd name="T60" fmla="*/ 0 w 49"/>
                <a:gd name="T61" fmla="*/ 15 h 41"/>
                <a:gd name="T62" fmla="*/ 3 w 49"/>
                <a:gd name="T63" fmla="*/ 19 h 41"/>
                <a:gd name="T64" fmla="*/ 7 w 49"/>
                <a:gd name="T65" fmla="*/ 24 h 41"/>
                <a:gd name="T66" fmla="*/ 5 w 49"/>
                <a:gd name="T67" fmla="*/ 18 h 41"/>
                <a:gd name="T68" fmla="*/ 0 w 49"/>
                <a:gd name="T69" fmla="*/ 15 h 41"/>
                <a:gd name="T70" fmla="*/ 43 w 49"/>
                <a:gd name="T71" fmla="*/ 1 h 41"/>
                <a:gd name="T72" fmla="*/ 43 w 49"/>
                <a:gd name="T73" fmla="*/ 6 h 41"/>
                <a:gd name="T74" fmla="*/ 44 w 49"/>
                <a:gd name="T75" fmla="*/ 4 h 41"/>
                <a:gd name="T76" fmla="*/ 44 w 49"/>
                <a:gd name="T77" fmla="*/ 3 h 41"/>
                <a:gd name="T78" fmla="*/ 43 w 49"/>
                <a:gd name="T79" fmla="*/ 1 h 41"/>
                <a:gd name="T80" fmla="*/ 24 w 49"/>
                <a:gd name="T81" fmla="*/ 1 h 41"/>
                <a:gd name="T82" fmla="*/ 12 w 49"/>
                <a:gd name="T83" fmla="*/ 14 h 41"/>
                <a:gd name="T84" fmla="*/ 13 w 49"/>
                <a:gd name="T85" fmla="*/ 15 h 41"/>
                <a:gd name="T86" fmla="*/ 25 w 49"/>
                <a:gd name="T87" fmla="*/ 4 h 41"/>
                <a:gd name="T88" fmla="*/ 36 w 49"/>
                <a:gd name="T89" fmla="*/ 13 h 41"/>
                <a:gd name="T90" fmla="*/ 36 w 49"/>
                <a:gd name="T91" fmla="*/ 13 h 41"/>
                <a:gd name="T92" fmla="*/ 5 w 49"/>
                <a:gd name="T93" fmla="*/ 0 h 41"/>
                <a:gd name="T94" fmla="*/ 5 w 49"/>
                <a:gd name="T95" fmla="*/ 0 h 41"/>
                <a:gd name="T96" fmla="*/ 6 w 49"/>
                <a:gd name="T97" fmla="*/ 2 h 41"/>
                <a:gd name="T98" fmla="*/ 7 w 49"/>
                <a:gd name="T99" fmla="*/ 3 h 41"/>
                <a:gd name="T100" fmla="*/ 5 w 49"/>
                <a:gd name="T10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41">
                  <a:moveTo>
                    <a:pt x="43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3"/>
                    <a:pt x="39" y="33"/>
                    <a:pt x="39" y="33"/>
                  </a:cubicBezTo>
                  <a:cubicBezTo>
                    <a:pt x="38" y="33"/>
                    <a:pt x="37" y="33"/>
                    <a:pt x="36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3" y="32"/>
                    <a:pt x="31" y="33"/>
                    <a:pt x="29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7"/>
                    <a:pt x="28" y="38"/>
                    <a:pt x="26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1" y="38"/>
                    <a:pt x="20" y="37"/>
                    <a:pt x="20" y="36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20" y="39"/>
                    <a:pt x="21" y="40"/>
                    <a:pt x="23" y="40"/>
                  </a:cubicBezTo>
                  <a:cubicBezTo>
                    <a:pt x="24" y="40"/>
                    <a:pt x="25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8" y="41"/>
                    <a:pt x="29" y="39"/>
                    <a:pt x="29" y="38"/>
                  </a:cubicBezTo>
                  <a:cubicBezTo>
                    <a:pt x="29" y="37"/>
                    <a:pt x="29" y="36"/>
                    <a:pt x="29" y="36"/>
                  </a:cubicBezTo>
                  <a:cubicBezTo>
                    <a:pt x="31" y="36"/>
                    <a:pt x="33" y="35"/>
                    <a:pt x="35" y="34"/>
                  </a:cubicBezTo>
                  <a:cubicBezTo>
                    <a:pt x="36" y="35"/>
                    <a:pt x="36" y="35"/>
                    <a:pt x="36" y="36"/>
                  </a:cubicBezTo>
                  <a:cubicBezTo>
                    <a:pt x="37" y="36"/>
                    <a:pt x="38" y="37"/>
                    <a:pt x="39" y="37"/>
                  </a:cubicBezTo>
                  <a:cubicBezTo>
                    <a:pt x="40" y="37"/>
                    <a:pt x="40" y="37"/>
                    <a:pt x="41" y="36"/>
                  </a:cubicBezTo>
                  <a:cubicBezTo>
                    <a:pt x="42" y="36"/>
                    <a:pt x="42" y="35"/>
                    <a:pt x="43" y="34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moveTo>
                    <a:pt x="5" y="28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9" y="34"/>
                    <a:pt x="10" y="34"/>
                    <a:pt x="11" y="34"/>
                  </a:cubicBezTo>
                  <a:cubicBezTo>
                    <a:pt x="11" y="34"/>
                    <a:pt x="12" y="34"/>
                    <a:pt x="13" y="33"/>
                  </a:cubicBezTo>
                  <a:cubicBezTo>
                    <a:pt x="13" y="33"/>
                    <a:pt x="13" y="33"/>
                    <a:pt x="14" y="32"/>
                  </a:cubicBezTo>
                  <a:cubicBezTo>
                    <a:pt x="16" y="33"/>
                    <a:pt x="18" y="34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3"/>
                    <a:pt x="16" y="32"/>
                    <a:pt x="14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cubicBezTo>
                    <a:pt x="9" y="33"/>
                    <a:pt x="9" y="33"/>
                    <a:pt x="8" y="3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29"/>
                    <a:pt x="5" y="29"/>
                    <a:pt x="5" y="28"/>
                  </a:cubicBezTo>
                  <a:moveTo>
                    <a:pt x="49" y="16"/>
                  </a:moveTo>
                  <a:cubicBezTo>
                    <a:pt x="49" y="17"/>
                    <a:pt x="48" y="18"/>
                    <a:pt x="46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20"/>
                    <a:pt x="43" y="22"/>
                    <a:pt x="42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4"/>
                    <a:pt x="44" y="23"/>
                  </a:cubicBezTo>
                  <a:cubicBezTo>
                    <a:pt x="45" y="23"/>
                    <a:pt x="46" y="23"/>
                    <a:pt x="46" y="23"/>
                  </a:cubicBezTo>
                  <a:cubicBezTo>
                    <a:pt x="46" y="23"/>
                    <a:pt x="46" y="23"/>
                    <a:pt x="47" y="23"/>
                  </a:cubicBezTo>
                  <a:cubicBezTo>
                    <a:pt x="48" y="23"/>
                    <a:pt x="49" y="22"/>
                    <a:pt x="49" y="20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6"/>
                    <a:pt x="49" y="16"/>
                  </a:cubicBezTo>
                  <a:moveTo>
                    <a:pt x="0" y="1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3" y="19"/>
                    <a:pt x="4" y="19"/>
                    <a:pt x="5" y="19"/>
                  </a:cubicBezTo>
                  <a:cubicBezTo>
                    <a:pt x="5" y="21"/>
                    <a:pt x="6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3" y="5"/>
                    <a:pt x="43" y="6"/>
                  </a:cubicBezTo>
                  <a:cubicBezTo>
                    <a:pt x="44" y="5"/>
                    <a:pt x="44" y="5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2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24" y="1"/>
                  </a:moveTo>
                  <a:cubicBezTo>
                    <a:pt x="18" y="1"/>
                    <a:pt x="12" y="7"/>
                    <a:pt x="12" y="13"/>
                  </a:cubicBezTo>
                  <a:cubicBezTo>
                    <a:pt x="12" y="13"/>
                    <a:pt x="12" y="13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3" y="15"/>
                  </a:cubicBezTo>
                  <a:cubicBezTo>
                    <a:pt x="13" y="8"/>
                    <a:pt x="17" y="4"/>
                    <a:pt x="23" y="4"/>
                  </a:cubicBezTo>
                  <a:cubicBezTo>
                    <a:pt x="24" y="4"/>
                    <a:pt x="24" y="4"/>
                    <a:pt x="25" y="4"/>
                  </a:cubicBezTo>
                  <a:cubicBezTo>
                    <a:pt x="31" y="4"/>
                    <a:pt x="35" y="9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3"/>
                    <a:pt x="36" y="13"/>
                  </a:cubicBezTo>
                  <a:cubicBezTo>
                    <a:pt x="36" y="7"/>
                    <a:pt x="31" y="1"/>
                    <a:pt x="2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6" y="2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ṡḷíḓê">
              <a:extLst>
                <a:ext uri="{FF2B5EF4-FFF2-40B4-BE49-F238E27FC236}">
                  <a16:creationId xmlns:a16="http://schemas.microsoft.com/office/drawing/2014/main" id="{3C091696-12AD-44EA-9860-072DE083A446}"/>
                </a:ext>
              </a:extLst>
            </p:cNvPr>
            <p:cNvSpPr/>
            <p:nvPr/>
          </p:nvSpPr>
          <p:spPr bwMode="auto">
            <a:xfrm>
              <a:off x="5008564" y="3927476"/>
              <a:ext cx="52388" cy="31750"/>
            </a:xfrm>
            <a:custGeom>
              <a:avLst/>
              <a:gdLst>
                <a:gd name="T0" fmla="*/ 0 w 13"/>
                <a:gd name="T1" fmla="*/ 0 h 8"/>
                <a:gd name="T2" fmla="*/ 0 w 13"/>
                <a:gd name="T3" fmla="*/ 1 h 8"/>
                <a:gd name="T4" fmla="*/ 7 w 13"/>
                <a:gd name="T5" fmla="*/ 8 h 8"/>
                <a:gd name="T6" fmla="*/ 7 w 13"/>
                <a:gd name="T7" fmla="*/ 8 h 8"/>
                <a:gd name="T8" fmla="*/ 13 w 13"/>
                <a:gd name="T9" fmla="*/ 2 h 8"/>
                <a:gd name="T10" fmla="*/ 13 w 13"/>
                <a:gd name="T11" fmla="*/ 1 h 8"/>
                <a:gd name="T12" fmla="*/ 6 w 13"/>
                <a:gd name="T13" fmla="*/ 6 h 8"/>
                <a:gd name="T14" fmla="*/ 0 w 13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3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8"/>
                    <a:pt x="13" y="6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2" y="4"/>
                    <a:pt x="10" y="6"/>
                    <a:pt x="6" y="6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3063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sḷîḓê">
              <a:extLst>
                <a:ext uri="{FF2B5EF4-FFF2-40B4-BE49-F238E27FC236}">
                  <a16:creationId xmlns:a16="http://schemas.microsoft.com/office/drawing/2014/main" id="{DA62C4EA-5DEB-482C-82B1-76450B09AA3D}"/>
                </a:ext>
              </a:extLst>
            </p:cNvPr>
            <p:cNvSpPr/>
            <p:nvPr/>
          </p:nvSpPr>
          <p:spPr bwMode="auto">
            <a:xfrm>
              <a:off x="4891089" y="3783013"/>
              <a:ext cx="77788" cy="79375"/>
            </a:xfrm>
            <a:custGeom>
              <a:avLst/>
              <a:gdLst>
                <a:gd name="T0" fmla="*/ 2 w 19"/>
                <a:gd name="T1" fmla="*/ 18 h 20"/>
                <a:gd name="T2" fmla="*/ 0 w 19"/>
                <a:gd name="T3" fmla="*/ 20 h 20"/>
                <a:gd name="T4" fmla="*/ 0 w 19"/>
                <a:gd name="T5" fmla="*/ 20 h 20"/>
                <a:gd name="T6" fmla="*/ 2 w 19"/>
                <a:gd name="T7" fmla="*/ 18 h 20"/>
                <a:gd name="T8" fmla="*/ 2 w 19"/>
                <a:gd name="T9" fmla="*/ 18 h 20"/>
                <a:gd name="T10" fmla="*/ 14 w 19"/>
                <a:gd name="T11" fmla="*/ 9 h 20"/>
                <a:gd name="T12" fmla="*/ 14 w 19"/>
                <a:gd name="T13" fmla="*/ 9 h 20"/>
                <a:gd name="T14" fmla="*/ 14 w 19"/>
                <a:gd name="T15" fmla="*/ 9 h 20"/>
                <a:gd name="T16" fmla="*/ 14 w 19"/>
                <a:gd name="T17" fmla="*/ 6 h 20"/>
                <a:gd name="T18" fmla="*/ 5 w 19"/>
                <a:gd name="T19" fmla="*/ 15 h 20"/>
                <a:gd name="T20" fmla="*/ 7 w 19"/>
                <a:gd name="T21" fmla="*/ 14 h 20"/>
                <a:gd name="T22" fmla="*/ 8 w 19"/>
                <a:gd name="T23" fmla="*/ 15 h 20"/>
                <a:gd name="T24" fmla="*/ 10 w 19"/>
                <a:gd name="T25" fmla="*/ 16 h 20"/>
                <a:gd name="T26" fmla="*/ 12 w 19"/>
                <a:gd name="T27" fmla="*/ 15 h 20"/>
                <a:gd name="T28" fmla="*/ 14 w 19"/>
                <a:gd name="T29" fmla="*/ 13 h 20"/>
                <a:gd name="T30" fmla="*/ 15 w 19"/>
                <a:gd name="T31" fmla="*/ 12 h 20"/>
                <a:gd name="T32" fmla="*/ 14 w 19"/>
                <a:gd name="T33" fmla="*/ 9 h 20"/>
                <a:gd name="T34" fmla="*/ 15 w 19"/>
                <a:gd name="T35" fmla="*/ 11 h 20"/>
                <a:gd name="T36" fmla="*/ 14 w 19"/>
                <a:gd name="T37" fmla="*/ 10 h 20"/>
                <a:gd name="T38" fmla="*/ 13 w 19"/>
                <a:gd name="T39" fmla="*/ 8 h 20"/>
                <a:gd name="T40" fmla="*/ 13 w 19"/>
                <a:gd name="T41" fmla="*/ 8 h 20"/>
                <a:gd name="T42" fmla="*/ 14 w 19"/>
                <a:gd name="T43" fmla="*/ 9 h 20"/>
                <a:gd name="T44" fmla="*/ 13 w 19"/>
                <a:gd name="T45" fmla="*/ 8 h 20"/>
                <a:gd name="T46" fmla="*/ 13 w 19"/>
                <a:gd name="T47" fmla="*/ 8 h 20"/>
                <a:gd name="T48" fmla="*/ 14 w 19"/>
                <a:gd name="T49" fmla="*/ 6 h 20"/>
                <a:gd name="T50" fmla="*/ 19 w 19"/>
                <a:gd name="T51" fmla="*/ 0 h 20"/>
                <a:gd name="T52" fmla="*/ 17 w 19"/>
                <a:gd name="T53" fmla="*/ 3 h 20"/>
                <a:gd name="T54" fmla="*/ 17 w 19"/>
                <a:gd name="T55" fmla="*/ 3 h 20"/>
                <a:gd name="T56" fmla="*/ 19 w 19"/>
                <a:gd name="T57" fmla="*/ 0 h 20"/>
                <a:gd name="T58" fmla="*/ 19 w 19"/>
                <a:gd name="T5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" h="20">
                  <a:moveTo>
                    <a:pt x="2" y="1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19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moveTo>
                    <a:pt x="14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4" y="6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7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1" y="16"/>
                    <a:pt x="12" y="16"/>
                    <a:pt x="12" y="1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1"/>
                    <a:pt x="15" y="10"/>
                    <a:pt x="14" y="9"/>
                  </a:cubicBezTo>
                  <a:cubicBezTo>
                    <a:pt x="15" y="10"/>
                    <a:pt x="15" y="11"/>
                    <a:pt x="15" y="11"/>
                  </a:cubicBezTo>
                  <a:cubicBezTo>
                    <a:pt x="15" y="11"/>
                    <a:pt x="15" y="10"/>
                    <a:pt x="14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7"/>
                    <a:pt x="14" y="7"/>
                    <a:pt x="14" y="6"/>
                  </a:cubicBezTo>
                  <a:moveTo>
                    <a:pt x="19" y="0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3"/>
                    <a:pt x="19" y="2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ṣliḋê">
              <a:extLst>
                <a:ext uri="{FF2B5EF4-FFF2-40B4-BE49-F238E27FC236}">
                  <a16:creationId xmlns:a16="http://schemas.microsoft.com/office/drawing/2014/main" id="{9120BAAC-0859-477E-81A9-2E664E7F8637}"/>
                </a:ext>
              </a:extLst>
            </p:cNvPr>
            <p:cNvSpPr/>
            <p:nvPr/>
          </p:nvSpPr>
          <p:spPr bwMode="auto">
            <a:xfrm>
              <a:off x="4943476" y="3814763"/>
              <a:ext cx="7938" cy="1111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2 h 3"/>
                <a:gd name="T6" fmla="*/ 2 w 2"/>
                <a:gd name="T7" fmla="*/ 3 h 3"/>
                <a:gd name="T8" fmla="*/ 1 w 2"/>
                <a:gd name="T9" fmla="*/ 1 h 3"/>
                <a:gd name="T10" fmla="*/ 1 w 2"/>
                <a:gd name="T11" fmla="*/ 1 h 3"/>
                <a:gd name="T12" fmla="*/ 1 w 2"/>
                <a:gd name="T13" fmla="*/ 1 h 3"/>
                <a:gd name="T14" fmla="*/ 1 w 2"/>
                <a:gd name="T15" fmla="*/ 1 h 3"/>
                <a:gd name="T16" fmla="*/ 0 w 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ļiḓe">
              <a:extLst>
                <a:ext uri="{FF2B5EF4-FFF2-40B4-BE49-F238E27FC236}">
                  <a16:creationId xmlns:a16="http://schemas.microsoft.com/office/drawing/2014/main" id="{899734FE-8437-4558-AB86-B9FB729A3C51}"/>
                </a:ext>
              </a:extLst>
            </p:cNvPr>
            <p:cNvSpPr/>
            <p:nvPr/>
          </p:nvSpPr>
          <p:spPr bwMode="auto">
            <a:xfrm>
              <a:off x="4665664" y="3914776"/>
              <a:ext cx="266700" cy="266700"/>
            </a:xfrm>
            <a:custGeom>
              <a:avLst/>
              <a:gdLst>
                <a:gd name="T0" fmla="*/ 29 w 66"/>
                <a:gd name="T1" fmla="*/ 47 h 66"/>
                <a:gd name="T2" fmla="*/ 29 w 66"/>
                <a:gd name="T3" fmla="*/ 47 h 66"/>
                <a:gd name="T4" fmla="*/ 29 w 66"/>
                <a:gd name="T5" fmla="*/ 47 h 66"/>
                <a:gd name="T6" fmla="*/ 30 w 66"/>
                <a:gd name="T7" fmla="*/ 47 h 66"/>
                <a:gd name="T8" fmla="*/ 30 w 66"/>
                <a:gd name="T9" fmla="*/ 47 h 66"/>
                <a:gd name="T10" fmla="*/ 29 w 66"/>
                <a:gd name="T11" fmla="*/ 47 h 66"/>
                <a:gd name="T12" fmla="*/ 29 w 66"/>
                <a:gd name="T13" fmla="*/ 47 h 66"/>
                <a:gd name="T14" fmla="*/ 29 w 66"/>
                <a:gd name="T15" fmla="*/ 47 h 66"/>
                <a:gd name="T16" fmla="*/ 30 w 66"/>
                <a:gd name="T17" fmla="*/ 47 h 66"/>
                <a:gd name="T18" fmla="*/ 30 w 66"/>
                <a:gd name="T19" fmla="*/ 47 h 66"/>
                <a:gd name="T20" fmla="*/ 30 w 66"/>
                <a:gd name="T21" fmla="*/ 47 h 66"/>
                <a:gd name="T22" fmla="*/ 28 w 66"/>
                <a:gd name="T23" fmla="*/ 47 h 66"/>
                <a:gd name="T24" fmla="*/ 28 w 66"/>
                <a:gd name="T25" fmla="*/ 47 h 66"/>
                <a:gd name="T26" fmla="*/ 28 w 66"/>
                <a:gd name="T27" fmla="*/ 47 h 66"/>
                <a:gd name="T28" fmla="*/ 30 w 66"/>
                <a:gd name="T29" fmla="*/ 47 h 66"/>
                <a:gd name="T30" fmla="*/ 30 w 66"/>
                <a:gd name="T31" fmla="*/ 47 h 66"/>
                <a:gd name="T32" fmla="*/ 30 w 66"/>
                <a:gd name="T33" fmla="*/ 47 h 66"/>
                <a:gd name="T34" fmla="*/ 28 w 66"/>
                <a:gd name="T35" fmla="*/ 47 h 66"/>
                <a:gd name="T36" fmla="*/ 28 w 66"/>
                <a:gd name="T37" fmla="*/ 47 h 66"/>
                <a:gd name="T38" fmla="*/ 28 w 66"/>
                <a:gd name="T39" fmla="*/ 47 h 66"/>
                <a:gd name="T40" fmla="*/ 30 w 66"/>
                <a:gd name="T41" fmla="*/ 47 h 66"/>
                <a:gd name="T42" fmla="*/ 30 w 66"/>
                <a:gd name="T43" fmla="*/ 47 h 66"/>
                <a:gd name="T44" fmla="*/ 31 w 66"/>
                <a:gd name="T45" fmla="*/ 47 h 66"/>
                <a:gd name="T46" fmla="*/ 28 w 66"/>
                <a:gd name="T47" fmla="*/ 47 h 66"/>
                <a:gd name="T48" fmla="*/ 31 w 66"/>
                <a:gd name="T49" fmla="*/ 47 h 66"/>
                <a:gd name="T50" fmla="*/ 31 w 66"/>
                <a:gd name="T51" fmla="*/ 47 h 66"/>
                <a:gd name="T52" fmla="*/ 28 w 66"/>
                <a:gd name="T53" fmla="*/ 47 h 66"/>
                <a:gd name="T54" fmla="*/ 28 w 66"/>
                <a:gd name="T55" fmla="*/ 47 h 66"/>
                <a:gd name="T56" fmla="*/ 28 w 66"/>
                <a:gd name="T57" fmla="*/ 47 h 66"/>
                <a:gd name="T58" fmla="*/ 31 w 66"/>
                <a:gd name="T59" fmla="*/ 47 h 66"/>
                <a:gd name="T60" fmla="*/ 57 w 66"/>
                <a:gd name="T61" fmla="*/ 47 h 66"/>
                <a:gd name="T62" fmla="*/ 28 w 66"/>
                <a:gd name="T63" fmla="*/ 47 h 66"/>
                <a:gd name="T64" fmla="*/ 31 w 66"/>
                <a:gd name="T65" fmla="*/ 47 h 66"/>
                <a:gd name="T66" fmla="*/ 31 w 66"/>
                <a:gd name="T67" fmla="*/ 47 h 66"/>
                <a:gd name="T68" fmla="*/ 31 w 66"/>
                <a:gd name="T69" fmla="*/ 47 h 66"/>
                <a:gd name="T70" fmla="*/ 27 w 66"/>
                <a:gd name="T71" fmla="*/ 47 h 66"/>
                <a:gd name="T72" fmla="*/ 27 w 66"/>
                <a:gd name="T73" fmla="*/ 47 h 66"/>
                <a:gd name="T74" fmla="*/ 27 w 66"/>
                <a:gd name="T75" fmla="*/ 47 h 66"/>
                <a:gd name="T76" fmla="*/ 31 w 66"/>
                <a:gd name="T77" fmla="*/ 47 h 66"/>
                <a:gd name="T78" fmla="*/ 31 w 66"/>
                <a:gd name="T79" fmla="*/ 47 h 66"/>
                <a:gd name="T80" fmla="*/ 31 w 66"/>
                <a:gd name="T81" fmla="*/ 47 h 66"/>
                <a:gd name="T82" fmla="*/ 27 w 66"/>
                <a:gd name="T83" fmla="*/ 47 h 66"/>
                <a:gd name="T84" fmla="*/ 27 w 66"/>
                <a:gd name="T85" fmla="*/ 47 h 66"/>
                <a:gd name="T86" fmla="*/ 27 w 66"/>
                <a:gd name="T87" fmla="*/ 47 h 66"/>
                <a:gd name="T88" fmla="*/ 27 w 66"/>
                <a:gd name="T89" fmla="*/ 47 h 66"/>
                <a:gd name="T90" fmla="*/ 27 w 66"/>
                <a:gd name="T91" fmla="*/ 47 h 66"/>
                <a:gd name="T92" fmla="*/ 27 w 66"/>
                <a:gd name="T93" fmla="*/ 47 h 66"/>
                <a:gd name="T94" fmla="*/ 57 w 66"/>
                <a:gd name="T95" fmla="*/ 5 h 66"/>
                <a:gd name="T96" fmla="*/ 57 w 66"/>
                <a:gd name="T97" fmla="*/ 5 h 66"/>
                <a:gd name="T98" fmla="*/ 41 w 66"/>
                <a:gd name="T99" fmla="*/ 2 h 66"/>
                <a:gd name="T100" fmla="*/ 29 w 66"/>
                <a:gd name="T101" fmla="*/ 47 h 66"/>
                <a:gd name="T102" fmla="*/ 3 w 66"/>
                <a:gd name="T103" fmla="*/ 45 h 66"/>
                <a:gd name="T104" fmla="*/ 1 w 66"/>
                <a:gd name="T105" fmla="*/ 53 h 66"/>
                <a:gd name="T106" fmla="*/ 22 w 66"/>
                <a:gd name="T107" fmla="*/ 58 h 66"/>
                <a:gd name="T108" fmla="*/ 36 w 66"/>
                <a:gd name="T109" fmla="*/ 61 h 66"/>
                <a:gd name="T110" fmla="*/ 50 w 66"/>
                <a:gd name="T111" fmla="*/ 58 h 66"/>
                <a:gd name="T112" fmla="*/ 58 w 66"/>
                <a:gd name="T113" fmla="*/ 50 h 66"/>
                <a:gd name="T114" fmla="*/ 59 w 66"/>
                <a:gd name="T115" fmla="*/ 36 h 66"/>
                <a:gd name="T116" fmla="*/ 59 w 66"/>
                <a:gd name="T117" fmla="*/ 22 h 66"/>
                <a:gd name="T118" fmla="*/ 55 w 66"/>
                <a:gd name="T119" fmla="*/ 13 h 66"/>
                <a:gd name="T120" fmla="*/ 57 w 66"/>
                <a:gd name="T121" fmla="*/ 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66"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0" y="47"/>
                    <a:pt x="30" y="47"/>
                  </a:cubicBezTo>
                  <a:cubicBezTo>
                    <a:pt x="30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57" y="47"/>
                  </a:move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8" y="47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5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moveTo>
                    <a:pt x="57" y="4"/>
                  </a:moveTo>
                  <a:cubicBezTo>
                    <a:pt x="57" y="4"/>
                    <a:pt x="57" y="5"/>
                    <a:pt x="57" y="5"/>
                  </a:cubicBezTo>
                  <a:cubicBezTo>
                    <a:pt x="57" y="5"/>
                    <a:pt x="57" y="4"/>
                    <a:pt x="57" y="4"/>
                  </a:cubicBezTo>
                  <a:moveTo>
                    <a:pt x="50" y="0"/>
                  </a:moveTo>
                  <a:cubicBezTo>
                    <a:pt x="49" y="0"/>
                    <a:pt x="48" y="0"/>
                    <a:pt x="47" y="1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2"/>
                    <a:pt x="41" y="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40" y="12"/>
                    <a:pt x="47" y="2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20" y="47"/>
                    <a:pt x="13" y="40"/>
                    <a:pt x="11" y="3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2"/>
                    <a:pt x="3" y="44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49"/>
                    <a:pt x="0" y="48"/>
                    <a:pt x="1" y="47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58"/>
                    <a:pt x="7" y="58"/>
                    <a:pt x="8" y="58"/>
                  </a:cubicBezTo>
                  <a:cubicBezTo>
                    <a:pt x="9" y="58"/>
                    <a:pt x="10" y="58"/>
                    <a:pt x="11" y="57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6" y="56"/>
                    <a:pt x="19" y="58"/>
                    <a:pt x="22" y="58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4"/>
                    <a:pt x="24" y="66"/>
                    <a:pt x="27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4" y="66"/>
                    <a:pt x="36" y="64"/>
                    <a:pt x="36" y="62"/>
                  </a:cubicBezTo>
                  <a:cubicBezTo>
                    <a:pt x="36" y="62"/>
                    <a:pt x="36" y="61"/>
                    <a:pt x="36" y="61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9" y="58"/>
                    <a:pt x="42" y="56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8"/>
                    <a:pt x="49" y="58"/>
                    <a:pt x="50" y="58"/>
                  </a:cubicBezTo>
                  <a:cubicBezTo>
                    <a:pt x="52" y="58"/>
                    <a:pt x="53" y="58"/>
                    <a:pt x="54" y="57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53"/>
                    <a:pt x="58" y="52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8" y="48"/>
                    <a:pt x="58" y="49"/>
                    <a:pt x="58" y="50"/>
                  </a:cubicBezTo>
                  <a:cubicBezTo>
                    <a:pt x="58" y="49"/>
                    <a:pt x="58" y="48"/>
                    <a:pt x="57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7" y="42"/>
                    <a:pt x="58" y="39"/>
                    <a:pt x="59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36"/>
                    <a:pt x="66" y="34"/>
                    <a:pt x="6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4"/>
                    <a:pt x="64" y="22"/>
                    <a:pt x="61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6"/>
                    <a:pt x="58" y="19"/>
                    <a:pt x="59" y="22"/>
                  </a:cubicBezTo>
                  <a:cubicBezTo>
                    <a:pt x="58" y="19"/>
                    <a:pt x="57" y="16"/>
                    <a:pt x="55" y="1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8" y="10"/>
                    <a:pt x="58" y="9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8" y="6"/>
                    <a:pt x="58" y="7"/>
                    <a:pt x="58" y="8"/>
                  </a:cubicBezTo>
                  <a:cubicBezTo>
                    <a:pt x="58" y="7"/>
                    <a:pt x="58" y="6"/>
                    <a:pt x="57" y="5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0"/>
                    <a:pt x="52" y="0"/>
                    <a:pt x="50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ś1íďé">
              <a:extLst>
                <a:ext uri="{FF2B5EF4-FFF2-40B4-BE49-F238E27FC236}">
                  <a16:creationId xmlns:a16="http://schemas.microsoft.com/office/drawing/2014/main" id="{1CD5E69B-7136-49F7-839D-2B5088245507}"/>
                </a:ext>
              </a:extLst>
            </p:cNvPr>
            <p:cNvSpPr/>
            <p:nvPr/>
          </p:nvSpPr>
          <p:spPr bwMode="auto">
            <a:xfrm>
              <a:off x="4710114" y="4032251"/>
              <a:ext cx="146050" cy="71438"/>
            </a:xfrm>
            <a:custGeom>
              <a:avLst/>
              <a:gdLst>
                <a:gd name="T0" fmla="*/ 20 w 36"/>
                <a:gd name="T1" fmla="*/ 18 h 18"/>
                <a:gd name="T2" fmla="*/ 20 w 36"/>
                <a:gd name="T3" fmla="*/ 18 h 18"/>
                <a:gd name="T4" fmla="*/ 20 w 36"/>
                <a:gd name="T5" fmla="*/ 18 h 18"/>
                <a:gd name="T6" fmla="*/ 20 w 36"/>
                <a:gd name="T7" fmla="*/ 18 h 18"/>
                <a:gd name="T8" fmla="*/ 20 w 36"/>
                <a:gd name="T9" fmla="*/ 18 h 18"/>
                <a:gd name="T10" fmla="*/ 20 w 36"/>
                <a:gd name="T11" fmla="*/ 18 h 18"/>
                <a:gd name="T12" fmla="*/ 20 w 36"/>
                <a:gd name="T13" fmla="*/ 18 h 18"/>
                <a:gd name="T14" fmla="*/ 20 w 36"/>
                <a:gd name="T15" fmla="*/ 18 h 18"/>
                <a:gd name="T16" fmla="*/ 20 w 36"/>
                <a:gd name="T17" fmla="*/ 18 h 18"/>
                <a:gd name="T18" fmla="*/ 20 w 36"/>
                <a:gd name="T19" fmla="*/ 18 h 18"/>
                <a:gd name="T20" fmla="*/ 20 w 36"/>
                <a:gd name="T21" fmla="*/ 18 h 18"/>
                <a:gd name="T22" fmla="*/ 19 w 36"/>
                <a:gd name="T23" fmla="*/ 18 h 18"/>
                <a:gd name="T24" fmla="*/ 19 w 36"/>
                <a:gd name="T25" fmla="*/ 18 h 18"/>
                <a:gd name="T26" fmla="*/ 19 w 36"/>
                <a:gd name="T27" fmla="*/ 18 h 18"/>
                <a:gd name="T28" fmla="*/ 19 w 36"/>
                <a:gd name="T29" fmla="*/ 18 h 18"/>
                <a:gd name="T30" fmla="*/ 19 w 36"/>
                <a:gd name="T31" fmla="*/ 18 h 18"/>
                <a:gd name="T32" fmla="*/ 19 w 36"/>
                <a:gd name="T33" fmla="*/ 18 h 18"/>
                <a:gd name="T34" fmla="*/ 19 w 36"/>
                <a:gd name="T35" fmla="*/ 18 h 18"/>
                <a:gd name="T36" fmla="*/ 19 w 36"/>
                <a:gd name="T37" fmla="*/ 18 h 18"/>
                <a:gd name="T38" fmla="*/ 19 w 36"/>
                <a:gd name="T39" fmla="*/ 18 h 18"/>
                <a:gd name="T40" fmla="*/ 19 w 36"/>
                <a:gd name="T41" fmla="*/ 18 h 18"/>
                <a:gd name="T42" fmla="*/ 19 w 36"/>
                <a:gd name="T43" fmla="*/ 18 h 18"/>
                <a:gd name="T44" fmla="*/ 19 w 36"/>
                <a:gd name="T45" fmla="*/ 18 h 18"/>
                <a:gd name="T46" fmla="*/ 18 w 36"/>
                <a:gd name="T47" fmla="*/ 18 h 18"/>
                <a:gd name="T48" fmla="*/ 18 w 36"/>
                <a:gd name="T49" fmla="*/ 18 h 18"/>
                <a:gd name="T50" fmla="*/ 18 w 36"/>
                <a:gd name="T51" fmla="*/ 18 h 18"/>
                <a:gd name="T52" fmla="*/ 18 w 36"/>
                <a:gd name="T53" fmla="*/ 18 h 18"/>
                <a:gd name="T54" fmla="*/ 18 w 36"/>
                <a:gd name="T55" fmla="*/ 18 h 18"/>
                <a:gd name="T56" fmla="*/ 18 w 36"/>
                <a:gd name="T57" fmla="*/ 18 h 18"/>
                <a:gd name="T58" fmla="*/ 18 w 36"/>
                <a:gd name="T59" fmla="*/ 18 h 18"/>
                <a:gd name="T60" fmla="*/ 18 w 36"/>
                <a:gd name="T61" fmla="*/ 18 h 18"/>
                <a:gd name="T62" fmla="*/ 17 w 36"/>
                <a:gd name="T63" fmla="*/ 18 h 18"/>
                <a:gd name="T64" fmla="*/ 17 w 36"/>
                <a:gd name="T65" fmla="*/ 18 h 18"/>
                <a:gd name="T66" fmla="*/ 17 w 36"/>
                <a:gd name="T67" fmla="*/ 18 h 18"/>
                <a:gd name="T68" fmla="*/ 17 w 36"/>
                <a:gd name="T69" fmla="*/ 18 h 18"/>
                <a:gd name="T70" fmla="*/ 17 w 36"/>
                <a:gd name="T71" fmla="*/ 18 h 18"/>
                <a:gd name="T72" fmla="*/ 17 w 36"/>
                <a:gd name="T73" fmla="*/ 18 h 18"/>
                <a:gd name="T74" fmla="*/ 17 w 36"/>
                <a:gd name="T75" fmla="*/ 18 h 18"/>
                <a:gd name="T76" fmla="*/ 17 w 36"/>
                <a:gd name="T77" fmla="*/ 18 h 18"/>
                <a:gd name="T78" fmla="*/ 17 w 36"/>
                <a:gd name="T79" fmla="*/ 18 h 18"/>
                <a:gd name="T80" fmla="*/ 17 w 36"/>
                <a:gd name="T81" fmla="*/ 18 h 18"/>
                <a:gd name="T82" fmla="*/ 17 w 36"/>
                <a:gd name="T83" fmla="*/ 18 h 18"/>
                <a:gd name="T84" fmla="*/ 16 w 36"/>
                <a:gd name="T85" fmla="*/ 18 h 18"/>
                <a:gd name="T86" fmla="*/ 16 w 36"/>
                <a:gd name="T87" fmla="*/ 18 h 18"/>
                <a:gd name="T88" fmla="*/ 16 w 36"/>
                <a:gd name="T89" fmla="*/ 18 h 18"/>
                <a:gd name="T90" fmla="*/ 16 w 36"/>
                <a:gd name="T91" fmla="*/ 18 h 18"/>
                <a:gd name="T92" fmla="*/ 16 w 36"/>
                <a:gd name="T93" fmla="*/ 18 h 18"/>
                <a:gd name="T94" fmla="*/ 16 w 36"/>
                <a:gd name="T95" fmla="*/ 18 h 18"/>
                <a:gd name="T96" fmla="*/ 16 w 36"/>
                <a:gd name="T97" fmla="*/ 18 h 18"/>
                <a:gd name="T98" fmla="*/ 16 w 36"/>
                <a:gd name="T99" fmla="*/ 18 h 18"/>
                <a:gd name="T100" fmla="*/ 16 w 36"/>
                <a:gd name="T101" fmla="*/ 18 h 18"/>
                <a:gd name="T102" fmla="*/ 16 w 36"/>
                <a:gd name="T103" fmla="*/ 18 h 18"/>
                <a:gd name="T104" fmla="*/ 0 w 36"/>
                <a:gd name="T105" fmla="*/ 2 h 18"/>
                <a:gd name="T106" fmla="*/ 36 w 36"/>
                <a:gd name="T10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18">
                  <a:moveTo>
                    <a:pt x="36" y="0"/>
                  </a:moveTo>
                  <a:cubicBezTo>
                    <a:pt x="36" y="1"/>
                    <a:pt x="36" y="2"/>
                    <a:pt x="36" y="3"/>
                  </a:cubicBezTo>
                  <a:cubicBezTo>
                    <a:pt x="35" y="10"/>
                    <a:pt x="28" y="17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8" y="17"/>
                    <a:pt x="2" y="1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1"/>
                    <a:pt x="9" y="18"/>
                    <a:pt x="18" y="18"/>
                  </a:cubicBezTo>
                  <a:cubicBezTo>
                    <a:pt x="28" y="18"/>
                    <a:pt x="36" y="1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ṧļíḋe">
              <a:extLst>
                <a:ext uri="{FF2B5EF4-FFF2-40B4-BE49-F238E27FC236}">
                  <a16:creationId xmlns:a16="http://schemas.microsoft.com/office/drawing/2014/main" id="{326D38C4-238C-40C0-9028-3158F711F2EB}"/>
                </a:ext>
              </a:extLst>
            </p:cNvPr>
            <p:cNvSpPr/>
            <p:nvPr/>
          </p:nvSpPr>
          <p:spPr bwMode="auto">
            <a:xfrm>
              <a:off x="4830764" y="3914776"/>
              <a:ext cx="68263" cy="33338"/>
            </a:xfrm>
            <a:custGeom>
              <a:avLst/>
              <a:gdLst>
                <a:gd name="T0" fmla="*/ 9 w 17"/>
                <a:gd name="T1" fmla="*/ 0 h 8"/>
                <a:gd name="T2" fmla="*/ 6 w 17"/>
                <a:gd name="T3" fmla="*/ 1 h 8"/>
                <a:gd name="T4" fmla="*/ 4 w 17"/>
                <a:gd name="T5" fmla="*/ 3 h 8"/>
                <a:gd name="T6" fmla="*/ 1 w 17"/>
                <a:gd name="T7" fmla="*/ 1 h 8"/>
                <a:gd name="T8" fmla="*/ 0 w 17"/>
                <a:gd name="T9" fmla="*/ 2 h 8"/>
                <a:gd name="T10" fmla="*/ 4 w 17"/>
                <a:gd name="T11" fmla="*/ 4 h 8"/>
                <a:gd name="T12" fmla="*/ 6 w 17"/>
                <a:gd name="T13" fmla="*/ 1 h 8"/>
                <a:gd name="T14" fmla="*/ 9 w 17"/>
                <a:gd name="T15" fmla="*/ 0 h 8"/>
                <a:gd name="T16" fmla="*/ 13 w 17"/>
                <a:gd name="T17" fmla="*/ 1 h 8"/>
                <a:gd name="T18" fmla="*/ 16 w 17"/>
                <a:gd name="T19" fmla="*/ 5 h 8"/>
                <a:gd name="T20" fmla="*/ 17 w 17"/>
                <a:gd name="T21" fmla="*/ 8 h 8"/>
                <a:gd name="T22" fmla="*/ 16 w 17"/>
                <a:gd name="T23" fmla="*/ 5 h 8"/>
                <a:gd name="T24" fmla="*/ 16 w 17"/>
                <a:gd name="T25" fmla="*/ 5 h 8"/>
                <a:gd name="T26" fmla="*/ 16 w 17"/>
                <a:gd name="T27" fmla="*/ 5 h 8"/>
                <a:gd name="T28" fmla="*/ 16 w 17"/>
                <a:gd name="T29" fmla="*/ 5 h 8"/>
                <a:gd name="T30" fmla="*/ 16 w 17"/>
                <a:gd name="T31" fmla="*/ 5 h 8"/>
                <a:gd name="T32" fmla="*/ 16 w 17"/>
                <a:gd name="T33" fmla="*/ 5 h 8"/>
                <a:gd name="T34" fmla="*/ 16 w 17"/>
                <a:gd name="T35" fmla="*/ 4 h 8"/>
                <a:gd name="T36" fmla="*/ 16 w 17"/>
                <a:gd name="T37" fmla="*/ 4 h 8"/>
                <a:gd name="T38" fmla="*/ 13 w 17"/>
                <a:gd name="T39" fmla="*/ 1 h 8"/>
                <a:gd name="T40" fmla="*/ 9 w 17"/>
                <a:gd name="T4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8" y="0"/>
                    <a:pt x="7" y="0"/>
                    <a:pt x="6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7" y="7"/>
                    <a:pt x="17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1" y="0"/>
                    <a:pt x="9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sļïḑè">
              <a:extLst>
                <a:ext uri="{FF2B5EF4-FFF2-40B4-BE49-F238E27FC236}">
                  <a16:creationId xmlns:a16="http://schemas.microsoft.com/office/drawing/2014/main" id="{17D17665-9F66-4C73-9201-CDFB4E8200BE}"/>
                </a:ext>
              </a:extLst>
            </p:cNvPr>
            <p:cNvSpPr/>
            <p:nvPr/>
          </p:nvSpPr>
          <p:spPr bwMode="auto">
            <a:xfrm>
              <a:off x="4665664" y="4095751"/>
              <a:ext cx="12700" cy="20638"/>
            </a:xfrm>
            <a:custGeom>
              <a:avLst/>
              <a:gdLst>
                <a:gd name="T0" fmla="*/ 3 w 3"/>
                <a:gd name="T1" fmla="*/ 0 h 5"/>
                <a:gd name="T2" fmla="*/ 2 w 3"/>
                <a:gd name="T3" fmla="*/ 1 h 5"/>
                <a:gd name="T4" fmla="*/ 1 w 3"/>
                <a:gd name="T5" fmla="*/ 2 h 5"/>
                <a:gd name="T6" fmla="*/ 1 w 3"/>
                <a:gd name="T7" fmla="*/ 2 h 5"/>
                <a:gd name="T8" fmla="*/ 0 w 3"/>
                <a:gd name="T9" fmla="*/ 5 h 5"/>
                <a:gd name="T10" fmla="*/ 1 w 3"/>
                <a:gd name="T11" fmla="*/ 2 h 5"/>
                <a:gd name="T12" fmla="*/ 3 w 3"/>
                <a:gd name="T13" fmla="*/ 0 h 5"/>
                <a:gd name="T14" fmla="*/ 3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ṧ1ïḋé">
              <a:extLst>
                <a:ext uri="{FF2B5EF4-FFF2-40B4-BE49-F238E27FC236}">
                  <a16:creationId xmlns:a16="http://schemas.microsoft.com/office/drawing/2014/main" id="{047987E7-AF01-4943-8712-804E021B4691}"/>
                </a:ext>
              </a:extLst>
            </p:cNvPr>
            <p:cNvSpPr/>
            <p:nvPr/>
          </p:nvSpPr>
          <p:spPr bwMode="auto">
            <a:xfrm>
              <a:off x="4887914" y="4095751"/>
              <a:ext cx="11113" cy="20638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2 w 3"/>
                <a:gd name="T7" fmla="*/ 2 h 5"/>
                <a:gd name="T8" fmla="*/ 3 w 3"/>
                <a:gd name="T9" fmla="*/ 5 h 5"/>
                <a:gd name="T10" fmla="*/ 2 w 3"/>
                <a:gd name="T11" fmla="*/ 2 h 5"/>
                <a:gd name="T12" fmla="*/ 2 w 3"/>
                <a:gd name="T13" fmla="*/ 2 h 5"/>
                <a:gd name="T14" fmla="*/ 2 w 3"/>
                <a:gd name="T15" fmla="*/ 2 h 5"/>
                <a:gd name="T16" fmla="*/ 2 w 3"/>
                <a:gd name="T17" fmla="*/ 2 h 5"/>
                <a:gd name="T18" fmla="*/ 2 w 3"/>
                <a:gd name="T19" fmla="*/ 2 h 5"/>
                <a:gd name="T20" fmla="*/ 2 w 3"/>
                <a:gd name="T21" fmla="*/ 2 h 5"/>
                <a:gd name="T22" fmla="*/ 0 w 3"/>
                <a:gd name="T23" fmla="*/ 0 h 5"/>
                <a:gd name="T24" fmla="*/ 0 w 3"/>
                <a:gd name="T2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4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ṧľiḍè">
              <a:extLst>
                <a:ext uri="{FF2B5EF4-FFF2-40B4-BE49-F238E27FC236}">
                  <a16:creationId xmlns:a16="http://schemas.microsoft.com/office/drawing/2014/main" id="{42052026-9ED7-4148-9461-44C31E0FFFD6}"/>
                </a:ext>
              </a:extLst>
            </p:cNvPr>
            <p:cNvSpPr/>
            <p:nvPr/>
          </p:nvSpPr>
          <p:spPr bwMode="auto">
            <a:xfrm>
              <a:off x="4887914" y="3967163"/>
              <a:ext cx="44450" cy="57150"/>
            </a:xfrm>
            <a:custGeom>
              <a:avLst/>
              <a:gdLst>
                <a:gd name="T0" fmla="*/ 0 w 11"/>
                <a:gd name="T1" fmla="*/ 0 h 14"/>
                <a:gd name="T2" fmla="*/ 0 w 11"/>
                <a:gd name="T3" fmla="*/ 1 h 14"/>
                <a:gd name="T4" fmla="*/ 4 w 11"/>
                <a:gd name="T5" fmla="*/ 9 h 14"/>
                <a:gd name="T6" fmla="*/ 6 w 11"/>
                <a:gd name="T7" fmla="*/ 9 h 14"/>
                <a:gd name="T8" fmla="*/ 11 w 11"/>
                <a:gd name="T9" fmla="*/ 14 h 14"/>
                <a:gd name="T10" fmla="*/ 11 w 11"/>
                <a:gd name="T11" fmla="*/ 14 h 14"/>
                <a:gd name="T12" fmla="*/ 11 w 11"/>
                <a:gd name="T13" fmla="*/ 14 h 14"/>
                <a:gd name="T14" fmla="*/ 11 w 11"/>
                <a:gd name="T15" fmla="*/ 14 h 14"/>
                <a:gd name="T16" fmla="*/ 6 w 11"/>
                <a:gd name="T17" fmla="*/ 9 h 14"/>
                <a:gd name="T18" fmla="*/ 4 w 11"/>
                <a:gd name="T19" fmla="*/ 9 h 14"/>
                <a:gd name="T20" fmla="*/ 4 w 11"/>
                <a:gd name="T21" fmla="*/ 9 h 14"/>
                <a:gd name="T22" fmla="*/ 0 w 11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6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9" y="9"/>
                    <a:pt x="11" y="11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1"/>
                    <a:pt x="9" y="9"/>
                    <a:pt x="6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6"/>
                    <a:pt x="2" y="3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ŝļîḑè">
              <a:extLst>
                <a:ext uri="{FF2B5EF4-FFF2-40B4-BE49-F238E27FC236}">
                  <a16:creationId xmlns:a16="http://schemas.microsoft.com/office/drawing/2014/main" id="{FED497EF-F50A-40C3-9F7F-860ABF1884F4}"/>
                </a:ext>
              </a:extLst>
            </p:cNvPr>
            <p:cNvSpPr/>
            <p:nvPr/>
          </p:nvSpPr>
          <p:spPr bwMode="auto">
            <a:xfrm>
              <a:off x="4746626" y="3995738"/>
              <a:ext cx="76200" cy="73025"/>
            </a:xfrm>
            <a:custGeom>
              <a:avLst/>
              <a:gdLst>
                <a:gd name="T0" fmla="*/ 9 w 19"/>
                <a:gd name="T1" fmla="*/ 0 h 18"/>
                <a:gd name="T2" fmla="*/ 0 w 19"/>
                <a:gd name="T3" fmla="*/ 9 h 18"/>
                <a:gd name="T4" fmla="*/ 0 w 19"/>
                <a:gd name="T5" fmla="*/ 10 h 18"/>
                <a:gd name="T6" fmla="*/ 9 w 19"/>
                <a:gd name="T7" fmla="*/ 18 h 18"/>
                <a:gd name="T8" fmla="*/ 19 w 19"/>
                <a:gd name="T9" fmla="*/ 10 h 18"/>
                <a:gd name="T10" fmla="*/ 19 w 19"/>
                <a:gd name="T11" fmla="*/ 9 h 18"/>
                <a:gd name="T12" fmla="*/ 9 w 1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5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4"/>
                    <a:pt x="14" y="0"/>
                    <a:pt x="9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ŝlidê">
              <a:extLst>
                <a:ext uri="{FF2B5EF4-FFF2-40B4-BE49-F238E27FC236}">
                  <a16:creationId xmlns:a16="http://schemas.microsoft.com/office/drawing/2014/main" id="{F29EFF99-D765-4381-AE51-B1046FC50DA3}"/>
                </a:ext>
              </a:extLst>
            </p:cNvPr>
            <p:cNvSpPr/>
            <p:nvPr/>
          </p:nvSpPr>
          <p:spPr bwMode="auto">
            <a:xfrm>
              <a:off x="4935539" y="3825876"/>
              <a:ext cx="198438" cy="198438"/>
            </a:xfrm>
            <a:custGeom>
              <a:avLst/>
              <a:gdLst>
                <a:gd name="T0" fmla="*/ 25 w 49"/>
                <a:gd name="T1" fmla="*/ 36 h 49"/>
                <a:gd name="T2" fmla="*/ 25 w 49"/>
                <a:gd name="T3" fmla="*/ 36 h 49"/>
                <a:gd name="T4" fmla="*/ 24 w 49"/>
                <a:gd name="T5" fmla="*/ 36 h 49"/>
                <a:gd name="T6" fmla="*/ 24 w 49"/>
                <a:gd name="T7" fmla="*/ 36 h 49"/>
                <a:gd name="T8" fmla="*/ 24 w 49"/>
                <a:gd name="T9" fmla="*/ 36 h 49"/>
                <a:gd name="T10" fmla="*/ 25 w 49"/>
                <a:gd name="T11" fmla="*/ 36 h 49"/>
                <a:gd name="T12" fmla="*/ 25 w 49"/>
                <a:gd name="T13" fmla="*/ 36 h 49"/>
                <a:gd name="T14" fmla="*/ 25 w 49"/>
                <a:gd name="T15" fmla="*/ 36 h 49"/>
                <a:gd name="T16" fmla="*/ 25 w 49"/>
                <a:gd name="T17" fmla="*/ 36 h 49"/>
                <a:gd name="T18" fmla="*/ 25 w 49"/>
                <a:gd name="T19" fmla="*/ 36 h 49"/>
                <a:gd name="T20" fmla="*/ 25 w 49"/>
                <a:gd name="T21" fmla="*/ 36 h 49"/>
                <a:gd name="T22" fmla="*/ 25 w 49"/>
                <a:gd name="T23" fmla="*/ 36 h 49"/>
                <a:gd name="T24" fmla="*/ 25 w 49"/>
                <a:gd name="T25" fmla="*/ 36 h 49"/>
                <a:gd name="T26" fmla="*/ 25 w 49"/>
                <a:gd name="T27" fmla="*/ 36 h 49"/>
                <a:gd name="T28" fmla="*/ 25 w 49"/>
                <a:gd name="T29" fmla="*/ 36 h 49"/>
                <a:gd name="T30" fmla="*/ 25 w 49"/>
                <a:gd name="T31" fmla="*/ 36 h 49"/>
                <a:gd name="T32" fmla="*/ 25 w 49"/>
                <a:gd name="T33" fmla="*/ 36 h 49"/>
                <a:gd name="T34" fmla="*/ 25 w 49"/>
                <a:gd name="T35" fmla="*/ 36 h 49"/>
                <a:gd name="T36" fmla="*/ 26 w 49"/>
                <a:gd name="T37" fmla="*/ 36 h 49"/>
                <a:gd name="T38" fmla="*/ 26 w 49"/>
                <a:gd name="T39" fmla="*/ 36 h 49"/>
                <a:gd name="T40" fmla="*/ 26 w 49"/>
                <a:gd name="T41" fmla="*/ 36 h 49"/>
                <a:gd name="T42" fmla="*/ 26 w 49"/>
                <a:gd name="T43" fmla="*/ 36 h 49"/>
                <a:gd name="T44" fmla="*/ 26 w 49"/>
                <a:gd name="T45" fmla="*/ 36 h 49"/>
                <a:gd name="T46" fmla="*/ 26 w 49"/>
                <a:gd name="T47" fmla="*/ 36 h 49"/>
                <a:gd name="T48" fmla="*/ 26 w 49"/>
                <a:gd name="T49" fmla="*/ 36 h 49"/>
                <a:gd name="T50" fmla="*/ 26 w 49"/>
                <a:gd name="T51" fmla="*/ 36 h 49"/>
                <a:gd name="T52" fmla="*/ 26 w 49"/>
                <a:gd name="T53" fmla="*/ 36 h 49"/>
                <a:gd name="T54" fmla="*/ 26 w 49"/>
                <a:gd name="T55" fmla="*/ 36 h 49"/>
                <a:gd name="T56" fmla="*/ 26 w 49"/>
                <a:gd name="T57" fmla="*/ 36 h 49"/>
                <a:gd name="T58" fmla="*/ 26 w 49"/>
                <a:gd name="T59" fmla="*/ 36 h 49"/>
                <a:gd name="T60" fmla="*/ 26 w 49"/>
                <a:gd name="T61" fmla="*/ 36 h 49"/>
                <a:gd name="T62" fmla="*/ 26 w 49"/>
                <a:gd name="T63" fmla="*/ 36 h 49"/>
                <a:gd name="T64" fmla="*/ 26 w 49"/>
                <a:gd name="T65" fmla="*/ 36 h 49"/>
                <a:gd name="T66" fmla="*/ 26 w 49"/>
                <a:gd name="T67" fmla="*/ 36 h 49"/>
                <a:gd name="T68" fmla="*/ 27 w 49"/>
                <a:gd name="T69" fmla="*/ 36 h 49"/>
                <a:gd name="T70" fmla="*/ 27 w 49"/>
                <a:gd name="T71" fmla="*/ 36 h 49"/>
                <a:gd name="T72" fmla="*/ 27 w 49"/>
                <a:gd name="T73" fmla="*/ 36 h 49"/>
                <a:gd name="T74" fmla="*/ 27 w 49"/>
                <a:gd name="T75" fmla="*/ 36 h 49"/>
                <a:gd name="T76" fmla="*/ 27 w 49"/>
                <a:gd name="T77" fmla="*/ 36 h 49"/>
                <a:gd name="T78" fmla="*/ 27 w 49"/>
                <a:gd name="T79" fmla="*/ 36 h 49"/>
                <a:gd name="T80" fmla="*/ 44 w 49"/>
                <a:gd name="T81" fmla="*/ 19 h 49"/>
                <a:gd name="T82" fmla="*/ 5 w 49"/>
                <a:gd name="T83" fmla="*/ 19 h 49"/>
                <a:gd name="T84" fmla="*/ 12 w 49"/>
                <a:gd name="T85" fmla="*/ 25 h 49"/>
                <a:gd name="T86" fmla="*/ 36 w 49"/>
                <a:gd name="T87" fmla="*/ 25 h 49"/>
                <a:gd name="T88" fmla="*/ 23 w 49"/>
                <a:gd name="T89" fmla="*/ 0 h 49"/>
                <a:gd name="T90" fmla="*/ 20 w 49"/>
                <a:gd name="T91" fmla="*/ 5 h 49"/>
                <a:gd name="T92" fmla="*/ 8 w 49"/>
                <a:gd name="T93" fmla="*/ 6 h 49"/>
                <a:gd name="T94" fmla="*/ 6 w 49"/>
                <a:gd name="T95" fmla="*/ 12 h 49"/>
                <a:gd name="T96" fmla="*/ 7 w 49"/>
                <a:gd name="T97" fmla="*/ 14 h 49"/>
                <a:gd name="T98" fmla="*/ 0 w 49"/>
                <a:gd name="T99" fmla="*/ 26 h 49"/>
                <a:gd name="T100" fmla="*/ 7 w 49"/>
                <a:gd name="T101" fmla="*/ 35 h 49"/>
                <a:gd name="T102" fmla="*/ 5 w 49"/>
                <a:gd name="T103" fmla="*/ 37 h 49"/>
                <a:gd name="T104" fmla="*/ 12 w 49"/>
                <a:gd name="T105" fmla="*/ 43 h 49"/>
                <a:gd name="T106" fmla="*/ 20 w 49"/>
                <a:gd name="T107" fmla="*/ 47 h 49"/>
                <a:gd name="T108" fmla="*/ 35 w 49"/>
                <a:gd name="T109" fmla="*/ 42 h 49"/>
                <a:gd name="T110" fmla="*/ 43 w 49"/>
                <a:gd name="T111" fmla="*/ 41 h 49"/>
                <a:gd name="T112" fmla="*/ 42 w 49"/>
                <a:gd name="T113" fmla="*/ 35 h 49"/>
                <a:gd name="T114" fmla="*/ 49 w 49"/>
                <a:gd name="T115" fmla="*/ 27 h 49"/>
                <a:gd name="T116" fmla="*/ 42 w 49"/>
                <a:gd name="T117" fmla="*/ 14 h 49"/>
                <a:gd name="T118" fmla="*/ 43 w 49"/>
                <a:gd name="T119" fmla="*/ 12 h 49"/>
                <a:gd name="T120" fmla="*/ 41 w 49"/>
                <a:gd name="T121" fmla="*/ 6 h 49"/>
                <a:gd name="T122" fmla="*/ 29 w 49"/>
                <a:gd name="T1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49"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5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moveTo>
                    <a:pt x="26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6" y="36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27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moveTo>
                    <a:pt x="44" y="19"/>
                  </a:move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2" y="5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moveTo>
                    <a:pt x="12" y="25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18"/>
                    <a:pt x="18" y="12"/>
                    <a:pt x="24" y="12"/>
                  </a:cubicBezTo>
                  <a:cubicBezTo>
                    <a:pt x="31" y="12"/>
                    <a:pt x="36" y="18"/>
                    <a:pt x="36" y="24"/>
                  </a:cubicBezTo>
                  <a:cubicBezTo>
                    <a:pt x="36" y="24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31"/>
                    <a:pt x="31" y="37"/>
                    <a:pt x="24" y="37"/>
                  </a:cubicBezTo>
                  <a:cubicBezTo>
                    <a:pt x="18" y="37"/>
                    <a:pt x="12" y="31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2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8" y="5"/>
                    <a:pt x="16" y="6"/>
                    <a:pt x="14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9"/>
                    <a:pt x="5" y="9"/>
                    <a:pt x="6" y="8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7"/>
                    <a:pt x="5" y="19"/>
                  </a:cubicBezTo>
                  <a:cubicBezTo>
                    <a:pt x="5" y="17"/>
                    <a:pt x="6" y="16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5" y="18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1" y="29"/>
                    <a:pt x="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6" y="33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8"/>
                    <a:pt x="5" y="39"/>
                  </a:cubicBezTo>
                  <a:cubicBezTo>
                    <a:pt x="5" y="38"/>
                    <a:pt x="5" y="37"/>
                    <a:pt x="5" y="37"/>
                  </a:cubicBezTo>
                  <a:cubicBezTo>
                    <a:pt x="5" y="38"/>
                    <a:pt x="5" y="39"/>
                    <a:pt x="5" y="39"/>
                  </a:cubicBezTo>
                  <a:cubicBezTo>
                    <a:pt x="5" y="40"/>
                    <a:pt x="5" y="40"/>
                    <a:pt x="6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4"/>
                    <a:pt x="10" y="44"/>
                  </a:cubicBezTo>
                  <a:cubicBezTo>
                    <a:pt x="11" y="44"/>
                    <a:pt x="12" y="44"/>
                    <a:pt x="12" y="43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6" y="43"/>
                    <a:pt x="18" y="44"/>
                    <a:pt x="20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7"/>
                    <a:pt x="20" y="47"/>
                  </a:cubicBezTo>
                  <a:cubicBezTo>
                    <a:pt x="20" y="48"/>
                    <a:pt x="21" y="49"/>
                    <a:pt x="23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8"/>
                    <a:pt x="29" y="4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1" y="44"/>
                    <a:pt x="33" y="43"/>
                    <a:pt x="35" y="42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7" y="44"/>
                    <a:pt x="38" y="44"/>
                    <a:pt x="39" y="44"/>
                  </a:cubicBezTo>
                  <a:cubicBezTo>
                    <a:pt x="39" y="44"/>
                    <a:pt x="40" y="44"/>
                    <a:pt x="41" y="4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38"/>
                    <a:pt x="44" y="37"/>
                  </a:cubicBezTo>
                  <a:cubicBezTo>
                    <a:pt x="44" y="37"/>
                    <a:pt x="44" y="38"/>
                    <a:pt x="44" y="39"/>
                  </a:cubicBezTo>
                  <a:cubicBezTo>
                    <a:pt x="44" y="38"/>
                    <a:pt x="44" y="37"/>
                    <a:pt x="43" y="37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3" y="33"/>
                    <a:pt x="44" y="31"/>
                    <a:pt x="44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8" y="29"/>
                    <a:pt x="49" y="28"/>
                    <a:pt x="49" y="27"/>
                  </a:cubicBezTo>
                  <a:cubicBezTo>
                    <a:pt x="49" y="27"/>
                    <a:pt x="49" y="26"/>
                    <a:pt x="49" y="26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1"/>
                    <a:pt x="48" y="20"/>
                    <a:pt x="46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8"/>
                    <a:pt x="43" y="16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6"/>
                    <a:pt x="44" y="17"/>
                    <a:pt x="44" y="19"/>
                  </a:cubicBezTo>
                  <a:cubicBezTo>
                    <a:pt x="44" y="18"/>
                    <a:pt x="44" y="18"/>
                    <a:pt x="43" y="17"/>
                  </a:cubicBezTo>
                  <a:cubicBezTo>
                    <a:pt x="43" y="16"/>
                    <a:pt x="42" y="15"/>
                    <a:pt x="42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1"/>
                    <a:pt x="44" y="9"/>
                    <a:pt x="43" y="8"/>
                  </a:cubicBezTo>
                  <a:cubicBezTo>
                    <a:pt x="44" y="9"/>
                    <a:pt x="44" y="9"/>
                    <a:pt x="44" y="10"/>
                  </a:cubicBezTo>
                  <a:cubicBezTo>
                    <a:pt x="44" y="10"/>
                    <a:pt x="44" y="9"/>
                    <a:pt x="43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"/>
                    <a:pt x="28" y="0"/>
                    <a:pt x="2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śľiḑe">
              <a:extLst>
                <a:ext uri="{FF2B5EF4-FFF2-40B4-BE49-F238E27FC236}">
                  <a16:creationId xmlns:a16="http://schemas.microsoft.com/office/drawing/2014/main" id="{3DBDE301-4E6E-4192-A8D3-C202EFBC717A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close/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close/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$ľiďe">
              <a:extLst>
                <a:ext uri="{FF2B5EF4-FFF2-40B4-BE49-F238E27FC236}">
                  <a16:creationId xmlns:a16="http://schemas.microsoft.com/office/drawing/2014/main" id="{2A11E782-DA2A-4C66-BB8A-83EB687F466D}"/>
                </a:ext>
              </a:extLst>
            </p:cNvPr>
            <p:cNvSpPr/>
            <p:nvPr/>
          </p:nvSpPr>
          <p:spPr bwMode="auto">
            <a:xfrm>
              <a:off x="4730751" y="4470401"/>
              <a:ext cx="149225" cy="385763"/>
            </a:xfrm>
            <a:custGeom>
              <a:avLst/>
              <a:gdLst>
                <a:gd name="T0" fmla="*/ 63 w 94"/>
                <a:gd name="T1" fmla="*/ 180 h 243"/>
                <a:gd name="T2" fmla="*/ 0 w 94"/>
                <a:gd name="T3" fmla="*/ 180 h 243"/>
                <a:gd name="T4" fmla="*/ 0 w 94"/>
                <a:gd name="T5" fmla="*/ 243 h 243"/>
                <a:gd name="T6" fmla="*/ 63 w 94"/>
                <a:gd name="T7" fmla="*/ 180 h 243"/>
                <a:gd name="T8" fmla="*/ 94 w 94"/>
                <a:gd name="T9" fmla="*/ 91 h 243"/>
                <a:gd name="T10" fmla="*/ 0 w 94"/>
                <a:gd name="T11" fmla="*/ 91 h 243"/>
                <a:gd name="T12" fmla="*/ 0 w 94"/>
                <a:gd name="T13" fmla="*/ 170 h 243"/>
                <a:gd name="T14" fmla="*/ 73 w 94"/>
                <a:gd name="T15" fmla="*/ 170 h 243"/>
                <a:gd name="T16" fmla="*/ 94 w 94"/>
                <a:gd name="T17" fmla="*/ 150 h 243"/>
                <a:gd name="T18" fmla="*/ 94 w 94"/>
                <a:gd name="T19" fmla="*/ 91 h 243"/>
                <a:gd name="T20" fmla="*/ 94 w 94"/>
                <a:gd name="T21" fmla="*/ 0 h 243"/>
                <a:gd name="T22" fmla="*/ 0 w 94"/>
                <a:gd name="T23" fmla="*/ 0 h 243"/>
                <a:gd name="T24" fmla="*/ 0 w 94"/>
                <a:gd name="T25" fmla="*/ 81 h 243"/>
                <a:gd name="T26" fmla="*/ 94 w 94"/>
                <a:gd name="T27" fmla="*/ 81 h 243"/>
                <a:gd name="T28" fmla="*/ 94 w 94"/>
                <a:gd name="T2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43">
                  <a:moveTo>
                    <a:pt x="63" y="180"/>
                  </a:moveTo>
                  <a:lnTo>
                    <a:pt x="0" y="180"/>
                  </a:lnTo>
                  <a:lnTo>
                    <a:pt x="0" y="243"/>
                  </a:lnTo>
                  <a:lnTo>
                    <a:pt x="63" y="180"/>
                  </a:lnTo>
                  <a:moveTo>
                    <a:pt x="94" y="91"/>
                  </a:moveTo>
                  <a:lnTo>
                    <a:pt x="0" y="91"/>
                  </a:lnTo>
                  <a:lnTo>
                    <a:pt x="0" y="170"/>
                  </a:lnTo>
                  <a:lnTo>
                    <a:pt x="73" y="170"/>
                  </a:lnTo>
                  <a:lnTo>
                    <a:pt x="94" y="150"/>
                  </a:lnTo>
                  <a:lnTo>
                    <a:pt x="94" y="91"/>
                  </a:lnTo>
                  <a:moveTo>
                    <a:pt x="94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94" y="81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ş1íḋe">
              <a:extLst>
                <a:ext uri="{FF2B5EF4-FFF2-40B4-BE49-F238E27FC236}">
                  <a16:creationId xmlns:a16="http://schemas.microsoft.com/office/drawing/2014/main" id="{52657A69-9533-4E7F-A50B-73AC395E254D}"/>
                </a:ext>
              </a:extLst>
            </p:cNvPr>
            <p:cNvSpPr/>
            <p:nvPr/>
          </p:nvSpPr>
          <p:spPr bwMode="auto">
            <a:xfrm>
              <a:off x="4984751" y="3922713"/>
              <a:ext cx="96838" cy="52388"/>
            </a:xfrm>
            <a:custGeom>
              <a:avLst/>
              <a:gdLst>
                <a:gd name="T0" fmla="*/ 15 w 24"/>
                <a:gd name="T1" fmla="*/ 12 h 13"/>
                <a:gd name="T2" fmla="*/ 15 w 24"/>
                <a:gd name="T3" fmla="*/ 12 h 13"/>
                <a:gd name="T4" fmla="*/ 15 w 24"/>
                <a:gd name="T5" fmla="*/ 12 h 13"/>
                <a:gd name="T6" fmla="*/ 15 w 24"/>
                <a:gd name="T7" fmla="*/ 12 h 13"/>
                <a:gd name="T8" fmla="*/ 15 w 24"/>
                <a:gd name="T9" fmla="*/ 12 h 13"/>
                <a:gd name="T10" fmla="*/ 15 w 24"/>
                <a:gd name="T11" fmla="*/ 12 h 13"/>
                <a:gd name="T12" fmla="*/ 15 w 24"/>
                <a:gd name="T13" fmla="*/ 12 h 13"/>
                <a:gd name="T14" fmla="*/ 15 w 24"/>
                <a:gd name="T15" fmla="*/ 12 h 13"/>
                <a:gd name="T16" fmla="*/ 14 w 24"/>
                <a:gd name="T17" fmla="*/ 12 h 13"/>
                <a:gd name="T18" fmla="*/ 14 w 24"/>
                <a:gd name="T19" fmla="*/ 12 h 13"/>
                <a:gd name="T20" fmla="*/ 14 w 24"/>
                <a:gd name="T21" fmla="*/ 12 h 13"/>
                <a:gd name="T22" fmla="*/ 14 w 24"/>
                <a:gd name="T23" fmla="*/ 12 h 13"/>
                <a:gd name="T24" fmla="*/ 14 w 24"/>
                <a:gd name="T25" fmla="*/ 12 h 13"/>
                <a:gd name="T26" fmla="*/ 14 w 24"/>
                <a:gd name="T27" fmla="*/ 12 h 13"/>
                <a:gd name="T28" fmla="*/ 14 w 24"/>
                <a:gd name="T29" fmla="*/ 12 h 13"/>
                <a:gd name="T30" fmla="*/ 14 w 24"/>
                <a:gd name="T31" fmla="*/ 12 h 13"/>
                <a:gd name="T32" fmla="*/ 14 w 24"/>
                <a:gd name="T33" fmla="*/ 12 h 13"/>
                <a:gd name="T34" fmla="*/ 14 w 24"/>
                <a:gd name="T35" fmla="*/ 12 h 13"/>
                <a:gd name="T36" fmla="*/ 14 w 24"/>
                <a:gd name="T37" fmla="*/ 12 h 13"/>
                <a:gd name="T38" fmla="*/ 14 w 24"/>
                <a:gd name="T39" fmla="*/ 12 h 13"/>
                <a:gd name="T40" fmla="*/ 14 w 24"/>
                <a:gd name="T41" fmla="*/ 12 h 13"/>
                <a:gd name="T42" fmla="*/ 14 w 24"/>
                <a:gd name="T43" fmla="*/ 12 h 13"/>
                <a:gd name="T44" fmla="*/ 14 w 24"/>
                <a:gd name="T45" fmla="*/ 12 h 13"/>
                <a:gd name="T46" fmla="*/ 14 w 24"/>
                <a:gd name="T47" fmla="*/ 12 h 13"/>
                <a:gd name="T48" fmla="*/ 14 w 24"/>
                <a:gd name="T49" fmla="*/ 12 h 13"/>
                <a:gd name="T50" fmla="*/ 13 w 24"/>
                <a:gd name="T51" fmla="*/ 12 h 13"/>
                <a:gd name="T52" fmla="*/ 13 w 24"/>
                <a:gd name="T53" fmla="*/ 12 h 13"/>
                <a:gd name="T54" fmla="*/ 13 w 24"/>
                <a:gd name="T55" fmla="*/ 12 h 13"/>
                <a:gd name="T56" fmla="*/ 13 w 24"/>
                <a:gd name="T57" fmla="*/ 12 h 13"/>
                <a:gd name="T58" fmla="*/ 13 w 24"/>
                <a:gd name="T59" fmla="*/ 12 h 13"/>
                <a:gd name="T60" fmla="*/ 13 w 24"/>
                <a:gd name="T61" fmla="*/ 12 h 13"/>
                <a:gd name="T62" fmla="*/ 13 w 24"/>
                <a:gd name="T63" fmla="*/ 12 h 13"/>
                <a:gd name="T64" fmla="*/ 13 w 24"/>
                <a:gd name="T65" fmla="*/ 12 h 13"/>
                <a:gd name="T66" fmla="*/ 13 w 24"/>
                <a:gd name="T67" fmla="*/ 12 h 13"/>
                <a:gd name="T68" fmla="*/ 13 w 24"/>
                <a:gd name="T69" fmla="*/ 12 h 13"/>
                <a:gd name="T70" fmla="*/ 13 w 24"/>
                <a:gd name="T71" fmla="*/ 12 h 13"/>
                <a:gd name="T72" fmla="*/ 13 w 24"/>
                <a:gd name="T73" fmla="*/ 12 h 13"/>
                <a:gd name="T74" fmla="*/ 13 w 24"/>
                <a:gd name="T75" fmla="*/ 12 h 13"/>
                <a:gd name="T76" fmla="*/ 13 w 24"/>
                <a:gd name="T77" fmla="*/ 12 h 13"/>
                <a:gd name="T78" fmla="*/ 13 w 24"/>
                <a:gd name="T79" fmla="*/ 12 h 13"/>
                <a:gd name="T80" fmla="*/ 13 w 24"/>
                <a:gd name="T81" fmla="*/ 12 h 13"/>
                <a:gd name="T82" fmla="*/ 12 w 24"/>
                <a:gd name="T83" fmla="*/ 12 h 13"/>
                <a:gd name="T84" fmla="*/ 12 w 24"/>
                <a:gd name="T85" fmla="*/ 12 h 13"/>
                <a:gd name="T86" fmla="*/ 12 w 24"/>
                <a:gd name="T87" fmla="*/ 12 h 13"/>
                <a:gd name="T88" fmla="*/ 12 w 24"/>
                <a:gd name="T89" fmla="*/ 12 h 13"/>
                <a:gd name="T90" fmla="*/ 12 w 24"/>
                <a:gd name="T91" fmla="*/ 12 h 13"/>
                <a:gd name="T92" fmla="*/ 0 w 24"/>
                <a:gd name="T93" fmla="*/ 0 h 13"/>
                <a:gd name="T94" fmla="*/ 12 w 24"/>
                <a:gd name="T95" fmla="*/ 13 h 13"/>
                <a:gd name="T96" fmla="*/ 24 w 24"/>
                <a:gd name="T9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13">
                  <a:moveTo>
                    <a:pt x="24" y="0"/>
                  </a:moveTo>
                  <a:cubicBezTo>
                    <a:pt x="24" y="1"/>
                    <a:pt x="24" y="1"/>
                    <a:pt x="24" y="2"/>
                  </a:cubicBezTo>
                  <a:cubicBezTo>
                    <a:pt x="24" y="7"/>
                    <a:pt x="20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1" y="8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4" y="7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$ľidé">
              <a:extLst>
                <a:ext uri="{FF2B5EF4-FFF2-40B4-BE49-F238E27FC236}">
                  <a16:creationId xmlns:a16="http://schemas.microsoft.com/office/drawing/2014/main" id="{8EE1C02D-9ABE-4B91-8F7C-9FE1D3717456}"/>
                </a:ext>
              </a:extLst>
            </p:cNvPr>
            <p:cNvSpPr/>
            <p:nvPr/>
          </p:nvSpPr>
          <p:spPr bwMode="auto">
            <a:xfrm>
              <a:off x="5053014" y="3846513"/>
              <a:ext cx="60325" cy="20638"/>
            </a:xfrm>
            <a:custGeom>
              <a:avLst/>
              <a:gdLst>
                <a:gd name="T0" fmla="*/ 0 w 15"/>
                <a:gd name="T1" fmla="*/ 0 h 5"/>
                <a:gd name="T2" fmla="*/ 0 w 15"/>
                <a:gd name="T3" fmla="*/ 0 h 5"/>
                <a:gd name="T4" fmla="*/ 0 w 15"/>
                <a:gd name="T5" fmla="*/ 0 h 5"/>
                <a:gd name="T6" fmla="*/ 6 w 15"/>
                <a:gd name="T7" fmla="*/ 2 h 5"/>
                <a:gd name="T8" fmla="*/ 7 w 15"/>
                <a:gd name="T9" fmla="*/ 1 h 5"/>
                <a:gd name="T10" fmla="*/ 10 w 15"/>
                <a:gd name="T11" fmla="*/ 0 h 5"/>
                <a:gd name="T12" fmla="*/ 12 w 15"/>
                <a:gd name="T13" fmla="*/ 1 h 5"/>
                <a:gd name="T14" fmla="*/ 14 w 15"/>
                <a:gd name="T15" fmla="*/ 3 h 5"/>
                <a:gd name="T16" fmla="*/ 15 w 15"/>
                <a:gd name="T17" fmla="*/ 5 h 5"/>
                <a:gd name="T18" fmla="*/ 14 w 15"/>
                <a:gd name="T19" fmla="*/ 3 h 5"/>
                <a:gd name="T20" fmla="*/ 14 w 15"/>
                <a:gd name="T21" fmla="*/ 3 h 5"/>
                <a:gd name="T22" fmla="*/ 12 w 15"/>
                <a:gd name="T23" fmla="*/ 1 h 5"/>
                <a:gd name="T24" fmla="*/ 10 w 15"/>
                <a:gd name="T25" fmla="*/ 0 h 5"/>
                <a:gd name="T26" fmla="*/ 7 w 15"/>
                <a:gd name="T27" fmla="*/ 1 h 5"/>
                <a:gd name="T28" fmla="*/ 6 w 15"/>
                <a:gd name="T29" fmla="*/ 2 h 5"/>
                <a:gd name="T30" fmla="*/ 0 w 15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4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şļidê">
              <a:extLst>
                <a:ext uri="{FF2B5EF4-FFF2-40B4-BE49-F238E27FC236}">
                  <a16:creationId xmlns:a16="http://schemas.microsoft.com/office/drawing/2014/main" id="{961D5E40-0D51-4B75-A711-D4D93C9C0AEC}"/>
                </a:ext>
              </a:extLst>
            </p:cNvPr>
            <p:cNvSpPr/>
            <p:nvPr/>
          </p:nvSpPr>
          <p:spPr bwMode="auto">
            <a:xfrm>
              <a:off x="4956176" y="3967163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1 h 4"/>
                <a:gd name="T6" fmla="*/ 0 w 2"/>
                <a:gd name="T7" fmla="*/ 2 h 4"/>
                <a:gd name="T8" fmla="*/ 0 w 2"/>
                <a:gd name="T9" fmla="*/ 4 h 4"/>
                <a:gd name="T10" fmla="*/ 1 w 2"/>
                <a:gd name="T11" fmla="*/ 2 h 4"/>
                <a:gd name="T12" fmla="*/ 2 w 2"/>
                <a:gd name="T13" fmla="*/ 0 h 4"/>
                <a:gd name="T14" fmla="*/ 2 w 2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ṧḷiḍê">
              <a:extLst>
                <a:ext uri="{FF2B5EF4-FFF2-40B4-BE49-F238E27FC236}">
                  <a16:creationId xmlns:a16="http://schemas.microsoft.com/office/drawing/2014/main" id="{80DAA0D1-8A41-461A-A237-971DDF81A68E}"/>
                </a:ext>
              </a:extLst>
            </p:cNvPr>
            <p:cNvSpPr/>
            <p:nvPr/>
          </p:nvSpPr>
          <p:spPr bwMode="auto">
            <a:xfrm>
              <a:off x="5016501" y="3825876"/>
              <a:ext cx="36513" cy="12700"/>
            </a:xfrm>
            <a:custGeom>
              <a:avLst/>
              <a:gdLst>
                <a:gd name="T0" fmla="*/ 6 w 9"/>
                <a:gd name="T1" fmla="*/ 0 h 3"/>
                <a:gd name="T2" fmla="*/ 3 w 9"/>
                <a:gd name="T3" fmla="*/ 0 h 3"/>
                <a:gd name="T4" fmla="*/ 0 w 9"/>
                <a:gd name="T5" fmla="*/ 3 h 3"/>
                <a:gd name="T6" fmla="*/ 0 w 9"/>
                <a:gd name="T7" fmla="*/ 3 h 3"/>
                <a:gd name="T8" fmla="*/ 0 w 9"/>
                <a:gd name="T9" fmla="*/ 3 h 3"/>
                <a:gd name="T10" fmla="*/ 3 w 9"/>
                <a:gd name="T11" fmla="*/ 0 h 3"/>
                <a:gd name="T12" fmla="*/ 6 w 9"/>
                <a:gd name="T13" fmla="*/ 0 h 3"/>
                <a:gd name="T14" fmla="*/ 9 w 9"/>
                <a:gd name="T15" fmla="*/ 3 h 3"/>
                <a:gd name="T16" fmla="*/ 9 w 9"/>
                <a:gd name="T17" fmla="*/ 3 h 3"/>
                <a:gd name="T18" fmla="*/ 9 w 9"/>
                <a:gd name="T19" fmla="*/ 3 h 3"/>
                <a:gd name="T20" fmla="*/ 6 w 9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3">
                  <a:moveTo>
                    <a:pt x="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Slíďe">
              <a:extLst>
                <a:ext uri="{FF2B5EF4-FFF2-40B4-BE49-F238E27FC236}">
                  <a16:creationId xmlns:a16="http://schemas.microsoft.com/office/drawing/2014/main" id="{AE180155-8376-4545-9222-1A4D50498F82}"/>
                </a:ext>
              </a:extLst>
            </p:cNvPr>
            <p:cNvSpPr/>
            <p:nvPr/>
          </p:nvSpPr>
          <p:spPr bwMode="auto">
            <a:xfrm>
              <a:off x="5105401" y="3967163"/>
              <a:ext cx="7938" cy="15875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1 w 2"/>
                <a:gd name="T5" fmla="*/ 2 h 4"/>
                <a:gd name="T6" fmla="*/ 2 w 2"/>
                <a:gd name="T7" fmla="*/ 4 h 4"/>
                <a:gd name="T8" fmla="*/ 2 w 2"/>
                <a:gd name="T9" fmla="*/ 2 h 4"/>
                <a:gd name="T10" fmla="*/ 1 w 2"/>
                <a:gd name="T11" fmla="*/ 1 h 4"/>
                <a:gd name="T12" fmla="*/ 1 w 2"/>
                <a:gd name="T13" fmla="*/ 1 h 4"/>
                <a:gd name="T14" fmla="*/ 0 w 2"/>
                <a:gd name="T15" fmla="*/ 1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sḷîḓé">
              <a:extLst>
                <a:ext uri="{FF2B5EF4-FFF2-40B4-BE49-F238E27FC236}">
                  <a16:creationId xmlns:a16="http://schemas.microsoft.com/office/drawing/2014/main" id="{2CEAA745-1E24-48C6-869B-50BADC39C9FD}"/>
                </a:ext>
              </a:extLst>
            </p:cNvPr>
            <p:cNvSpPr/>
            <p:nvPr/>
          </p:nvSpPr>
          <p:spPr bwMode="auto">
            <a:xfrm>
              <a:off x="5105401" y="3883026"/>
              <a:ext cx="28575" cy="36513"/>
            </a:xfrm>
            <a:custGeom>
              <a:avLst/>
              <a:gdLst>
                <a:gd name="T0" fmla="*/ 0 w 7"/>
                <a:gd name="T1" fmla="*/ 0 h 9"/>
                <a:gd name="T2" fmla="*/ 0 w 7"/>
                <a:gd name="T3" fmla="*/ 0 h 9"/>
                <a:gd name="T4" fmla="*/ 2 w 7"/>
                <a:gd name="T5" fmla="*/ 6 h 9"/>
                <a:gd name="T6" fmla="*/ 4 w 7"/>
                <a:gd name="T7" fmla="*/ 6 h 9"/>
                <a:gd name="T8" fmla="*/ 7 w 7"/>
                <a:gd name="T9" fmla="*/ 9 h 9"/>
                <a:gd name="T10" fmla="*/ 7 w 7"/>
                <a:gd name="T11" fmla="*/ 9 h 9"/>
                <a:gd name="T12" fmla="*/ 7 w 7"/>
                <a:gd name="T13" fmla="*/ 9 h 9"/>
                <a:gd name="T14" fmla="*/ 4 w 7"/>
                <a:gd name="T15" fmla="*/ 6 h 9"/>
                <a:gd name="T16" fmla="*/ 2 w 7"/>
                <a:gd name="T17" fmla="*/ 6 h 9"/>
                <a:gd name="T18" fmla="*/ 2 w 7"/>
                <a:gd name="T19" fmla="*/ 5 h 9"/>
                <a:gd name="T20" fmla="*/ 2 w 7"/>
                <a:gd name="T21" fmla="*/ 5 h 9"/>
                <a:gd name="T22" fmla="*/ 2 w 7"/>
                <a:gd name="T23" fmla="*/ 5 h 9"/>
                <a:gd name="T24" fmla="*/ 0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2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6"/>
                    <a:pt x="7" y="7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6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śľiḋê">
              <a:extLst>
                <a:ext uri="{FF2B5EF4-FFF2-40B4-BE49-F238E27FC236}">
                  <a16:creationId xmlns:a16="http://schemas.microsoft.com/office/drawing/2014/main" id="{996198ED-9F1F-4392-BC7F-E97DFB978D38}"/>
                </a:ext>
              </a:extLst>
            </p:cNvPr>
            <p:cNvSpPr/>
            <p:nvPr/>
          </p:nvSpPr>
          <p:spPr bwMode="auto">
            <a:xfrm>
              <a:off x="4956176" y="3846513"/>
              <a:ext cx="60325" cy="20638"/>
            </a:xfrm>
            <a:custGeom>
              <a:avLst/>
              <a:gdLst>
                <a:gd name="T0" fmla="*/ 15 w 15"/>
                <a:gd name="T1" fmla="*/ 0 h 5"/>
                <a:gd name="T2" fmla="*/ 15 w 15"/>
                <a:gd name="T3" fmla="*/ 0 h 5"/>
                <a:gd name="T4" fmla="*/ 9 w 15"/>
                <a:gd name="T5" fmla="*/ 2 h 5"/>
                <a:gd name="T6" fmla="*/ 7 w 15"/>
                <a:gd name="T7" fmla="*/ 1 h 5"/>
                <a:gd name="T8" fmla="*/ 7 w 15"/>
                <a:gd name="T9" fmla="*/ 1 h 5"/>
                <a:gd name="T10" fmla="*/ 5 w 15"/>
                <a:gd name="T11" fmla="*/ 0 h 5"/>
                <a:gd name="T12" fmla="*/ 5 w 15"/>
                <a:gd name="T13" fmla="*/ 0 h 5"/>
                <a:gd name="T14" fmla="*/ 3 w 15"/>
                <a:gd name="T15" fmla="*/ 1 h 5"/>
                <a:gd name="T16" fmla="*/ 1 w 15"/>
                <a:gd name="T17" fmla="*/ 3 h 5"/>
                <a:gd name="T18" fmla="*/ 1 w 15"/>
                <a:gd name="T19" fmla="*/ 3 h 5"/>
                <a:gd name="T20" fmla="*/ 0 w 15"/>
                <a:gd name="T21" fmla="*/ 5 h 5"/>
                <a:gd name="T22" fmla="*/ 1 w 15"/>
                <a:gd name="T23" fmla="*/ 3 h 5"/>
                <a:gd name="T24" fmla="*/ 3 w 15"/>
                <a:gd name="T25" fmla="*/ 1 h 5"/>
                <a:gd name="T26" fmla="*/ 5 w 15"/>
                <a:gd name="T27" fmla="*/ 0 h 5"/>
                <a:gd name="T28" fmla="*/ 7 w 15"/>
                <a:gd name="T29" fmla="*/ 1 h 5"/>
                <a:gd name="T30" fmla="*/ 9 w 15"/>
                <a:gd name="T31" fmla="*/ 2 h 5"/>
                <a:gd name="T32" fmla="*/ 15 w 15"/>
                <a:gd name="T33" fmla="*/ 0 h 5"/>
                <a:gd name="T34" fmla="*/ 15 w 1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5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9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1"/>
                    <a:pt x="13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ṩ1ïḑé">
              <a:extLst>
                <a:ext uri="{FF2B5EF4-FFF2-40B4-BE49-F238E27FC236}">
                  <a16:creationId xmlns:a16="http://schemas.microsoft.com/office/drawing/2014/main" id="{85F6BD4D-B0E8-4B04-A9D0-E05C92BC2849}"/>
                </a:ext>
              </a:extLst>
            </p:cNvPr>
            <p:cNvSpPr/>
            <p:nvPr/>
          </p:nvSpPr>
          <p:spPr bwMode="auto">
            <a:xfrm>
              <a:off x="4935539" y="3883026"/>
              <a:ext cx="28575" cy="36513"/>
            </a:xfrm>
            <a:custGeom>
              <a:avLst/>
              <a:gdLst>
                <a:gd name="T0" fmla="*/ 7 w 7"/>
                <a:gd name="T1" fmla="*/ 0 h 9"/>
                <a:gd name="T2" fmla="*/ 5 w 7"/>
                <a:gd name="T3" fmla="*/ 5 h 9"/>
                <a:gd name="T4" fmla="*/ 5 w 7"/>
                <a:gd name="T5" fmla="*/ 5 h 9"/>
                <a:gd name="T6" fmla="*/ 5 w 7"/>
                <a:gd name="T7" fmla="*/ 5 h 9"/>
                <a:gd name="T8" fmla="*/ 5 w 7"/>
                <a:gd name="T9" fmla="*/ 6 h 9"/>
                <a:gd name="T10" fmla="*/ 3 w 7"/>
                <a:gd name="T11" fmla="*/ 6 h 9"/>
                <a:gd name="T12" fmla="*/ 0 w 7"/>
                <a:gd name="T13" fmla="*/ 9 h 9"/>
                <a:gd name="T14" fmla="*/ 0 w 7"/>
                <a:gd name="T15" fmla="*/ 9 h 9"/>
                <a:gd name="T16" fmla="*/ 0 w 7"/>
                <a:gd name="T17" fmla="*/ 9 h 9"/>
                <a:gd name="T18" fmla="*/ 3 w 7"/>
                <a:gd name="T19" fmla="*/ 6 h 9"/>
                <a:gd name="T20" fmla="*/ 5 w 7"/>
                <a:gd name="T21" fmla="*/ 6 h 9"/>
                <a:gd name="T22" fmla="*/ 7 w 7"/>
                <a:gd name="T23" fmla="*/ 0 h 9"/>
                <a:gd name="T24" fmla="*/ 7 w 7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2"/>
                    <a:pt x="5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6"/>
                    <a:pt x="3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6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C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$1íďe">
              <a:extLst>
                <a:ext uri="{FF2B5EF4-FFF2-40B4-BE49-F238E27FC236}">
                  <a16:creationId xmlns:a16="http://schemas.microsoft.com/office/drawing/2014/main" id="{889824BE-5ECF-4C35-9D58-389364FFD42B}"/>
                </a:ext>
              </a:extLst>
            </p:cNvPr>
            <p:cNvSpPr/>
            <p:nvPr/>
          </p:nvSpPr>
          <p:spPr bwMode="auto">
            <a:xfrm>
              <a:off x="5008564" y="3898901"/>
              <a:ext cx="52388" cy="52388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0 w 13"/>
                <a:gd name="T5" fmla="*/ 7 h 13"/>
                <a:gd name="T6" fmla="*/ 6 w 13"/>
                <a:gd name="T7" fmla="*/ 13 h 13"/>
                <a:gd name="T8" fmla="*/ 13 w 13"/>
                <a:gd name="T9" fmla="*/ 8 h 13"/>
                <a:gd name="T10" fmla="*/ 13 w 13"/>
                <a:gd name="T11" fmla="*/ 6 h 13"/>
                <a:gd name="T12" fmla="*/ 6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3" y="13"/>
                    <a:pt x="6" y="13"/>
                  </a:cubicBezTo>
                  <a:cubicBezTo>
                    <a:pt x="10" y="13"/>
                    <a:pt x="12" y="11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rgbClr val="3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ŝļide">
              <a:extLst>
                <a:ext uri="{FF2B5EF4-FFF2-40B4-BE49-F238E27FC236}">
                  <a16:creationId xmlns:a16="http://schemas.microsoft.com/office/drawing/2014/main" id="{81ABDF87-1647-4358-86FF-630830D897C6}"/>
                </a:ext>
              </a:extLst>
            </p:cNvPr>
            <p:cNvSpPr/>
            <p:nvPr/>
          </p:nvSpPr>
          <p:spPr bwMode="auto">
            <a:xfrm>
              <a:off x="4602164" y="4124326"/>
              <a:ext cx="566738" cy="100013"/>
            </a:xfrm>
            <a:custGeom>
              <a:avLst/>
              <a:gdLst>
                <a:gd name="T0" fmla="*/ 141 w 141"/>
                <a:gd name="T1" fmla="*/ 0 h 25"/>
                <a:gd name="T2" fmla="*/ 134 w 141"/>
                <a:gd name="T3" fmla="*/ 16 h 25"/>
                <a:gd name="T4" fmla="*/ 117 w 141"/>
                <a:gd name="T5" fmla="*/ 23 h 25"/>
                <a:gd name="T6" fmla="*/ 23 w 141"/>
                <a:gd name="T7" fmla="*/ 23 h 25"/>
                <a:gd name="T8" fmla="*/ 6 w 141"/>
                <a:gd name="T9" fmla="*/ 16 h 25"/>
                <a:gd name="T10" fmla="*/ 1 w 141"/>
                <a:gd name="T11" fmla="*/ 6 h 25"/>
                <a:gd name="T12" fmla="*/ 0 w 141"/>
                <a:gd name="T13" fmla="*/ 7 h 25"/>
                <a:gd name="T14" fmla="*/ 23 w 141"/>
                <a:gd name="T15" fmla="*/ 25 h 25"/>
                <a:gd name="T16" fmla="*/ 26 w 141"/>
                <a:gd name="T17" fmla="*/ 25 h 25"/>
                <a:gd name="T18" fmla="*/ 115 w 141"/>
                <a:gd name="T19" fmla="*/ 25 h 25"/>
                <a:gd name="T20" fmla="*/ 117 w 141"/>
                <a:gd name="T21" fmla="*/ 25 h 25"/>
                <a:gd name="T22" fmla="*/ 141 w 141"/>
                <a:gd name="T23" fmla="*/ 1 h 25"/>
                <a:gd name="T24" fmla="*/ 141 w 1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25">
                  <a:moveTo>
                    <a:pt x="141" y="0"/>
                  </a:moveTo>
                  <a:cubicBezTo>
                    <a:pt x="141" y="6"/>
                    <a:pt x="138" y="12"/>
                    <a:pt x="134" y="16"/>
                  </a:cubicBezTo>
                  <a:cubicBezTo>
                    <a:pt x="130" y="21"/>
                    <a:pt x="124" y="23"/>
                    <a:pt x="117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23"/>
                    <a:pt x="10" y="21"/>
                    <a:pt x="6" y="16"/>
                  </a:cubicBezTo>
                  <a:cubicBezTo>
                    <a:pt x="4" y="13"/>
                    <a:pt x="2" y="10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7"/>
                    <a:pt x="12" y="25"/>
                    <a:pt x="23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30" y="25"/>
                    <a:pt x="141" y="15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rgbClr val="3065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ṥľiďe">
              <a:extLst>
                <a:ext uri="{FF2B5EF4-FFF2-40B4-BE49-F238E27FC236}">
                  <a16:creationId xmlns:a16="http://schemas.microsoft.com/office/drawing/2014/main" id="{A3374899-0BED-473F-A1EA-8D63309405CC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309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Slïḓê">
              <a:extLst>
                <a:ext uri="{FF2B5EF4-FFF2-40B4-BE49-F238E27FC236}">
                  <a16:creationId xmlns:a16="http://schemas.microsoft.com/office/drawing/2014/main" id="{44EBE188-7E0B-42E9-9083-581F3AB6F978}"/>
                </a:ext>
              </a:extLst>
            </p:cNvPr>
            <p:cNvSpPr/>
            <p:nvPr/>
          </p:nvSpPr>
          <p:spPr bwMode="auto">
            <a:xfrm>
              <a:off x="5076826" y="4470401"/>
              <a:ext cx="1055688" cy="1054100"/>
            </a:xfrm>
            <a:custGeom>
              <a:avLst/>
              <a:gdLst>
                <a:gd name="T0" fmla="*/ 665 w 665"/>
                <a:gd name="T1" fmla="*/ 0 h 664"/>
                <a:gd name="T2" fmla="*/ 0 w 665"/>
                <a:gd name="T3" fmla="*/ 664 h 664"/>
                <a:gd name="T4" fmla="*/ 69 w 665"/>
                <a:gd name="T5" fmla="*/ 664 h 664"/>
                <a:gd name="T6" fmla="*/ 665 w 665"/>
                <a:gd name="T7" fmla="*/ 69 h 664"/>
                <a:gd name="T8" fmla="*/ 665 w 665"/>
                <a:gd name="T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664">
                  <a:moveTo>
                    <a:pt x="665" y="0"/>
                  </a:moveTo>
                  <a:lnTo>
                    <a:pt x="0" y="664"/>
                  </a:lnTo>
                  <a:lnTo>
                    <a:pt x="69" y="664"/>
                  </a:lnTo>
                  <a:lnTo>
                    <a:pt x="665" y="69"/>
                  </a:lnTo>
                  <a:lnTo>
                    <a:pt x="6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sļïḓe">
              <a:extLst>
                <a:ext uri="{FF2B5EF4-FFF2-40B4-BE49-F238E27FC236}">
                  <a16:creationId xmlns:a16="http://schemas.microsoft.com/office/drawing/2014/main" id="{90EE7917-3AE6-423E-9D35-0B627B76191A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52388"/>
            </a:xfrm>
            <a:custGeom>
              <a:avLst/>
              <a:gdLst>
                <a:gd name="T0" fmla="*/ 103 w 110"/>
                <a:gd name="T1" fmla="*/ 13 h 13"/>
                <a:gd name="T2" fmla="*/ 7 w 110"/>
                <a:gd name="T3" fmla="*/ 13 h 13"/>
                <a:gd name="T4" fmla="*/ 0 w 110"/>
                <a:gd name="T5" fmla="*/ 7 h 13"/>
                <a:gd name="T6" fmla="*/ 7 w 110"/>
                <a:gd name="T7" fmla="*/ 0 h 13"/>
                <a:gd name="T8" fmla="*/ 103 w 110"/>
                <a:gd name="T9" fmla="*/ 0 h 13"/>
                <a:gd name="T10" fmla="*/ 110 w 110"/>
                <a:gd name="T11" fmla="*/ 7 h 13"/>
                <a:gd name="T12" fmla="*/ 103 w 11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3">
                  <a:moveTo>
                    <a:pt x="10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0"/>
                    <a:pt x="110" y="3"/>
                    <a:pt x="110" y="7"/>
                  </a:cubicBezTo>
                  <a:cubicBezTo>
                    <a:pt x="110" y="10"/>
                    <a:pt x="107" y="13"/>
                    <a:pt x="103" y="13"/>
                  </a:cubicBezTo>
                  <a:close/>
                </a:path>
              </a:pathLst>
            </a:custGeom>
            <a:solidFill>
              <a:srgbClr val="D4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ṥľîďé">
              <a:extLst>
                <a:ext uri="{FF2B5EF4-FFF2-40B4-BE49-F238E27FC236}">
                  <a16:creationId xmlns:a16="http://schemas.microsoft.com/office/drawing/2014/main" id="{E9ED507F-BCD9-404D-A354-A67A14EA9A1F}"/>
                </a:ext>
              </a:extLst>
            </p:cNvPr>
            <p:cNvSpPr/>
            <p:nvPr/>
          </p:nvSpPr>
          <p:spPr bwMode="auto">
            <a:xfrm>
              <a:off x="5064126" y="5468938"/>
              <a:ext cx="444500" cy="28575"/>
            </a:xfrm>
            <a:custGeom>
              <a:avLst/>
              <a:gdLst>
                <a:gd name="T0" fmla="*/ 7 w 110"/>
                <a:gd name="T1" fmla="*/ 1 h 7"/>
                <a:gd name="T2" fmla="*/ 103 w 110"/>
                <a:gd name="T3" fmla="*/ 1 h 7"/>
                <a:gd name="T4" fmla="*/ 110 w 110"/>
                <a:gd name="T5" fmla="*/ 7 h 7"/>
                <a:gd name="T6" fmla="*/ 110 w 110"/>
                <a:gd name="T7" fmla="*/ 7 h 7"/>
                <a:gd name="T8" fmla="*/ 103 w 110"/>
                <a:gd name="T9" fmla="*/ 0 h 7"/>
                <a:gd name="T10" fmla="*/ 7 w 110"/>
                <a:gd name="T11" fmla="*/ 0 h 7"/>
                <a:gd name="T12" fmla="*/ 0 w 110"/>
                <a:gd name="T13" fmla="*/ 7 h 7"/>
                <a:gd name="T14" fmla="*/ 0 w 110"/>
                <a:gd name="T15" fmla="*/ 7 h 7"/>
                <a:gd name="T16" fmla="*/ 7 w 110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">
                  <a:moveTo>
                    <a:pt x="7" y="1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7" y="1"/>
                    <a:pt x="110" y="4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3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ŝlîḋe">
              <a:extLst>
                <a:ext uri="{FF2B5EF4-FFF2-40B4-BE49-F238E27FC236}">
                  <a16:creationId xmlns:a16="http://schemas.microsoft.com/office/drawing/2014/main" id="{EEA6135B-EC6B-46ED-A77A-B427D2C28E4F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177800"/>
            </a:xfrm>
            <a:custGeom>
              <a:avLst/>
              <a:gdLst>
                <a:gd name="T0" fmla="*/ 0 w 260"/>
                <a:gd name="T1" fmla="*/ 0 h 44"/>
                <a:gd name="T2" fmla="*/ 0 w 260"/>
                <a:gd name="T3" fmla="*/ 18 h 44"/>
                <a:gd name="T4" fmla="*/ 26 w 260"/>
                <a:gd name="T5" fmla="*/ 44 h 44"/>
                <a:gd name="T6" fmla="*/ 234 w 260"/>
                <a:gd name="T7" fmla="*/ 44 h 44"/>
                <a:gd name="T8" fmla="*/ 260 w 260"/>
                <a:gd name="T9" fmla="*/ 18 h 44"/>
                <a:gd name="T10" fmla="*/ 260 w 260"/>
                <a:gd name="T11" fmla="*/ 0 h 44"/>
                <a:gd name="T12" fmla="*/ 0 w 260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44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33"/>
                    <a:pt x="12" y="44"/>
                    <a:pt x="26" y="44"/>
                  </a:cubicBezTo>
                  <a:cubicBezTo>
                    <a:pt x="234" y="44"/>
                    <a:pt x="234" y="44"/>
                    <a:pt x="234" y="44"/>
                  </a:cubicBezTo>
                  <a:cubicBezTo>
                    <a:pt x="248" y="44"/>
                    <a:pt x="260" y="33"/>
                    <a:pt x="260" y="18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B3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ṡlíḍé">
              <a:extLst>
                <a:ext uri="{FF2B5EF4-FFF2-40B4-BE49-F238E27FC236}">
                  <a16:creationId xmlns:a16="http://schemas.microsoft.com/office/drawing/2014/main" id="{28BAD2DB-B7EA-469E-8D79-E79AEBDE145F}"/>
                </a:ext>
              </a:extLst>
            </p:cNvPr>
            <p:cNvSpPr/>
            <p:nvPr/>
          </p:nvSpPr>
          <p:spPr bwMode="auto">
            <a:xfrm>
              <a:off x="4384676" y="2425701"/>
              <a:ext cx="1760538" cy="177800"/>
            </a:xfrm>
            <a:custGeom>
              <a:avLst/>
              <a:gdLst>
                <a:gd name="T0" fmla="*/ 94 w 437"/>
                <a:gd name="T1" fmla="*/ 0 h 44"/>
                <a:gd name="T2" fmla="*/ 42 w 437"/>
                <a:gd name="T3" fmla="*/ 0 h 44"/>
                <a:gd name="T4" fmla="*/ 0 w 437"/>
                <a:gd name="T5" fmla="*/ 42 h 44"/>
                <a:gd name="T6" fmla="*/ 0 w 437"/>
                <a:gd name="T7" fmla="*/ 44 h 44"/>
                <a:gd name="T8" fmla="*/ 42 w 437"/>
                <a:gd name="T9" fmla="*/ 2 h 44"/>
                <a:gd name="T10" fmla="*/ 94 w 437"/>
                <a:gd name="T11" fmla="*/ 2 h 44"/>
                <a:gd name="T12" fmla="*/ 94 w 437"/>
                <a:gd name="T13" fmla="*/ 0 h 44"/>
                <a:gd name="T14" fmla="*/ 406 w 437"/>
                <a:gd name="T15" fmla="*/ 0 h 44"/>
                <a:gd name="T16" fmla="*/ 354 w 437"/>
                <a:gd name="T17" fmla="*/ 0 h 44"/>
                <a:gd name="T18" fmla="*/ 354 w 437"/>
                <a:gd name="T19" fmla="*/ 2 h 44"/>
                <a:gd name="T20" fmla="*/ 406 w 437"/>
                <a:gd name="T21" fmla="*/ 2 h 44"/>
                <a:gd name="T22" fmla="*/ 436 w 437"/>
                <a:gd name="T23" fmla="*/ 15 h 44"/>
                <a:gd name="T24" fmla="*/ 437 w 437"/>
                <a:gd name="T25" fmla="*/ 14 h 44"/>
                <a:gd name="T26" fmla="*/ 406 w 437"/>
                <a:gd name="T2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7" h="44">
                  <a:moveTo>
                    <a:pt x="9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1"/>
                    <a:pt x="19" y="2"/>
                    <a:pt x="42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406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54" y="2"/>
                    <a:pt x="354" y="2"/>
                    <a:pt x="354" y="2"/>
                  </a:cubicBezTo>
                  <a:cubicBezTo>
                    <a:pt x="406" y="2"/>
                    <a:pt x="406" y="2"/>
                    <a:pt x="406" y="2"/>
                  </a:cubicBezTo>
                  <a:cubicBezTo>
                    <a:pt x="418" y="2"/>
                    <a:pt x="429" y="7"/>
                    <a:pt x="436" y="15"/>
                  </a:cubicBezTo>
                  <a:cubicBezTo>
                    <a:pt x="436" y="15"/>
                    <a:pt x="437" y="15"/>
                    <a:pt x="437" y="14"/>
                  </a:cubicBezTo>
                  <a:cubicBezTo>
                    <a:pt x="429" y="6"/>
                    <a:pt x="418" y="0"/>
                    <a:pt x="406" y="0"/>
                  </a:cubicBezTo>
                </a:path>
              </a:pathLst>
            </a:custGeom>
            <a:solidFill>
              <a:srgbClr val="40E6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ṡļiďé">
              <a:extLst>
                <a:ext uri="{FF2B5EF4-FFF2-40B4-BE49-F238E27FC236}">
                  <a16:creationId xmlns:a16="http://schemas.microsoft.com/office/drawing/2014/main" id="{5F8BBC04-B5EC-448E-BCA5-D1E6A45E3792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solidFill>
              <a:srgbClr val="546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ṣľíďé">
              <a:extLst>
                <a:ext uri="{FF2B5EF4-FFF2-40B4-BE49-F238E27FC236}">
                  <a16:creationId xmlns:a16="http://schemas.microsoft.com/office/drawing/2014/main" id="{6A849341-2B6D-43B3-B273-028C1A096BA4}"/>
                </a:ext>
              </a:extLst>
            </p:cNvPr>
            <p:cNvSpPr/>
            <p:nvPr/>
          </p:nvSpPr>
          <p:spPr bwMode="auto">
            <a:xfrm>
              <a:off x="4762501" y="2425701"/>
              <a:ext cx="1047750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ṥ1îḋé">
              <a:extLst>
                <a:ext uri="{FF2B5EF4-FFF2-40B4-BE49-F238E27FC236}">
                  <a16:creationId xmlns:a16="http://schemas.microsoft.com/office/drawing/2014/main" id="{3B985A50-B1AF-4192-AB53-9863E99A52C7}"/>
                </a:ext>
              </a:extLst>
            </p:cNvPr>
            <p:cNvSpPr/>
            <p:nvPr/>
          </p:nvSpPr>
          <p:spPr bwMode="auto">
            <a:xfrm>
              <a:off x="52133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Sļîde">
              <a:extLst>
                <a:ext uri="{FF2B5EF4-FFF2-40B4-BE49-F238E27FC236}">
                  <a16:creationId xmlns:a16="http://schemas.microsoft.com/office/drawing/2014/main" id="{F6556B17-97EF-439E-803E-2982BE18497B}"/>
                </a:ext>
              </a:extLst>
            </p:cNvPr>
            <p:cNvSpPr/>
            <p:nvPr/>
          </p:nvSpPr>
          <p:spPr bwMode="auto">
            <a:xfrm>
              <a:off x="50482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ṡḻiḓè">
              <a:extLst>
                <a:ext uri="{FF2B5EF4-FFF2-40B4-BE49-F238E27FC236}">
                  <a16:creationId xmlns:a16="http://schemas.microsoft.com/office/drawing/2014/main" id="{6428EC73-8B80-489D-BF94-3D0B4DFA6747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$ḷiḋè">
              <a:extLst>
                <a:ext uri="{FF2B5EF4-FFF2-40B4-BE49-F238E27FC236}">
                  <a16:creationId xmlns:a16="http://schemas.microsoft.com/office/drawing/2014/main" id="{563730C7-1FEA-461B-9CA1-82018AB719BE}"/>
                </a:ext>
              </a:extLst>
            </p:cNvPr>
            <p:cNvSpPr/>
            <p:nvPr/>
          </p:nvSpPr>
          <p:spPr bwMode="auto">
            <a:xfrm>
              <a:off x="4883151" y="45545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ŝļïḋè">
              <a:extLst>
                <a:ext uri="{FF2B5EF4-FFF2-40B4-BE49-F238E27FC236}">
                  <a16:creationId xmlns:a16="http://schemas.microsoft.com/office/drawing/2014/main" id="{F76CB22B-6803-4676-8A98-8202EC829E06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ṧḷîďé">
              <a:extLst>
                <a:ext uri="{FF2B5EF4-FFF2-40B4-BE49-F238E27FC236}">
                  <a16:creationId xmlns:a16="http://schemas.microsoft.com/office/drawing/2014/main" id="{814FCB0C-B3C5-4883-A505-5A0CFCA801E2}"/>
                </a:ext>
              </a:extLst>
            </p:cNvPr>
            <p:cNvSpPr/>
            <p:nvPr/>
          </p:nvSpPr>
          <p:spPr bwMode="auto">
            <a:xfrm>
              <a:off x="4883151" y="52149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ṣlïḑè">
              <a:extLst>
                <a:ext uri="{FF2B5EF4-FFF2-40B4-BE49-F238E27FC236}">
                  <a16:creationId xmlns:a16="http://schemas.microsoft.com/office/drawing/2014/main" id="{EF334C78-5225-408A-85F0-24F662D65C78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šlíḍé">
              <a:extLst>
                <a:ext uri="{FF2B5EF4-FFF2-40B4-BE49-F238E27FC236}">
                  <a16:creationId xmlns:a16="http://schemas.microsoft.com/office/drawing/2014/main" id="{744006D2-2E20-4107-8D94-517400F36B61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śḻiḓé">
              <a:extLst>
                <a:ext uri="{FF2B5EF4-FFF2-40B4-BE49-F238E27FC236}">
                  <a16:creationId xmlns:a16="http://schemas.microsoft.com/office/drawing/2014/main" id="{E76A03C8-8513-4666-8D26-450EEC3B936B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ṥľîďè">
              <a:extLst>
                <a:ext uri="{FF2B5EF4-FFF2-40B4-BE49-F238E27FC236}">
                  <a16:creationId xmlns:a16="http://schemas.microsoft.com/office/drawing/2014/main" id="{70E67600-8C31-4E23-8CE0-51161EA7E629}"/>
                </a:ext>
              </a:extLst>
            </p:cNvPr>
            <p:cNvSpPr/>
            <p:nvPr/>
          </p:nvSpPr>
          <p:spPr bwMode="auto">
            <a:xfrm>
              <a:off x="4552951" y="48847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šḷíḍè">
              <a:extLst>
                <a:ext uri="{FF2B5EF4-FFF2-40B4-BE49-F238E27FC236}">
                  <a16:creationId xmlns:a16="http://schemas.microsoft.com/office/drawing/2014/main" id="{E7A7718C-B4E9-45EC-B139-B39C94B0A279}"/>
                </a:ext>
              </a:extLst>
            </p:cNvPr>
            <p:cNvSpPr/>
            <p:nvPr/>
          </p:nvSpPr>
          <p:spPr bwMode="auto">
            <a:xfrm>
              <a:off x="4384676" y="5049838"/>
              <a:ext cx="168275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sľide">
              <a:extLst>
                <a:ext uri="{FF2B5EF4-FFF2-40B4-BE49-F238E27FC236}">
                  <a16:creationId xmlns:a16="http://schemas.microsoft.com/office/drawing/2014/main" id="{15AC7410-EB62-4576-8AC2-4A818924BBB9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ŝḷídè">
              <a:extLst>
                <a:ext uri="{FF2B5EF4-FFF2-40B4-BE49-F238E27FC236}">
                  <a16:creationId xmlns:a16="http://schemas.microsoft.com/office/drawing/2014/main" id="{04685906-A6AE-40B0-892B-9D17A87BBAAB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$ľiḋê">
              <a:extLst>
                <a:ext uri="{FF2B5EF4-FFF2-40B4-BE49-F238E27FC236}">
                  <a16:creationId xmlns:a16="http://schemas.microsoft.com/office/drawing/2014/main" id="{170CE636-A32D-4F41-B45F-9E87BE64C0E5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sḻiḓè">
              <a:extLst>
                <a:ext uri="{FF2B5EF4-FFF2-40B4-BE49-F238E27FC236}">
                  <a16:creationId xmlns:a16="http://schemas.microsoft.com/office/drawing/2014/main" id="{AE10AB8E-175D-4AB3-98D3-2910043A7099}"/>
                </a:ext>
              </a:extLst>
            </p:cNvPr>
            <p:cNvSpPr/>
            <p:nvPr/>
          </p:nvSpPr>
          <p:spPr bwMode="auto">
            <a:xfrm>
              <a:off x="4883151" y="5049838"/>
              <a:ext cx="165100" cy="16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ṡļïďé">
              <a:extLst>
                <a:ext uri="{FF2B5EF4-FFF2-40B4-BE49-F238E27FC236}">
                  <a16:creationId xmlns:a16="http://schemas.microsoft.com/office/drawing/2014/main" id="{C2C04AB2-4F6F-462F-9EDF-AD9730524039}"/>
                </a:ext>
              </a:extLst>
            </p:cNvPr>
            <p:cNvSpPr/>
            <p:nvPr/>
          </p:nvSpPr>
          <p:spPr bwMode="auto">
            <a:xfrm>
              <a:off x="5048251" y="50498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ŝľiďè">
              <a:extLst>
                <a:ext uri="{FF2B5EF4-FFF2-40B4-BE49-F238E27FC236}">
                  <a16:creationId xmlns:a16="http://schemas.microsoft.com/office/drawing/2014/main" id="{08243B2E-F782-4816-A09F-062C7C3CBB6E}"/>
                </a:ext>
              </a:extLst>
            </p:cNvPr>
            <p:cNvSpPr/>
            <p:nvPr/>
          </p:nvSpPr>
          <p:spPr bwMode="auto">
            <a:xfrm>
              <a:off x="5048251" y="4719638"/>
              <a:ext cx="165100" cy="165100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ṩlîďe">
              <a:extLst>
                <a:ext uri="{FF2B5EF4-FFF2-40B4-BE49-F238E27FC236}">
                  <a16:creationId xmlns:a16="http://schemas.microsoft.com/office/drawing/2014/main" id="{6E05F593-462E-4D17-AE3C-1B90FCBEA6C4}"/>
                </a:ext>
              </a:extLst>
            </p:cNvPr>
            <p:cNvSpPr/>
            <p:nvPr/>
          </p:nvSpPr>
          <p:spPr bwMode="auto">
            <a:xfrm>
              <a:off x="5700714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ṩľiḓê">
              <a:extLst>
                <a:ext uri="{FF2B5EF4-FFF2-40B4-BE49-F238E27FC236}">
                  <a16:creationId xmlns:a16="http://schemas.microsoft.com/office/drawing/2014/main" id="{50F8729A-F40B-4E93-A7FC-684347968680}"/>
                </a:ext>
              </a:extLst>
            </p:cNvPr>
            <p:cNvSpPr/>
            <p:nvPr/>
          </p:nvSpPr>
          <p:spPr bwMode="auto">
            <a:xfrm>
              <a:off x="5540376" y="4318001"/>
              <a:ext cx="160338" cy="160338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ŝḷïďè">
              <a:extLst>
                <a:ext uri="{FF2B5EF4-FFF2-40B4-BE49-F238E27FC236}">
                  <a16:creationId xmlns:a16="http://schemas.microsoft.com/office/drawing/2014/main" id="{5AFF82C9-3A0C-4E8F-ADB1-94F3BAEF6E10}"/>
                </a:ext>
              </a:extLst>
            </p:cNvPr>
            <p:cNvSpPr/>
            <p:nvPr/>
          </p:nvSpPr>
          <p:spPr bwMode="auto">
            <a:xfrm>
              <a:off x="6022976" y="4743451"/>
              <a:ext cx="161925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$ľïďé">
              <a:extLst>
                <a:ext uri="{FF2B5EF4-FFF2-40B4-BE49-F238E27FC236}">
                  <a16:creationId xmlns:a16="http://schemas.microsoft.com/office/drawing/2014/main" id="{BF0322B8-69CE-4C0E-BFAC-C2C77B2A4E7E}"/>
                </a:ext>
              </a:extLst>
            </p:cNvPr>
            <p:cNvSpPr/>
            <p:nvPr/>
          </p:nvSpPr>
          <p:spPr bwMode="auto">
            <a:xfrm>
              <a:off x="5218114" y="4478338"/>
              <a:ext cx="160338" cy="161925"/>
            </a:xfrm>
            <a:prstGeom prst="rect">
              <a:avLst/>
            </a:prstGeom>
            <a:solidFill>
              <a:srgbClr val="00C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ṩḷiďè">
              <a:extLst>
                <a:ext uri="{FF2B5EF4-FFF2-40B4-BE49-F238E27FC236}">
                  <a16:creationId xmlns:a16="http://schemas.microsoft.com/office/drawing/2014/main" id="{AB83C15F-F5C9-4AD2-9EC5-F0CA04CFE4D1}"/>
                </a:ext>
              </a:extLst>
            </p:cNvPr>
            <p:cNvSpPr/>
            <p:nvPr/>
          </p:nvSpPr>
          <p:spPr bwMode="auto">
            <a:xfrm>
              <a:off x="5378451" y="4318001"/>
              <a:ext cx="161925" cy="160338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şlidé">
              <a:extLst>
                <a:ext uri="{FF2B5EF4-FFF2-40B4-BE49-F238E27FC236}">
                  <a16:creationId xmlns:a16="http://schemas.microsoft.com/office/drawing/2014/main" id="{37A05A2B-1344-4972-923D-297DC866C17E}"/>
                </a:ext>
              </a:extLst>
            </p:cNvPr>
            <p:cNvSpPr/>
            <p:nvPr/>
          </p:nvSpPr>
          <p:spPr bwMode="auto">
            <a:xfrm>
              <a:off x="5540376" y="4478338"/>
              <a:ext cx="160338" cy="161925"/>
            </a:xfrm>
            <a:prstGeom prst="rect">
              <a:avLst/>
            </a:prstGeom>
            <a:solidFill>
              <a:srgbClr val="00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ṧlïde">
              <a:extLst>
                <a:ext uri="{FF2B5EF4-FFF2-40B4-BE49-F238E27FC236}">
                  <a16:creationId xmlns:a16="http://schemas.microsoft.com/office/drawing/2014/main" id="{BF13B3A4-013F-47C5-9486-5240ABB82890}"/>
                </a:ext>
              </a:extLst>
            </p:cNvPr>
            <p:cNvSpPr/>
            <p:nvPr/>
          </p:nvSpPr>
          <p:spPr bwMode="auto">
            <a:xfrm>
              <a:off x="4883151" y="2482851"/>
              <a:ext cx="495300" cy="60325"/>
            </a:xfrm>
            <a:custGeom>
              <a:avLst/>
              <a:gdLst>
                <a:gd name="T0" fmla="*/ 116 w 123"/>
                <a:gd name="T1" fmla="*/ 15 h 15"/>
                <a:gd name="T2" fmla="*/ 7 w 123"/>
                <a:gd name="T3" fmla="*/ 15 h 15"/>
                <a:gd name="T4" fmla="*/ 0 w 123"/>
                <a:gd name="T5" fmla="*/ 8 h 15"/>
                <a:gd name="T6" fmla="*/ 7 w 123"/>
                <a:gd name="T7" fmla="*/ 0 h 15"/>
                <a:gd name="T8" fmla="*/ 116 w 123"/>
                <a:gd name="T9" fmla="*/ 0 h 15"/>
                <a:gd name="T10" fmla="*/ 123 w 123"/>
                <a:gd name="T11" fmla="*/ 8 h 15"/>
                <a:gd name="T12" fmla="*/ 116 w 12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5">
                  <a:moveTo>
                    <a:pt x="11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0" y="0"/>
                    <a:pt x="123" y="3"/>
                    <a:pt x="123" y="8"/>
                  </a:cubicBezTo>
                  <a:cubicBezTo>
                    <a:pt x="123" y="12"/>
                    <a:pt x="120" y="15"/>
                    <a:pt x="116" y="15"/>
                  </a:cubicBezTo>
                  <a:close/>
                </a:path>
              </a:pathLst>
            </a:custGeom>
            <a:solidFill>
              <a:srgbClr val="1B2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$ļïḑe">
              <a:extLst>
                <a:ext uri="{FF2B5EF4-FFF2-40B4-BE49-F238E27FC236}">
                  <a16:creationId xmlns:a16="http://schemas.microsoft.com/office/drawing/2014/main" id="{5842B885-1C30-4D60-B0A8-23C25AA75FFD}"/>
                </a:ext>
              </a:extLst>
            </p:cNvPr>
            <p:cNvSpPr/>
            <p:nvPr/>
          </p:nvSpPr>
          <p:spPr bwMode="auto">
            <a:xfrm>
              <a:off x="5532439" y="2470151"/>
              <a:ext cx="96838" cy="92075"/>
            </a:xfrm>
            <a:prstGeom prst="ellipse">
              <a:avLst/>
            </a:prstGeom>
            <a:solidFill>
              <a:srgbClr val="1B5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ṧḷiḓé">
              <a:extLst>
                <a:ext uri="{FF2B5EF4-FFF2-40B4-BE49-F238E27FC236}">
                  <a16:creationId xmlns:a16="http://schemas.microsoft.com/office/drawing/2014/main" id="{6A674802-B204-49C5-90F4-5491ADBE6D6D}"/>
                </a:ext>
              </a:extLst>
            </p:cNvPr>
            <p:cNvSpPr/>
            <p:nvPr/>
          </p:nvSpPr>
          <p:spPr bwMode="auto">
            <a:xfrm>
              <a:off x="5543551" y="2478088"/>
              <a:ext cx="73025" cy="76200"/>
            </a:xfrm>
            <a:prstGeom prst="ellipse">
              <a:avLst/>
            </a:prstGeom>
            <a:solidFill>
              <a:srgbClr val="131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sľîdè">
              <a:extLst>
                <a:ext uri="{FF2B5EF4-FFF2-40B4-BE49-F238E27FC236}">
                  <a16:creationId xmlns:a16="http://schemas.microsoft.com/office/drawing/2014/main" id="{2556DC49-9AA0-4B51-B8A2-CF9CAD8B4DD3}"/>
                </a:ext>
              </a:extLst>
            </p:cNvPr>
            <p:cNvSpPr/>
            <p:nvPr/>
          </p:nvSpPr>
          <p:spPr bwMode="auto">
            <a:xfrm>
              <a:off x="5548314" y="2486026"/>
              <a:ext cx="65088" cy="60325"/>
            </a:xfrm>
            <a:prstGeom prst="ellipse">
              <a:avLst/>
            </a:prstGeom>
            <a:solidFill>
              <a:srgbClr val="1312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şļiḋé">
              <a:extLst>
                <a:ext uri="{FF2B5EF4-FFF2-40B4-BE49-F238E27FC236}">
                  <a16:creationId xmlns:a16="http://schemas.microsoft.com/office/drawing/2014/main" id="{D2EB9406-AE8D-4CE7-BF97-91670A87C6EC}"/>
                </a:ext>
              </a:extLst>
            </p:cNvPr>
            <p:cNvSpPr/>
            <p:nvPr/>
          </p:nvSpPr>
          <p:spPr bwMode="auto">
            <a:xfrm>
              <a:off x="5543551" y="2482851"/>
              <a:ext cx="20638" cy="23813"/>
            </a:xfrm>
            <a:custGeom>
              <a:avLst/>
              <a:gdLst>
                <a:gd name="T0" fmla="*/ 4 w 5"/>
                <a:gd name="T1" fmla="*/ 0 h 6"/>
                <a:gd name="T2" fmla="*/ 0 w 5"/>
                <a:gd name="T3" fmla="*/ 4 h 6"/>
                <a:gd name="T4" fmla="*/ 0 w 5"/>
                <a:gd name="T5" fmla="*/ 6 h 6"/>
                <a:gd name="T6" fmla="*/ 5 w 5"/>
                <a:gd name="T7" fmla="*/ 0 h 6"/>
                <a:gd name="T8" fmla="*/ 4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1" y="3"/>
                    <a:pt x="3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39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şļïde">
              <a:extLst>
                <a:ext uri="{FF2B5EF4-FFF2-40B4-BE49-F238E27FC236}">
                  <a16:creationId xmlns:a16="http://schemas.microsoft.com/office/drawing/2014/main" id="{87DF4457-CC0D-4A40-BC90-07E7478622D7}"/>
                </a:ext>
              </a:extLst>
            </p:cNvPr>
            <p:cNvSpPr/>
            <p:nvPr/>
          </p:nvSpPr>
          <p:spPr bwMode="auto">
            <a:xfrm>
              <a:off x="5543551" y="2482851"/>
              <a:ext cx="28575" cy="31750"/>
            </a:xfrm>
            <a:custGeom>
              <a:avLst/>
              <a:gdLst>
                <a:gd name="T0" fmla="*/ 5 w 7"/>
                <a:gd name="T1" fmla="*/ 0 h 8"/>
                <a:gd name="T2" fmla="*/ 0 w 7"/>
                <a:gd name="T3" fmla="*/ 6 h 8"/>
                <a:gd name="T4" fmla="*/ 1 w 7"/>
                <a:gd name="T5" fmla="*/ 8 h 8"/>
                <a:gd name="T6" fmla="*/ 7 w 7"/>
                <a:gd name="T7" fmla="*/ 1 h 8"/>
                <a:gd name="T8" fmla="*/ 5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3" y="1"/>
                    <a:pt x="1" y="3"/>
                    <a:pt x="0" y="6"/>
                  </a:cubicBezTo>
                  <a:cubicBezTo>
                    <a:pt x="0" y="6"/>
                    <a:pt x="1" y="7"/>
                    <a:pt x="1" y="8"/>
                  </a:cubicBezTo>
                  <a:cubicBezTo>
                    <a:pt x="2" y="4"/>
                    <a:pt x="4" y="2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</a:path>
              </a:pathLst>
            </a:custGeom>
            <a:solidFill>
              <a:srgbClr val="323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ṩ1iďê">
              <a:extLst>
                <a:ext uri="{FF2B5EF4-FFF2-40B4-BE49-F238E27FC236}">
                  <a16:creationId xmlns:a16="http://schemas.microsoft.com/office/drawing/2014/main" id="{E2EEACA6-ED3C-40EB-B627-7FAC2D3BECE8}"/>
                </a:ext>
              </a:extLst>
            </p:cNvPr>
            <p:cNvSpPr/>
            <p:nvPr/>
          </p:nvSpPr>
          <p:spPr bwMode="auto">
            <a:xfrm>
              <a:off x="5548314" y="2486026"/>
              <a:ext cx="31750" cy="33338"/>
            </a:xfrm>
            <a:custGeom>
              <a:avLst/>
              <a:gdLst>
                <a:gd name="T0" fmla="*/ 6 w 8"/>
                <a:gd name="T1" fmla="*/ 0 h 8"/>
                <a:gd name="T2" fmla="*/ 0 w 8"/>
                <a:gd name="T3" fmla="*/ 7 h 8"/>
                <a:gd name="T4" fmla="*/ 3 w 8"/>
                <a:gd name="T5" fmla="*/ 8 h 8"/>
                <a:gd name="T6" fmla="*/ 8 w 8"/>
                <a:gd name="T7" fmla="*/ 3 h 8"/>
                <a:gd name="T8" fmla="*/ 6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3" y="1"/>
                    <a:pt x="1" y="3"/>
                    <a:pt x="0" y="7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6" y="8"/>
                    <a:pt x="8" y="6"/>
                    <a:pt x="8" y="3"/>
                  </a:cubicBezTo>
                  <a:cubicBezTo>
                    <a:pt x="8" y="2"/>
                    <a:pt x="7" y="1"/>
                    <a:pt x="6" y="0"/>
                  </a:cubicBezTo>
                </a:path>
              </a:pathLst>
            </a:cu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ṧḷîde">
              <a:extLst>
                <a:ext uri="{FF2B5EF4-FFF2-40B4-BE49-F238E27FC236}">
                  <a16:creationId xmlns:a16="http://schemas.microsoft.com/office/drawing/2014/main" id="{A5708607-26A0-4C82-9280-DE83036DFD51}"/>
                </a:ext>
              </a:extLst>
            </p:cNvPr>
            <p:cNvSpPr/>
            <p:nvPr/>
          </p:nvSpPr>
          <p:spPr bwMode="auto">
            <a:xfrm>
              <a:off x="5584826" y="2498726"/>
              <a:ext cx="15875" cy="20638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ŝlîḋê">
              <a:extLst>
                <a:ext uri="{FF2B5EF4-FFF2-40B4-BE49-F238E27FC236}">
                  <a16:creationId xmlns:a16="http://schemas.microsoft.com/office/drawing/2014/main" id="{7A54FB09-25BB-4A64-925B-211F8932398F}"/>
                </a:ext>
              </a:extLst>
            </p:cNvPr>
            <p:cNvSpPr/>
            <p:nvPr/>
          </p:nvSpPr>
          <p:spPr bwMode="auto">
            <a:xfrm>
              <a:off x="5572126" y="2519363"/>
              <a:ext cx="12700" cy="11113"/>
            </a:xfrm>
            <a:prstGeom prst="ellipse">
              <a:avLst/>
            </a:prstGeom>
            <a:solidFill>
              <a:srgbClr val="3231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ḷîḑe">
              <a:extLst>
                <a:ext uri="{FF2B5EF4-FFF2-40B4-BE49-F238E27FC236}">
                  <a16:creationId xmlns:a16="http://schemas.microsoft.com/office/drawing/2014/main" id="{401D89E6-A368-4A58-A7E4-2EE068BB8086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šḻïḋé">
              <a:extLst>
                <a:ext uri="{FF2B5EF4-FFF2-40B4-BE49-F238E27FC236}">
                  <a16:creationId xmlns:a16="http://schemas.microsoft.com/office/drawing/2014/main" id="{7B3F0B15-16BC-4B2A-874B-F28AB9D952BF}"/>
                </a:ext>
              </a:extLst>
            </p:cNvPr>
            <p:cNvSpPr/>
            <p:nvPr/>
          </p:nvSpPr>
          <p:spPr bwMode="auto">
            <a:xfrm>
              <a:off x="4883151" y="4884738"/>
              <a:ext cx="77788" cy="230188"/>
            </a:xfrm>
            <a:custGeom>
              <a:avLst/>
              <a:gdLst>
                <a:gd name="T0" fmla="*/ 49 w 49"/>
                <a:gd name="T1" fmla="*/ 0 h 145"/>
                <a:gd name="T2" fmla="*/ 0 w 49"/>
                <a:gd name="T3" fmla="*/ 0 h 145"/>
                <a:gd name="T4" fmla="*/ 0 w 49"/>
                <a:gd name="T5" fmla="*/ 104 h 145"/>
                <a:gd name="T6" fmla="*/ 0 w 49"/>
                <a:gd name="T7" fmla="*/ 145 h 145"/>
                <a:gd name="T8" fmla="*/ 0 w 49"/>
                <a:gd name="T9" fmla="*/ 104 h 145"/>
                <a:gd name="T10" fmla="*/ 41 w 49"/>
                <a:gd name="T11" fmla="*/ 104 h 145"/>
                <a:gd name="T12" fmla="*/ 49 w 49"/>
                <a:gd name="T13" fmla="*/ 97 h 145"/>
                <a:gd name="T14" fmla="*/ 49 w 49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45">
                  <a:moveTo>
                    <a:pt x="49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0" y="145"/>
                  </a:lnTo>
                  <a:lnTo>
                    <a:pt x="0" y="104"/>
                  </a:lnTo>
                  <a:lnTo>
                    <a:pt x="41" y="104"/>
                  </a:lnTo>
                  <a:lnTo>
                    <a:pt x="49" y="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şḷïdè">
              <a:extLst>
                <a:ext uri="{FF2B5EF4-FFF2-40B4-BE49-F238E27FC236}">
                  <a16:creationId xmlns:a16="http://schemas.microsoft.com/office/drawing/2014/main" id="{5F3E9E16-0E88-4259-90F7-109BC639244D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ṣlîḍè">
              <a:extLst>
                <a:ext uri="{FF2B5EF4-FFF2-40B4-BE49-F238E27FC236}">
                  <a16:creationId xmlns:a16="http://schemas.microsoft.com/office/drawing/2014/main" id="{FA6F7119-337E-4EDA-8213-68ABD38938BC}"/>
                </a:ext>
              </a:extLst>
            </p:cNvPr>
            <p:cNvSpPr/>
            <p:nvPr/>
          </p:nvSpPr>
          <p:spPr bwMode="auto">
            <a:xfrm>
              <a:off x="4702176" y="4708526"/>
              <a:ext cx="258763" cy="176213"/>
            </a:xfrm>
            <a:custGeom>
              <a:avLst/>
              <a:gdLst>
                <a:gd name="T0" fmla="*/ 114 w 163"/>
                <a:gd name="T1" fmla="*/ 0 h 111"/>
                <a:gd name="T2" fmla="*/ 112 w 163"/>
                <a:gd name="T3" fmla="*/ 0 h 111"/>
                <a:gd name="T4" fmla="*/ 112 w 163"/>
                <a:gd name="T5" fmla="*/ 20 h 111"/>
                <a:gd name="T6" fmla="*/ 91 w 163"/>
                <a:gd name="T7" fmla="*/ 20 h 111"/>
                <a:gd name="T8" fmla="*/ 81 w 163"/>
                <a:gd name="T9" fmla="*/ 30 h 111"/>
                <a:gd name="T10" fmla="*/ 112 w 163"/>
                <a:gd name="T11" fmla="*/ 30 h 111"/>
                <a:gd name="T12" fmla="*/ 112 w 163"/>
                <a:gd name="T13" fmla="*/ 111 h 111"/>
                <a:gd name="T14" fmla="*/ 18 w 163"/>
                <a:gd name="T15" fmla="*/ 111 h 111"/>
                <a:gd name="T16" fmla="*/ 18 w 163"/>
                <a:gd name="T17" fmla="*/ 93 h 111"/>
                <a:gd name="T18" fmla="*/ 0 w 163"/>
                <a:gd name="T19" fmla="*/ 111 h 111"/>
                <a:gd name="T20" fmla="*/ 10 w 163"/>
                <a:gd name="T21" fmla="*/ 111 h 111"/>
                <a:gd name="T22" fmla="*/ 114 w 163"/>
                <a:gd name="T23" fmla="*/ 111 h 111"/>
                <a:gd name="T24" fmla="*/ 163 w 163"/>
                <a:gd name="T25" fmla="*/ 111 h 111"/>
                <a:gd name="T26" fmla="*/ 163 w 163"/>
                <a:gd name="T27" fmla="*/ 7 h 111"/>
                <a:gd name="T28" fmla="*/ 114 w 163"/>
                <a:gd name="T29" fmla="*/ 7 h 111"/>
                <a:gd name="T30" fmla="*/ 114 w 163"/>
                <a:gd name="T3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11">
                  <a:moveTo>
                    <a:pt x="114" y="0"/>
                  </a:moveTo>
                  <a:lnTo>
                    <a:pt x="112" y="0"/>
                  </a:lnTo>
                  <a:lnTo>
                    <a:pt x="112" y="20"/>
                  </a:lnTo>
                  <a:lnTo>
                    <a:pt x="91" y="20"/>
                  </a:lnTo>
                  <a:lnTo>
                    <a:pt x="81" y="30"/>
                  </a:lnTo>
                  <a:lnTo>
                    <a:pt x="112" y="30"/>
                  </a:lnTo>
                  <a:lnTo>
                    <a:pt x="112" y="111"/>
                  </a:lnTo>
                  <a:lnTo>
                    <a:pt x="18" y="111"/>
                  </a:lnTo>
                  <a:lnTo>
                    <a:pt x="18" y="93"/>
                  </a:lnTo>
                  <a:lnTo>
                    <a:pt x="0" y="111"/>
                  </a:lnTo>
                  <a:lnTo>
                    <a:pt x="10" y="111"/>
                  </a:lnTo>
                  <a:lnTo>
                    <a:pt x="114" y="111"/>
                  </a:lnTo>
                  <a:lnTo>
                    <a:pt x="163" y="111"/>
                  </a:lnTo>
                  <a:lnTo>
                    <a:pt x="163" y="7"/>
                  </a:lnTo>
                  <a:lnTo>
                    <a:pt x="114" y="7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ŝḷíḑè">
              <a:extLst>
                <a:ext uri="{FF2B5EF4-FFF2-40B4-BE49-F238E27FC236}">
                  <a16:creationId xmlns:a16="http://schemas.microsoft.com/office/drawing/2014/main" id="{1001CCE7-9787-4821-BD10-894E4DBAA683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şḷïḓê">
              <a:extLst>
                <a:ext uri="{FF2B5EF4-FFF2-40B4-BE49-F238E27FC236}">
                  <a16:creationId xmlns:a16="http://schemas.microsoft.com/office/drawing/2014/main" id="{030E79CE-1D34-48B2-AAB3-67664DE846D0}"/>
                </a:ext>
              </a:extLst>
            </p:cNvPr>
            <p:cNvSpPr/>
            <p:nvPr/>
          </p:nvSpPr>
          <p:spPr bwMode="auto">
            <a:xfrm>
              <a:off x="4948239" y="5038726"/>
              <a:ext cx="12700" cy="11113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7 h 7"/>
                <a:gd name="T6" fmla="*/ 8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śḻïḍe">
              <a:extLst>
                <a:ext uri="{FF2B5EF4-FFF2-40B4-BE49-F238E27FC236}">
                  <a16:creationId xmlns:a16="http://schemas.microsoft.com/office/drawing/2014/main" id="{A9DC1944-A3FF-47B2-A9A7-0F5A0951A045}"/>
                </a:ext>
              </a:extLst>
            </p:cNvPr>
            <p:cNvSpPr/>
            <p:nvPr/>
          </p:nvSpPr>
          <p:spPr bwMode="auto">
            <a:xfrm>
              <a:off x="4654551" y="4341813"/>
              <a:ext cx="306388" cy="542925"/>
            </a:xfrm>
            <a:custGeom>
              <a:avLst/>
              <a:gdLst>
                <a:gd name="T0" fmla="*/ 19 w 76"/>
                <a:gd name="T1" fmla="*/ 64 h 135"/>
                <a:gd name="T2" fmla="*/ 19 w 76"/>
                <a:gd name="T3" fmla="*/ 32 h 135"/>
                <a:gd name="T4" fmla="*/ 56 w 76"/>
                <a:gd name="T5" fmla="*/ 32 h 135"/>
                <a:gd name="T6" fmla="*/ 56 w 76"/>
                <a:gd name="T7" fmla="*/ 64 h 135"/>
                <a:gd name="T8" fmla="*/ 19 w 76"/>
                <a:gd name="T9" fmla="*/ 64 h 135"/>
                <a:gd name="T10" fmla="*/ 66 w 76"/>
                <a:gd name="T11" fmla="*/ 0 h 135"/>
                <a:gd name="T12" fmla="*/ 56 w 76"/>
                <a:gd name="T13" fmla="*/ 10 h 135"/>
                <a:gd name="T14" fmla="*/ 56 w 76"/>
                <a:gd name="T15" fmla="*/ 28 h 135"/>
                <a:gd name="T16" fmla="*/ 19 w 76"/>
                <a:gd name="T17" fmla="*/ 28 h 135"/>
                <a:gd name="T18" fmla="*/ 19 w 76"/>
                <a:gd name="T19" fmla="*/ 10 h 135"/>
                <a:gd name="T20" fmla="*/ 10 w 76"/>
                <a:gd name="T21" fmla="*/ 0 h 135"/>
                <a:gd name="T22" fmla="*/ 0 w 76"/>
                <a:gd name="T23" fmla="*/ 10 h 135"/>
                <a:gd name="T24" fmla="*/ 0 w 76"/>
                <a:gd name="T25" fmla="*/ 135 h 135"/>
                <a:gd name="T26" fmla="*/ 12 w 76"/>
                <a:gd name="T27" fmla="*/ 135 h 135"/>
                <a:gd name="T28" fmla="*/ 19 w 76"/>
                <a:gd name="T29" fmla="*/ 128 h 135"/>
                <a:gd name="T30" fmla="*/ 19 w 76"/>
                <a:gd name="T31" fmla="*/ 103 h 135"/>
                <a:gd name="T32" fmla="*/ 44 w 76"/>
                <a:gd name="T33" fmla="*/ 103 h 135"/>
                <a:gd name="T34" fmla="*/ 48 w 76"/>
                <a:gd name="T35" fmla="*/ 99 h 135"/>
                <a:gd name="T36" fmla="*/ 19 w 76"/>
                <a:gd name="T37" fmla="*/ 99 h 135"/>
                <a:gd name="T38" fmla="*/ 19 w 76"/>
                <a:gd name="T39" fmla="*/ 68 h 135"/>
                <a:gd name="T40" fmla="*/ 56 w 76"/>
                <a:gd name="T41" fmla="*/ 68 h 135"/>
                <a:gd name="T42" fmla="*/ 56 w 76"/>
                <a:gd name="T43" fmla="*/ 91 h 135"/>
                <a:gd name="T44" fmla="*/ 57 w 76"/>
                <a:gd name="T45" fmla="*/ 91 h 135"/>
                <a:gd name="T46" fmla="*/ 57 w 76"/>
                <a:gd name="T47" fmla="*/ 53 h 135"/>
                <a:gd name="T48" fmla="*/ 76 w 76"/>
                <a:gd name="T49" fmla="*/ 53 h 135"/>
                <a:gd name="T50" fmla="*/ 76 w 76"/>
                <a:gd name="T51" fmla="*/ 10 h 135"/>
                <a:gd name="T52" fmla="*/ 66 w 76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35">
                  <a:moveTo>
                    <a:pt x="19" y="64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19" y="64"/>
                    <a:pt x="19" y="64"/>
                    <a:pt x="19" y="64"/>
                  </a:cubicBezTo>
                  <a:moveTo>
                    <a:pt x="66" y="0"/>
                  </a:moveTo>
                  <a:cubicBezTo>
                    <a:pt x="61" y="0"/>
                    <a:pt x="56" y="4"/>
                    <a:pt x="56" y="10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44" y="103"/>
                    <a:pt x="44" y="103"/>
                    <a:pt x="44" y="10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4"/>
                    <a:pt x="71" y="0"/>
                    <a:pt x="66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ľiďe">
              <a:extLst>
                <a:ext uri="{FF2B5EF4-FFF2-40B4-BE49-F238E27FC236}">
                  <a16:creationId xmlns:a16="http://schemas.microsoft.com/office/drawing/2014/main" id="{3DF44666-73C2-435A-B499-78F7728E7F7C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ṧļïďé">
              <a:extLst>
                <a:ext uri="{FF2B5EF4-FFF2-40B4-BE49-F238E27FC236}">
                  <a16:creationId xmlns:a16="http://schemas.microsoft.com/office/drawing/2014/main" id="{DBD52A0F-27AF-496E-B8EF-9FA2906D73EB}"/>
                </a:ext>
              </a:extLst>
            </p:cNvPr>
            <p:cNvSpPr/>
            <p:nvPr/>
          </p:nvSpPr>
          <p:spPr bwMode="auto">
            <a:xfrm>
              <a:off x="4654551" y="5049838"/>
              <a:ext cx="76200" cy="293688"/>
            </a:xfrm>
            <a:custGeom>
              <a:avLst/>
              <a:gdLst>
                <a:gd name="T0" fmla="*/ 40 w 48"/>
                <a:gd name="T1" fmla="*/ 0 h 185"/>
                <a:gd name="T2" fmla="*/ 0 w 48"/>
                <a:gd name="T3" fmla="*/ 0 h 185"/>
                <a:gd name="T4" fmla="*/ 0 w 48"/>
                <a:gd name="T5" fmla="*/ 185 h 185"/>
                <a:gd name="T6" fmla="*/ 48 w 48"/>
                <a:gd name="T7" fmla="*/ 137 h 185"/>
                <a:gd name="T8" fmla="*/ 48 w 48"/>
                <a:gd name="T9" fmla="*/ 104 h 185"/>
                <a:gd name="T10" fmla="*/ 40 w 48"/>
                <a:gd name="T11" fmla="*/ 104 h 185"/>
                <a:gd name="T12" fmla="*/ 40 w 48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85">
                  <a:moveTo>
                    <a:pt x="40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48" y="137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ṣḷídê">
              <a:extLst>
                <a:ext uri="{FF2B5EF4-FFF2-40B4-BE49-F238E27FC236}">
                  <a16:creationId xmlns:a16="http://schemas.microsoft.com/office/drawing/2014/main" id="{624DED03-D01C-4523-BA91-283164D6BFC6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śľíḍè">
              <a:extLst>
                <a:ext uri="{FF2B5EF4-FFF2-40B4-BE49-F238E27FC236}">
                  <a16:creationId xmlns:a16="http://schemas.microsoft.com/office/drawing/2014/main" id="{1C19944A-1138-4C09-8983-0B58F654FC62}"/>
                </a:ext>
              </a:extLst>
            </p:cNvPr>
            <p:cNvSpPr/>
            <p:nvPr/>
          </p:nvSpPr>
          <p:spPr bwMode="auto">
            <a:xfrm>
              <a:off x="4654551" y="5626101"/>
              <a:ext cx="306388" cy="92075"/>
            </a:xfrm>
            <a:custGeom>
              <a:avLst/>
              <a:gdLst>
                <a:gd name="T0" fmla="*/ 48 w 193"/>
                <a:gd name="T1" fmla="*/ 0 h 58"/>
                <a:gd name="T2" fmla="*/ 0 w 193"/>
                <a:gd name="T3" fmla="*/ 0 h 58"/>
                <a:gd name="T4" fmla="*/ 0 w 193"/>
                <a:gd name="T5" fmla="*/ 58 h 58"/>
                <a:gd name="T6" fmla="*/ 48 w 193"/>
                <a:gd name="T7" fmla="*/ 58 h 58"/>
                <a:gd name="T8" fmla="*/ 48 w 193"/>
                <a:gd name="T9" fmla="*/ 0 h 58"/>
                <a:gd name="T10" fmla="*/ 193 w 193"/>
                <a:gd name="T11" fmla="*/ 0 h 58"/>
                <a:gd name="T12" fmla="*/ 142 w 193"/>
                <a:gd name="T13" fmla="*/ 0 h 58"/>
                <a:gd name="T14" fmla="*/ 142 w 193"/>
                <a:gd name="T15" fmla="*/ 58 h 58"/>
                <a:gd name="T16" fmla="*/ 193 w 193"/>
                <a:gd name="T17" fmla="*/ 58 h 58"/>
                <a:gd name="T18" fmla="*/ 193 w 193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8">
                  <a:moveTo>
                    <a:pt x="48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48" y="58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8"/>
                  </a:lnTo>
                  <a:lnTo>
                    <a:pt x="193" y="58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ṧliḍê">
              <a:extLst>
                <a:ext uri="{FF2B5EF4-FFF2-40B4-BE49-F238E27FC236}">
                  <a16:creationId xmlns:a16="http://schemas.microsoft.com/office/drawing/2014/main" id="{27AE16DF-9BB7-4142-99ED-2E8654457715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close/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ŝ1iḓè">
              <a:extLst>
                <a:ext uri="{FF2B5EF4-FFF2-40B4-BE49-F238E27FC236}">
                  <a16:creationId xmlns:a16="http://schemas.microsoft.com/office/drawing/2014/main" id="{E50441DA-7A6D-4672-8AB7-2230C72C1CCC}"/>
                </a:ext>
              </a:extLst>
            </p:cNvPr>
            <p:cNvSpPr/>
            <p:nvPr/>
          </p:nvSpPr>
          <p:spPr bwMode="auto">
            <a:xfrm>
              <a:off x="4654551" y="5618163"/>
              <a:ext cx="306388" cy="7938"/>
            </a:xfrm>
            <a:custGeom>
              <a:avLst/>
              <a:gdLst>
                <a:gd name="T0" fmla="*/ 48 w 193"/>
                <a:gd name="T1" fmla="*/ 0 h 5"/>
                <a:gd name="T2" fmla="*/ 0 w 193"/>
                <a:gd name="T3" fmla="*/ 0 h 5"/>
                <a:gd name="T4" fmla="*/ 0 w 193"/>
                <a:gd name="T5" fmla="*/ 5 h 5"/>
                <a:gd name="T6" fmla="*/ 48 w 193"/>
                <a:gd name="T7" fmla="*/ 5 h 5"/>
                <a:gd name="T8" fmla="*/ 48 w 193"/>
                <a:gd name="T9" fmla="*/ 0 h 5"/>
                <a:gd name="T10" fmla="*/ 193 w 193"/>
                <a:gd name="T11" fmla="*/ 0 h 5"/>
                <a:gd name="T12" fmla="*/ 142 w 193"/>
                <a:gd name="T13" fmla="*/ 0 h 5"/>
                <a:gd name="T14" fmla="*/ 142 w 193"/>
                <a:gd name="T15" fmla="*/ 5 h 5"/>
                <a:gd name="T16" fmla="*/ 193 w 193"/>
                <a:gd name="T17" fmla="*/ 5 h 5"/>
                <a:gd name="T18" fmla="*/ 193 w 193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5">
                  <a:moveTo>
                    <a:pt x="4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8" y="5"/>
                  </a:lnTo>
                  <a:lnTo>
                    <a:pt x="48" y="0"/>
                  </a:lnTo>
                  <a:moveTo>
                    <a:pt x="193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193" y="5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ṣḷîḋê">
              <a:extLst>
                <a:ext uri="{FF2B5EF4-FFF2-40B4-BE49-F238E27FC236}">
                  <a16:creationId xmlns:a16="http://schemas.microsoft.com/office/drawing/2014/main" id="{3F2F2790-19E6-420D-B1F0-5DFEF7314698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6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ṣḻïde">
              <a:extLst>
                <a:ext uri="{FF2B5EF4-FFF2-40B4-BE49-F238E27FC236}">
                  <a16:creationId xmlns:a16="http://schemas.microsoft.com/office/drawing/2014/main" id="{7B61FB5E-F212-47EA-8781-E169FDF240AC}"/>
                </a:ext>
              </a:extLst>
            </p:cNvPr>
            <p:cNvSpPr/>
            <p:nvPr/>
          </p:nvSpPr>
          <p:spPr bwMode="auto">
            <a:xfrm>
              <a:off x="4654551" y="5380038"/>
              <a:ext cx="306388" cy="238125"/>
            </a:xfrm>
            <a:custGeom>
              <a:avLst/>
              <a:gdLst>
                <a:gd name="T0" fmla="*/ 193 w 193"/>
                <a:gd name="T1" fmla="*/ 0 h 150"/>
                <a:gd name="T2" fmla="*/ 165 w 193"/>
                <a:gd name="T3" fmla="*/ 0 h 150"/>
                <a:gd name="T4" fmla="*/ 142 w 193"/>
                <a:gd name="T5" fmla="*/ 23 h 150"/>
                <a:gd name="T6" fmla="*/ 142 w 193"/>
                <a:gd name="T7" fmla="*/ 48 h 150"/>
                <a:gd name="T8" fmla="*/ 119 w 193"/>
                <a:gd name="T9" fmla="*/ 48 h 150"/>
                <a:gd name="T10" fmla="*/ 106 w 193"/>
                <a:gd name="T11" fmla="*/ 58 h 150"/>
                <a:gd name="T12" fmla="*/ 142 w 193"/>
                <a:gd name="T13" fmla="*/ 58 h 150"/>
                <a:gd name="T14" fmla="*/ 142 w 193"/>
                <a:gd name="T15" fmla="*/ 137 h 150"/>
                <a:gd name="T16" fmla="*/ 48 w 193"/>
                <a:gd name="T17" fmla="*/ 137 h 150"/>
                <a:gd name="T18" fmla="*/ 48 w 193"/>
                <a:gd name="T19" fmla="*/ 114 h 150"/>
                <a:gd name="T20" fmla="*/ 0 w 193"/>
                <a:gd name="T21" fmla="*/ 114 h 150"/>
                <a:gd name="T22" fmla="*/ 0 w 193"/>
                <a:gd name="T23" fmla="*/ 150 h 150"/>
                <a:gd name="T24" fmla="*/ 48 w 193"/>
                <a:gd name="T25" fmla="*/ 150 h 150"/>
                <a:gd name="T26" fmla="*/ 48 w 193"/>
                <a:gd name="T27" fmla="*/ 147 h 150"/>
                <a:gd name="T28" fmla="*/ 142 w 193"/>
                <a:gd name="T29" fmla="*/ 147 h 150"/>
                <a:gd name="T30" fmla="*/ 142 w 193"/>
                <a:gd name="T31" fmla="*/ 150 h 150"/>
                <a:gd name="T32" fmla="*/ 193 w 193"/>
                <a:gd name="T33" fmla="*/ 150 h 150"/>
                <a:gd name="T34" fmla="*/ 193 w 193"/>
                <a:gd name="T3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50">
                  <a:moveTo>
                    <a:pt x="193" y="0"/>
                  </a:moveTo>
                  <a:lnTo>
                    <a:pt x="165" y="0"/>
                  </a:lnTo>
                  <a:lnTo>
                    <a:pt x="142" y="23"/>
                  </a:lnTo>
                  <a:lnTo>
                    <a:pt x="142" y="48"/>
                  </a:lnTo>
                  <a:lnTo>
                    <a:pt x="119" y="48"/>
                  </a:lnTo>
                  <a:lnTo>
                    <a:pt x="106" y="58"/>
                  </a:lnTo>
                  <a:lnTo>
                    <a:pt x="142" y="58"/>
                  </a:lnTo>
                  <a:lnTo>
                    <a:pt x="142" y="137"/>
                  </a:lnTo>
                  <a:lnTo>
                    <a:pt x="48" y="137"/>
                  </a:lnTo>
                  <a:lnTo>
                    <a:pt x="48" y="114"/>
                  </a:lnTo>
                  <a:lnTo>
                    <a:pt x="0" y="114"/>
                  </a:lnTo>
                  <a:lnTo>
                    <a:pt x="0" y="150"/>
                  </a:lnTo>
                  <a:lnTo>
                    <a:pt x="48" y="150"/>
                  </a:lnTo>
                  <a:lnTo>
                    <a:pt x="48" y="147"/>
                  </a:lnTo>
                  <a:lnTo>
                    <a:pt x="142" y="147"/>
                  </a:lnTo>
                  <a:lnTo>
                    <a:pt x="142" y="150"/>
                  </a:lnTo>
                  <a:lnTo>
                    <a:pt x="193" y="150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šliḍe">
              <a:extLst>
                <a:ext uri="{FF2B5EF4-FFF2-40B4-BE49-F238E27FC236}">
                  <a16:creationId xmlns:a16="http://schemas.microsoft.com/office/drawing/2014/main" id="{3F45C294-1582-460F-9B7B-097C11ACE24F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277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ṡḷide">
              <a:extLst>
                <a:ext uri="{FF2B5EF4-FFF2-40B4-BE49-F238E27FC236}">
                  <a16:creationId xmlns:a16="http://schemas.microsoft.com/office/drawing/2014/main" id="{98BA9783-6731-47F4-BBAC-50B9D6012FCA}"/>
                </a:ext>
              </a:extLst>
            </p:cNvPr>
            <p:cNvSpPr/>
            <p:nvPr/>
          </p:nvSpPr>
          <p:spPr bwMode="auto">
            <a:xfrm>
              <a:off x="4654551" y="5214938"/>
              <a:ext cx="261938" cy="346075"/>
            </a:xfrm>
            <a:custGeom>
              <a:avLst/>
              <a:gdLst>
                <a:gd name="T0" fmla="*/ 144 w 165"/>
                <a:gd name="T1" fmla="*/ 0 h 218"/>
                <a:gd name="T2" fmla="*/ 142 w 165"/>
                <a:gd name="T3" fmla="*/ 0 h 218"/>
                <a:gd name="T4" fmla="*/ 142 w 165"/>
                <a:gd name="T5" fmla="*/ 61 h 218"/>
                <a:gd name="T6" fmla="*/ 48 w 165"/>
                <a:gd name="T7" fmla="*/ 61 h 218"/>
                <a:gd name="T8" fmla="*/ 48 w 165"/>
                <a:gd name="T9" fmla="*/ 33 h 218"/>
                <a:gd name="T10" fmla="*/ 0 w 165"/>
                <a:gd name="T11" fmla="*/ 81 h 218"/>
                <a:gd name="T12" fmla="*/ 0 w 165"/>
                <a:gd name="T13" fmla="*/ 218 h 218"/>
                <a:gd name="T14" fmla="*/ 48 w 165"/>
                <a:gd name="T15" fmla="*/ 218 h 218"/>
                <a:gd name="T16" fmla="*/ 48 w 165"/>
                <a:gd name="T17" fmla="*/ 162 h 218"/>
                <a:gd name="T18" fmla="*/ 106 w 165"/>
                <a:gd name="T19" fmla="*/ 162 h 218"/>
                <a:gd name="T20" fmla="*/ 119 w 165"/>
                <a:gd name="T21" fmla="*/ 152 h 218"/>
                <a:gd name="T22" fmla="*/ 48 w 165"/>
                <a:gd name="T23" fmla="*/ 152 h 218"/>
                <a:gd name="T24" fmla="*/ 48 w 165"/>
                <a:gd name="T25" fmla="*/ 71 h 218"/>
                <a:gd name="T26" fmla="*/ 142 w 165"/>
                <a:gd name="T27" fmla="*/ 71 h 218"/>
                <a:gd name="T28" fmla="*/ 142 w 165"/>
                <a:gd name="T29" fmla="*/ 127 h 218"/>
                <a:gd name="T30" fmla="*/ 165 w 165"/>
                <a:gd name="T31" fmla="*/ 104 h 218"/>
                <a:gd name="T32" fmla="*/ 144 w 165"/>
                <a:gd name="T33" fmla="*/ 104 h 218"/>
                <a:gd name="T34" fmla="*/ 144 w 165"/>
                <a:gd name="T3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18">
                  <a:moveTo>
                    <a:pt x="144" y="0"/>
                  </a:moveTo>
                  <a:lnTo>
                    <a:pt x="142" y="0"/>
                  </a:lnTo>
                  <a:lnTo>
                    <a:pt x="142" y="61"/>
                  </a:lnTo>
                  <a:lnTo>
                    <a:pt x="48" y="61"/>
                  </a:lnTo>
                  <a:lnTo>
                    <a:pt x="48" y="33"/>
                  </a:lnTo>
                  <a:lnTo>
                    <a:pt x="0" y="81"/>
                  </a:lnTo>
                  <a:lnTo>
                    <a:pt x="0" y="218"/>
                  </a:lnTo>
                  <a:lnTo>
                    <a:pt x="48" y="218"/>
                  </a:lnTo>
                  <a:lnTo>
                    <a:pt x="48" y="162"/>
                  </a:lnTo>
                  <a:lnTo>
                    <a:pt x="106" y="162"/>
                  </a:lnTo>
                  <a:lnTo>
                    <a:pt x="119" y="152"/>
                  </a:lnTo>
                  <a:lnTo>
                    <a:pt x="48" y="152"/>
                  </a:lnTo>
                  <a:lnTo>
                    <a:pt x="48" y="71"/>
                  </a:lnTo>
                  <a:lnTo>
                    <a:pt x="142" y="71"/>
                  </a:lnTo>
                  <a:lnTo>
                    <a:pt x="142" y="127"/>
                  </a:lnTo>
                  <a:lnTo>
                    <a:pt x="165" y="104"/>
                  </a:lnTo>
                  <a:lnTo>
                    <a:pt x="144" y="104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$ľïḍè">
              <a:extLst>
                <a:ext uri="{FF2B5EF4-FFF2-40B4-BE49-F238E27FC236}">
                  <a16:creationId xmlns:a16="http://schemas.microsoft.com/office/drawing/2014/main" id="{288CD0D8-4EC1-48D4-A964-4234EF114C7A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ṥḻîḑè">
              <a:extLst>
                <a:ext uri="{FF2B5EF4-FFF2-40B4-BE49-F238E27FC236}">
                  <a16:creationId xmlns:a16="http://schemas.microsoft.com/office/drawing/2014/main" id="{07870AC4-D122-4F98-9B17-159B012D1F6D}"/>
                </a:ext>
              </a:extLst>
            </p:cNvPr>
            <p:cNvSpPr/>
            <p:nvPr/>
          </p:nvSpPr>
          <p:spPr bwMode="auto">
            <a:xfrm>
              <a:off x="4883151" y="45545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0 w 49"/>
                <a:gd name="T3" fmla="*/ 0 h 104"/>
                <a:gd name="T4" fmla="*/ 0 w 49"/>
                <a:gd name="T5" fmla="*/ 97 h 104"/>
                <a:gd name="T6" fmla="*/ 0 w 49"/>
                <a:gd name="T7" fmla="*/ 104 h 104"/>
                <a:gd name="T8" fmla="*/ 49 w 49"/>
                <a:gd name="T9" fmla="*/ 104 h 104"/>
                <a:gd name="T10" fmla="*/ 49 w 49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š1îḑê">
              <a:extLst>
                <a:ext uri="{FF2B5EF4-FFF2-40B4-BE49-F238E27FC236}">
                  <a16:creationId xmlns:a16="http://schemas.microsoft.com/office/drawing/2014/main" id="{E6C814BA-9413-438E-8949-772737BA2371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şḷidé">
              <a:extLst>
                <a:ext uri="{FF2B5EF4-FFF2-40B4-BE49-F238E27FC236}">
                  <a16:creationId xmlns:a16="http://schemas.microsoft.com/office/drawing/2014/main" id="{C2061A8B-3CF2-4B4F-B963-D2A2528F8FEC}"/>
                </a:ext>
              </a:extLst>
            </p:cNvPr>
            <p:cNvSpPr/>
            <p:nvPr/>
          </p:nvSpPr>
          <p:spPr bwMode="auto">
            <a:xfrm>
              <a:off x="4883151" y="5214938"/>
              <a:ext cx="77788" cy="165100"/>
            </a:xfrm>
            <a:custGeom>
              <a:avLst/>
              <a:gdLst>
                <a:gd name="T0" fmla="*/ 0 w 49"/>
                <a:gd name="T1" fmla="*/ 0 h 104"/>
                <a:gd name="T2" fmla="*/ 0 w 49"/>
                <a:gd name="T3" fmla="*/ 0 h 104"/>
                <a:gd name="T4" fmla="*/ 0 w 49"/>
                <a:gd name="T5" fmla="*/ 0 h 104"/>
                <a:gd name="T6" fmla="*/ 0 w 49"/>
                <a:gd name="T7" fmla="*/ 104 h 104"/>
                <a:gd name="T8" fmla="*/ 21 w 49"/>
                <a:gd name="T9" fmla="*/ 104 h 104"/>
                <a:gd name="T10" fmla="*/ 49 w 49"/>
                <a:gd name="T11" fmla="*/ 104 h 104"/>
                <a:gd name="T12" fmla="*/ 49 w 49"/>
                <a:gd name="T13" fmla="*/ 0 h 104"/>
                <a:gd name="T14" fmla="*/ 0 w 49"/>
                <a:gd name="T15" fmla="*/ 0 h 104"/>
                <a:gd name="T16" fmla="*/ 0 w 49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0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21" y="104"/>
                  </a:lnTo>
                  <a:lnTo>
                    <a:pt x="49" y="104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íṡlïḍè">
              <a:extLst>
                <a:ext uri="{FF2B5EF4-FFF2-40B4-BE49-F238E27FC236}">
                  <a16:creationId xmlns:a16="http://schemas.microsoft.com/office/drawing/2014/main" id="{F2D414C3-81C1-4104-8A2D-820930FD4C63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close/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ṣļîḍê">
              <a:extLst>
                <a:ext uri="{FF2B5EF4-FFF2-40B4-BE49-F238E27FC236}">
                  <a16:creationId xmlns:a16="http://schemas.microsoft.com/office/drawing/2014/main" id="{90C9419E-1C56-4A8F-9067-332B142445E7}"/>
                </a:ext>
              </a:extLst>
            </p:cNvPr>
            <p:cNvSpPr/>
            <p:nvPr/>
          </p:nvSpPr>
          <p:spPr bwMode="auto">
            <a:xfrm>
              <a:off x="4718051" y="4884738"/>
              <a:ext cx="165100" cy="165100"/>
            </a:xfrm>
            <a:custGeom>
              <a:avLst/>
              <a:gdLst>
                <a:gd name="T0" fmla="*/ 8 w 104"/>
                <a:gd name="T1" fmla="*/ 89 h 104"/>
                <a:gd name="T2" fmla="*/ 8 w 104"/>
                <a:gd name="T3" fmla="*/ 10 h 104"/>
                <a:gd name="T4" fmla="*/ 102 w 104"/>
                <a:gd name="T5" fmla="*/ 10 h 104"/>
                <a:gd name="T6" fmla="*/ 102 w 104"/>
                <a:gd name="T7" fmla="*/ 89 h 104"/>
                <a:gd name="T8" fmla="*/ 8 w 104"/>
                <a:gd name="T9" fmla="*/ 89 h 104"/>
                <a:gd name="T10" fmla="*/ 104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99 h 104"/>
                <a:gd name="T20" fmla="*/ 102 w 104"/>
                <a:gd name="T21" fmla="*/ 99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104">
                  <a:moveTo>
                    <a:pt x="8" y="89"/>
                  </a:moveTo>
                  <a:lnTo>
                    <a:pt x="8" y="10"/>
                  </a:lnTo>
                  <a:lnTo>
                    <a:pt x="102" y="10"/>
                  </a:lnTo>
                  <a:lnTo>
                    <a:pt x="102" y="89"/>
                  </a:lnTo>
                  <a:lnTo>
                    <a:pt x="8" y="89"/>
                  </a:lnTo>
                  <a:moveTo>
                    <a:pt x="104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99"/>
                  </a:lnTo>
                  <a:lnTo>
                    <a:pt x="102" y="99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ş1îḍé">
              <a:extLst>
                <a:ext uri="{FF2B5EF4-FFF2-40B4-BE49-F238E27FC236}">
                  <a16:creationId xmlns:a16="http://schemas.microsoft.com/office/drawing/2014/main" id="{DCF02774-0984-42BC-A96E-3CE6A4A31067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ṩlïdé">
              <a:extLst>
                <a:ext uri="{FF2B5EF4-FFF2-40B4-BE49-F238E27FC236}">
                  <a16:creationId xmlns:a16="http://schemas.microsoft.com/office/drawing/2014/main" id="{99A231AC-F22B-4AB6-A859-3620D1CB7453}"/>
                </a:ext>
              </a:extLst>
            </p:cNvPr>
            <p:cNvSpPr/>
            <p:nvPr/>
          </p:nvSpPr>
          <p:spPr bwMode="auto">
            <a:xfrm>
              <a:off x="4654551" y="4884738"/>
              <a:ext cx="63500" cy="165100"/>
            </a:xfrm>
            <a:custGeom>
              <a:avLst/>
              <a:gdLst>
                <a:gd name="T0" fmla="*/ 40 w 40"/>
                <a:gd name="T1" fmla="*/ 0 h 104"/>
                <a:gd name="T2" fmla="*/ 30 w 40"/>
                <a:gd name="T3" fmla="*/ 0 h 104"/>
                <a:gd name="T4" fmla="*/ 0 w 40"/>
                <a:gd name="T5" fmla="*/ 0 h 104"/>
                <a:gd name="T6" fmla="*/ 0 w 40"/>
                <a:gd name="T7" fmla="*/ 104 h 104"/>
                <a:gd name="T8" fmla="*/ 40 w 40"/>
                <a:gd name="T9" fmla="*/ 104 h 104"/>
                <a:gd name="T10" fmla="*/ 40 w 40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04">
                  <a:moveTo>
                    <a:pt x="40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40" y="104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sḷïḓe">
              <a:extLst>
                <a:ext uri="{FF2B5EF4-FFF2-40B4-BE49-F238E27FC236}">
                  <a16:creationId xmlns:a16="http://schemas.microsoft.com/office/drawing/2014/main" id="{E8E10E8D-33BD-4CA8-922A-B2641758A37D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A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şlïḍe">
              <a:extLst>
                <a:ext uri="{FF2B5EF4-FFF2-40B4-BE49-F238E27FC236}">
                  <a16:creationId xmlns:a16="http://schemas.microsoft.com/office/drawing/2014/main" id="{FC6E041B-AB39-42E9-81DF-1C1D095ACE95}"/>
                </a:ext>
              </a:extLst>
            </p:cNvPr>
            <p:cNvSpPr/>
            <p:nvPr/>
          </p:nvSpPr>
          <p:spPr bwMode="auto">
            <a:xfrm>
              <a:off x="4718051" y="5049838"/>
              <a:ext cx="165100" cy="165100"/>
            </a:xfrm>
            <a:custGeom>
              <a:avLst/>
              <a:gdLst>
                <a:gd name="T0" fmla="*/ 104 w 104"/>
                <a:gd name="T1" fmla="*/ 0 h 104"/>
                <a:gd name="T2" fmla="*/ 104 w 104"/>
                <a:gd name="T3" fmla="*/ 0 h 104"/>
                <a:gd name="T4" fmla="*/ 102 w 104"/>
                <a:gd name="T5" fmla="*/ 0 h 104"/>
                <a:gd name="T6" fmla="*/ 102 w 104"/>
                <a:gd name="T7" fmla="*/ 76 h 104"/>
                <a:gd name="T8" fmla="*/ 8 w 104"/>
                <a:gd name="T9" fmla="*/ 76 h 104"/>
                <a:gd name="T10" fmla="*/ 8 w 104"/>
                <a:gd name="T11" fmla="*/ 0 h 104"/>
                <a:gd name="T12" fmla="*/ 0 w 104"/>
                <a:gd name="T13" fmla="*/ 0 h 104"/>
                <a:gd name="T14" fmla="*/ 0 w 104"/>
                <a:gd name="T15" fmla="*/ 104 h 104"/>
                <a:gd name="T16" fmla="*/ 8 w 104"/>
                <a:gd name="T17" fmla="*/ 104 h 104"/>
                <a:gd name="T18" fmla="*/ 8 w 104"/>
                <a:gd name="T19" fmla="*/ 86 h 104"/>
                <a:gd name="T20" fmla="*/ 102 w 104"/>
                <a:gd name="T21" fmla="*/ 86 h 104"/>
                <a:gd name="T22" fmla="*/ 102 w 104"/>
                <a:gd name="T23" fmla="*/ 104 h 104"/>
                <a:gd name="T24" fmla="*/ 104 w 104"/>
                <a:gd name="T25" fmla="*/ 104 h 104"/>
                <a:gd name="T26" fmla="*/ 104 w 104"/>
                <a:gd name="T27" fmla="*/ 104 h 104"/>
                <a:gd name="T28" fmla="*/ 104 w 104"/>
                <a:gd name="T29" fmla="*/ 41 h 104"/>
                <a:gd name="T30" fmla="*/ 104 w 104"/>
                <a:gd name="T3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104" y="0"/>
                  </a:lnTo>
                  <a:lnTo>
                    <a:pt x="102" y="0"/>
                  </a:lnTo>
                  <a:lnTo>
                    <a:pt x="102" y="76"/>
                  </a:lnTo>
                  <a:lnTo>
                    <a:pt x="8" y="76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8" y="104"/>
                  </a:lnTo>
                  <a:lnTo>
                    <a:pt x="8" y="86"/>
                  </a:lnTo>
                  <a:lnTo>
                    <a:pt x="102" y="8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4" y="104"/>
                  </a:lnTo>
                  <a:lnTo>
                    <a:pt x="104" y="4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ṧ1íde">
              <a:extLst>
                <a:ext uri="{FF2B5EF4-FFF2-40B4-BE49-F238E27FC236}">
                  <a16:creationId xmlns:a16="http://schemas.microsoft.com/office/drawing/2014/main" id="{97BB807C-84FE-4ED2-A323-90243A27A76C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9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ṩľiḋé">
              <a:extLst>
                <a:ext uri="{FF2B5EF4-FFF2-40B4-BE49-F238E27FC236}">
                  <a16:creationId xmlns:a16="http://schemas.microsoft.com/office/drawing/2014/main" id="{85F7B8F7-BBAA-47D9-9CE5-47374DBF88C9}"/>
                </a:ext>
              </a:extLst>
            </p:cNvPr>
            <p:cNvSpPr/>
            <p:nvPr/>
          </p:nvSpPr>
          <p:spPr bwMode="auto">
            <a:xfrm>
              <a:off x="4883151" y="5049838"/>
              <a:ext cx="77788" cy="165100"/>
            </a:xfrm>
            <a:custGeom>
              <a:avLst/>
              <a:gdLst>
                <a:gd name="T0" fmla="*/ 49 w 49"/>
                <a:gd name="T1" fmla="*/ 0 h 104"/>
                <a:gd name="T2" fmla="*/ 41 w 49"/>
                <a:gd name="T3" fmla="*/ 0 h 104"/>
                <a:gd name="T4" fmla="*/ 0 w 49"/>
                <a:gd name="T5" fmla="*/ 0 h 104"/>
                <a:gd name="T6" fmla="*/ 0 w 49"/>
                <a:gd name="T7" fmla="*/ 41 h 104"/>
                <a:gd name="T8" fmla="*/ 0 w 49"/>
                <a:gd name="T9" fmla="*/ 104 h 104"/>
                <a:gd name="T10" fmla="*/ 0 w 49"/>
                <a:gd name="T11" fmla="*/ 104 h 104"/>
                <a:gd name="T12" fmla="*/ 49 w 49"/>
                <a:gd name="T13" fmla="*/ 104 h 104"/>
                <a:gd name="T14" fmla="*/ 49 w 49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04">
                  <a:moveTo>
                    <a:pt x="49" y="0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49" y="10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ṧļiďé">
              <a:extLst>
                <a:ext uri="{FF2B5EF4-FFF2-40B4-BE49-F238E27FC236}">
                  <a16:creationId xmlns:a16="http://schemas.microsoft.com/office/drawing/2014/main" id="{A2DA1308-90BE-4472-B573-99784AD60DCB}"/>
                </a:ext>
              </a:extLst>
            </p:cNvPr>
            <p:cNvSpPr/>
            <p:nvPr/>
          </p:nvSpPr>
          <p:spPr bwMode="auto">
            <a:xfrm>
              <a:off x="4552951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ṥlîḓè">
              <a:extLst>
                <a:ext uri="{FF2B5EF4-FFF2-40B4-BE49-F238E27FC236}">
                  <a16:creationId xmlns:a16="http://schemas.microsoft.com/office/drawing/2014/main" id="{260A34D3-0299-46B8-9F2C-C22BB7E6F2E3}"/>
                </a:ext>
              </a:extLst>
            </p:cNvPr>
            <p:cNvSpPr/>
            <p:nvPr/>
          </p:nvSpPr>
          <p:spPr bwMode="auto">
            <a:xfrm>
              <a:off x="4678364" y="4454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ṥḻídé">
              <a:extLst>
                <a:ext uri="{FF2B5EF4-FFF2-40B4-BE49-F238E27FC236}">
                  <a16:creationId xmlns:a16="http://schemas.microsoft.com/office/drawing/2014/main" id="{DDEF1A95-C14F-4B59-B490-D3B56590C65A}"/>
                </a:ext>
              </a:extLst>
            </p:cNvPr>
            <p:cNvSpPr/>
            <p:nvPr/>
          </p:nvSpPr>
          <p:spPr bwMode="auto">
            <a:xfrm>
              <a:off x="4670426" y="4598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ṥļïḑé">
              <a:extLst>
                <a:ext uri="{FF2B5EF4-FFF2-40B4-BE49-F238E27FC236}">
                  <a16:creationId xmlns:a16="http://schemas.microsoft.com/office/drawing/2014/main" id="{41080B00-0B4D-4369-BBD9-496BA340759A}"/>
                </a:ext>
              </a:extLst>
            </p:cNvPr>
            <p:cNvSpPr/>
            <p:nvPr/>
          </p:nvSpPr>
          <p:spPr bwMode="auto">
            <a:xfrm>
              <a:off x="4662489" y="47402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ṧľidé">
              <a:extLst>
                <a:ext uri="{FF2B5EF4-FFF2-40B4-BE49-F238E27FC236}">
                  <a16:creationId xmlns:a16="http://schemas.microsoft.com/office/drawing/2014/main" id="{FE71F155-E573-4892-999E-2951D7E4B449}"/>
                </a:ext>
              </a:extLst>
            </p:cNvPr>
            <p:cNvSpPr/>
            <p:nvPr/>
          </p:nvSpPr>
          <p:spPr bwMode="auto">
            <a:xfrm>
              <a:off x="4649789" y="48847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ḻiḋê">
              <a:extLst>
                <a:ext uri="{FF2B5EF4-FFF2-40B4-BE49-F238E27FC236}">
                  <a16:creationId xmlns:a16="http://schemas.microsoft.com/office/drawing/2014/main" id="{09571DB1-A4AC-43A6-9382-F00B5639A50A}"/>
                </a:ext>
              </a:extLst>
            </p:cNvPr>
            <p:cNvSpPr/>
            <p:nvPr/>
          </p:nvSpPr>
          <p:spPr bwMode="auto">
            <a:xfrm>
              <a:off x="4641851" y="50260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ś1îḑê">
              <a:extLst>
                <a:ext uri="{FF2B5EF4-FFF2-40B4-BE49-F238E27FC236}">
                  <a16:creationId xmlns:a16="http://schemas.microsoft.com/office/drawing/2014/main" id="{020987D0-C0EC-44AA-B7A3-8F9A1A9FFD31}"/>
                </a:ext>
              </a:extLst>
            </p:cNvPr>
            <p:cNvSpPr/>
            <p:nvPr/>
          </p:nvSpPr>
          <p:spPr bwMode="auto">
            <a:xfrm>
              <a:off x="4633914" y="51704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ṩ1ïḓè">
              <a:extLst>
                <a:ext uri="{FF2B5EF4-FFF2-40B4-BE49-F238E27FC236}">
                  <a16:creationId xmlns:a16="http://schemas.microsoft.com/office/drawing/2014/main" id="{0AA4F743-0D36-4038-8D06-81EC77BDC004}"/>
                </a:ext>
              </a:extLst>
            </p:cNvPr>
            <p:cNvSpPr/>
            <p:nvPr/>
          </p:nvSpPr>
          <p:spPr bwMode="auto">
            <a:xfrm>
              <a:off x="4625976" y="5311776"/>
              <a:ext cx="209550" cy="1587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ṡlïḍé">
              <a:extLst>
                <a:ext uri="{FF2B5EF4-FFF2-40B4-BE49-F238E27FC236}">
                  <a16:creationId xmlns:a16="http://schemas.microsoft.com/office/drawing/2014/main" id="{57FF47F8-0ABE-4D9A-9322-F8979EC64C9F}"/>
                </a:ext>
              </a:extLst>
            </p:cNvPr>
            <p:cNvSpPr/>
            <p:nvPr/>
          </p:nvSpPr>
          <p:spPr bwMode="auto">
            <a:xfrm>
              <a:off x="4613276" y="545623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3 w 52"/>
                <a:gd name="T3" fmla="*/ 4 h 4"/>
                <a:gd name="T4" fmla="*/ 1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ŝlïḓe">
              <a:extLst>
                <a:ext uri="{FF2B5EF4-FFF2-40B4-BE49-F238E27FC236}">
                  <a16:creationId xmlns:a16="http://schemas.microsoft.com/office/drawing/2014/main" id="{55608B53-E966-443C-ABAA-C9ABB30FB0FB}"/>
                </a:ext>
              </a:extLst>
            </p:cNvPr>
            <p:cNvSpPr/>
            <p:nvPr/>
          </p:nvSpPr>
          <p:spPr bwMode="auto">
            <a:xfrm>
              <a:off x="4605339" y="5597526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3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Sľîḍé">
              <a:extLst>
                <a:ext uri="{FF2B5EF4-FFF2-40B4-BE49-F238E27FC236}">
                  <a16:creationId xmlns:a16="http://schemas.microsoft.com/office/drawing/2014/main" id="{9B838DC5-F26D-4E38-B8A2-3EC62D96C0C4}"/>
                </a:ext>
              </a:extLst>
            </p:cNvPr>
            <p:cNvSpPr/>
            <p:nvPr/>
          </p:nvSpPr>
          <p:spPr bwMode="auto">
            <a:xfrm>
              <a:off x="4597401" y="5741988"/>
              <a:ext cx="209550" cy="1587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0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FF7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ṥlïďê">
              <a:extLst>
                <a:ext uri="{FF2B5EF4-FFF2-40B4-BE49-F238E27FC236}">
                  <a16:creationId xmlns:a16="http://schemas.microsoft.com/office/drawing/2014/main" id="{959A9377-971B-4F3A-876A-6FBAF5A1ECED}"/>
                </a:ext>
              </a:extLst>
            </p:cNvPr>
            <p:cNvSpPr/>
            <p:nvPr/>
          </p:nvSpPr>
          <p:spPr bwMode="auto">
            <a:xfrm>
              <a:off x="4778376" y="4341813"/>
              <a:ext cx="173038" cy="1541463"/>
            </a:xfrm>
            <a:custGeom>
              <a:avLst/>
              <a:gdLst>
                <a:gd name="T0" fmla="*/ 9 w 43"/>
                <a:gd name="T1" fmla="*/ 383 h 383"/>
                <a:gd name="T2" fmla="*/ 9 w 43"/>
                <a:gd name="T3" fmla="*/ 383 h 383"/>
                <a:gd name="T4" fmla="*/ 0 w 43"/>
                <a:gd name="T5" fmla="*/ 374 h 383"/>
                <a:gd name="T6" fmla="*/ 23 w 43"/>
                <a:gd name="T7" fmla="*/ 10 h 383"/>
                <a:gd name="T8" fmla="*/ 33 w 43"/>
                <a:gd name="T9" fmla="*/ 0 h 383"/>
                <a:gd name="T10" fmla="*/ 42 w 43"/>
                <a:gd name="T11" fmla="*/ 10 h 383"/>
                <a:gd name="T12" fmla="*/ 19 w 43"/>
                <a:gd name="T13" fmla="*/ 374 h 383"/>
                <a:gd name="T14" fmla="*/ 9 w 43"/>
                <a:gd name="T15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83">
                  <a:moveTo>
                    <a:pt x="9" y="383"/>
                  </a:moveTo>
                  <a:cubicBezTo>
                    <a:pt x="9" y="383"/>
                    <a:pt x="9" y="383"/>
                    <a:pt x="9" y="383"/>
                  </a:cubicBezTo>
                  <a:cubicBezTo>
                    <a:pt x="4" y="383"/>
                    <a:pt x="0" y="379"/>
                    <a:pt x="0" y="37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28" y="0"/>
                    <a:pt x="33" y="0"/>
                  </a:cubicBezTo>
                  <a:cubicBezTo>
                    <a:pt x="39" y="0"/>
                    <a:pt x="43" y="4"/>
                    <a:pt x="42" y="10"/>
                  </a:cubicBezTo>
                  <a:cubicBezTo>
                    <a:pt x="19" y="374"/>
                    <a:pt x="19" y="374"/>
                    <a:pt x="19" y="374"/>
                  </a:cubicBezTo>
                  <a:cubicBezTo>
                    <a:pt x="19" y="379"/>
                    <a:pt x="14" y="383"/>
                    <a:pt x="9" y="383"/>
                  </a:cubicBez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$1îde">
              <a:extLst>
                <a:ext uri="{FF2B5EF4-FFF2-40B4-BE49-F238E27FC236}">
                  <a16:creationId xmlns:a16="http://schemas.microsoft.com/office/drawing/2014/main" id="{D6EB2C4C-C74D-4888-BB03-57D8099D7C5D}"/>
                </a:ext>
              </a:extLst>
            </p:cNvPr>
            <p:cNvSpPr/>
            <p:nvPr/>
          </p:nvSpPr>
          <p:spPr bwMode="auto">
            <a:xfrm>
              <a:off x="3698876" y="5122863"/>
              <a:ext cx="531813" cy="527050"/>
            </a:xfrm>
            <a:custGeom>
              <a:avLst/>
              <a:gdLst>
                <a:gd name="T0" fmla="*/ 3 w 132"/>
                <a:gd name="T1" fmla="*/ 131 h 131"/>
                <a:gd name="T2" fmla="*/ 132 w 132"/>
                <a:gd name="T3" fmla="*/ 2 h 131"/>
                <a:gd name="T4" fmla="*/ 129 w 132"/>
                <a:gd name="T5" fmla="*/ 0 h 131"/>
                <a:gd name="T6" fmla="*/ 0 w 132"/>
                <a:gd name="T7" fmla="*/ 129 h 131"/>
                <a:gd name="T8" fmla="*/ 1 w 132"/>
                <a:gd name="T9" fmla="*/ 131 h 131"/>
                <a:gd name="T10" fmla="*/ 3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3" y="131"/>
                  </a:moveTo>
                  <a:cubicBezTo>
                    <a:pt x="132" y="2"/>
                    <a:pt x="132" y="2"/>
                    <a:pt x="132" y="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2" y="131"/>
                    <a:pt x="3" y="131"/>
                    <a:pt x="3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ṣḻïdé">
              <a:extLst>
                <a:ext uri="{FF2B5EF4-FFF2-40B4-BE49-F238E27FC236}">
                  <a16:creationId xmlns:a16="http://schemas.microsoft.com/office/drawing/2014/main" id="{015BDA2A-D365-42C7-91E6-BC0158A37D6B}"/>
                </a:ext>
              </a:extLst>
            </p:cNvPr>
            <p:cNvSpPr/>
            <p:nvPr/>
          </p:nvSpPr>
          <p:spPr bwMode="auto">
            <a:xfrm>
              <a:off x="3763964" y="5167313"/>
              <a:ext cx="482600" cy="482600"/>
            </a:xfrm>
            <a:custGeom>
              <a:avLst/>
              <a:gdLst>
                <a:gd name="T0" fmla="*/ 5 w 120"/>
                <a:gd name="T1" fmla="*/ 119 h 120"/>
                <a:gd name="T2" fmla="*/ 119 w 120"/>
                <a:gd name="T3" fmla="*/ 6 h 120"/>
                <a:gd name="T4" fmla="*/ 120 w 120"/>
                <a:gd name="T5" fmla="*/ 0 h 120"/>
                <a:gd name="T6" fmla="*/ 0 w 120"/>
                <a:gd name="T7" fmla="*/ 120 h 120"/>
                <a:gd name="T8" fmla="*/ 5 w 120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5" y="119"/>
                  </a:moveTo>
                  <a:cubicBezTo>
                    <a:pt x="119" y="6"/>
                    <a:pt x="119" y="6"/>
                    <a:pt x="119" y="6"/>
                  </a:cubicBezTo>
                  <a:cubicBezTo>
                    <a:pt x="119" y="4"/>
                    <a:pt x="119" y="2"/>
                    <a:pt x="12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" y="120"/>
                    <a:pt x="4" y="119"/>
                    <a:pt x="5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śļídé">
              <a:extLst>
                <a:ext uri="{FF2B5EF4-FFF2-40B4-BE49-F238E27FC236}">
                  <a16:creationId xmlns:a16="http://schemas.microsoft.com/office/drawing/2014/main" id="{42F5FDE5-7AA9-4644-B46E-842841CF5014}"/>
                </a:ext>
              </a:extLst>
            </p:cNvPr>
            <p:cNvSpPr/>
            <p:nvPr/>
          </p:nvSpPr>
          <p:spPr bwMode="auto">
            <a:xfrm>
              <a:off x="3836989" y="5246688"/>
              <a:ext cx="401638" cy="398463"/>
            </a:xfrm>
            <a:custGeom>
              <a:avLst/>
              <a:gdLst>
                <a:gd name="T0" fmla="*/ 5 w 100"/>
                <a:gd name="T1" fmla="*/ 99 h 99"/>
                <a:gd name="T2" fmla="*/ 100 w 100"/>
                <a:gd name="T3" fmla="*/ 5 h 99"/>
                <a:gd name="T4" fmla="*/ 100 w 100"/>
                <a:gd name="T5" fmla="*/ 0 h 99"/>
                <a:gd name="T6" fmla="*/ 0 w 100"/>
                <a:gd name="T7" fmla="*/ 99 h 99"/>
                <a:gd name="T8" fmla="*/ 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5" y="99"/>
                  </a:moveTo>
                  <a:cubicBezTo>
                    <a:pt x="100" y="5"/>
                    <a:pt x="100" y="5"/>
                    <a:pt x="100" y="5"/>
                  </a:cubicBezTo>
                  <a:cubicBezTo>
                    <a:pt x="100" y="3"/>
                    <a:pt x="100" y="1"/>
                    <a:pt x="10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" y="99"/>
                    <a:pt x="3" y="99"/>
                    <a:pt x="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îṣļiḋè">
              <a:extLst>
                <a:ext uri="{FF2B5EF4-FFF2-40B4-BE49-F238E27FC236}">
                  <a16:creationId xmlns:a16="http://schemas.microsoft.com/office/drawing/2014/main" id="{8AC02A72-2F2B-4294-8A9E-559BF97B3185}"/>
                </a:ext>
              </a:extLst>
            </p:cNvPr>
            <p:cNvSpPr/>
            <p:nvPr/>
          </p:nvSpPr>
          <p:spPr bwMode="auto">
            <a:xfrm>
              <a:off x="3908426" y="5324476"/>
              <a:ext cx="327025" cy="325438"/>
            </a:xfrm>
            <a:custGeom>
              <a:avLst/>
              <a:gdLst>
                <a:gd name="T0" fmla="*/ 5 w 81"/>
                <a:gd name="T1" fmla="*/ 81 h 81"/>
                <a:gd name="T2" fmla="*/ 81 w 81"/>
                <a:gd name="T3" fmla="*/ 5 h 81"/>
                <a:gd name="T4" fmla="*/ 81 w 81"/>
                <a:gd name="T5" fmla="*/ 0 h 81"/>
                <a:gd name="T6" fmla="*/ 0 w 81"/>
                <a:gd name="T7" fmla="*/ 81 h 81"/>
                <a:gd name="T8" fmla="*/ 5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5" y="81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81" y="3"/>
                    <a:pt x="81" y="1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3" y="81"/>
                    <a:pt x="5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sḻíḍè">
              <a:extLst>
                <a:ext uri="{FF2B5EF4-FFF2-40B4-BE49-F238E27FC236}">
                  <a16:creationId xmlns:a16="http://schemas.microsoft.com/office/drawing/2014/main" id="{8DEBE14A-E5ED-449F-8289-0BCDAD812223}"/>
                </a:ext>
              </a:extLst>
            </p:cNvPr>
            <p:cNvSpPr/>
            <p:nvPr/>
          </p:nvSpPr>
          <p:spPr bwMode="auto">
            <a:xfrm>
              <a:off x="3981451" y="5395913"/>
              <a:ext cx="249238" cy="254000"/>
            </a:xfrm>
            <a:custGeom>
              <a:avLst/>
              <a:gdLst>
                <a:gd name="T0" fmla="*/ 5 w 62"/>
                <a:gd name="T1" fmla="*/ 63 h 63"/>
                <a:gd name="T2" fmla="*/ 62 w 62"/>
                <a:gd name="T3" fmla="*/ 5 h 63"/>
                <a:gd name="T4" fmla="*/ 62 w 62"/>
                <a:gd name="T5" fmla="*/ 0 h 63"/>
                <a:gd name="T6" fmla="*/ 0 w 62"/>
                <a:gd name="T7" fmla="*/ 63 h 63"/>
                <a:gd name="T8" fmla="*/ 5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" y="63"/>
                  </a:moveTo>
                  <a:cubicBezTo>
                    <a:pt x="62" y="5"/>
                    <a:pt x="62" y="5"/>
                    <a:pt x="62" y="5"/>
                  </a:cubicBezTo>
                  <a:cubicBezTo>
                    <a:pt x="62" y="4"/>
                    <a:pt x="62" y="2"/>
                    <a:pt x="62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3" y="63"/>
                    <a:pt x="5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sļíḍe">
              <a:extLst>
                <a:ext uri="{FF2B5EF4-FFF2-40B4-BE49-F238E27FC236}">
                  <a16:creationId xmlns:a16="http://schemas.microsoft.com/office/drawing/2014/main" id="{54CF00F6-9427-48B3-B6B8-21022E695170}"/>
                </a:ext>
              </a:extLst>
            </p:cNvPr>
            <p:cNvSpPr/>
            <p:nvPr/>
          </p:nvSpPr>
          <p:spPr bwMode="auto">
            <a:xfrm>
              <a:off x="4049714" y="5468938"/>
              <a:ext cx="180975" cy="180975"/>
            </a:xfrm>
            <a:custGeom>
              <a:avLst/>
              <a:gdLst>
                <a:gd name="T0" fmla="*/ 5 w 45"/>
                <a:gd name="T1" fmla="*/ 45 h 45"/>
                <a:gd name="T2" fmla="*/ 45 w 45"/>
                <a:gd name="T3" fmla="*/ 5 h 45"/>
                <a:gd name="T4" fmla="*/ 45 w 45"/>
                <a:gd name="T5" fmla="*/ 0 h 45"/>
                <a:gd name="T6" fmla="*/ 0 w 45"/>
                <a:gd name="T7" fmla="*/ 45 h 45"/>
                <a:gd name="T8" fmla="*/ 5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5" y="45"/>
                  </a:moveTo>
                  <a:cubicBezTo>
                    <a:pt x="45" y="5"/>
                    <a:pt x="45" y="5"/>
                    <a:pt x="45" y="5"/>
                  </a:cubicBezTo>
                  <a:cubicBezTo>
                    <a:pt x="45" y="4"/>
                    <a:pt x="45" y="2"/>
                    <a:pt x="45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5"/>
                    <a:pt x="5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ṡļiḍe">
              <a:extLst>
                <a:ext uri="{FF2B5EF4-FFF2-40B4-BE49-F238E27FC236}">
                  <a16:creationId xmlns:a16="http://schemas.microsoft.com/office/drawing/2014/main" id="{409F69B9-33F5-4C43-8E30-5DCCB0E552AA}"/>
                </a:ext>
              </a:extLst>
            </p:cNvPr>
            <p:cNvSpPr/>
            <p:nvPr/>
          </p:nvSpPr>
          <p:spPr bwMode="auto">
            <a:xfrm>
              <a:off x="4162426" y="4921251"/>
              <a:ext cx="80963" cy="796925"/>
            </a:xfrm>
            <a:custGeom>
              <a:avLst/>
              <a:gdLst>
                <a:gd name="T0" fmla="*/ 20 w 20"/>
                <a:gd name="T1" fmla="*/ 198 h 198"/>
                <a:gd name="T2" fmla="*/ 0 w 20"/>
                <a:gd name="T3" fmla="*/ 198 h 198"/>
                <a:gd name="T4" fmla="*/ 0 w 20"/>
                <a:gd name="T5" fmla="*/ 21 h 198"/>
                <a:gd name="T6" fmla="*/ 20 w 20"/>
                <a:gd name="T7" fmla="*/ 0 h 198"/>
                <a:gd name="T8" fmla="*/ 2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20" y="198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śḻïḍe">
              <a:extLst>
                <a:ext uri="{FF2B5EF4-FFF2-40B4-BE49-F238E27FC236}">
                  <a16:creationId xmlns:a16="http://schemas.microsoft.com/office/drawing/2014/main" id="{09CDC331-098C-45D8-9E93-018562061A82}"/>
                </a:ext>
              </a:extLst>
            </p:cNvPr>
            <p:cNvSpPr/>
            <p:nvPr/>
          </p:nvSpPr>
          <p:spPr bwMode="auto">
            <a:xfrm>
              <a:off x="3554414" y="4986338"/>
              <a:ext cx="704850" cy="700088"/>
            </a:xfrm>
            <a:custGeom>
              <a:avLst/>
              <a:gdLst>
                <a:gd name="T0" fmla="*/ 25 w 444"/>
                <a:gd name="T1" fmla="*/ 441 h 441"/>
                <a:gd name="T2" fmla="*/ 0 w 444"/>
                <a:gd name="T3" fmla="*/ 415 h 441"/>
                <a:gd name="T4" fmla="*/ 416 w 444"/>
                <a:gd name="T5" fmla="*/ 0 h 441"/>
                <a:gd name="T6" fmla="*/ 444 w 444"/>
                <a:gd name="T7" fmla="*/ 25 h 441"/>
                <a:gd name="T8" fmla="*/ 25 w 444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441">
                  <a:moveTo>
                    <a:pt x="25" y="441"/>
                  </a:moveTo>
                  <a:lnTo>
                    <a:pt x="0" y="415"/>
                  </a:lnTo>
                  <a:lnTo>
                    <a:pt x="416" y="0"/>
                  </a:lnTo>
                  <a:lnTo>
                    <a:pt x="444" y="25"/>
                  </a:lnTo>
                  <a:lnTo>
                    <a:pt x="25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sľîḋè">
              <a:extLst>
                <a:ext uri="{FF2B5EF4-FFF2-40B4-BE49-F238E27FC236}">
                  <a16:creationId xmlns:a16="http://schemas.microsoft.com/office/drawing/2014/main" id="{72C20500-EB06-4FB5-A692-92D21C4E794D}"/>
                </a:ext>
              </a:extLst>
            </p:cNvPr>
            <p:cNvSpPr/>
            <p:nvPr/>
          </p:nvSpPr>
          <p:spPr bwMode="auto">
            <a:xfrm>
              <a:off x="4202114" y="4884738"/>
              <a:ext cx="85725" cy="833438"/>
            </a:xfrm>
            <a:custGeom>
              <a:avLst/>
              <a:gdLst>
                <a:gd name="T0" fmla="*/ 21 w 21"/>
                <a:gd name="T1" fmla="*/ 207 h 207"/>
                <a:gd name="T2" fmla="*/ 0 w 21"/>
                <a:gd name="T3" fmla="*/ 207 h 207"/>
                <a:gd name="T4" fmla="*/ 0 w 21"/>
                <a:gd name="T5" fmla="*/ 20 h 207"/>
                <a:gd name="T6" fmla="*/ 21 w 21"/>
                <a:gd name="T7" fmla="*/ 0 h 207"/>
                <a:gd name="T8" fmla="*/ 21 w 21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7">
                  <a:moveTo>
                    <a:pt x="21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lnTo>
                    <a:pt x="21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ṡḻîḋê">
              <a:extLst>
                <a:ext uri="{FF2B5EF4-FFF2-40B4-BE49-F238E27FC236}">
                  <a16:creationId xmlns:a16="http://schemas.microsoft.com/office/drawing/2014/main" id="{09E450EE-DF8E-47A4-9393-590B6B4A118D}"/>
                </a:ext>
              </a:extLst>
            </p:cNvPr>
            <p:cNvSpPr/>
            <p:nvPr/>
          </p:nvSpPr>
          <p:spPr bwMode="auto">
            <a:xfrm>
              <a:off x="3429001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slîḓe">
              <a:extLst>
                <a:ext uri="{FF2B5EF4-FFF2-40B4-BE49-F238E27FC236}">
                  <a16:creationId xmlns:a16="http://schemas.microsoft.com/office/drawing/2014/main" id="{B666E8AC-749B-4493-9DE2-F911427BC710}"/>
                </a:ext>
              </a:extLst>
            </p:cNvPr>
            <p:cNvSpPr/>
            <p:nvPr/>
          </p:nvSpPr>
          <p:spPr bwMode="auto">
            <a:xfrm>
              <a:off x="3671888" y="5634038"/>
              <a:ext cx="833438" cy="84138"/>
            </a:xfrm>
            <a:custGeom>
              <a:avLst/>
              <a:gdLst>
                <a:gd name="T0" fmla="*/ 0 w 207"/>
                <a:gd name="T1" fmla="*/ 0 h 21"/>
                <a:gd name="T2" fmla="*/ 0 w 207"/>
                <a:gd name="T3" fmla="*/ 21 h 21"/>
                <a:gd name="T4" fmla="*/ 207 w 207"/>
                <a:gd name="T5" fmla="*/ 21 h 21"/>
                <a:gd name="T6" fmla="*/ 186 w 207"/>
                <a:gd name="T7" fmla="*/ 0 h 21"/>
                <a:gd name="T8" fmla="*/ 0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7" y="21"/>
                    <a:pt x="207" y="21"/>
                    <a:pt x="207" y="21"/>
                  </a:cubicBezTo>
                  <a:cubicBezTo>
                    <a:pt x="207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ṧḻíḓé">
              <a:extLst>
                <a:ext uri="{FF2B5EF4-FFF2-40B4-BE49-F238E27FC236}">
                  <a16:creationId xmlns:a16="http://schemas.microsoft.com/office/drawing/2014/main" id="{F8625084-4DD9-4FB1-8346-DD1937B30DE1}"/>
                </a:ext>
              </a:extLst>
            </p:cNvPr>
            <p:cNvSpPr/>
            <p:nvPr/>
          </p:nvSpPr>
          <p:spPr bwMode="auto">
            <a:xfrm>
              <a:off x="4219576" y="4978401"/>
              <a:ext cx="26988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ṥlîde">
              <a:extLst>
                <a:ext uri="{FF2B5EF4-FFF2-40B4-BE49-F238E27FC236}">
                  <a16:creationId xmlns:a16="http://schemas.microsoft.com/office/drawing/2014/main" id="{2B243EBF-B7AF-4135-814C-F378785DE96D}"/>
                </a:ext>
              </a:extLst>
            </p:cNvPr>
            <p:cNvSpPr/>
            <p:nvPr/>
          </p:nvSpPr>
          <p:spPr bwMode="auto">
            <a:xfrm>
              <a:off x="4219576" y="4981576"/>
              <a:ext cx="26988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ṣḷîḍè">
              <a:extLst>
                <a:ext uri="{FF2B5EF4-FFF2-40B4-BE49-F238E27FC236}">
                  <a16:creationId xmlns:a16="http://schemas.microsoft.com/office/drawing/2014/main" id="{A1E020A2-03A6-4C6A-AAEB-163E20C9FF72}"/>
                </a:ext>
              </a:extLst>
            </p:cNvPr>
            <p:cNvSpPr/>
            <p:nvPr/>
          </p:nvSpPr>
          <p:spPr bwMode="auto">
            <a:xfrm>
              <a:off x="4222751" y="4986338"/>
              <a:ext cx="20638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ṣḷíḋe">
              <a:extLst>
                <a:ext uri="{FF2B5EF4-FFF2-40B4-BE49-F238E27FC236}">
                  <a16:creationId xmlns:a16="http://schemas.microsoft.com/office/drawing/2014/main" id="{658D876F-AE99-43A6-BFF8-A74D6DA6D632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ş1îde">
              <a:extLst>
                <a:ext uri="{FF2B5EF4-FFF2-40B4-BE49-F238E27FC236}">
                  <a16:creationId xmlns:a16="http://schemas.microsoft.com/office/drawing/2014/main" id="{3745F6A3-A984-4857-B618-C521EECAA06D}"/>
                </a:ext>
              </a:extLst>
            </p:cNvPr>
            <p:cNvSpPr/>
            <p:nvPr/>
          </p:nvSpPr>
          <p:spPr bwMode="auto">
            <a:xfrm>
              <a:off x="4219576" y="5026026"/>
              <a:ext cx="26988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ṡļïḑé">
              <a:extLst>
                <a:ext uri="{FF2B5EF4-FFF2-40B4-BE49-F238E27FC236}">
                  <a16:creationId xmlns:a16="http://schemas.microsoft.com/office/drawing/2014/main" id="{8F868ED5-4273-4C72-90AC-9ED0AB96CA37}"/>
                </a:ext>
              </a:extLst>
            </p:cNvPr>
            <p:cNvSpPr/>
            <p:nvPr/>
          </p:nvSpPr>
          <p:spPr bwMode="auto">
            <a:xfrm>
              <a:off x="4222751" y="5029201"/>
              <a:ext cx="20638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ṥľîḑê">
              <a:extLst>
                <a:ext uri="{FF2B5EF4-FFF2-40B4-BE49-F238E27FC236}">
                  <a16:creationId xmlns:a16="http://schemas.microsoft.com/office/drawing/2014/main" id="{4E8CC91E-7358-4BD7-8594-1D8BFDB2C0DF}"/>
                </a:ext>
              </a:extLst>
            </p:cNvPr>
            <p:cNvSpPr/>
            <p:nvPr/>
          </p:nvSpPr>
          <p:spPr bwMode="auto">
            <a:xfrm>
              <a:off x="3541713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ṣlïdé">
              <a:extLst>
                <a:ext uri="{FF2B5EF4-FFF2-40B4-BE49-F238E27FC236}">
                  <a16:creationId xmlns:a16="http://schemas.microsoft.com/office/drawing/2014/main" id="{4AE2BFE7-0330-4FBE-AC9B-35B277B67197}"/>
                </a:ext>
              </a:extLst>
            </p:cNvPr>
            <p:cNvSpPr/>
            <p:nvPr/>
          </p:nvSpPr>
          <p:spPr bwMode="auto">
            <a:xfrm>
              <a:off x="3541713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ṡḷïḓe">
              <a:extLst>
                <a:ext uri="{FF2B5EF4-FFF2-40B4-BE49-F238E27FC236}">
                  <a16:creationId xmlns:a16="http://schemas.microsoft.com/office/drawing/2014/main" id="{E7A34714-C2A6-477C-80AC-36A4A296E875}"/>
                </a:ext>
              </a:extLst>
            </p:cNvPr>
            <p:cNvSpPr/>
            <p:nvPr/>
          </p:nvSpPr>
          <p:spPr bwMode="auto">
            <a:xfrm>
              <a:off x="3546476" y="5653088"/>
              <a:ext cx="20638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šļïḋé">
              <a:extLst>
                <a:ext uri="{FF2B5EF4-FFF2-40B4-BE49-F238E27FC236}">
                  <a16:creationId xmlns:a16="http://schemas.microsoft.com/office/drawing/2014/main" id="{5C3D7ECC-5780-4771-819E-47BB37E2C8C5}"/>
                </a:ext>
              </a:extLst>
            </p:cNvPr>
            <p:cNvSpPr/>
            <p:nvPr/>
          </p:nvSpPr>
          <p:spPr bwMode="auto">
            <a:xfrm>
              <a:off x="3594101" y="5645151"/>
              <a:ext cx="25400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ṡļiḓé">
              <a:extLst>
                <a:ext uri="{FF2B5EF4-FFF2-40B4-BE49-F238E27FC236}">
                  <a16:creationId xmlns:a16="http://schemas.microsoft.com/office/drawing/2014/main" id="{A872606D-D87F-4735-A90D-46CBA6BAC661}"/>
                </a:ext>
              </a:extLst>
            </p:cNvPr>
            <p:cNvSpPr/>
            <p:nvPr/>
          </p:nvSpPr>
          <p:spPr bwMode="auto">
            <a:xfrm>
              <a:off x="3594101" y="5649913"/>
              <a:ext cx="25400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ŝ1iḍê">
              <a:extLst>
                <a:ext uri="{FF2B5EF4-FFF2-40B4-BE49-F238E27FC236}">
                  <a16:creationId xmlns:a16="http://schemas.microsoft.com/office/drawing/2014/main" id="{F5A0FD42-E747-405B-AA7E-BAFDC8AB5F39}"/>
                </a:ext>
              </a:extLst>
            </p:cNvPr>
            <p:cNvSpPr/>
            <p:nvPr/>
          </p:nvSpPr>
          <p:spPr bwMode="auto">
            <a:xfrm>
              <a:off x="3598863" y="5653088"/>
              <a:ext cx="15875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sḻiḋé">
              <a:extLst>
                <a:ext uri="{FF2B5EF4-FFF2-40B4-BE49-F238E27FC236}">
                  <a16:creationId xmlns:a16="http://schemas.microsoft.com/office/drawing/2014/main" id="{8B862240-83E3-4F3F-91DF-9180B8DD0A4D}"/>
                </a:ext>
              </a:extLst>
            </p:cNvPr>
            <p:cNvSpPr/>
            <p:nvPr/>
          </p:nvSpPr>
          <p:spPr bwMode="auto">
            <a:xfrm>
              <a:off x="6342063" y="5122863"/>
              <a:ext cx="531813" cy="527050"/>
            </a:xfrm>
            <a:custGeom>
              <a:avLst/>
              <a:gdLst>
                <a:gd name="T0" fmla="*/ 128 w 132"/>
                <a:gd name="T1" fmla="*/ 131 h 131"/>
                <a:gd name="T2" fmla="*/ 0 w 132"/>
                <a:gd name="T3" fmla="*/ 2 h 131"/>
                <a:gd name="T4" fmla="*/ 2 w 132"/>
                <a:gd name="T5" fmla="*/ 0 h 131"/>
                <a:gd name="T6" fmla="*/ 132 w 132"/>
                <a:gd name="T7" fmla="*/ 129 h 131"/>
                <a:gd name="T8" fmla="*/ 130 w 132"/>
                <a:gd name="T9" fmla="*/ 131 h 131"/>
                <a:gd name="T10" fmla="*/ 128 w 132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31">
                  <a:moveTo>
                    <a:pt x="128" y="13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9" y="131"/>
                    <a:pt x="128" y="13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ṡḻíḋé">
              <a:extLst>
                <a:ext uri="{FF2B5EF4-FFF2-40B4-BE49-F238E27FC236}">
                  <a16:creationId xmlns:a16="http://schemas.microsoft.com/office/drawing/2014/main" id="{5B7A4ABB-719B-496F-9739-BBF54ACDBEE3}"/>
                </a:ext>
              </a:extLst>
            </p:cNvPr>
            <p:cNvSpPr/>
            <p:nvPr/>
          </p:nvSpPr>
          <p:spPr bwMode="auto">
            <a:xfrm>
              <a:off x="6326188" y="5167313"/>
              <a:ext cx="479425" cy="482600"/>
            </a:xfrm>
            <a:custGeom>
              <a:avLst/>
              <a:gdLst>
                <a:gd name="T0" fmla="*/ 114 w 119"/>
                <a:gd name="T1" fmla="*/ 119 h 120"/>
                <a:gd name="T2" fmla="*/ 0 w 119"/>
                <a:gd name="T3" fmla="*/ 6 h 120"/>
                <a:gd name="T4" fmla="*/ 0 w 119"/>
                <a:gd name="T5" fmla="*/ 0 h 120"/>
                <a:gd name="T6" fmla="*/ 119 w 119"/>
                <a:gd name="T7" fmla="*/ 120 h 120"/>
                <a:gd name="T8" fmla="*/ 114 w 119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14" y="1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19" y="120"/>
                    <a:pt x="119" y="120"/>
                    <a:pt x="119" y="120"/>
                  </a:cubicBezTo>
                  <a:cubicBezTo>
                    <a:pt x="117" y="120"/>
                    <a:pt x="116" y="119"/>
                    <a:pt x="114" y="11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şļîḑé">
              <a:extLst>
                <a:ext uri="{FF2B5EF4-FFF2-40B4-BE49-F238E27FC236}">
                  <a16:creationId xmlns:a16="http://schemas.microsoft.com/office/drawing/2014/main" id="{8826E48E-DA33-4AC8-8583-FD1901145FBC}"/>
                </a:ext>
              </a:extLst>
            </p:cNvPr>
            <p:cNvSpPr/>
            <p:nvPr/>
          </p:nvSpPr>
          <p:spPr bwMode="auto">
            <a:xfrm>
              <a:off x="6329363" y="5246688"/>
              <a:ext cx="403225" cy="398463"/>
            </a:xfrm>
            <a:custGeom>
              <a:avLst/>
              <a:gdLst>
                <a:gd name="T0" fmla="*/ 95 w 100"/>
                <a:gd name="T1" fmla="*/ 99 h 99"/>
                <a:gd name="T2" fmla="*/ 1 w 100"/>
                <a:gd name="T3" fmla="*/ 5 h 99"/>
                <a:gd name="T4" fmla="*/ 0 w 100"/>
                <a:gd name="T5" fmla="*/ 0 h 99"/>
                <a:gd name="T6" fmla="*/ 100 w 100"/>
                <a:gd name="T7" fmla="*/ 99 h 99"/>
                <a:gd name="T8" fmla="*/ 95 w 100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9">
                  <a:moveTo>
                    <a:pt x="95" y="99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1"/>
                    <a:pt x="0" y="0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99" y="99"/>
                    <a:pt x="97" y="99"/>
                    <a:pt x="95" y="9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ṥlîde">
              <a:extLst>
                <a:ext uri="{FF2B5EF4-FFF2-40B4-BE49-F238E27FC236}">
                  <a16:creationId xmlns:a16="http://schemas.microsoft.com/office/drawing/2014/main" id="{F5EEE6C2-DD6C-4CCF-AD93-D6C8D9C3B90F}"/>
                </a:ext>
              </a:extLst>
            </p:cNvPr>
            <p:cNvSpPr/>
            <p:nvPr/>
          </p:nvSpPr>
          <p:spPr bwMode="auto">
            <a:xfrm>
              <a:off x="6337301" y="5324476"/>
              <a:ext cx="327025" cy="325438"/>
            </a:xfrm>
            <a:custGeom>
              <a:avLst/>
              <a:gdLst>
                <a:gd name="T0" fmla="*/ 76 w 81"/>
                <a:gd name="T1" fmla="*/ 81 h 81"/>
                <a:gd name="T2" fmla="*/ 0 w 81"/>
                <a:gd name="T3" fmla="*/ 5 h 81"/>
                <a:gd name="T4" fmla="*/ 0 w 81"/>
                <a:gd name="T5" fmla="*/ 0 h 81"/>
                <a:gd name="T6" fmla="*/ 81 w 81"/>
                <a:gd name="T7" fmla="*/ 81 h 81"/>
                <a:gd name="T8" fmla="*/ 76 w 81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76" y="8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79" y="81"/>
                    <a:pt x="77" y="81"/>
                    <a:pt x="76" y="81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şḻîḍè">
              <a:extLst>
                <a:ext uri="{FF2B5EF4-FFF2-40B4-BE49-F238E27FC236}">
                  <a16:creationId xmlns:a16="http://schemas.microsoft.com/office/drawing/2014/main" id="{DFC1314F-7358-41CE-ADDE-EF9996AB64E0}"/>
                </a:ext>
              </a:extLst>
            </p:cNvPr>
            <p:cNvSpPr/>
            <p:nvPr/>
          </p:nvSpPr>
          <p:spPr bwMode="auto">
            <a:xfrm>
              <a:off x="6342063" y="5395913"/>
              <a:ext cx="249238" cy="254000"/>
            </a:xfrm>
            <a:custGeom>
              <a:avLst/>
              <a:gdLst>
                <a:gd name="T0" fmla="*/ 57 w 62"/>
                <a:gd name="T1" fmla="*/ 63 h 63"/>
                <a:gd name="T2" fmla="*/ 0 w 62"/>
                <a:gd name="T3" fmla="*/ 5 h 63"/>
                <a:gd name="T4" fmla="*/ 0 w 62"/>
                <a:gd name="T5" fmla="*/ 0 h 63"/>
                <a:gd name="T6" fmla="*/ 62 w 62"/>
                <a:gd name="T7" fmla="*/ 63 h 63"/>
                <a:gd name="T8" fmla="*/ 5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57" y="6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0" y="63"/>
                    <a:pt x="59" y="63"/>
                    <a:pt x="57" y="63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ś1ïďé">
              <a:extLst>
                <a:ext uri="{FF2B5EF4-FFF2-40B4-BE49-F238E27FC236}">
                  <a16:creationId xmlns:a16="http://schemas.microsoft.com/office/drawing/2014/main" id="{3C3540E3-396E-433E-B000-493FB57C2BE4}"/>
                </a:ext>
              </a:extLst>
            </p:cNvPr>
            <p:cNvSpPr/>
            <p:nvPr/>
          </p:nvSpPr>
          <p:spPr bwMode="auto">
            <a:xfrm>
              <a:off x="6342063" y="5468938"/>
              <a:ext cx="177800" cy="180975"/>
            </a:xfrm>
            <a:custGeom>
              <a:avLst/>
              <a:gdLst>
                <a:gd name="T0" fmla="*/ 39 w 44"/>
                <a:gd name="T1" fmla="*/ 45 h 45"/>
                <a:gd name="T2" fmla="*/ 0 w 44"/>
                <a:gd name="T3" fmla="*/ 5 h 45"/>
                <a:gd name="T4" fmla="*/ 0 w 44"/>
                <a:gd name="T5" fmla="*/ 0 h 45"/>
                <a:gd name="T6" fmla="*/ 44 w 44"/>
                <a:gd name="T7" fmla="*/ 45 h 45"/>
                <a:gd name="T8" fmla="*/ 39 w 44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39" y="4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5"/>
                    <a:pt x="41" y="45"/>
                    <a:pt x="39" y="45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śļïďê">
              <a:extLst>
                <a:ext uri="{FF2B5EF4-FFF2-40B4-BE49-F238E27FC236}">
                  <a16:creationId xmlns:a16="http://schemas.microsoft.com/office/drawing/2014/main" id="{5B23E3A0-8A81-4DFE-B6D4-596C2C4ED53F}"/>
                </a:ext>
              </a:extLst>
            </p:cNvPr>
            <p:cNvSpPr/>
            <p:nvPr/>
          </p:nvSpPr>
          <p:spPr bwMode="auto">
            <a:xfrm>
              <a:off x="6326188" y="4921251"/>
              <a:ext cx="79375" cy="796925"/>
            </a:xfrm>
            <a:custGeom>
              <a:avLst/>
              <a:gdLst>
                <a:gd name="T0" fmla="*/ 0 w 20"/>
                <a:gd name="T1" fmla="*/ 198 h 198"/>
                <a:gd name="T2" fmla="*/ 20 w 20"/>
                <a:gd name="T3" fmla="*/ 198 h 198"/>
                <a:gd name="T4" fmla="*/ 20 w 20"/>
                <a:gd name="T5" fmla="*/ 21 h 198"/>
                <a:gd name="T6" fmla="*/ 0 w 20"/>
                <a:gd name="T7" fmla="*/ 0 h 198"/>
                <a:gd name="T8" fmla="*/ 0 w 20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8">
                  <a:moveTo>
                    <a:pt x="0" y="198"/>
                  </a:moveTo>
                  <a:cubicBezTo>
                    <a:pt x="20" y="198"/>
                    <a:pt x="20" y="198"/>
                    <a:pt x="20" y="198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ṡ1ïḑê">
              <a:extLst>
                <a:ext uri="{FF2B5EF4-FFF2-40B4-BE49-F238E27FC236}">
                  <a16:creationId xmlns:a16="http://schemas.microsoft.com/office/drawing/2014/main" id="{66F5D12A-90B0-4F51-9CE7-472DC117C634}"/>
                </a:ext>
              </a:extLst>
            </p:cNvPr>
            <p:cNvSpPr/>
            <p:nvPr/>
          </p:nvSpPr>
          <p:spPr bwMode="auto">
            <a:xfrm>
              <a:off x="6313488" y="4986338"/>
              <a:ext cx="701675" cy="700088"/>
            </a:xfrm>
            <a:custGeom>
              <a:avLst/>
              <a:gdLst>
                <a:gd name="T0" fmla="*/ 416 w 442"/>
                <a:gd name="T1" fmla="*/ 441 h 441"/>
                <a:gd name="T2" fmla="*/ 442 w 442"/>
                <a:gd name="T3" fmla="*/ 415 h 441"/>
                <a:gd name="T4" fmla="*/ 25 w 442"/>
                <a:gd name="T5" fmla="*/ 0 h 441"/>
                <a:gd name="T6" fmla="*/ 0 w 442"/>
                <a:gd name="T7" fmla="*/ 25 h 441"/>
                <a:gd name="T8" fmla="*/ 416 w 442"/>
                <a:gd name="T9" fmla="*/ 441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41">
                  <a:moveTo>
                    <a:pt x="416" y="441"/>
                  </a:moveTo>
                  <a:lnTo>
                    <a:pt x="442" y="415"/>
                  </a:lnTo>
                  <a:lnTo>
                    <a:pt x="25" y="0"/>
                  </a:lnTo>
                  <a:lnTo>
                    <a:pt x="0" y="25"/>
                  </a:lnTo>
                  <a:lnTo>
                    <a:pt x="416" y="441"/>
                  </a:lnTo>
                  <a:close/>
                </a:path>
              </a:pathLst>
            </a:custGeom>
            <a:solidFill>
              <a:srgbClr val="FFF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š1íďê">
              <a:extLst>
                <a:ext uri="{FF2B5EF4-FFF2-40B4-BE49-F238E27FC236}">
                  <a16:creationId xmlns:a16="http://schemas.microsoft.com/office/drawing/2014/main" id="{FD1D803C-53E0-4FC1-88E4-D5CDC48FFC98}"/>
                </a:ext>
              </a:extLst>
            </p:cNvPr>
            <p:cNvSpPr/>
            <p:nvPr/>
          </p:nvSpPr>
          <p:spPr bwMode="auto">
            <a:xfrm>
              <a:off x="6284913" y="4884738"/>
              <a:ext cx="80963" cy="833438"/>
            </a:xfrm>
            <a:custGeom>
              <a:avLst/>
              <a:gdLst>
                <a:gd name="T0" fmla="*/ 0 w 20"/>
                <a:gd name="T1" fmla="*/ 207 h 207"/>
                <a:gd name="T2" fmla="*/ 20 w 20"/>
                <a:gd name="T3" fmla="*/ 207 h 207"/>
                <a:gd name="T4" fmla="*/ 20 w 20"/>
                <a:gd name="T5" fmla="*/ 20 h 207"/>
                <a:gd name="T6" fmla="*/ 0 w 20"/>
                <a:gd name="T7" fmla="*/ 0 h 207"/>
                <a:gd name="T8" fmla="*/ 0 w 20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7">
                  <a:moveTo>
                    <a:pt x="0" y="207"/>
                  </a:moveTo>
                  <a:cubicBezTo>
                    <a:pt x="20" y="207"/>
                    <a:pt x="20" y="207"/>
                    <a:pt x="20" y="20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9"/>
                    <a:pt x="11" y="0"/>
                    <a:pt x="0" y="0"/>
                  </a:cubicBezTo>
                  <a:lnTo>
                    <a:pt x="0" y="207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$1îḓè">
              <a:extLst>
                <a:ext uri="{FF2B5EF4-FFF2-40B4-BE49-F238E27FC236}">
                  <a16:creationId xmlns:a16="http://schemas.microsoft.com/office/drawing/2014/main" id="{34ADAEA0-C930-4909-950E-271713ACBF00}"/>
                </a:ext>
              </a:extLst>
            </p:cNvPr>
            <p:cNvSpPr/>
            <p:nvPr/>
          </p:nvSpPr>
          <p:spPr bwMode="auto">
            <a:xfrm>
              <a:off x="6310313" y="5634038"/>
              <a:ext cx="828675" cy="84138"/>
            </a:xfrm>
            <a:custGeom>
              <a:avLst/>
              <a:gdLst>
                <a:gd name="T0" fmla="*/ 0 w 206"/>
                <a:gd name="T1" fmla="*/ 0 h 21"/>
                <a:gd name="T2" fmla="*/ 0 w 206"/>
                <a:gd name="T3" fmla="*/ 21 h 21"/>
                <a:gd name="T4" fmla="*/ 206 w 206"/>
                <a:gd name="T5" fmla="*/ 21 h 21"/>
                <a:gd name="T6" fmla="*/ 186 w 206"/>
                <a:gd name="T7" fmla="*/ 0 h 21"/>
                <a:gd name="T8" fmla="*/ 0 w 20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1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206" y="21"/>
                    <a:pt x="206" y="21"/>
                    <a:pt x="206" y="21"/>
                  </a:cubicBezTo>
                  <a:cubicBezTo>
                    <a:pt x="206" y="9"/>
                    <a:pt x="197" y="0"/>
                    <a:pt x="18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$ḻîḓê">
              <a:extLst>
                <a:ext uri="{FF2B5EF4-FFF2-40B4-BE49-F238E27FC236}">
                  <a16:creationId xmlns:a16="http://schemas.microsoft.com/office/drawing/2014/main" id="{AA21311A-4C9C-4215-97D5-1552D423491A}"/>
                </a:ext>
              </a:extLst>
            </p:cNvPr>
            <p:cNvSpPr/>
            <p:nvPr/>
          </p:nvSpPr>
          <p:spPr bwMode="auto">
            <a:xfrm>
              <a:off x="6067426" y="5634038"/>
              <a:ext cx="835025" cy="84138"/>
            </a:xfrm>
            <a:custGeom>
              <a:avLst/>
              <a:gdLst>
                <a:gd name="T0" fmla="*/ 207 w 207"/>
                <a:gd name="T1" fmla="*/ 0 h 21"/>
                <a:gd name="T2" fmla="*/ 207 w 207"/>
                <a:gd name="T3" fmla="*/ 21 h 21"/>
                <a:gd name="T4" fmla="*/ 0 w 207"/>
                <a:gd name="T5" fmla="*/ 21 h 21"/>
                <a:gd name="T6" fmla="*/ 20 w 207"/>
                <a:gd name="T7" fmla="*/ 0 h 21"/>
                <a:gd name="T8" fmla="*/ 207 w 20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">
                  <a:moveTo>
                    <a:pt x="207" y="0"/>
                  </a:moveTo>
                  <a:cubicBezTo>
                    <a:pt x="207" y="21"/>
                    <a:pt x="207" y="21"/>
                    <a:pt x="20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lnTo>
                    <a:pt x="207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ŝḻïḍè">
              <a:extLst>
                <a:ext uri="{FF2B5EF4-FFF2-40B4-BE49-F238E27FC236}">
                  <a16:creationId xmlns:a16="http://schemas.microsoft.com/office/drawing/2014/main" id="{9A074E31-A0D7-4800-B63F-B6035B27EA03}"/>
                </a:ext>
              </a:extLst>
            </p:cNvPr>
            <p:cNvSpPr/>
            <p:nvPr/>
          </p:nvSpPr>
          <p:spPr bwMode="auto">
            <a:xfrm>
              <a:off x="6321426" y="4978401"/>
              <a:ext cx="28575" cy="26988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sļîďé">
              <a:extLst>
                <a:ext uri="{FF2B5EF4-FFF2-40B4-BE49-F238E27FC236}">
                  <a16:creationId xmlns:a16="http://schemas.microsoft.com/office/drawing/2014/main" id="{09087C35-F08D-4492-924B-2C087E091DC9}"/>
                </a:ext>
              </a:extLst>
            </p:cNvPr>
            <p:cNvSpPr/>
            <p:nvPr/>
          </p:nvSpPr>
          <p:spPr bwMode="auto">
            <a:xfrm>
              <a:off x="6321426" y="4981576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śľiḍé">
              <a:extLst>
                <a:ext uri="{FF2B5EF4-FFF2-40B4-BE49-F238E27FC236}">
                  <a16:creationId xmlns:a16="http://schemas.microsoft.com/office/drawing/2014/main" id="{5983DA33-D11E-416D-A963-74B59C33BA29}"/>
                </a:ext>
              </a:extLst>
            </p:cNvPr>
            <p:cNvSpPr/>
            <p:nvPr/>
          </p:nvSpPr>
          <p:spPr bwMode="auto">
            <a:xfrm>
              <a:off x="6326188" y="4986338"/>
              <a:ext cx="19050" cy="15875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śľiḋé">
              <a:extLst>
                <a:ext uri="{FF2B5EF4-FFF2-40B4-BE49-F238E27FC236}">
                  <a16:creationId xmlns:a16="http://schemas.microsoft.com/office/drawing/2014/main" id="{BD7CE81B-9B21-43AF-BE8A-2B5F7551699E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ṡļíḋê">
              <a:extLst>
                <a:ext uri="{FF2B5EF4-FFF2-40B4-BE49-F238E27FC236}">
                  <a16:creationId xmlns:a16="http://schemas.microsoft.com/office/drawing/2014/main" id="{D63C519C-9CC9-4CE9-8E4B-AB33D061FB3F}"/>
                </a:ext>
              </a:extLst>
            </p:cNvPr>
            <p:cNvSpPr/>
            <p:nvPr/>
          </p:nvSpPr>
          <p:spPr bwMode="auto">
            <a:xfrm>
              <a:off x="6321426" y="5026026"/>
              <a:ext cx="28575" cy="28575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śḷiḍê">
              <a:extLst>
                <a:ext uri="{FF2B5EF4-FFF2-40B4-BE49-F238E27FC236}">
                  <a16:creationId xmlns:a16="http://schemas.microsoft.com/office/drawing/2014/main" id="{F1583F9E-0F42-4FBC-B787-59FDF7BA6857}"/>
                </a:ext>
              </a:extLst>
            </p:cNvPr>
            <p:cNvSpPr/>
            <p:nvPr/>
          </p:nvSpPr>
          <p:spPr bwMode="auto">
            <a:xfrm>
              <a:off x="6326188" y="5029201"/>
              <a:ext cx="19050" cy="20638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śļïḋê">
              <a:extLst>
                <a:ext uri="{FF2B5EF4-FFF2-40B4-BE49-F238E27FC236}">
                  <a16:creationId xmlns:a16="http://schemas.microsoft.com/office/drawing/2014/main" id="{C796046B-14DB-4157-AB7E-AD2A8C938D71}"/>
                </a:ext>
              </a:extLst>
            </p:cNvPr>
            <p:cNvSpPr/>
            <p:nvPr/>
          </p:nvSpPr>
          <p:spPr bwMode="auto">
            <a:xfrm>
              <a:off x="7002463" y="5645151"/>
              <a:ext cx="23813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Slîḑè">
              <a:extLst>
                <a:ext uri="{FF2B5EF4-FFF2-40B4-BE49-F238E27FC236}">
                  <a16:creationId xmlns:a16="http://schemas.microsoft.com/office/drawing/2014/main" id="{54D43C15-418B-4E0B-B3E0-4EBD3611E67D}"/>
                </a:ext>
              </a:extLst>
            </p:cNvPr>
            <p:cNvSpPr/>
            <p:nvPr/>
          </p:nvSpPr>
          <p:spPr bwMode="auto">
            <a:xfrm>
              <a:off x="7002463" y="5649913"/>
              <a:ext cx="23813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ṣḷíḋè">
              <a:extLst>
                <a:ext uri="{FF2B5EF4-FFF2-40B4-BE49-F238E27FC236}">
                  <a16:creationId xmlns:a16="http://schemas.microsoft.com/office/drawing/2014/main" id="{083844BC-B68C-49D6-901C-3D60F1729917}"/>
                </a:ext>
              </a:extLst>
            </p:cNvPr>
            <p:cNvSpPr/>
            <p:nvPr/>
          </p:nvSpPr>
          <p:spPr bwMode="auto">
            <a:xfrm>
              <a:off x="7007226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ṡļiḋe">
              <a:extLst>
                <a:ext uri="{FF2B5EF4-FFF2-40B4-BE49-F238E27FC236}">
                  <a16:creationId xmlns:a16="http://schemas.microsoft.com/office/drawing/2014/main" id="{FF85DDE6-69E4-47AA-8830-65CCDC74879A}"/>
                </a:ext>
              </a:extLst>
            </p:cNvPr>
            <p:cNvSpPr/>
            <p:nvPr/>
          </p:nvSpPr>
          <p:spPr bwMode="auto">
            <a:xfrm>
              <a:off x="6950076" y="5645151"/>
              <a:ext cx="28575" cy="28575"/>
            </a:xfrm>
            <a:prstGeom prst="ellipse">
              <a:avLst/>
            </a:prstGeom>
            <a:solidFill>
              <a:srgbClr val="FFF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šḻïḓé">
              <a:extLst>
                <a:ext uri="{FF2B5EF4-FFF2-40B4-BE49-F238E27FC236}">
                  <a16:creationId xmlns:a16="http://schemas.microsoft.com/office/drawing/2014/main" id="{E424486F-9A59-4DA5-8EBB-D016063A0BF7}"/>
                </a:ext>
              </a:extLst>
            </p:cNvPr>
            <p:cNvSpPr/>
            <p:nvPr/>
          </p:nvSpPr>
          <p:spPr bwMode="auto">
            <a:xfrm>
              <a:off x="6950076" y="5649913"/>
              <a:ext cx="28575" cy="23813"/>
            </a:xfrm>
            <a:prstGeom prst="ellipse">
              <a:avLst/>
            </a:prstGeom>
            <a:solidFill>
              <a:srgbClr val="FF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şḻîḋe">
              <a:extLst>
                <a:ext uri="{FF2B5EF4-FFF2-40B4-BE49-F238E27FC236}">
                  <a16:creationId xmlns:a16="http://schemas.microsoft.com/office/drawing/2014/main" id="{0EDE1499-BA38-4F36-91BE-BA4B6E6697E5}"/>
                </a:ext>
              </a:extLst>
            </p:cNvPr>
            <p:cNvSpPr/>
            <p:nvPr/>
          </p:nvSpPr>
          <p:spPr bwMode="auto">
            <a:xfrm>
              <a:off x="6954838" y="5653088"/>
              <a:ext cx="19050" cy="17463"/>
            </a:xfrm>
            <a:prstGeom prst="ellipse">
              <a:avLst/>
            </a:prstGeom>
            <a:solidFill>
              <a:srgbClr val="FFF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ṥ1îďe">
              <a:extLst>
                <a:ext uri="{FF2B5EF4-FFF2-40B4-BE49-F238E27FC236}">
                  <a16:creationId xmlns:a16="http://schemas.microsoft.com/office/drawing/2014/main" id="{41F675A2-45DC-4D03-8421-2FA202FB5587}"/>
                </a:ext>
              </a:extLst>
            </p:cNvPr>
            <p:cNvSpPr/>
            <p:nvPr/>
          </p:nvSpPr>
          <p:spPr bwMode="auto">
            <a:xfrm>
              <a:off x="6284913" y="2582863"/>
              <a:ext cx="0" cy="249238"/>
            </a:xfrm>
            <a:custGeom>
              <a:avLst/>
              <a:gdLst>
                <a:gd name="T0" fmla="*/ 1 h 62"/>
                <a:gd name="T1" fmla="*/ 1 h 62"/>
                <a:gd name="T2" fmla="*/ 62 h 62"/>
                <a:gd name="T3" fmla="*/ 62 h 62"/>
                <a:gd name="T4" fmla="*/ 1 h 62"/>
                <a:gd name="T5" fmla="*/ 1 h 62"/>
                <a:gd name="T6" fmla="*/ 1 h 62"/>
                <a:gd name="T7" fmla="*/ 1 h 62"/>
                <a:gd name="T8" fmla="*/ 1 h 62"/>
                <a:gd name="T9" fmla="*/ 1 h 62"/>
                <a:gd name="T10" fmla="*/ 1 h 62"/>
                <a:gd name="T11" fmla="*/ 1 h 62"/>
                <a:gd name="T12" fmla="*/ 1 h 62"/>
                <a:gd name="T13" fmla="*/ 1 h 62"/>
                <a:gd name="T14" fmla="*/ 1 h 62"/>
                <a:gd name="T15" fmla="*/ 0 h 62"/>
                <a:gd name="T16" fmla="*/ 0 h 62"/>
                <a:gd name="T17" fmla="*/ 0 h 6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</a:cxnLst>
              <a:rect l="0" t="0" r="r" b="b"/>
              <a:pathLst>
                <a:path h="6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Sḷiḍé">
              <a:extLst>
                <a:ext uri="{FF2B5EF4-FFF2-40B4-BE49-F238E27FC236}">
                  <a16:creationId xmlns:a16="http://schemas.microsoft.com/office/drawing/2014/main" id="{A102E919-EC8A-4624-B84E-D2D569DCD9E4}"/>
                </a:ext>
              </a:extLst>
            </p:cNvPr>
            <p:cNvSpPr/>
            <p:nvPr/>
          </p:nvSpPr>
          <p:spPr bwMode="auto">
            <a:xfrm>
              <a:off x="6145213" y="2406651"/>
              <a:ext cx="139700" cy="425450"/>
            </a:xfrm>
            <a:custGeom>
              <a:avLst/>
              <a:gdLst>
                <a:gd name="T0" fmla="*/ 18 w 35"/>
                <a:gd name="T1" fmla="*/ 0 h 106"/>
                <a:gd name="T2" fmla="*/ 0 w 35"/>
                <a:gd name="T3" fmla="*/ 19 h 106"/>
                <a:gd name="T4" fmla="*/ 3 w 35"/>
                <a:gd name="T5" fmla="*/ 23 h 106"/>
                <a:gd name="T6" fmla="*/ 12 w 35"/>
                <a:gd name="T7" fmla="*/ 52 h 106"/>
                <a:gd name="T8" fmla="*/ 12 w 35"/>
                <a:gd name="T9" fmla="*/ 93 h 106"/>
                <a:gd name="T10" fmla="*/ 35 w 35"/>
                <a:gd name="T11" fmla="*/ 106 h 106"/>
                <a:gd name="T12" fmla="*/ 35 w 35"/>
                <a:gd name="T13" fmla="*/ 45 h 106"/>
                <a:gd name="T14" fmla="*/ 35 w 35"/>
                <a:gd name="T15" fmla="*/ 45 h 106"/>
                <a:gd name="T16" fmla="*/ 35 w 35"/>
                <a:gd name="T17" fmla="*/ 45 h 106"/>
                <a:gd name="T18" fmla="*/ 35 w 35"/>
                <a:gd name="T19" fmla="*/ 45 h 106"/>
                <a:gd name="T20" fmla="*/ 35 w 35"/>
                <a:gd name="T21" fmla="*/ 45 h 106"/>
                <a:gd name="T22" fmla="*/ 35 w 35"/>
                <a:gd name="T23" fmla="*/ 45 h 106"/>
                <a:gd name="T24" fmla="*/ 35 w 35"/>
                <a:gd name="T25" fmla="*/ 45 h 106"/>
                <a:gd name="T26" fmla="*/ 35 w 35"/>
                <a:gd name="T27" fmla="*/ 45 h 106"/>
                <a:gd name="T28" fmla="*/ 35 w 35"/>
                <a:gd name="T29" fmla="*/ 44 h 106"/>
                <a:gd name="T30" fmla="*/ 35 w 35"/>
                <a:gd name="T31" fmla="*/ 44 h 106"/>
                <a:gd name="T32" fmla="*/ 18 w 35"/>
                <a:gd name="T3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106">
                  <a:moveTo>
                    <a:pt x="18" y="0"/>
                  </a:moveTo>
                  <a:cubicBezTo>
                    <a:pt x="10" y="5"/>
                    <a:pt x="4" y="12"/>
                    <a:pt x="0" y="19"/>
                  </a:cubicBezTo>
                  <a:cubicBezTo>
                    <a:pt x="1" y="21"/>
                    <a:pt x="2" y="22"/>
                    <a:pt x="3" y="23"/>
                  </a:cubicBezTo>
                  <a:cubicBezTo>
                    <a:pt x="9" y="31"/>
                    <a:pt x="12" y="41"/>
                    <a:pt x="12" y="5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9" y="99"/>
                    <a:pt x="27" y="103"/>
                    <a:pt x="35" y="10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27"/>
                    <a:pt x="28" y="12"/>
                    <a:pt x="18" y="0"/>
                  </a:cubicBezTo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ṡ1íḑê">
              <a:extLst>
                <a:ext uri="{FF2B5EF4-FFF2-40B4-BE49-F238E27FC236}">
                  <a16:creationId xmlns:a16="http://schemas.microsoft.com/office/drawing/2014/main" id="{FA508F18-F3B7-4873-8349-AE4B5D79A1A1}"/>
                </a:ext>
              </a:extLst>
            </p:cNvPr>
            <p:cNvSpPr/>
            <p:nvPr/>
          </p:nvSpPr>
          <p:spPr bwMode="auto">
            <a:xfrm>
              <a:off x="6156326" y="2498726"/>
              <a:ext cx="36513" cy="280988"/>
            </a:xfrm>
            <a:custGeom>
              <a:avLst/>
              <a:gdLst>
                <a:gd name="T0" fmla="*/ 0 w 9"/>
                <a:gd name="T1" fmla="*/ 0 h 70"/>
                <a:gd name="T2" fmla="*/ 7 w 9"/>
                <a:gd name="T3" fmla="*/ 24 h 70"/>
                <a:gd name="T4" fmla="*/ 7 w 9"/>
                <a:gd name="T5" fmla="*/ 26 h 70"/>
                <a:gd name="T6" fmla="*/ 7 w 9"/>
                <a:gd name="T7" fmla="*/ 26 h 70"/>
                <a:gd name="T8" fmla="*/ 7 w 9"/>
                <a:gd name="T9" fmla="*/ 68 h 70"/>
                <a:gd name="T10" fmla="*/ 9 w 9"/>
                <a:gd name="T11" fmla="*/ 70 h 70"/>
                <a:gd name="T12" fmla="*/ 9 w 9"/>
                <a:gd name="T13" fmla="*/ 29 h 70"/>
                <a:gd name="T14" fmla="*/ 0 w 9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0">
                  <a:moveTo>
                    <a:pt x="0" y="0"/>
                  </a:moveTo>
                  <a:cubicBezTo>
                    <a:pt x="5" y="7"/>
                    <a:pt x="7" y="15"/>
                    <a:pt x="7" y="24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8" y="69"/>
                    <a:pt x="9" y="70"/>
                    <a:pt x="9" y="7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8"/>
                    <a:pt x="6" y="8"/>
                    <a:pt x="0" y="0"/>
                  </a:cubicBezTo>
                </a:path>
              </a:pathLst>
            </a:cu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ŝ1îďè">
              <a:extLst>
                <a:ext uri="{FF2B5EF4-FFF2-40B4-BE49-F238E27FC236}">
                  <a16:creationId xmlns:a16="http://schemas.microsoft.com/office/drawing/2014/main" id="{0939EA0B-0A48-46AC-9938-C577F7E6906D}"/>
                </a:ext>
              </a:extLst>
            </p:cNvPr>
            <p:cNvSpPr/>
            <p:nvPr/>
          </p:nvSpPr>
          <p:spPr bwMode="auto">
            <a:xfrm>
              <a:off x="5495926" y="2486026"/>
              <a:ext cx="688975" cy="422275"/>
            </a:xfrm>
            <a:custGeom>
              <a:avLst/>
              <a:gdLst>
                <a:gd name="T0" fmla="*/ 160 w 171"/>
                <a:gd name="T1" fmla="*/ 0 h 105"/>
                <a:gd name="T2" fmla="*/ 153 w 171"/>
                <a:gd name="T3" fmla="*/ 28 h 105"/>
                <a:gd name="T4" fmla="*/ 2 w 171"/>
                <a:gd name="T5" fmla="*/ 100 h 105"/>
                <a:gd name="T6" fmla="*/ 0 w 171"/>
                <a:gd name="T7" fmla="*/ 104 h 105"/>
                <a:gd name="T8" fmla="*/ 0 w 171"/>
                <a:gd name="T9" fmla="*/ 105 h 105"/>
                <a:gd name="T10" fmla="*/ 0 w 171"/>
                <a:gd name="T11" fmla="*/ 105 h 105"/>
                <a:gd name="T12" fmla="*/ 12 w 171"/>
                <a:gd name="T13" fmla="*/ 105 h 105"/>
                <a:gd name="T14" fmla="*/ 153 w 171"/>
                <a:gd name="T15" fmla="*/ 39 h 105"/>
                <a:gd name="T16" fmla="*/ 156 w 171"/>
                <a:gd name="T17" fmla="*/ 36 h 105"/>
                <a:gd name="T18" fmla="*/ 158 w 171"/>
                <a:gd name="T19" fmla="*/ 49 h 105"/>
                <a:gd name="T20" fmla="*/ 158 w 171"/>
                <a:gd name="T21" fmla="*/ 52 h 105"/>
                <a:gd name="T22" fmla="*/ 171 w 171"/>
                <a:gd name="T23" fmla="*/ 71 h 105"/>
                <a:gd name="T24" fmla="*/ 171 w 171"/>
                <a:gd name="T25" fmla="*/ 29 h 105"/>
                <a:gd name="T26" fmla="*/ 160 w 171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105">
                  <a:moveTo>
                    <a:pt x="160" y="0"/>
                  </a:moveTo>
                  <a:cubicBezTo>
                    <a:pt x="156" y="8"/>
                    <a:pt x="153" y="18"/>
                    <a:pt x="153" y="28"/>
                  </a:cubicBezTo>
                  <a:cubicBezTo>
                    <a:pt x="98" y="39"/>
                    <a:pt x="45" y="64"/>
                    <a:pt x="2" y="100"/>
                  </a:cubicBezTo>
                  <a:cubicBezTo>
                    <a:pt x="0" y="101"/>
                    <a:pt x="0" y="102"/>
                    <a:pt x="0" y="10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53" y="72"/>
                    <a:pt x="102" y="50"/>
                    <a:pt x="153" y="39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40"/>
                    <a:pt x="158" y="45"/>
                    <a:pt x="158" y="49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61" y="59"/>
                    <a:pt x="166" y="66"/>
                    <a:pt x="171" y="71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18"/>
                    <a:pt x="167" y="8"/>
                    <a:pt x="160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ïṩľîḑé">
              <a:extLst>
                <a:ext uri="{FF2B5EF4-FFF2-40B4-BE49-F238E27FC236}">
                  <a16:creationId xmlns:a16="http://schemas.microsoft.com/office/drawing/2014/main" id="{A5D87D63-B907-4B4B-8D51-773D2EDA032D}"/>
                </a:ext>
              </a:extLst>
            </p:cNvPr>
            <p:cNvSpPr/>
            <p:nvPr/>
          </p:nvSpPr>
          <p:spPr bwMode="auto">
            <a:xfrm>
              <a:off x="5495926" y="2908301"/>
              <a:ext cx="47625" cy="12700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0 h 3"/>
                <a:gd name="T4" fmla="*/ 0 w 12"/>
                <a:gd name="T5" fmla="*/ 0 h 3"/>
                <a:gd name="T6" fmla="*/ 0 w 12"/>
                <a:gd name="T7" fmla="*/ 3 h 3"/>
                <a:gd name="T8" fmla="*/ 3 w 12"/>
                <a:gd name="T9" fmla="*/ 3 h 3"/>
                <a:gd name="T10" fmla="*/ 10 w 12"/>
                <a:gd name="T11" fmla="*/ 3 h 3"/>
                <a:gd name="T12" fmla="*/ 10 w 12"/>
                <a:gd name="T13" fmla="*/ 1 h 3"/>
                <a:gd name="T14" fmla="*/ 12 w 1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0"/>
                    <a:pt x="12" y="0"/>
                  </a:cubicBezTo>
                </a:path>
              </a:pathLst>
            </a:custGeom>
            <a:solidFill>
              <a:srgbClr val="40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śľîḍé">
              <a:extLst>
                <a:ext uri="{FF2B5EF4-FFF2-40B4-BE49-F238E27FC236}">
                  <a16:creationId xmlns:a16="http://schemas.microsoft.com/office/drawing/2014/main" id="{502C8AFB-7E1C-4D56-8E91-F6854484A17C}"/>
                </a:ext>
              </a:extLst>
            </p:cNvPr>
            <p:cNvSpPr/>
            <p:nvPr/>
          </p:nvSpPr>
          <p:spPr bwMode="auto">
            <a:xfrm>
              <a:off x="5430838" y="2921001"/>
              <a:ext cx="169863" cy="338138"/>
            </a:xfrm>
            <a:custGeom>
              <a:avLst/>
              <a:gdLst>
                <a:gd name="T0" fmla="*/ 26 w 42"/>
                <a:gd name="T1" fmla="*/ 0 h 84"/>
                <a:gd name="T2" fmla="*/ 19 w 42"/>
                <a:gd name="T3" fmla="*/ 0 h 84"/>
                <a:gd name="T4" fmla="*/ 16 w 42"/>
                <a:gd name="T5" fmla="*/ 0 h 84"/>
                <a:gd name="T6" fmla="*/ 16 w 42"/>
                <a:gd name="T7" fmla="*/ 20 h 84"/>
                <a:gd name="T8" fmla="*/ 13 w 42"/>
                <a:gd name="T9" fmla="*/ 26 h 84"/>
                <a:gd name="T10" fmla="*/ 13 w 42"/>
                <a:gd name="T11" fmla="*/ 40 h 84"/>
                <a:gd name="T12" fmla="*/ 0 w 42"/>
                <a:gd name="T13" fmla="*/ 59 h 84"/>
                <a:gd name="T14" fmla="*/ 16 w 42"/>
                <a:gd name="T15" fmla="*/ 80 h 84"/>
                <a:gd name="T16" fmla="*/ 16 w 42"/>
                <a:gd name="T17" fmla="*/ 84 h 84"/>
                <a:gd name="T18" fmla="*/ 42 w 42"/>
                <a:gd name="T19" fmla="*/ 58 h 84"/>
                <a:gd name="T20" fmla="*/ 29 w 42"/>
                <a:gd name="T21" fmla="*/ 40 h 84"/>
                <a:gd name="T22" fmla="*/ 29 w 42"/>
                <a:gd name="T23" fmla="*/ 26 h 84"/>
                <a:gd name="T24" fmla="*/ 26 w 42"/>
                <a:gd name="T25" fmla="*/ 20 h 84"/>
                <a:gd name="T26" fmla="*/ 26 w 42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84">
                  <a:moveTo>
                    <a:pt x="2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21"/>
                    <a:pt x="13" y="23"/>
                    <a:pt x="13" y="2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5" y="43"/>
                    <a:pt x="0" y="51"/>
                    <a:pt x="0" y="59"/>
                  </a:cubicBezTo>
                  <a:cubicBezTo>
                    <a:pt x="0" y="69"/>
                    <a:pt x="7" y="78"/>
                    <a:pt x="16" y="80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0"/>
                    <a:pt x="36" y="43"/>
                    <a:pt x="29" y="40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3"/>
                    <a:pt x="28" y="21"/>
                    <a:pt x="26" y="2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4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şľíḓè">
              <a:extLst>
                <a:ext uri="{FF2B5EF4-FFF2-40B4-BE49-F238E27FC236}">
                  <a16:creationId xmlns:a16="http://schemas.microsoft.com/office/drawing/2014/main" id="{64987927-F3DE-45DB-BFDB-3BAF72D6A468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F1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ŝļíḓè">
              <a:extLst>
                <a:ext uri="{FF2B5EF4-FFF2-40B4-BE49-F238E27FC236}">
                  <a16:creationId xmlns:a16="http://schemas.microsoft.com/office/drawing/2014/main" id="{B511D897-37D1-4014-998A-E3E5BC8FFE74}"/>
                </a:ext>
              </a:extLst>
            </p:cNvPr>
            <p:cNvSpPr/>
            <p:nvPr/>
          </p:nvSpPr>
          <p:spPr bwMode="auto">
            <a:xfrm>
              <a:off x="6192838" y="3159126"/>
              <a:ext cx="92075" cy="904875"/>
            </a:xfrm>
            <a:custGeom>
              <a:avLst/>
              <a:gdLst>
                <a:gd name="T0" fmla="*/ 58 w 58"/>
                <a:gd name="T1" fmla="*/ 0 h 570"/>
                <a:gd name="T2" fmla="*/ 0 w 58"/>
                <a:gd name="T3" fmla="*/ 0 h 570"/>
                <a:gd name="T4" fmla="*/ 0 w 58"/>
                <a:gd name="T5" fmla="*/ 570 h 570"/>
                <a:gd name="T6" fmla="*/ 8 w 58"/>
                <a:gd name="T7" fmla="*/ 570 h 570"/>
                <a:gd name="T8" fmla="*/ 58 w 58"/>
                <a:gd name="T9" fmla="*/ 570 h 570"/>
                <a:gd name="T10" fmla="*/ 58 w 58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0">
                  <a:moveTo>
                    <a:pt x="58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8" y="570"/>
                  </a:lnTo>
                  <a:lnTo>
                    <a:pt x="58" y="570"/>
                  </a:lnTo>
                  <a:lnTo>
                    <a:pt x="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ṣľïḍè">
              <a:extLst>
                <a:ext uri="{FF2B5EF4-FFF2-40B4-BE49-F238E27FC236}">
                  <a16:creationId xmlns:a16="http://schemas.microsoft.com/office/drawing/2014/main" id="{6F97D55B-CFEB-4921-B6AE-7485D6880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solidFill>
              <a:srgbClr val="090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ṥļïḓè">
              <a:extLst>
                <a:ext uri="{FF2B5EF4-FFF2-40B4-BE49-F238E27FC236}">
                  <a16:creationId xmlns:a16="http://schemas.microsoft.com/office/drawing/2014/main" id="{D59EF4AB-ABC7-4888-AF67-43033F93B011}"/>
                </a:ext>
              </a:extLst>
            </p:cNvPr>
            <p:cNvSpPr/>
            <p:nvPr/>
          </p:nvSpPr>
          <p:spPr bwMode="auto">
            <a:xfrm>
              <a:off x="6184901" y="3159126"/>
              <a:ext cx="7938" cy="90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ŝľiḓe">
              <a:extLst>
                <a:ext uri="{FF2B5EF4-FFF2-40B4-BE49-F238E27FC236}">
                  <a16:creationId xmlns:a16="http://schemas.microsoft.com/office/drawing/2014/main" id="{97D2BD09-2DD8-438E-9EDC-D8570DBF69F0}"/>
                </a:ext>
              </a:extLst>
            </p:cNvPr>
            <p:cNvSpPr/>
            <p:nvPr/>
          </p:nvSpPr>
          <p:spPr bwMode="auto">
            <a:xfrm>
              <a:off x="5576888" y="3159126"/>
              <a:ext cx="608013" cy="904875"/>
            </a:xfrm>
            <a:custGeom>
              <a:avLst/>
              <a:gdLst>
                <a:gd name="T0" fmla="*/ 151 w 151"/>
                <a:gd name="T1" fmla="*/ 0 h 225"/>
                <a:gd name="T2" fmla="*/ 138 w 151"/>
                <a:gd name="T3" fmla="*/ 0 h 225"/>
                <a:gd name="T4" fmla="*/ 138 w 151"/>
                <a:gd name="T5" fmla="*/ 75 h 225"/>
                <a:gd name="T6" fmla="*/ 66 w 151"/>
                <a:gd name="T7" fmla="*/ 147 h 225"/>
                <a:gd name="T8" fmla="*/ 66 w 151"/>
                <a:gd name="T9" fmla="*/ 161 h 225"/>
                <a:gd name="T10" fmla="*/ 66 w 151"/>
                <a:gd name="T11" fmla="*/ 178 h 225"/>
                <a:gd name="T12" fmla="*/ 68 w 151"/>
                <a:gd name="T13" fmla="*/ 184 h 225"/>
                <a:gd name="T14" fmla="*/ 28 w 151"/>
                <a:gd name="T15" fmla="*/ 184 h 225"/>
                <a:gd name="T16" fmla="*/ 0 w 151"/>
                <a:gd name="T17" fmla="*/ 212 h 225"/>
                <a:gd name="T18" fmla="*/ 12 w 151"/>
                <a:gd name="T19" fmla="*/ 222 h 225"/>
                <a:gd name="T20" fmla="*/ 12 w 151"/>
                <a:gd name="T21" fmla="*/ 222 h 225"/>
                <a:gd name="T22" fmla="*/ 17 w 151"/>
                <a:gd name="T23" fmla="*/ 224 h 225"/>
                <a:gd name="T24" fmla="*/ 17 w 151"/>
                <a:gd name="T25" fmla="*/ 224 h 225"/>
                <a:gd name="T26" fmla="*/ 22 w 151"/>
                <a:gd name="T27" fmla="*/ 225 h 225"/>
                <a:gd name="T28" fmla="*/ 23 w 151"/>
                <a:gd name="T29" fmla="*/ 225 h 225"/>
                <a:gd name="T30" fmla="*/ 28 w 151"/>
                <a:gd name="T31" fmla="*/ 225 h 225"/>
                <a:gd name="T32" fmla="*/ 30 w 151"/>
                <a:gd name="T33" fmla="*/ 225 h 225"/>
                <a:gd name="T34" fmla="*/ 54 w 151"/>
                <a:gd name="T35" fmla="*/ 225 h 225"/>
                <a:gd name="T36" fmla="*/ 55 w 151"/>
                <a:gd name="T37" fmla="*/ 225 h 225"/>
                <a:gd name="T38" fmla="*/ 80 w 151"/>
                <a:gd name="T39" fmla="*/ 225 h 225"/>
                <a:gd name="T40" fmla="*/ 89 w 151"/>
                <a:gd name="T41" fmla="*/ 225 h 225"/>
                <a:gd name="T42" fmla="*/ 138 w 151"/>
                <a:gd name="T43" fmla="*/ 176 h 225"/>
                <a:gd name="T44" fmla="*/ 138 w 151"/>
                <a:gd name="T45" fmla="*/ 225 h 225"/>
                <a:gd name="T46" fmla="*/ 151 w 151"/>
                <a:gd name="T47" fmla="*/ 225 h 225"/>
                <a:gd name="T48" fmla="*/ 151 w 151"/>
                <a:gd name="T4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225">
                  <a:moveTo>
                    <a:pt x="15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75"/>
                    <a:pt x="138" y="75"/>
                    <a:pt x="138" y="75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61"/>
                    <a:pt x="66" y="161"/>
                    <a:pt x="66" y="161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6" y="180"/>
                    <a:pt x="66" y="182"/>
                    <a:pt x="68" y="184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3" y="216"/>
                    <a:pt x="7" y="219"/>
                    <a:pt x="12" y="222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4" y="223"/>
                    <a:pt x="15" y="223"/>
                    <a:pt x="17" y="224"/>
                  </a:cubicBezTo>
                  <a:cubicBezTo>
                    <a:pt x="17" y="224"/>
                    <a:pt x="17" y="224"/>
                    <a:pt x="17" y="224"/>
                  </a:cubicBezTo>
                  <a:cubicBezTo>
                    <a:pt x="18" y="224"/>
                    <a:pt x="20" y="225"/>
                    <a:pt x="22" y="225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25"/>
                    <a:pt x="26" y="225"/>
                    <a:pt x="28" y="225"/>
                  </a:cubicBezTo>
                  <a:cubicBezTo>
                    <a:pt x="30" y="225"/>
                    <a:pt x="30" y="225"/>
                    <a:pt x="30" y="225"/>
                  </a:cubicBezTo>
                  <a:cubicBezTo>
                    <a:pt x="54" y="225"/>
                    <a:pt x="54" y="225"/>
                    <a:pt x="54" y="225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80" y="225"/>
                    <a:pt x="80" y="225"/>
                    <a:pt x="80" y="225"/>
                  </a:cubicBezTo>
                  <a:cubicBezTo>
                    <a:pt x="89" y="225"/>
                    <a:pt x="89" y="225"/>
                    <a:pt x="89" y="225"/>
                  </a:cubicBezTo>
                  <a:cubicBezTo>
                    <a:pt x="138" y="176"/>
                    <a:pt x="138" y="176"/>
                    <a:pt x="138" y="176"/>
                  </a:cubicBezTo>
                  <a:cubicBezTo>
                    <a:pt x="138" y="225"/>
                    <a:pt x="138" y="225"/>
                    <a:pt x="138" y="225"/>
                  </a:cubicBezTo>
                  <a:cubicBezTo>
                    <a:pt x="151" y="225"/>
                    <a:pt x="151" y="225"/>
                    <a:pt x="151" y="225"/>
                  </a:cubicBezTo>
                  <a:cubicBezTo>
                    <a:pt x="151" y="0"/>
                    <a:pt x="151" y="0"/>
                    <a:pt x="151" y="0"/>
                  </a:cubicBezTo>
                </a:path>
              </a:pathLst>
            </a:custGeom>
            <a:solidFill>
              <a:srgbClr val="00B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ṩḻídé">
              <a:extLst>
                <a:ext uri="{FF2B5EF4-FFF2-40B4-BE49-F238E27FC236}">
                  <a16:creationId xmlns:a16="http://schemas.microsoft.com/office/drawing/2014/main" id="{61ACC7E7-22BC-45E4-A8A7-408D5E0CCF2F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ṧḻîḋè">
              <a:extLst>
                <a:ext uri="{FF2B5EF4-FFF2-40B4-BE49-F238E27FC236}">
                  <a16:creationId xmlns:a16="http://schemas.microsoft.com/office/drawing/2014/main" id="{2B34232B-E9E7-40A8-A5C3-6B157ACE4C22}"/>
                </a:ext>
              </a:extLst>
            </p:cNvPr>
            <p:cNvSpPr/>
            <p:nvPr/>
          </p:nvSpPr>
          <p:spPr bwMode="auto">
            <a:xfrm>
              <a:off x="5935663" y="3867151"/>
              <a:ext cx="196850" cy="196850"/>
            </a:xfrm>
            <a:custGeom>
              <a:avLst/>
              <a:gdLst>
                <a:gd name="T0" fmla="*/ 124 w 124"/>
                <a:gd name="T1" fmla="*/ 0 h 124"/>
                <a:gd name="T2" fmla="*/ 0 w 124"/>
                <a:gd name="T3" fmla="*/ 124 h 124"/>
                <a:gd name="T4" fmla="*/ 43 w 124"/>
                <a:gd name="T5" fmla="*/ 124 h 124"/>
                <a:gd name="T6" fmla="*/ 106 w 124"/>
                <a:gd name="T7" fmla="*/ 124 h 124"/>
                <a:gd name="T8" fmla="*/ 124 w 124"/>
                <a:gd name="T9" fmla="*/ 124 h 124"/>
                <a:gd name="T10" fmla="*/ 124 w 124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lnTo>
                    <a:pt x="0" y="124"/>
                  </a:lnTo>
                  <a:lnTo>
                    <a:pt x="43" y="124"/>
                  </a:lnTo>
                  <a:lnTo>
                    <a:pt x="106" y="124"/>
                  </a:lnTo>
                  <a:lnTo>
                    <a:pt x="124" y="124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ṥḷidê">
              <a:extLst>
                <a:ext uri="{FF2B5EF4-FFF2-40B4-BE49-F238E27FC236}">
                  <a16:creationId xmlns:a16="http://schemas.microsoft.com/office/drawing/2014/main" id="{CCFDC187-FAF0-449C-9ECA-ACD035BE9DB0}"/>
                </a:ext>
              </a:extLst>
            </p:cNvPr>
            <p:cNvSpPr/>
            <p:nvPr/>
          </p:nvSpPr>
          <p:spPr bwMode="auto">
            <a:xfrm>
              <a:off x="5430838" y="2632076"/>
              <a:ext cx="701675" cy="1379538"/>
            </a:xfrm>
            <a:custGeom>
              <a:avLst/>
              <a:gdLst>
                <a:gd name="T0" fmla="*/ 16 w 174"/>
                <a:gd name="T1" fmla="*/ 216 h 343"/>
                <a:gd name="T2" fmla="*/ 16 w 174"/>
                <a:gd name="T3" fmla="*/ 279 h 343"/>
                <a:gd name="T4" fmla="*/ 13 w 174"/>
                <a:gd name="T5" fmla="*/ 285 h 343"/>
                <a:gd name="T6" fmla="*/ 13 w 174"/>
                <a:gd name="T7" fmla="*/ 299 h 343"/>
                <a:gd name="T8" fmla="*/ 0 w 174"/>
                <a:gd name="T9" fmla="*/ 319 h 343"/>
                <a:gd name="T10" fmla="*/ 21 w 174"/>
                <a:gd name="T11" fmla="*/ 340 h 343"/>
                <a:gd name="T12" fmla="*/ 32 w 174"/>
                <a:gd name="T13" fmla="*/ 337 h 343"/>
                <a:gd name="T14" fmla="*/ 36 w 174"/>
                <a:gd name="T15" fmla="*/ 343 h 343"/>
                <a:gd name="T16" fmla="*/ 64 w 174"/>
                <a:gd name="T17" fmla="*/ 315 h 343"/>
                <a:gd name="T18" fmla="*/ 42 w 174"/>
                <a:gd name="T19" fmla="*/ 315 h 343"/>
                <a:gd name="T20" fmla="*/ 30 w 174"/>
                <a:gd name="T21" fmla="*/ 299 h 343"/>
                <a:gd name="T22" fmla="*/ 30 w 174"/>
                <a:gd name="T23" fmla="*/ 285 h 343"/>
                <a:gd name="T24" fmla="*/ 27 w 174"/>
                <a:gd name="T25" fmla="*/ 279 h 343"/>
                <a:gd name="T26" fmla="*/ 27 w 174"/>
                <a:gd name="T27" fmla="*/ 216 h 343"/>
                <a:gd name="T28" fmla="*/ 16 w 174"/>
                <a:gd name="T29" fmla="*/ 216 h 343"/>
                <a:gd name="T30" fmla="*/ 16 w 174"/>
                <a:gd name="T31" fmla="*/ 216 h 343"/>
                <a:gd name="T32" fmla="*/ 172 w 174"/>
                <a:gd name="T33" fmla="*/ 0 h 343"/>
                <a:gd name="T34" fmla="*/ 169 w 174"/>
                <a:gd name="T35" fmla="*/ 3 h 343"/>
                <a:gd name="T36" fmla="*/ 170 w 174"/>
                <a:gd name="T37" fmla="*/ 3 h 343"/>
                <a:gd name="T38" fmla="*/ 174 w 174"/>
                <a:gd name="T39" fmla="*/ 16 h 343"/>
                <a:gd name="T40" fmla="*/ 174 w 174"/>
                <a:gd name="T41" fmla="*/ 13 h 343"/>
                <a:gd name="T42" fmla="*/ 172 w 174"/>
                <a:gd name="T43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4" h="343">
                  <a:moveTo>
                    <a:pt x="16" y="216"/>
                  </a:moveTo>
                  <a:cubicBezTo>
                    <a:pt x="16" y="279"/>
                    <a:pt x="16" y="279"/>
                    <a:pt x="16" y="279"/>
                  </a:cubicBezTo>
                  <a:cubicBezTo>
                    <a:pt x="14" y="281"/>
                    <a:pt x="13" y="283"/>
                    <a:pt x="13" y="285"/>
                  </a:cubicBezTo>
                  <a:cubicBezTo>
                    <a:pt x="13" y="299"/>
                    <a:pt x="13" y="299"/>
                    <a:pt x="13" y="299"/>
                  </a:cubicBezTo>
                  <a:cubicBezTo>
                    <a:pt x="5" y="302"/>
                    <a:pt x="0" y="310"/>
                    <a:pt x="0" y="319"/>
                  </a:cubicBezTo>
                  <a:cubicBezTo>
                    <a:pt x="0" y="331"/>
                    <a:pt x="10" y="340"/>
                    <a:pt x="21" y="340"/>
                  </a:cubicBezTo>
                  <a:cubicBezTo>
                    <a:pt x="25" y="340"/>
                    <a:pt x="29" y="339"/>
                    <a:pt x="32" y="337"/>
                  </a:cubicBezTo>
                  <a:cubicBezTo>
                    <a:pt x="33" y="339"/>
                    <a:pt x="35" y="341"/>
                    <a:pt x="36" y="343"/>
                  </a:cubicBezTo>
                  <a:cubicBezTo>
                    <a:pt x="64" y="315"/>
                    <a:pt x="64" y="315"/>
                    <a:pt x="64" y="315"/>
                  </a:cubicBezTo>
                  <a:cubicBezTo>
                    <a:pt x="42" y="315"/>
                    <a:pt x="42" y="315"/>
                    <a:pt x="42" y="315"/>
                  </a:cubicBezTo>
                  <a:cubicBezTo>
                    <a:pt x="41" y="308"/>
                    <a:pt x="36" y="302"/>
                    <a:pt x="30" y="299"/>
                  </a:cubicBezTo>
                  <a:cubicBezTo>
                    <a:pt x="30" y="285"/>
                    <a:pt x="30" y="285"/>
                    <a:pt x="30" y="285"/>
                  </a:cubicBezTo>
                  <a:cubicBezTo>
                    <a:pt x="30" y="283"/>
                    <a:pt x="28" y="281"/>
                    <a:pt x="27" y="279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16" y="216"/>
                    <a:pt x="16" y="216"/>
                    <a:pt x="16" y="216"/>
                  </a:cubicBezTo>
                  <a:cubicBezTo>
                    <a:pt x="16" y="216"/>
                    <a:pt x="16" y="216"/>
                    <a:pt x="16" y="216"/>
                  </a:cubicBezTo>
                  <a:moveTo>
                    <a:pt x="172" y="0"/>
                  </a:moveTo>
                  <a:cubicBezTo>
                    <a:pt x="169" y="3"/>
                    <a:pt x="169" y="3"/>
                    <a:pt x="169" y="3"/>
                  </a:cubicBezTo>
                  <a:cubicBezTo>
                    <a:pt x="169" y="3"/>
                    <a:pt x="170" y="3"/>
                    <a:pt x="170" y="3"/>
                  </a:cubicBezTo>
                  <a:cubicBezTo>
                    <a:pt x="171" y="7"/>
                    <a:pt x="172" y="12"/>
                    <a:pt x="174" y="16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9"/>
                    <a:pt x="173" y="4"/>
                    <a:pt x="1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ṩḻïḑê">
              <a:extLst>
                <a:ext uri="{FF2B5EF4-FFF2-40B4-BE49-F238E27FC236}">
                  <a16:creationId xmlns:a16="http://schemas.microsoft.com/office/drawing/2014/main" id="{43311A2A-689D-487D-8EE6-74B3A3FB6933}"/>
                </a:ext>
              </a:extLst>
            </p:cNvPr>
            <p:cNvSpPr/>
            <p:nvPr/>
          </p:nvSpPr>
          <p:spPr bwMode="auto">
            <a:xfrm>
              <a:off x="5495926" y="3489326"/>
              <a:ext cx="44450" cy="11113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3 h 3"/>
                <a:gd name="T4" fmla="*/ 0 w 11"/>
                <a:gd name="T5" fmla="*/ 3 h 3"/>
                <a:gd name="T6" fmla="*/ 11 w 11"/>
                <a:gd name="T7" fmla="*/ 3 h 3"/>
                <a:gd name="T8" fmla="*/ 11 w 11"/>
                <a:gd name="T9" fmla="*/ 0 h 3"/>
                <a:gd name="T10" fmla="*/ 3 w 11"/>
                <a:gd name="T11" fmla="*/ 0 h 3"/>
                <a:gd name="T12" fmla="*/ 3 w 11"/>
                <a:gd name="T13" fmla="*/ 0 h 3"/>
                <a:gd name="T14" fmla="*/ 0 w 11"/>
                <a:gd name="T15" fmla="*/ 0 h 3"/>
                <a:gd name="T16" fmla="*/ 0 w 1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ṡlïḓe">
              <a:extLst>
                <a:ext uri="{FF2B5EF4-FFF2-40B4-BE49-F238E27FC236}">
                  <a16:creationId xmlns:a16="http://schemas.microsoft.com/office/drawing/2014/main" id="{F1DDFEA8-E8B6-4BC1-899A-FA0137DAA5F7}"/>
                </a:ext>
              </a:extLst>
            </p:cNvPr>
            <p:cNvSpPr/>
            <p:nvPr/>
          </p:nvSpPr>
          <p:spPr bwMode="auto">
            <a:xfrm>
              <a:off x="5495926" y="3154363"/>
              <a:ext cx="104775" cy="325438"/>
            </a:xfrm>
            <a:custGeom>
              <a:avLst/>
              <a:gdLst>
                <a:gd name="T0" fmla="*/ 26 w 26"/>
                <a:gd name="T1" fmla="*/ 0 h 81"/>
                <a:gd name="T2" fmla="*/ 0 w 26"/>
                <a:gd name="T3" fmla="*/ 26 h 81"/>
                <a:gd name="T4" fmla="*/ 0 w 26"/>
                <a:gd name="T5" fmla="*/ 81 h 81"/>
                <a:gd name="T6" fmla="*/ 0 w 26"/>
                <a:gd name="T7" fmla="*/ 81 h 81"/>
                <a:gd name="T8" fmla="*/ 11 w 26"/>
                <a:gd name="T9" fmla="*/ 81 h 81"/>
                <a:gd name="T10" fmla="*/ 11 w 26"/>
                <a:gd name="T11" fmla="*/ 22 h 81"/>
                <a:gd name="T12" fmla="*/ 26 w 26"/>
                <a:gd name="T13" fmla="*/ 1 h 81"/>
                <a:gd name="T14" fmla="*/ 26 w 26"/>
                <a:gd name="T1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81">
                  <a:moveTo>
                    <a:pt x="26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0" y="19"/>
                    <a:pt x="26" y="11"/>
                    <a:pt x="26" y="1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ś1ídè">
              <a:extLst>
                <a:ext uri="{FF2B5EF4-FFF2-40B4-BE49-F238E27FC236}">
                  <a16:creationId xmlns:a16="http://schemas.microsoft.com/office/drawing/2014/main" id="{42EA7565-F6A4-45A1-93EF-101360A278AB}"/>
                </a:ext>
              </a:extLst>
            </p:cNvPr>
            <p:cNvSpPr/>
            <p:nvPr/>
          </p:nvSpPr>
          <p:spPr bwMode="auto">
            <a:xfrm>
              <a:off x="5495926" y="3479801"/>
              <a:ext cx="44450" cy="9525"/>
            </a:xfrm>
            <a:custGeom>
              <a:avLst/>
              <a:gdLst>
                <a:gd name="T0" fmla="*/ 0 w 11"/>
                <a:gd name="T1" fmla="*/ 0 h 2"/>
                <a:gd name="T2" fmla="*/ 0 w 11"/>
                <a:gd name="T3" fmla="*/ 2 h 2"/>
                <a:gd name="T4" fmla="*/ 0 w 11"/>
                <a:gd name="T5" fmla="*/ 2 h 2"/>
                <a:gd name="T6" fmla="*/ 3 w 11"/>
                <a:gd name="T7" fmla="*/ 2 h 2"/>
                <a:gd name="T8" fmla="*/ 11 w 11"/>
                <a:gd name="T9" fmla="*/ 2 h 2"/>
                <a:gd name="T10" fmla="*/ 11 w 11"/>
                <a:gd name="T11" fmla="*/ 0 h 2"/>
                <a:gd name="T12" fmla="*/ 0 w 11"/>
                <a:gd name="T13" fmla="*/ 0 h 2"/>
                <a:gd name="T14" fmla="*/ 0 w 11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śļïḍé">
              <a:extLst>
                <a:ext uri="{FF2B5EF4-FFF2-40B4-BE49-F238E27FC236}">
                  <a16:creationId xmlns:a16="http://schemas.microsoft.com/office/drawing/2014/main" id="{7AF3C716-A1AC-4AE9-9FD1-58EA64708619}"/>
                </a:ext>
              </a:extLst>
            </p:cNvPr>
            <p:cNvSpPr/>
            <p:nvPr/>
          </p:nvSpPr>
          <p:spPr bwMode="auto">
            <a:xfrm>
              <a:off x="5842001" y="3159126"/>
              <a:ext cx="290513" cy="590550"/>
            </a:xfrm>
            <a:custGeom>
              <a:avLst/>
              <a:gdLst>
                <a:gd name="T0" fmla="*/ 72 w 72"/>
                <a:gd name="T1" fmla="*/ 0 h 147"/>
                <a:gd name="T2" fmla="*/ 47 w 72"/>
                <a:gd name="T3" fmla="*/ 0 h 147"/>
                <a:gd name="T4" fmla="*/ 47 w 72"/>
                <a:gd name="T5" fmla="*/ 12 h 147"/>
                <a:gd name="T6" fmla="*/ 35 w 72"/>
                <a:gd name="T7" fmla="*/ 12 h 147"/>
                <a:gd name="T8" fmla="*/ 35 w 72"/>
                <a:gd name="T9" fmla="*/ 59 h 147"/>
                <a:gd name="T10" fmla="*/ 9 w 72"/>
                <a:gd name="T11" fmla="*/ 85 h 147"/>
                <a:gd name="T12" fmla="*/ 0 w 72"/>
                <a:gd name="T13" fmla="*/ 85 h 147"/>
                <a:gd name="T14" fmla="*/ 0 w 72"/>
                <a:gd name="T15" fmla="*/ 132 h 147"/>
                <a:gd name="T16" fmla="*/ 0 w 72"/>
                <a:gd name="T17" fmla="*/ 147 h 147"/>
                <a:gd name="T18" fmla="*/ 72 w 72"/>
                <a:gd name="T19" fmla="*/ 75 h 147"/>
                <a:gd name="T20" fmla="*/ 72 w 72"/>
                <a:gd name="T2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47">
                  <a:moveTo>
                    <a:pt x="72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73"/>
                    <a:pt x="23" y="85"/>
                    <a:pt x="9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7B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ṡlíde">
              <a:extLst>
                <a:ext uri="{FF2B5EF4-FFF2-40B4-BE49-F238E27FC236}">
                  <a16:creationId xmlns:a16="http://schemas.microsoft.com/office/drawing/2014/main" id="{5E0A4A56-9D1B-4C3E-B072-59636DDCC896}"/>
                </a:ext>
              </a:extLst>
            </p:cNvPr>
            <p:cNvSpPr/>
            <p:nvPr/>
          </p:nvSpPr>
          <p:spPr bwMode="auto">
            <a:xfrm>
              <a:off x="5842001" y="3206751"/>
              <a:ext cx="141288" cy="293688"/>
            </a:xfrm>
            <a:custGeom>
              <a:avLst/>
              <a:gdLst>
                <a:gd name="T0" fmla="*/ 35 w 35"/>
                <a:gd name="T1" fmla="*/ 0 h 73"/>
                <a:gd name="T2" fmla="*/ 34 w 35"/>
                <a:gd name="T3" fmla="*/ 0 h 73"/>
                <a:gd name="T4" fmla="*/ 34 w 35"/>
                <a:gd name="T5" fmla="*/ 7 h 73"/>
                <a:gd name="T6" fmla="*/ 32 w 35"/>
                <a:gd name="T7" fmla="*/ 7 h 73"/>
                <a:gd name="T8" fmla="*/ 32 w 35"/>
                <a:gd name="T9" fmla="*/ 44 h 73"/>
                <a:gd name="T10" fmla="*/ 26 w 35"/>
                <a:gd name="T11" fmla="*/ 61 h 73"/>
                <a:gd name="T12" fmla="*/ 32 w 35"/>
                <a:gd name="T13" fmla="*/ 45 h 73"/>
                <a:gd name="T14" fmla="*/ 32 w 35"/>
                <a:gd name="T15" fmla="*/ 47 h 73"/>
                <a:gd name="T16" fmla="*/ 9 w 35"/>
                <a:gd name="T17" fmla="*/ 70 h 73"/>
                <a:gd name="T18" fmla="*/ 6 w 35"/>
                <a:gd name="T19" fmla="*/ 70 h 73"/>
                <a:gd name="T20" fmla="*/ 6 w 35"/>
                <a:gd name="T21" fmla="*/ 70 h 73"/>
                <a:gd name="T22" fmla="*/ 0 w 35"/>
                <a:gd name="T23" fmla="*/ 70 h 73"/>
                <a:gd name="T24" fmla="*/ 0 w 35"/>
                <a:gd name="T25" fmla="*/ 73 h 73"/>
                <a:gd name="T26" fmla="*/ 9 w 35"/>
                <a:gd name="T27" fmla="*/ 73 h 73"/>
                <a:gd name="T28" fmla="*/ 35 w 35"/>
                <a:gd name="T29" fmla="*/ 47 h 73"/>
                <a:gd name="T30" fmla="*/ 35 w 35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73">
                  <a:moveTo>
                    <a:pt x="3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50"/>
                    <a:pt x="30" y="56"/>
                    <a:pt x="26" y="61"/>
                  </a:cubicBezTo>
                  <a:cubicBezTo>
                    <a:pt x="30" y="57"/>
                    <a:pt x="32" y="51"/>
                    <a:pt x="32" y="4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60"/>
                    <a:pt x="22" y="70"/>
                    <a:pt x="9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23" y="73"/>
                    <a:pt x="35" y="61"/>
                    <a:pt x="35" y="4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5A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ŝḷîḓe">
              <a:extLst>
                <a:ext uri="{FF2B5EF4-FFF2-40B4-BE49-F238E27FC236}">
                  <a16:creationId xmlns:a16="http://schemas.microsoft.com/office/drawing/2014/main" id="{1FF43CA0-B329-4727-A239-9986E513BCDA}"/>
                </a:ext>
              </a:extLst>
            </p:cNvPr>
            <p:cNvSpPr/>
            <p:nvPr/>
          </p:nvSpPr>
          <p:spPr bwMode="auto">
            <a:xfrm>
              <a:off x="5842001" y="3235326"/>
              <a:ext cx="128588" cy="244475"/>
            </a:xfrm>
            <a:custGeom>
              <a:avLst/>
              <a:gdLst>
                <a:gd name="T0" fmla="*/ 32 w 32"/>
                <a:gd name="T1" fmla="*/ 0 h 61"/>
                <a:gd name="T2" fmla="*/ 12 w 32"/>
                <a:gd name="T3" fmla="*/ 0 h 61"/>
                <a:gd name="T4" fmla="*/ 2 w 32"/>
                <a:gd name="T5" fmla="*/ 5 h 61"/>
                <a:gd name="T6" fmla="*/ 0 w 32"/>
                <a:gd name="T7" fmla="*/ 9 h 61"/>
                <a:gd name="T8" fmla="*/ 0 w 32"/>
                <a:gd name="T9" fmla="*/ 12 h 61"/>
                <a:gd name="T10" fmla="*/ 0 w 32"/>
                <a:gd name="T11" fmla="*/ 13 h 61"/>
                <a:gd name="T12" fmla="*/ 0 w 32"/>
                <a:gd name="T13" fmla="*/ 23 h 61"/>
                <a:gd name="T14" fmla="*/ 0 w 32"/>
                <a:gd name="T15" fmla="*/ 61 h 61"/>
                <a:gd name="T16" fmla="*/ 9 w 32"/>
                <a:gd name="T17" fmla="*/ 61 h 61"/>
                <a:gd name="T18" fmla="*/ 26 w 32"/>
                <a:gd name="T19" fmla="*/ 54 h 61"/>
                <a:gd name="T20" fmla="*/ 32 w 32"/>
                <a:gd name="T21" fmla="*/ 37 h 61"/>
                <a:gd name="T22" fmla="*/ 32 w 32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61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2"/>
                    <a:pt x="2" y="5"/>
                  </a:cubicBezTo>
                  <a:cubicBezTo>
                    <a:pt x="1" y="6"/>
                    <a:pt x="0" y="8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5" y="61"/>
                    <a:pt x="21" y="59"/>
                    <a:pt x="26" y="54"/>
                  </a:cubicBezTo>
                  <a:cubicBezTo>
                    <a:pt x="30" y="49"/>
                    <a:pt x="32" y="43"/>
                    <a:pt x="32" y="37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sḻiḋé">
              <a:extLst>
                <a:ext uri="{FF2B5EF4-FFF2-40B4-BE49-F238E27FC236}">
                  <a16:creationId xmlns:a16="http://schemas.microsoft.com/office/drawing/2014/main" id="{3E9F09AB-FDDA-4DB4-B074-D880D6AECA6A}"/>
                </a:ext>
              </a:extLst>
            </p:cNvPr>
            <p:cNvSpPr/>
            <p:nvPr/>
          </p:nvSpPr>
          <p:spPr bwMode="auto">
            <a:xfrm>
              <a:off x="5842001" y="3387726"/>
              <a:ext cx="128588" cy="101600"/>
            </a:xfrm>
            <a:custGeom>
              <a:avLst/>
              <a:gdLst>
                <a:gd name="T0" fmla="*/ 32 w 32"/>
                <a:gd name="T1" fmla="*/ 0 h 25"/>
                <a:gd name="T2" fmla="*/ 26 w 32"/>
                <a:gd name="T3" fmla="*/ 16 h 25"/>
                <a:gd name="T4" fmla="*/ 9 w 32"/>
                <a:gd name="T5" fmla="*/ 23 h 25"/>
                <a:gd name="T6" fmla="*/ 0 w 32"/>
                <a:gd name="T7" fmla="*/ 23 h 25"/>
                <a:gd name="T8" fmla="*/ 0 w 32"/>
                <a:gd name="T9" fmla="*/ 25 h 25"/>
                <a:gd name="T10" fmla="*/ 6 w 32"/>
                <a:gd name="T11" fmla="*/ 25 h 25"/>
                <a:gd name="T12" fmla="*/ 9 w 32"/>
                <a:gd name="T13" fmla="*/ 25 h 25"/>
                <a:gd name="T14" fmla="*/ 32 w 32"/>
                <a:gd name="T15" fmla="*/ 2 h 25"/>
                <a:gd name="T16" fmla="*/ 32 w 32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5">
                  <a:moveTo>
                    <a:pt x="32" y="0"/>
                  </a:moveTo>
                  <a:cubicBezTo>
                    <a:pt x="32" y="6"/>
                    <a:pt x="30" y="12"/>
                    <a:pt x="26" y="16"/>
                  </a:cubicBezTo>
                  <a:cubicBezTo>
                    <a:pt x="21" y="21"/>
                    <a:pt x="15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2" y="25"/>
                    <a:pt x="32" y="15"/>
                    <a:pt x="32" y="2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275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ṣ1ïďê">
              <a:extLst>
                <a:ext uri="{FF2B5EF4-FFF2-40B4-BE49-F238E27FC236}">
                  <a16:creationId xmlns:a16="http://schemas.microsoft.com/office/drawing/2014/main" id="{034633DC-FF11-4642-91EF-E636763FC013}"/>
                </a:ext>
              </a:extLst>
            </p:cNvPr>
            <p:cNvSpPr/>
            <p:nvPr/>
          </p:nvSpPr>
          <p:spPr bwMode="auto">
            <a:xfrm>
              <a:off x="6140451" y="2482851"/>
              <a:ext cx="44450" cy="120650"/>
            </a:xfrm>
            <a:custGeom>
              <a:avLst/>
              <a:gdLst>
                <a:gd name="T0" fmla="*/ 1 w 11"/>
                <a:gd name="T1" fmla="*/ 0 h 30"/>
                <a:gd name="T2" fmla="*/ 0 w 11"/>
                <a:gd name="T3" fmla="*/ 1 h 30"/>
                <a:gd name="T4" fmla="*/ 11 w 11"/>
                <a:gd name="T5" fmla="*/ 30 h 30"/>
                <a:gd name="T6" fmla="*/ 11 w 11"/>
                <a:gd name="T7" fmla="*/ 28 h 30"/>
                <a:gd name="T8" fmla="*/ 1 w 1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0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7" y="9"/>
                    <a:pt x="11" y="19"/>
                    <a:pt x="11" y="3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17"/>
                    <a:pt x="7" y="8"/>
                    <a:pt x="1" y="0"/>
                  </a:cubicBezTo>
                </a:path>
              </a:pathLst>
            </a:custGeom>
            <a:solidFill>
              <a:srgbClr val="34B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$ľîḓê">
              <a:extLst>
                <a:ext uri="{FF2B5EF4-FFF2-40B4-BE49-F238E27FC236}">
                  <a16:creationId xmlns:a16="http://schemas.microsoft.com/office/drawing/2014/main" id="{FC71C49C-AC4E-43F5-90E3-5DB0CF77C0C2}"/>
                </a:ext>
              </a:extLst>
            </p:cNvPr>
            <p:cNvSpPr/>
            <p:nvPr/>
          </p:nvSpPr>
          <p:spPr bwMode="auto">
            <a:xfrm>
              <a:off x="6043613" y="3235326"/>
              <a:ext cx="1019175" cy="679450"/>
            </a:xfrm>
            <a:custGeom>
              <a:avLst/>
              <a:gdLst>
                <a:gd name="T0" fmla="*/ 234 w 253"/>
                <a:gd name="T1" fmla="*/ 23 h 169"/>
                <a:gd name="T2" fmla="*/ 142 w 253"/>
                <a:gd name="T3" fmla="*/ 23 h 169"/>
                <a:gd name="T4" fmla="*/ 142 w 253"/>
                <a:gd name="T5" fmla="*/ 12 h 169"/>
                <a:gd name="T6" fmla="*/ 130 w 253"/>
                <a:gd name="T7" fmla="*/ 0 h 169"/>
                <a:gd name="T8" fmla="*/ 12 w 253"/>
                <a:gd name="T9" fmla="*/ 0 h 169"/>
                <a:gd name="T10" fmla="*/ 0 w 253"/>
                <a:gd name="T11" fmla="*/ 12 h 169"/>
                <a:gd name="T12" fmla="*/ 0 w 253"/>
                <a:gd name="T13" fmla="*/ 23 h 169"/>
                <a:gd name="T14" fmla="*/ 0 w 253"/>
                <a:gd name="T15" fmla="*/ 113 h 169"/>
                <a:gd name="T16" fmla="*/ 0 w 253"/>
                <a:gd name="T17" fmla="*/ 159 h 169"/>
                <a:gd name="T18" fmla="*/ 11 w 253"/>
                <a:gd name="T19" fmla="*/ 169 h 169"/>
                <a:gd name="T20" fmla="*/ 253 w 253"/>
                <a:gd name="T21" fmla="*/ 169 h 169"/>
                <a:gd name="T22" fmla="*/ 253 w 253"/>
                <a:gd name="T23" fmla="*/ 43 h 169"/>
                <a:gd name="T24" fmla="*/ 234 w 253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169">
                  <a:moveTo>
                    <a:pt x="234" y="23"/>
                  </a:moveTo>
                  <a:cubicBezTo>
                    <a:pt x="142" y="23"/>
                    <a:pt x="142" y="23"/>
                    <a:pt x="142" y="23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5"/>
                    <a:pt x="136" y="0"/>
                    <a:pt x="1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5" y="169"/>
                    <a:pt x="11" y="169"/>
                  </a:cubicBezTo>
                  <a:cubicBezTo>
                    <a:pt x="253" y="169"/>
                    <a:pt x="253" y="169"/>
                    <a:pt x="253" y="169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32"/>
                    <a:pt x="244" y="23"/>
                    <a:pt x="234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ṥ1íḍe">
              <a:extLst>
                <a:ext uri="{FF2B5EF4-FFF2-40B4-BE49-F238E27FC236}">
                  <a16:creationId xmlns:a16="http://schemas.microsoft.com/office/drawing/2014/main" id="{7E80B255-59E6-4CF3-9739-5E723C3DC79E}"/>
                </a:ext>
              </a:extLst>
            </p:cNvPr>
            <p:cNvSpPr/>
            <p:nvPr/>
          </p:nvSpPr>
          <p:spPr bwMode="auto">
            <a:xfrm>
              <a:off x="6111876" y="3159126"/>
              <a:ext cx="922338" cy="755650"/>
            </a:xfrm>
            <a:prstGeom prst="rect">
              <a:avLst/>
            </a:prstGeom>
            <a:solidFill>
              <a:srgbClr val="254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ṧlïḋe">
              <a:extLst>
                <a:ext uri="{FF2B5EF4-FFF2-40B4-BE49-F238E27FC236}">
                  <a16:creationId xmlns:a16="http://schemas.microsoft.com/office/drawing/2014/main" id="{F42D5A4F-954C-4B6A-AADE-7BD0028A3C49}"/>
                </a:ext>
              </a:extLst>
            </p:cNvPr>
            <p:cNvSpPr/>
            <p:nvPr/>
          </p:nvSpPr>
          <p:spPr bwMode="auto">
            <a:xfrm>
              <a:off x="6059488" y="3206751"/>
              <a:ext cx="922338" cy="708025"/>
            </a:xfrm>
            <a:custGeom>
              <a:avLst/>
              <a:gdLst>
                <a:gd name="T0" fmla="*/ 581 w 581"/>
                <a:gd name="T1" fmla="*/ 446 h 446"/>
                <a:gd name="T2" fmla="*/ 0 w 581"/>
                <a:gd name="T3" fmla="*/ 446 h 446"/>
                <a:gd name="T4" fmla="*/ 0 w 581"/>
                <a:gd name="T5" fmla="*/ 0 h 446"/>
                <a:gd name="T6" fmla="*/ 513 w 581"/>
                <a:gd name="T7" fmla="*/ 0 h 446"/>
                <a:gd name="T8" fmla="*/ 581 w 581"/>
                <a:gd name="T9" fmla="*/ 53 h 446"/>
                <a:gd name="T10" fmla="*/ 581 w 581"/>
                <a:gd name="T1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446">
                  <a:moveTo>
                    <a:pt x="581" y="446"/>
                  </a:moveTo>
                  <a:lnTo>
                    <a:pt x="0" y="446"/>
                  </a:lnTo>
                  <a:lnTo>
                    <a:pt x="0" y="0"/>
                  </a:lnTo>
                  <a:lnTo>
                    <a:pt x="513" y="0"/>
                  </a:lnTo>
                  <a:lnTo>
                    <a:pt x="581" y="53"/>
                  </a:lnTo>
                  <a:lnTo>
                    <a:pt x="581" y="446"/>
                  </a:ln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ṡļïḍê">
              <a:extLst>
                <a:ext uri="{FF2B5EF4-FFF2-40B4-BE49-F238E27FC236}">
                  <a16:creationId xmlns:a16="http://schemas.microsoft.com/office/drawing/2014/main" id="{53751759-8D4F-4422-A6FB-45F5EFDCB56A}"/>
                </a:ext>
              </a:extLst>
            </p:cNvPr>
            <p:cNvSpPr/>
            <p:nvPr/>
          </p:nvSpPr>
          <p:spPr bwMode="auto">
            <a:xfrm>
              <a:off x="6873876" y="3206751"/>
              <a:ext cx="107950" cy="84138"/>
            </a:xfrm>
            <a:custGeom>
              <a:avLst/>
              <a:gdLst>
                <a:gd name="T0" fmla="*/ 0 w 68"/>
                <a:gd name="T1" fmla="*/ 0 h 53"/>
                <a:gd name="T2" fmla="*/ 0 w 68"/>
                <a:gd name="T3" fmla="*/ 53 h 53"/>
                <a:gd name="T4" fmla="*/ 68 w 68"/>
                <a:gd name="T5" fmla="*/ 53 h 53"/>
                <a:gd name="T6" fmla="*/ 0 w 68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53">
                  <a:moveTo>
                    <a:pt x="0" y="0"/>
                  </a:moveTo>
                  <a:lnTo>
                    <a:pt x="0" y="53"/>
                  </a:lnTo>
                  <a:lnTo>
                    <a:pt x="6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9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ś1ïḍê">
              <a:extLst>
                <a:ext uri="{FF2B5EF4-FFF2-40B4-BE49-F238E27FC236}">
                  <a16:creationId xmlns:a16="http://schemas.microsoft.com/office/drawing/2014/main" id="{D7D4E1BD-8390-48A1-B2CB-60E833E60C38}"/>
                </a:ext>
              </a:extLst>
            </p:cNvPr>
            <p:cNvSpPr/>
            <p:nvPr/>
          </p:nvSpPr>
          <p:spPr bwMode="auto">
            <a:xfrm>
              <a:off x="5922963" y="3235326"/>
              <a:ext cx="1014413" cy="679450"/>
            </a:xfrm>
            <a:custGeom>
              <a:avLst/>
              <a:gdLst>
                <a:gd name="T0" fmla="*/ 233 w 252"/>
                <a:gd name="T1" fmla="*/ 23 h 169"/>
                <a:gd name="T2" fmla="*/ 141 w 252"/>
                <a:gd name="T3" fmla="*/ 23 h 169"/>
                <a:gd name="T4" fmla="*/ 141 w 252"/>
                <a:gd name="T5" fmla="*/ 12 h 169"/>
                <a:gd name="T6" fmla="*/ 129 w 252"/>
                <a:gd name="T7" fmla="*/ 0 h 169"/>
                <a:gd name="T8" fmla="*/ 12 w 252"/>
                <a:gd name="T9" fmla="*/ 0 h 169"/>
                <a:gd name="T10" fmla="*/ 0 w 252"/>
                <a:gd name="T11" fmla="*/ 12 h 169"/>
                <a:gd name="T12" fmla="*/ 0 w 252"/>
                <a:gd name="T13" fmla="*/ 23 h 169"/>
                <a:gd name="T14" fmla="*/ 0 w 252"/>
                <a:gd name="T15" fmla="*/ 113 h 169"/>
                <a:gd name="T16" fmla="*/ 0 w 252"/>
                <a:gd name="T17" fmla="*/ 159 h 169"/>
                <a:gd name="T18" fmla="*/ 10 w 252"/>
                <a:gd name="T19" fmla="*/ 169 h 169"/>
                <a:gd name="T20" fmla="*/ 252 w 252"/>
                <a:gd name="T21" fmla="*/ 169 h 169"/>
                <a:gd name="T22" fmla="*/ 252 w 252"/>
                <a:gd name="T23" fmla="*/ 43 h 169"/>
                <a:gd name="T24" fmla="*/ 233 w 252"/>
                <a:gd name="T25" fmla="*/ 2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169">
                  <a:moveTo>
                    <a:pt x="233" y="23"/>
                  </a:moveTo>
                  <a:cubicBezTo>
                    <a:pt x="141" y="23"/>
                    <a:pt x="141" y="23"/>
                    <a:pt x="141" y="2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5"/>
                    <a:pt x="4" y="169"/>
                    <a:pt x="10" y="169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2" y="32"/>
                    <a:pt x="244" y="23"/>
                    <a:pt x="233" y="23"/>
                  </a:cubicBezTo>
                  <a:close/>
                </a:path>
              </a:pathLst>
            </a:custGeom>
            <a:solidFill>
              <a:srgbClr val="A8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ṧļídê">
              <a:extLst>
                <a:ext uri="{FF2B5EF4-FFF2-40B4-BE49-F238E27FC236}">
                  <a16:creationId xmlns:a16="http://schemas.microsoft.com/office/drawing/2014/main" id="{C2C1BE8C-15DB-4963-B00B-E395CA496FF5}"/>
                </a:ext>
              </a:extLst>
            </p:cNvPr>
            <p:cNvSpPr/>
            <p:nvPr/>
          </p:nvSpPr>
          <p:spPr bwMode="auto">
            <a:xfrm>
              <a:off x="5922963" y="3251201"/>
              <a:ext cx="717550" cy="663575"/>
            </a:xfrm>
            <a:custGeom>
              <a:avLst/>
              <a:gdLst>
                <a:gd name="T0" fmla="*/ 178 w 178"/>
                <a:gd name="T1" fmla="*/ 19 h 165"/>
                <a:gd name="T2" fmla="*/ 141 w 178"/>
                <a:gd name="T3" fmla="*/ 19 h 165"/>
                <a:gd name="T4" fmla="*/ 141 w 178"/>
                <a:gd name="T5" fmla="*/ 8 h 165"/>
                <a:gd name="T6" fmla="*/ 138 w 178"/>
                <a:gd name="T7" fmla="*/ 0 h 165"/>
                <a:gd name="T8" fmla="*/ 0 w 178"/>
                <a:gd name="T9" fmla="*/ 138 h 165"/>
                <a:gd name="T10" fmla="*/ 0 w 178"/>
                <a:gd name="T11" fmla="*/ 155 h 165"/>
                <a:gd name="T12" fmla="*/ 10 w 178"/>
                <a:gd name="T13" fmla="*/ 165 h 165"/>
                <a:gd name="T14" fmla="*/ 32 w 178"/>
                <a:gd name="T15" fmla="*/ 165 h 165"/>
                <a:gd name="T16" fmla="*/ 178 w 178"/>
                <a:gd name="T17" fmla="*/ 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65">
                  <a:moveTo>
                    <a:pt x="178" y="19"/>
                  </a:moveTo>
                  <a:cubicBezTo>
                    <a:pt x="141" y="19"/>
                    <a:pt x="141" y="19"/>
                    <a:pt x="141" y="19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5"/>
                    <a:pt x="140" y="2"/>
                    <a:pt x="138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1"/>
                    <a:pt x="4" y="165"/>
                    <a:pt x="10" y="165"/>
                  </a:cubicBezTo>
                  <a:cubicBezTo>
                    <a:pt x="32" y="165"/>
                    <a:pt x="32" y="165"/>
                    <a:pt x="32" y="165"/>
                  </a:cubicBezTo>
                  <a:lnTo>
                    <a:pt x="178" y="19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sḻïḋe">
              <a:extLst>
                <a:ext uri="{FF2B5EF4-FFF2-40B4-BE49-F238E27FC236}">
                  <a16:creationId xmlns:a16="http://schemas.microsoft.com/office/drawing/2014/main" id="{0D5806B6-155B-4C42-9C1B-CC4977969B84}"/>
                </a:ext>
              </a:extLst>
            </p:cNvPr>
            <p:cNvSpPr/>
            <p:nvPr/>
          </p:nvSpPr>
          <p:spPr bwMode="auto">
            <a:xfrm>
              <a:off x="6184901" y="3327401"/>
              <a:ext cx="692150" cy="587375"/>
            </a:xfrm>
            <a:custGeom>
              <a:avLst/>
              <a:gdLst>
                <a:gd name="T0" fmla="*/ 172 w 172"/>
                <a:gd name="T1" fmla="*/ 1 h 146"/>
                <a:gd name="T2" fmla="*/ 168 w 172"/>
                <a:gd name="T3" fmla="*/ 0 h 146"/>
                <a:gd name="T4" fmla="*/ 146 w 172"/>
                <a:gd name="T5" fmla="*/ 0 h 146"/>
                <a:gd name="T6" fmla="*/ 0 w 172"/>
                <a:gd name="T7" fmla="*/ 146 h 146"/>
                <a:gd name="T8" fmla="*/ 26 w 172"/>
                <a:gd name="T9" fmla="*/ 146 h 146"/>
                <a:gd name="T10" fmla="*/ 172 w 172"/>
                <a:gd name="T1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6">
                  <a:moveTo>
                    <a:pt x="172" y="1"/>
                  </a:moveTo>
                  <a:cubicBezTo>
                    <a:pt x="171" y="0"/>
                    <a:pt x="169" y="0"/>
                    <a:pt x="168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6" y="146"/>
                    <a:pt x="26" y="146"/>
                    <a:pt x="26" y="146"/>
                  </a:cubicBezTo>
                  <a:lnTo>
                    <a:pt x="172" y="1"/>
                  </a:ln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iŝḷîḍè">
              <a:extLst>
                <a:ext uri="{FF2B5EF4-FFF2-40B4-BE49-F238E27FC236}">
                  <a16:creationId xmlns:a16="http://schemas.microsoft.com/office/drawing/2014/main" id="{7D91D9CB-969D-45ED-9EB1-A569AB08BAC2}"/>
                </a:ext>
              </a:extLst>
            </p:cNvPr>
            <p:cNvSpPr/>
            <p:nvPr/>
          </p:nvSpPr>
          <p:spPr bwMode="auto">
            <a:xfrm>
              <a:off x="6365876" y="3355976"/>
              <a:ext cx="571500" cy="555625"/>
            </a:xfrm>
            <a:custGeom>
              <a:avLst/>
              <a:gdLst>
                <a:gd name="T0" fmla="*/ 138 w 142"/>
                <a:gd name="T1" fmla="*/ 0 h 138"/>
                <a:gd name="T2" fmla="*/ 0 w 142"/>
                <a:gd name="T3" fmla="*/ 138 h 138"/>
                <a:gd name="T4" fmla="*/ 13 w 142"/>
                <a:gd name="T5" fmla="*/ 138 h 138"/>
                <a:gd name="T6" fmla="*/ 142 w 142"/>
                <a:gd name="T7" fmla="*/ 9 h 138"/>
                <a:gd name="T8" fmla="*/ 138 w 142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8">
                  <a:moveTo>
                    <a:pt x="138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1" y="5"/>
                    <a:pt x="140" y="3"/>
                    <a:pt x="138" y="0"/>
                  </a:cubicBezTo>
                  <a:close/>
                </a:path>
              </a:pathLst>
            </a:custGeom>
            <a:solidFill>
              <a:srgbClr val="9B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ṩľiḍé">
              <a:extLst>
                <a:ext uri="{FF2B5EF4-FFF2-40B4-BE49-F238E27FC236}">
                  <a16:creationId xmlns:a16="http://schemas.microsoft.com/office/drawing/2014/main" id="{940B050F-DEE0-4A13-B6B5-DFC69A083854}"/>
                </a:ext>
              </a:extLst>
            </p:cNvPr>
            <p:cNvSpPr/>
            <p:nvPr/>
          </p:nvSpPr>
          <p:spPr bwMode="auto">
            <a:xfrm>
              <a:off x="5922963" y="3235326"/>
              <a:ext cx="568325" cy="52388"/>
            </a:xfrm>
            <a:custGeom>
              <a:avLst/>
              <a:gdLst>
                <a:gd name="T0" fmla="*/ 12 w 141"/>
                <a:gd name="T1" fmla="*/ 1 h 13"/>
                <a:gd name="T2" fmla="*/ 129 w 141"/>
                <a:gd name="T3" fmla="*/ 1 h 13"/>
                <a:gd name="T4" fmla="*/ 141 w 141"/>
                <a:gd name="T5" fmla="*/ 13 h 13"/>
                <a:gd name="T6" fmla="*/ 141 w 141"/>
                <a:gd name="T7" fmla="*/ 12 h 13"/>
                <a:gd name="T8" fmla="*/ 129 w 141"/>
                <a:gd name="T9" fmla="*/ 0 h 13"/>
                <a:gd name="T10" fmla="*/ 12 w 141"/>
                <a:gd name="T11" fmla="*/ 0 h 13"/>
                <a:gd name="T12" fmla="*/ 0 w 141"/>
                <a:gd name="T13" fmla="*/ 12 h 13"/>
                <a:gd name="T14" fmla="*/ 0 w 141"/>
                <a:gd name="T15" fmla="*/ 13 h 13"/>
                <a:gd name="T16" fmla="*/ 12 w 141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3">
                  <a:moveTo>
                    <a:pt x="12" y="1"/>
                  </a:moveTo>
                  <a:cubicBezTo>
                    <a:pt x="129" y="1"/>
                    <a:pt x="129" y="1"/>
                    <a:pt x="129" y="1"/>
                  </a:cubicBezTo>
                  <a:cubicBezTo>
                    <a:pt x="136" y="1"/>
                    <a:pt x="141" y="6"/>
                    <a:pt x="141" y="13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5"/>
                    <a:pt x="136" y="0"/>
                    <a:pt x="12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1"/>
                    <a:pt x="12" y="1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ṡḻídè">
              <a:extLst>
                <a:ext uri="{FF2B5EF4-FFF2-40B4-BE49-F238E27FC236}">
                  <a16:creationId xmlns:a16="http://schemas.microsoft.com/office/drawing/2014/main" id="{DB3B28F5-3DEB-4367-B26D-1E7DBEBAB06A}"/>
                </a:ext>
              </a:extLst>
            </p:cNvPr>
            <p:cNvSpPr/>
            <p:nvPr/>
          </p:nvSpPr>
          <p:spPr bwMode="auto">
            <a:xfrm>
              <a:off x="6491288" y="3327401"/>
              <a:ext cx="446088" cy="84138"/>
            </a:xfrm>
            <a:custGeom>
              <a:avLst/>
              <a:gdLst>
                <a:gd name="T0" fmla="*/ 92 w 111"/>
                <a:gd name="T1" fmla="*/ 0 h 21"/>
                <a:gd name="T2" fmla="*/ 0 w 111"/>
                <a:gd name="T3" fmla="*/ 0 h 21"/>
                <a:gd name="T4" fmla="*/ 0 w 111"/>
                <a:gd name="T5" fmla="*/ 2 h 21"/>
                <a:gd name="T6" fmla="*/ 92 w 111"/>
                <a:gd name="T7" fmla="*/ 2 h 21"/>
                <a:gd name="T8" fmla="*/ 111 w 111"/>
                <a:gd name="T9" fmla="*/ 21 h 21"/>
                <a:gd name="T10" fmla="*/ 111 w 111"/>
                <a:gd name="T11" fmla="*/ 20 h 21"/>
                <a:gd name="T12" fmla="*/ 92 w 11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1">
                  <a:moveTo>
                    <a:pt x="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03" y="2"/>
                    <a:pt x="111" y="10"/>
                    <a:pt x="111" y="21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9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D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ṡlíďé">
              <a:extLst>
                <a:ext uri="{FF2B5EF4-FFF2-40B4-BE49-F238E27FC236}">
                  <a16:creationId xmlns:a16="http://schemas.microsoft.com/office/drawing/2014/main" id="{D49093F4-3E6E-4519-AF46-347E5C53787B}"/>
                </a:ext>
              </a:extLst>
            </p:cNvPr>
            <p:cNvSpPr/>
            <p:nvPr/>
          </p:nvSpPr>
          <p:spPr bwMode="auto">
            <a:xfrm>
              <a:off x="6011863" y="3662363"/>
              <a:ext cx="338138" cy="176213"/>
            </a:xfrm>
            <a:custGeom>
              <a:avLst/>
              <a:gdLst>
                <a:gd name="T0" fmla="*/ 84 w 84"/>
                <a:gd name="T1" fmla="*/ 44 h 44"/>
                <a:gd name="T2" fmla="*/ 17 w 84"/>
                <a:gd name="T3" fmla="*/ 44 h 44"/>
                <a:gd name="T4" fmla="*/ 0 w 84"/>
                <a:gd name="T5" fmla="*/ 28 h 44"/>
                <a:gd name="T6" fmla="*/ 0 w 84"/>
                <a:gd name="T7" fmla="*/ 0 h 44"/>
                <a:gd name="T8" fmla="*/ 84 w 84"/>
                <a:gd name="T9" fmla="*/ 0 h 44"/>
                <a:gd name="T10" fmla="*/ 84 w 84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4">
                  <a:moveTo>
                    <a:pt x="84" y="44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8" y="44"/>
                    <a:pt x="0" y="37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44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$ļíḋe">
              <a:extLst>
                <a:ext uri="{FF2B5EF4-FFF2-40B4-BE49-F238E27FC236}">
                  <a16:creationId xmlns:a16="http://schemas.microsoft.com/office/drawing/2014/main" id="{9C6A5DE2-E821-4BC9-93FC-DFCC2780FC57}"/>
                </a:ext>
              </a:extLst>
            </p:cNvPr>
            <p:cNvSpPr/>
            <p:nvPr/>
          </p:nvSpPr>
          <p:spPr bwMode="auto">
            <a:xfrm>
              <a:off x="6011863" y="3592513"/>
              <a:ext cx="338138" cy="33338"/>
            </a:xfrm>
            <a:prstGeom prst="rect">
              <a:avLst/>
            </a:pr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ṩ1íḓé">
              <a:extLst>
                <a:ext uri="{FF2B5EF4-FFF2-40B4-BE49-F238E27FC236}">
                  <a16:creationId xmlns:a16="http://schemas.microsoft.com/office/drawing/2014/main" id="{49DD1EEE-61DA-464F-AE0C-77A1A229F5D2}"/>
                </a:ext>
              </a:extLst>
            </p:cNvPr>
            <p:cNvSpPr/>
            <p:nvPr/>
          </p:nvSpPr>
          <p:spPr bwMode="auto">
            <a:xfrm>
              <a:off x="6011863" y="3521076"/>
              <a:ext cx="338138" cy="31750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ṧḻîḑê">
              <a:extLst>
                <a:ext uri="{FF2B5EF4-FFF2-40B4-BE49-F238E27FC236}">
                  <a16:creationId xmlns:a16="http://schemas.microsoft.com/office/drawing/2014/main" id="{89A2E725-5054-4FE5-9661-85137E2A43EF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ślïdé">
              <a:extLst>
                <a:ext uri="{FF2B5EF4-FFF2-40B4-BE49-F238E27FC236}">
                  <a16:creationId xmlns:a16="http://schemas.microsoft.com/office/drawing/2014/main" id="{67558CF4-2A49-43A6-8A0A-CD016C2BD446}"/>
                </a:ext>
              </a:extLst>
            </p:cNvPr>
            <p:cNvSpPr/>
            <p:nvPr/>
          </p:nvSpPr>
          <p:spPr bwMode="auto">
            <a:xfrm>
              <a:off x="8086726" y="1862138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ś1îdê">
              <a:extLst>
                <a:ext uri="{FF2B5EF4-FFF2-40B4-BE49-F238E27FC236}">
                  <a16:creationId xmlns:a16="http://schemas.microsoft.com/office/drawing/2014/main" id="{87D86407-EB14-426E-87B4-37B147730D88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ṧḷiďe">
              <a:extLst>
                <a:ext uri="{FF2B5EF4-FFF2-40B4-BE49-F238E27FC236}">
                  <a16:creationId xmlns:a16="http://schemas.microsoft.com/office/drawing/2014/main" id="{64960ECD-45B5-4DB7-9D6F-52B77AF18DCD}"/>
                </a:ext>
              </a:extLst>
            </p:cNvPr>
            <p:cNvSpPr/>
            <p:nvPr/>
          </p:nvSpPr>
          <p:spPr bwMode="auto">
            <a:xfrm>
              <a:off x="8086726" y="2147888"/>
              <a:ext cx="314325" cy="311150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slidê">
              <a:extLst>
                <a:ext uri="{FF2B5EF4-FFF2-40B4-BE49-F238E27FC236}">
                  <a16:creationId xmlns:a16="http://schemas.microsoft.com/office/drawing/2014/main" id="{9BC1202D-DBAB-48BF-9E63-2EEAEC2FC015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ṧḷiḋè">
              <a:extLst>
                <a:ext uri="{FF2B5EF4-FFF2-40B4-BE49-F238E27FC236}">
                  <a16:creationId xmlns:a16="http://schemas.microsoft.com/office/drawing/2014/main" id="{6C7CEB4E-15D3-4A91-B37C-F4A1011A511F}"/>
                </a:ext>
              </a:extLst>
            </p:cNvPr>
            <p:cNvSpPr/>
            <p:nvPr/>
          </p:nvSpPr>
          <p:spPr bwMode="auto">
            <a:xfrm>
              <a:off x="8086726" y="24304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$ḷíďé">
              <a:extLst>
                <a:ext uri="{FF2B5EF4-FFF2-40B4-BE49-F238E27FC236}">
                  <a16:creationId xmlns:a16="http://schemas.microsoft.com/office/drawing/2014/main" id="{07170E87-0F28-4A74-B68B-EDAA8B323F1E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ŝ1ïḋê">
              <a:extLst>
                <a:ext uri="{FF2B5EF4-FFF2-40B4-BE49-F238E27FC236}">
                  <a16:creationId xmlns:a16="http://schemas.microsoft.com/office/drawing/2014/main" id="{FE58ED8F-CE90-4224-8BD9-ACB33D54306D}"/>
                </a:ext>
              </a:extLst>
            </p:cNvPr>
            <p:cNvSpPr/>
            <p:nvPr/>
          </p:nvSpPr>
          <p:spPr bwMode="auto">
            <a:xfrm>
              <a:off x="8086726" y="271145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ṩľiḑê">
              <a:extLst>
                <a:ext uri="{FF2B5EF4-FFF2-40B4-BE49-F238E27FC236}">
                  <a16:creationId xmlns:a16="http://schemas.microsoft.com/office/drawing/2014/main" id="{4EB94C2D-4ABA-41D0-AAC6-8D32116405B4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9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sḻîḓè">
              <a:extLst>
                <a:ext uri="{FF2B5EF4-FFF2-40B4-BE49-F238E27FC236}">
                  <a16:creationId xmlns:a16="http://schemas.microsoft.com/office/drawing/2014/main" id="{57B6708E-4AA5-4EF2-B069-1698747A0B50}"/>
                </a:ext>
              </a:extLst>
            </p:cNvPr>
            <p:cNvSpPr/>
            <p:nvPr/>
          </p:nvSpPr>
          <p:spPr bwMode="auto">
            <a:xfrm>
              <a:off x="8086726" y="2997201"/>
              <a:ext cx="314325" cy="309563"/>
            </a:xfrm>
            <a:custGeom>
              <a:avLst/>
              <a:gdLst>
                <a:gd name="T0" fmla="*/ 76 w 78"/>
                <a:gd name="T1" fmla="*/ 9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9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9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$líḑè">
              <a:extLst>
                <a:ext uri="{FF2B5EF4-FFF2-40B4-BE49-F238E27FC236}">
                  <a16:creationId xmlns:a16="http://schemas.microsoft.com/office/drawing/2014/main" id="{2D3D20BA-42A3-4277-A474-091980A8B8A4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ṧ1îdê">
              <a:extLst>
                <a:ext uri="{FF2B5EF4-FFF2-40B4-BE49-F238E27FC236}">
                  <a16:creationId xmlns:a16="http://schemas.microsoft.com/office/drawing/2014/main" id="{7CDC7B9D-A142-4C4A-A76C-78A92E3085DB}"/>
                </a:ext>
              </a:extLst>
            </p:cNvPr>
            <p:cNvSpPr/>
            <p:nvPr/>
          </p:nvSpPr>
          <p:spPr bwMode="auto">
            <a:xfrm>
              <a:off x="8086726" y="3279776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ṥḻiḓe">
              <a:extLst>
                <a:ext uri="{FF2B5EF4-FFF2-40B4-BE49-F238E27FC236}">
                  <a16:creationId xmlns:a16="http://schemas.microsoft.com/office/drawing/2014/main" id="{B5BF285E-FED6-422F-AFDD-1C673A08DDE2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8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šḷídé">
              <a:extLst>
                <a:ext uri="{FF2B5EF4-FFF2-40B4-BE49-F238E27FC236}">
                  <a16:creationId xmlns:a16="http://schemas.microsoft.com/office/drawing/2014/main" id="{C975FA4B-0EA6-4972-B9BC-2088E86A047D}"/>
                </a:ext>
              </a:extLst>
            </p:cNvPr>
            <p:cNvSpPr/>
            <p:nvPr/>
          </p:nvSpPr>
          <p:spPr bwMode="auto">
            <a:xfrm>
              <a:off x="8086726" y="3560763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8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slïḍe">
              <a:extLst>
                <a:ext uri="{FF2B5EF4-FFF2-40B4-BE49-F238E27FC236}">
                  <a16:creationId xmlns:a16="http://schemas.microsoft.com/office/drawing/2014/main" id="{2A703941-46C9-466D-98A0-4F19AE96A106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šļíḑé">
              <a:extLst>
                <a:ext uri="{FF2B5EF4-FFF2-40B4-BE49-F238E27FC236}">
                  <a16:creationId xmlns:a16="http://schemas.microsoft.com/office/drawing/2014/main" id="{D77355A3-69F0-4E37-8D63-6194118E6120}"/>
                </a:ext>
              </a:extLst>
            </p:cNvPr>
            <p:cNvSpPr/>
            <p:nvPr/>
          </p:nvSpPr>
          <p:spPr bwMode="auto">
            <a:xfrm>
              <a:off x="8086726" y="3843338"/>
              <a:ext cx="314325" cy="312738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íS1ïďé">
              <a:extLst>
                <a:ext uri="{FF2B5EF4-FFF2-40B4-BE49-F238E27FC236}">
                  <a16:creationId xmlns:a16="http://schemas.microsoft.com/office/drawing/2014/main" id="{687C3188-39F4-44E8-BF1E-D6C863BC6046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69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ṩľíḋe">
              <a:extLst>
                <a:ext uri="{FF2B5EF4-FFF2-40B4-BE49-F238E27FC236}">
                  <a16:creationId xmlns:a16="http://schemas.microsoft.com/office/drawing/2014/main" id="{38AE08BD-AD70-4079-9E35-F7241CE254DF}"/>
                </a:ext>
              </a:extLst>
            </p:cNvPr>
            <p:cNvSpPr/>
            <p:nvPr/>
          </p:nvSpPr>
          <p:spPr bwMode="auto">
            <a:xfrm>
              <a:off x="8086726" y="41290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69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7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ṧlîḑê">
              <a:extLst>
                <a:ext uri="{FF2B5EF4-FFF2-40B4-BE49-F238E27FC236}">
                  <a16:creationId xmlns:a16="http://schemas.microsoft.com/office/drawing/2014/main" id="{B527528B-2F6A-48A9-8CFF-180591656F34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68 w 78"/>
                <a:gd name="T1" fmla="*/ 76 h 78"/>
                <a:gd name="T2" fmla="*/ 2 w 78"/>
                <a:gd name="T3" fmla="*/ 10 h 78"/>
                <a:gd name="T4" fmla="*/ 2 w 78"/>
                <a:gd name="T5" fmla="*/ 3 h 78"/>
                <a:gd name="T6" fmla="*/ 10 w 78"/>
                <a:gd name="T7" fmla="*/ 3 h 78"/>
                <a:gd name="T8" fmla="*/ 76 w 78"/>
                <a:gd name="T9" fmla="*/ 68 h 78"/>
                <a:gd name="T10" fmla="*/ 76 w 78"/>
                <a:gd name="T11" fmla="*/ 76 h 78"/>
                <a:gd name="T12" fmla="*/ 68 w 78"/>
                <a:gd name="T13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5" y="0"/>
                    <a:pt x="8" y="0"/>
                    <a:pt x="10" y="3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4"/>
                    <a:pt x="76" y="76"/>
                  </a:cubicBezTo>
                  <a:cubicBezTo>
                    <a:pt x="73" y="78"/>
                    <a:pt x="70" y="78"/>
                    <a:pt x="68" y="76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ṡlîḑè">
              <a:extLst>
                <a:ext uri="{FF2B5EF4-FFF2-40B4-BE49-F238E27FC236}">
                  <a16:creationId xmlns:a16="http://schemas.microsoft.com/office/drawing/2014/main" id="{ED25F437-395F-4C5A-99B8-1965185CEA7E}"/>
                </a:ext>
              </a:extLst>
            </p:cNvPr>
            <p:cNvSpPr/>
            <p:nvPr/>
          </p:nvSpPr>
          <p:spPr bwMode="auto">
            <a:xfrm>
              <a:off x="8086726" y="4418013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6 h 78"/>
                <a:gd name="T4" fmla="*/ 2 w 78"/>
                <a:gd name="T5" fmla="*/ 76 h 78"/>
                <a:gd name="T6" fmla="*/ 2 w 78"/>
                <a:gd name="T7" fmla="*/ 68 h 78"/>
                <a:gd name="T8" fmla="*/ 68 w 78"/>
                <a:gd name="T9" fmla="*/ 3 h 78"/>
                <a:gd name="T10" fmla="*/ 76 w 78"/>
                <a:gd name="T11" fmla="*/ 3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8" y="78"/>
                    <a:pt x="5" y="78"/>
                    <a:pt x="2" y="76"/>
                  </a:cubicBezTo>
                  <a:cubicBezTo>
                    <a:pt x="0" y="74"/>
                    <a:pt x="0" y="70"/>
                    <a:pt x="2" y="6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0" y="0"/>
                    <a:pt x="73" y="0"/>
                    <a:pt x="76" y="3"/>
                  </a:cubicBezTo>
                  <a:cubicBezTo>
                    <a:pt x="78" y="5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$ľiḋe">
              <a:extLst>
                <a:ext uri="{FF2B5EF4-FFF2-40B4-BE49-F238E27FC236}">
                  <a16:creationId xmlns:a16="http://schemas.microsoft.com/office/drawing/2014/main" id="{3FA0D1F2-ECD7-4DAD-8397-80CE68B0A5DD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68 w 78"/>
                <a:gd name="T1" fmla="*/ 75 h 78"/>
                <a:gd name="T2" fmla="*/ 2 w 78"/>
                <a:gd name="T3" fmla="*/ 10 h 78"/>
                <a:gd name="T4" fmla="*/ 2 w 78"/>
                <a:gd name="T5" fmla="*/ 2 h 78"/>
                <a:gd name="T6" fmla="*/ 10 w 78"/>
                <a:gd name="T7" fmla="*/ 2 h 78"/>
                <a:gd name="T8" fmla="*/ 76 w 78"/>
                <a:gd name="T9" fmla="*/ 68 h 78"/>
                <a:gd name="T10" fmla="*/ 76 w 78"/>
                <a:gd name="T11" fmla="*/ 75 h 78"/>
                <a:gd name="T12" fmla="*/ 68 w 78"/>
                <a:gd name="T13" fmla="*/ 7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8"/>
                    <a:pt x="70" y="78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íṣḻiḑé">
              <a:extLst>
                <a:ext uri="{FF2B5EF4-FFF2-40B4-BE49-F238E27FC236}">
                  <a16:creationId xmlns:a16="http://schemas.microsoft.com/office/drawing/2014/main" id="{7AB872AD-7CC2-4D6E-8BB2-6D774084F235}"/>
                </a:ext>
              </a:extLst>
            </p:cNvPr>
            <p:cNvSpPr/>
            <p:nvPr/>
          </p:nvSpPr>
          <p:spPr bwMode="auto">
            <a:xfrm>
              <a:off x="8086726" y="4711701"/>
              <a:ext cx="314325" cy="314325"/>
            </a:xfrm>
            <a:custGeom>
              <a:avLst/>
              <a:gdLst>
                <a:gd name="T0" fmla="*/ 76 w 78"/>
                <a:gd name="T1" fmla="*/ 10 h 78"/>
                <a:gd name="T2" fmla="*/ 10 w 78"/>
                <a:gd name="T3" fmla="*/ 75 h 78"/>
                <a:gd name="T4" fmla="*/ 2 w 78"/>
                <a:gd name="T5" fmla="*/ 75 h 78"/>
                <a:gd name="T6" fmla="*/ 2 w 78"/>
                <a:gd name="T7" fmla="*/ 68 h 78"/>
                <a:gd name="T8" fmla="*/ 68 w 78"/>
                <a:gd name="T9" fmla="*/ 2 h 78"/>
                <a:gd name="T10" fmla="*/ 76 w 78"/>
                <a:gd name="T11" fmla="*/ 2 h 78"/>
                <a:gd name="T12" fmla="*/ 76 w 78"/>
                <a:gd name="T13" fmla="*/ 1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8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8"/>
                    <a:pt x="5" y="78"/>
                    <a:pt x="2" y="75"/>
                  </a:cubicBezTo>
                  <a:cubicBezTo>
                    <a:pt x="0" y="73"/>
                    <a:pt x="0" y="70"/>
                    <a:pt x="2" y="68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ṡḻíḑé">
              <a:extLst>
                <a:ext uri="{FF2B5EF4-FFF2-40B4-BE49-F238E27FC236}">
                  <a16:creationId xmlns:a16="http://schemas.microsoft.com/office/drawing/2014/main" id="{9A54828E-6C67-4FC7-9351-E70A4DC532C7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68 w 78"/>
                <a:gd name="T1" fmla="*/ 75 h 77"/>
                <a:gd name="T2" fmla="*/ 2 w 78"/>
                <a:gd name="T3" fmla="*/ 10 h 77"/>
                <a:gd name="T4" fmla="*/ 2 w 78"/>
                <a:gd name="T5" fmla="*/ 2 h 77"/>
                <a:gd name="T6" fmla="*/ 10 w 78"/>
                <a:gd name="T7" fmla="*/ 2 h 77"/>
                <a:gd name="T8" fmla="*/ 76 w 78"/>
                <a:gd name="T9" fmla="*/ 67 h 77"/>
                <a:gd name="T10" fmla="*/ 76 w 78"/>
                <a:gd name="T11" fmla="*/ 75 h 77"/>
                <a:gd name="T12" fmla="*/ 68 w 78"/>
                <a:gd name="T13" fmla="*/ 7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68" y="75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3"/>
                    <a:pt x="76" y="75"/>
                  </a:cubicBezTo>
                  <a:cubicBezTo>
                    <a:pt x="73" y="77"/>
                    <a:pt x="70" y="77"/>
                    <a:pt x="68" y="75"/>
                  </a:cubicBezTo>
                  <a:close/>
                </a:path>
              </a:pathLst>
            </a:custGeom>
            <a:solidFill>
              <a:srgbClr val="002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isḻiḓé">
              <a:extLst>
                <a:ext uri="{FF2B5EF4-FFF2-40B4-BE49-F238E27FC236}">
                  <a16:creationId xmlns:a16="http://schemas.microsoft.com/office/drawing/2014/main" id="{3FE76800-36B1-4725-A836-05DDDCDCE5C0}"/>
                </a:ext>
              </a:extLst>
            </p:cNvPr>
            <p:cNvSpPr/>
            <p:nvPr/>
          </p:nvSpPr>
          <p:spPr bwMode="auto">
            <a:xfrm>
              <a:off x="8086726" y="5005388"/>
              <a:ext cx="314325" cy="309563"/>
            </a:xfrm>
            <a:custGeom>
              <a:avLst/>
              <a:gdLst>
                <a:gd name="T0" fmla="*/ 76 w 78"/>
                <a:gd name="T1" fmla="*/ 10 h 77"/>
                <a:gd name="T2" fmla="*/ 10 w 78"/>
                <a:gd name="T3" fmla="*/ 75 h 77"/>
                <a:gd name="T4" fmla="*/ 2 w 78"/>
                <a:gd name="T5" fmla="*/ 75 h 77"/>
                <a:gd name="T6" fmla="*/ 2 w 78"/>
                <a:gd name="T7" fmla="*/ 67 h 77"/>
                <a:gd name="T8" fmla="*/ 68 w 78"/>
                <a:gd name="T9" fmla="*/ 2 h 77"/>
                <a:gd name="T10" fmla="*/ 76 w 78"/>
                <a:gd name="T11" fmla="*/ 2 h 77"/>
                <a:gd name="T12" fmla="*/ 76 w 78"/>
                <a:gd name="T13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7">
                  <a:moveTo>
                    <a:pt x="76" y="10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8" y="77"/>
                    <a:pt x="5" y="77"/>
                    <a:pt x="2" y="75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4"/>
                    <a:pt x="78" y="8"/>
                    <a:pt x="76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ṧľîďè">
              <a:extLst>
                <a:ext uri="{FF2B5EF4-FFF2-40B4-BE49-F238E27FC236}">
                  <a16:creationId xmlns:a16="http://schemas.microsoft.com/office/drawing/2014/main" id="{2635E3C5-1E70-4B3A-B441-4372CEE8D067}"/>
                </a:ext>
              </a:extLst>
            </p:cNvPr>
            <p:cNvSpPr/>
            <p:nvPr/>
          </p:nvSpPr>
          <p:spPr bwMode="auto">
            <a:xfrm>
              <a:off x="8058151" y="1636713"/>
              <a:ext cx="100013" cy="3835400"/>
            </a:xfrm>
            <a:custGeom>
              <a:avLst/>
              <a:gdLst>
                <a:gd name="T0" fmla="*/ 12 w 25"/>
                <a:gd name="T1" fmla="*/ 953 h 953"/>
                <a:gd name="T2" fmla="*/ 12 w 25"/>
                <a:gd name="T3" fmla="*/ 953 h 953"/>
                <a:gd name="T4" fmla="*/ 0 w 25"/>
                <a:gd name="T5" fmla="*/ 940 h 953"/>
                <a:gd name="T6" fmla="*/ 0 w 25"/>
                <a:gd name="T7" fmla="*/ 12 h 953"/>
                <a:gd name="T8" fmla="*/ 12 w 25"/>
                <a:gd name="T9" fmla="*/ 0 h 953"/>
                <a:gd name="T10" fmla="*/ 25 w 25"/>
                <a:gd name="T11" fmla="*/ 12 h 953"/>
                <a:gd name="T12" fmla="*/ 25 w 25"/>
                <a:gd name="T13" fmla="*/ 940 h 953"/>
                <a:gd name="T14" fmla="*/ 12 w 25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5" y="5"/>
                    <a:pt x="25" y="12"/>
                  </a:cubicBezTo>
                  <a:cubicBezTo>
                    <a:pt x="25" y="940"/>
                    <a:pt x="25" y="940"/>
                    <a:pt x="25" y="940"/>
                  </a:cubicBezTo>
                  <a:cubicBezTo>
                    <a:pt x="25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ṧľïḑé">
              <a:extLst>
                <a:ext uri="{FF2B5EF4-FFF2-40B4-BE49-F238E27FC236}">
                  <a16:creationId xmlns:a16="http://schemas.microsoft.com/office/drawing/2014/main" id="{5AA6368B-49EF-4DFA-9138-073C3B388332}"/>
                </a:ext>
              </a:extLst>
            </p:cNvPr>
            <p:cNvSpPr/>
            <p:nvPr/>
          </p:nvSpPr>
          <p:spPr bwMode="auto">
            <a:xfrm>
              <a:off x="8348663" y="1636713"/>
              <a:ext cx="95250" cy="3835400"/>
            </a:xfrm>
            <a:custGeom>
              <a:avLst/>
              <a:gdLst>
                <a:gd name="T0" fmla="*/ 12 w 24"/>
                <a:gd name="T1" fmla="*/ 953 h 953"/>
                <a:gd name="T2" fmla="*/ 12 w 24"/>
                <a:gd name="T3" fmla="*/ 953 h 953"/>
                <a:gd name="T4" fmla="*/ 0 w 24"/>
                <a:gd name="T5" fmla="*/ 940 h 953"/>
                <a:gd name="T6" fmla="*/ 0 w 24"/>
                <a:gd name="T7" fmla="*/ 12 h 953"/>
                <a:gd name="T8" fmla="*/ 12 w 24"/>
                <a:gd name="T9" fmla="*/ 0 h 953"/>
                <a:gd name="T10" fmla="*/ 24 w 24"/>
                <a:gd name="T11" fmla="*/ 12 h 953"/>
                <a:gd name="T12" fmla="*/ 24 w 24"/>
                <a:gd name="T13" fmla="*/ 940 h 953"/>
                <a:gd name="T14" fmla="*/ 12 w 24"/>
                <a:gd name="T1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53">
                  <a:moveTo>
                    <a:pt x="12" y="953"/>
                  </a:moveTo>
                  <a:cubicBezTo>
                    <a:pt x="12" y="953"/>
                    <a:pt x="12" y="953"/>
                    <a:pt x="12" y="953"/>
                  </a:cubicBezTo>
                  <a:cubicBezTo>
                    <a:pt x="5" y="953"/>
                    <a:pt x="0" y="947"/>
                    <a:pt x="0" y="9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940"/>
                    <a:pt x="24" y="940"/>
                    <a:pt x="24" y="940"/>
                  </a:cubicBezTo>
                  <a:cubicBezTo>
                    <a:pt x="24" y="947"/>
                    <a:pt x="19" y="953"/>
                    <a:pt x="12" y="953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ṧlidé">
              <a:extLst>
                <a:ext uri="{FF2B5EF4-FFF2-40B4-BE49-F238E27FC236}">
                  <a16:creationId xmlns:a16="http://schemas.microsoft.com/office/drawing/2014/main" id="{8E2EBC0C-07BB-4834-95FC-E018214615CF}"/>
                </a:ext>
              </a:extLst>
            </p:cNvPr>
            <p:cNvSpPr/>
            <p:nvPr/>
          </p:nvSpPr>
          <p:spPr bwMode="auto">
            <a:xfrm>
              <a:off x="7312026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3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šlîḑe">
              <a:extLst>
                <a:ext uri="{FF2B5EF4-FFF2-40B4-BE49-F238E27FC236}">
                  <a16:creationId xmlns:a16="http://schemas.microsoft.com/office/drawing/2014/main" id="{8CAA7C87-3203-470E-9A32-E6C558E110E6}"/>
                </a:ext>
              </a:extLst>
            </p:cNvPr>
            <p:cNvSpPr/>
            <p:nvPr/>
          </p:nvSpPr>
          <p:spPr bwMode="auto">
            <a:xfrm>
              <a:off x="5576888" y="3138488"/>
              <a:ext cx="44450" cy="704850"/>
            </a:xfrm>
            <a:custGeom>
              <a:avLst/>
              <a:gdLst>
                <a:gd name="T0" fmla="*/ 5 w 11"/>
                <a:gd name="T1" fmla="*/ 175 h 175"/>
                <a:gd name="T2" fmla="*/ 0 w 11"/>
                <a:gd name="T3" fmla="*/ 170 h 175"/>
                <a:gd name="T4" fmla="*/ 0 w 11"/>
                <a:gd name="T5" fmla="*/ 5 h 175"/>
                <a:gd name="T6" fmla="*/ 5 w 11"/>
                <a:gd name="T7" fmla="*/ 0 h 175"/>
                <a:gd name="T8" fmla="*/ 11 w 11"/>
                <a:gd name="T9" fmla="*/ 5 h 175"/>
                <a:gd name="T10" fmla="*/ 11 w 11"/>
                <a:gd name="T11" fmla="*/ 170 h 175"/>
                <a:gd name="T12" fmla="*/ 5 w 11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5">
                  <a:moveTo>
                    <a:pt x="5" y="175"/>
                  </a:moveTo>
                  <a:cubicBezTo>
                    <a:pt x="2" y="175"/>
                    <a:pt x="0" y="173"/>
                    <a:pt x="0" y="17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1" y="3"/>
                    <a:pt x="11" y="5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11" y="173"/>
                    <a:pt x="8" y="175"/>
                    <a:pt x="5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śḷîḍè">
              <a:extLst>
                <a:ext uri="{FF2B5EF4-FFF2-40B4-BE49-F238E27FC236}">
                  <a16:creationId xmlns:a16="http://schemas.microsoft.com/office/drawing/2014/main" id="{88CEFA45-27C2-480B-B566-A5CD9D5BCDFB}"/>
                </a:ext>
              </a:extLst>
            </p:cNvPr>
            <p:cNvSpPr/>
            <p:nvPr/>
          </p:nvSpPr>
          <p:spPr bwMode="auto">
            <a:xfrm>
              <a:off x="7300913" y="3746501"/>
              <a:ext cx="63500" cy="141288"/>
            </a:xfrm>
            <a:custGeom>
              <a:avLst/>
              <a:gdLst>
                <a:gd name="T0" fmla="*/ 8 w 16"/>
                <a:gd name="T1" fmla="*/ 35 h 35"/>
                <a:gd name="T2" fmla="*/ 8 w 16"/>
                <a:gd name="T3" fmla="*/ 35 h 35"/>
                <a:gd name="T4" fmla="*/ 0 w 16"/>
                <a:gd name="T5" fmla="*/ 26 h 35"/>
                <a:gd name="T6" fmla="*/ 0 w 16"/>
                <a:gd name="T7" fmla="*/ 8 h 35"/>
                <a:gd name="T8" fmla="*/ 8 w 16"/>
                <a:gd name="T9" fmla="*/ 0 h 35"/>
                <a:gd name="T10" fmla="*/ 16 w 16"/>
                <a:gd name="T11" fmla="*/ 8 h 35"/>
                <a:gd name="T12" fmla="*/ 16 w 16"/>
                <a:gd name="T13" fmla="*/ 26 h 35"/>
                <a:gd name="T14" fmla="*/ 8 w 16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1"/>
                    <a:pt x="12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íşľïḋè">
              <a:extLst>
                <a:ext uri="{FF2B5EF4-FFF2-40B4-BE49-F238E27FC236}">
                  <a16:creationId xmlns:a16="http://schemas.microsoft.com/office/drawing/2014/main" id="{D5741FE4-3E76-44DC-AA30-EE91DBF2A6FA}"/>
                </a:ext>
              </a:extLst>
            </p:cNvPr>
            <p:cNvSpPr/>
            <p:nvPr/>
          </p:nvSpPr>
          <p:spPr bwMode="auto">
            <a:xfrm>
              <a:off x="7248526" y="3830638"/>
              <a:ext cx="168275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ṣḷîḑê">
              <a:extLst>
                <a:ext uri="{FF2B5EF4-FFF2-40B4-BE49-F238E27FC236}">
                  <a16:creationId xmlns:a16="http://schemas.microsoft.com/office/drawing/2014/main" id="{4CF29CC6-3D2D-4EA3-AA98-5FD7759FE1A6}"/>
                </a:ext>
              </a:extLst>
            </p:cNvPr>
            <p:cNvSpPr/>
            <p:nvPr/>
          </p:nvSpPr>
          <p:spPr bwMode="auto">
            <a:xfrm>
              <a:off x="7277101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śḷiḋê">
              <a:extLst>
                <a:ext uri="{FF2B5EF4-FFF2-40B4-BE49-F238E27FC236}">
                  <a16:creationId xmlns:a16="http://schemas.microsoft.com/office/drawing/2014/main" id="{22D5E4D6-CE90-4675-A0CF-A1C6C78D3A66}"/>
                </a:ext>
              </a:extLst>
            </p:cNvPr>
            <p:cNvSpPr/>
            <p:nvPr/>
          </p:nvSpPr>
          <p:spPr bwMode="auto">
            <a:xfrm>
              <a:off x="7304088" y="3887788"/>
              <a:ext cx="57150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iş1ídê">
              <a:extLst>
                <a:ext uri="{FF2B5EF4-FFF2-40B4-BE49-F238E27FC236}">
                  <a16:creationId xmlns:a16="http://schemas.microsoft.com/office/drawing/2014/main" id="{1E6D8A64-2F51-4F9B-B47B-12B2DF7A63E8}"/>
                </a:ext>
              </a:extLst>
            </p:cNvPr>
            <p:cNvSpPr/>
            <p:nvPr/>
          </p:nvSpPr>
          <p:spPr bwMode="auto">
            <a:xfrm>
              <a:off x="5564188" y="3746501"/>
              <a:ext cx="68263" cy="141288"/>
            </a:xfrm>
            <a:custGeom>
              <a:avLst/>
              <a:gdLst>
                <a:gd name="T0" fmla="*/ 8 w 17"/>
                <a:gd name="T1" fmla="*/ 35 h 35"/>
                <a:gd name="T2" fmla="*/ 8 w 17"/>
                <a:gd name="T3" fmla="*/ 35 h 35"/>
                <a:gd name="T4" fmla="*/ 0 w 17"/>
                <a:gd name="T5" fmla="*/ 26 h 35"/>
                <a:gd name="T6" fmla="*/ 0 w 17"/>
                <a:gd name="T7" fmla="*/ 8 h 35"/>
                <a:gd name="T8" fmla="*/ 8 w 17"/>
                <a:gd name="T9" fmla="*/ 0 h 35"/>
                <a:gd name="T10" fmla="*/ 17 w 17"/>
                <a:gd name="T11" fmla="*/ 8 h 35"/>
                <a:gd name="T12" fmla="*/ 17 w 17"/>
                <a:gd name="T13" fmla="*/ 26 h 35"/>
                <a:gd name="T14" fmla="*/ 8 w 17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5">
                  <a:moveTo>
                    <a:pt x="8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4" y="35"/>
                    <a:pt x="0" y="31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1"/>
                    <a:pt x="13" y="35"/>
                    <a:pt x="8" y="35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$liḓé">
              <a:extLst>
                <a:ext uri="{FF2B5EF4-FFF2-40B4-BE49-F238E27FC236}">
                  <a16:creationId xmlns:a16="http://schemas.microsoft.com/office/drawing/2014/main" id="{41D5EE9F-DCA5-4E0B-A090-E2227803936A}"/>
                </a:ext>
              </a:extLst>
            </p:cNvPr>
            <p:cNvSpPr/>
            <p:nvPr/>
          </p:nvSpPr>
          <p:spPr bwMode="auto">
            <a:xfrm>
              <a:off x="5511801" y="3830638"/>
              <a:ext cx="173038" cy="168275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šlïḋé">
              <a:extLst>
                <a:ext uri="{FF2B5EF4-FFF2-40B4-BE49-F238E27FC236}">
                  <a16:creationId xmlns:a16="http://schemas.microsoft.com/office/drawing/2014/main" id="{E5BF3F8B-85ED-49B0-8D9D-6C9C25672231}"/>
                </a:ext>
              </a:extLst>
            </p:cNvPr>
            <p:cNvSpPr/>
            <p:nvPr/>
          </p:nvSpPr>
          <p:spPr bwMode="auto">
            <a:xfrm>
              <a:off x="5540376" y="3859213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$ľïḍè">
              <a:extLst>
                <a:ext uri="{FF2B5EF4-FFF2-40B4-BE49-F238E27FC236}">
                  <a16:creationId xmlns:a16="http://schemas.microsoft.com/office/drawing/2014/main" id="{24715A47-2C72-41D9-89DD-C9A47B3EEC8D}"/>
                </a:ext>
              </a:extLst>
            </p:cNvPr>
            <p:cNvSpPr/>
            <p:nvPr/>
          </p:nvSpPr>
          <p:spPr bwMode="auto">
            <a:xfrm>
              <a:off x="5568951" y="3887788"/>
              <a:ext cx="60325" cy="55563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ṩlíḋè">
              <a:extLst>
                <a:ext uri="{FF2B5EF4-FFF2-40B4-BE49-F238E27FC236}">
                  <a16:creationId xmlns:a16="http://schemas.microsoft.com/office/drawing/2014/main" id="{EA575C2E-C37D-473F-8B7B-98CB5E449B8A}"/>
                </a:ext>
              </a:extLst>
            </p:cNvPr>
            <p:cNvSpPr/>
            <p:nvPr/>
          </p:nvSpPr>
          <p:spPr bwMode="auto">
            <a:xfrm>
              <a:off x="5624513" y="3922713"/>
              <a:ext cx="1687513" cy="141288"/>
            </a:xfrm>
            <a:custGeom>
              <a:avLst/>
              <a:gdLst>
                <a:gd name="T0" fmla="*/ 384 w 419"/>
                <a:gd name="T1" fmla="*/ 35 h 35"/>
                <a:gd name="T2" fmla="*/ 351 w 419"/>
                <a:gd name="T3" fmla="*/ 35 h 35"/>
                <a:gd name="T4" fmla="*/ 62 w 419"/>
                <a:gd name="T5" fmla="*/ 35 h 35"/>
                <a:gd name="T6" fmla="*/ 36 w 419"/>
                <a:gd name="T7" fmla="*/ 35 h 35"/>
                <a:gd name="T8" fmla="*/ 0 w 419"/>
                <a:gd name="T9" fmla="*/ 0 h 35"/>
                <a:gd name="T10" fmla="*/ 62 w 419"/>
                <a:gd name="T11" fmla="*/ 0 h 35"/>
                <a:gd name="T12" fmla="*/ 351 w 419"/>
                <a:gd name="T13" fmla="*/ 0 h 35"/>
                <a:gd name="T14" fmla="*/ 419 w 419"/>
                <a:gd name="T15" fmla="*/ 0 h 35"/>
                <a:gd name="T16" fmla="*/ 384 w 419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35">
                  <a:moveTo>
                    <a:pt x="384" y="35"/>
                  </a:moveTo>
                  <a:cubicBezTo>
                    <a:pt x="351" y="35"/>
                    <a:pt x="351" y="35"/>
                    <a:pt x="351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16" y="35"/>
                    <a:pt x="0" y="2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19" y="20"/>
                    <a:pt x="403" y="35"/>
                    <a:pt x="384" y="35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ŝ1iḍé">
              <a:extLst>
                <a:ext uri="{FF2B5EF4-FFF2-40B4-BE49-F238E27FC236}">
                  <a16:creationId xmlns:a16="http://schemas.microsoft.com/office/drawing/2014/main" id="{253D376C-9A18-4E09-B0CA-E3A0FD0FA928}"/>
                </a:ext>
              </a:extLst>
            </p:cNvPr>
            <p:cNvSpPr/>
            <p:nvPr/>
          </p:nvSpPr>
          <p:spPr bwMode="auto">
            <a:xfrm>
              <a:off x="7908926" y="5408613"/>
              <a:ext cx="668338" cy="176213"/>
            </a:xfrm>
            <a:custGeom>
              <a:avLst/>
              <a:gdLst>
                <a:gd name="T0" fmla="*/ 122 w 166"/>
                <a:gd name="T1" fmla="*/ 0 h 44"/>
                <a:gd name="T2" fmla="*/ 106 w 166"/>
                <a:gd name="T3" fmla="*/ 0 h 44"/>
                <a:gd name="T4" fmla="*/ 77 w 166"/>
                <a:gd name="T5" fmla="*/ 0 h 44"/>
                <a:gd name="T6" fmla="*/ 44 w 166"/>
                <a:gd name="T7" fmla="*/ 0 h 44"/>
                <a:gd name="T8" fmla="*/ 0 w 166"/>
                <a:gd name="T9" fmla="*/ 44 h 44"/>
                <a:gd name="T10" fmla="*/ 0 w 166"/>
                <a:gd name="T11" fmla="*/ 44 h 44"/>
                <a:gd name="T12" fmla="*/ 77 w 166"/>
                <a:gd name="T13" fmla="*/ 44 h 44"/>
                <a:gd name="T14" fmla="*/ 106 w 166"/>
                <a:gd name="T15" fmla="*/ 44 h 44"/>
                <a:gd name="T16" fmla="*/ 166 w 166"/>
                <a:gd name="T17" fmla="*/ 44 h 44"/>
                <a:gd name="T18" fmla="*/ 166 w 166"/>
                <a:gd name="T19" fmla="*/ 44 h 44"/>
                <a:gd name="T20" fmla="*/ 122 w 166"/>
                <a:gd name="T2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4">
                  <a:moveTo>
                    <a:pt x="122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19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sḻîḍe">
              <a:extLst>
                <a:ext uri="{FF2B5EF4-FFF2-40B4-BE49-F238E27FC236}">
                  <a16:creationId xmlns:a16="http://schemas.microsoft.com/office/drawing/2014/main" id="{448F92C6-35F3-4E24-882F-82EE4A5A875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77 w 243"/>
                <a:gd name="T11" fmla="*/ 44 h 44"/>
                <a:gd name="T12" fmla="*/ 157 w 243"/>
                <a:gd name="T13" fmla="*/ 44 h 44"/>
                <a:gd name="T14" fmla="*/ 243 w 243"/>
                <a:gd name="T15" fmla="*/ 44 h 44"/>
                <a:gd name="T16" fmla="*/ 199 w 243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ṣḻidê">
              <a:extLst>
                <a:ext uri="{FF2B5EF4-FFF2-40B4-BE49-F238E27FC236}">
                  <a16:creationId xmlns:a16="http://schemas.microsoft.com/office/drawing/2014/main" id="{F923596F-BFB2-48C7-A833-6592F6E0C7BA}"/>
                </a:ext>
              </a:extLst>
            </p:cNvPr>
            <p:cNvSpPr/>
            <p:nvPr/>
          </p:nvSpPr>
          <p:spPr bwMode="auto">
            <a:xfrm>
              <a:off x="7704138" y="5540376"/>
              <a:ext cx="977900" cy="177800"/>
            </a:xfrm>
            <a:custGeom>
              <a:avLst/>
              <a:gdLst>
                <a:gd name="T0" fmla="*/ 199 w 243"/>
                <a:gd name="T1" fmla="*/ 0 h 44"/>
                <a:gd name="T2" fmla="*/ 157 w 243"/>
                <a:gd name="T3" fmla="*/ 0 h 44"/>
                <a:gd name="T4" fmla="*/ 77 w 243"/>
                <a:gd name="T5" fmla="*/ 0 h 44"/>
                <a:gd name="T6" fmla="*/ 44 w 243"/>
                <a:gd name="T7" fmla="*/ 0 h 44"/>
                <a:gd name="T8" fmla="*/ 0 w 243"/>
                <a:gd name="T9" fmla="*/ 44 h 44"/>
                <a:gd name="T10" fmla="*/ 0 w 243"/>
                <a:gd name="T11" fmla="*/ 44 h 44"/>
                <a:gd name="T12" fmla="*/ 44 w 243"/>
                <a:gd name="T13" fmla="*/ 1 h 44"/>
                <a:gd name="T14" fmla="*/ 77 w 243"/>
                <a:gd name="T15" fmla="*/ 1 h 44"/>
                <a:gd name="T16" fmla="*/ 157 w 243"/>
                <a:gd name="T17" fmla="*/ 1 h 44"/>
                <a:gd name="T18" fmla="*/ 199 w 243"/>
                <a:gd name="T19" fmla="*/ 1 h 44"/>
                <a:gd name="T20" fmla="*/ 243 w 243"/>
                <a:gd name="T21" fmla="*/ 44 h 44"/>
                <a:gd name="T22" fmla="*/ 243 w 243"/>
                <a:gd name="T23" fmla="*/ 44 h 44"/>
                <a:gd name="T24" fmla="*/ 199 w 243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44">
                  <a:moveTo>
                    <a:pt x="199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20"/>
                    <a:pt x="20" y="1"/>
                    <a:pt x="44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23" y="1"/>
                    <a:pt x="243" y="20"/>
                    <a:pt x="243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19"/>
                    <a:pt x="224" y="0"/>
                    <a:pt x="199" y="0"/>
                  </a:cubicBezTo>
                  <a:close/>
                </a:path>
              </a:pathLst>
            </a:custGeom>
            <a:solidFill>
              <a:srgbClr val="FFF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ṩḻiďe">
              <a:extLst>
                <a:ext uri="{FF2B5EF4-FFF2-40B4-BE49-F238E27FC236}">
                  <a16:creationId xmlns:a16="http://schemas.microsoft.com/office/drawing/2014/main" id="{65DC7128-4E92-4929-8216-68983ED91C78}"/>
                </a:ext>
              </a:extLst>
            </p:cNvPr>
            <p:cNvSpPr/>
            <p:nvPr/>
          </p:nvSpPr>
          <p:spPr bwMode="auto">
            <a:xfrm>
              <a:off x="5878513" y="3922713"/>
              <a:ext cx="157163" cy="141288"/>
            </a:xfrm>
            <a:custGeom>
              <a:avLst/>
              <a:gdLst>
                <a:gd name="T0" fmla="*/ 0 w 99"/>
                <a:gd name="T1" fmla="*/ 89 h 89"/>
                <a:gd name="T2" fmla="*/ 64 w 99"/>
                <a:gd name="T3" fmla="*/ 89 h 89"/>
                <a:gd name="T4" fmla="*/ 99 w 99"/>
                <a:gd name="T5" fmla="*/ 0 h 89"/>
                <a:gd name="T6" fmla="*/ 36 w 99"/>
                <a:gd name="T7" fmla="*/ 0 h 89"/>
                <a:gd name="T8" fmla="*/ 0 w 99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0" y="89"/>
                  </a:moveTo>
                  <a:lnTo>
                    <a:pt x="64" y="89"/>
                  </a:lnTo>
                  <a:lnTo>
                    <a:pt x="99" y="0"/>
                  </a:lnTo>
                  <a:lnTo>
                    <a:pt x="36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íśļîḑé">
              <a:extLst>
                <a:ext uri="{FF2B5EF4-FFF2-40B4-BE49-F238E27FC236}">
                  <a16:creationId xmlns:a16="http://schemas.microsoft.com/office/drawing/2014/main" id="{45685DE7-1156-4F02-9212-8CC69AB64C59}"/>
                </a:ext>
              </a:extLst>
            </p:cNvPr>
            <p:cNvSpPr/>
            <p:nvPr/>
          </p:nvSpPr>
          <p:spPr bwMode="auto">
            <a:xfrm>
              <a:off x="5689601" y="3922713"/>
              <a:ext cx="149225" cy="141288"/>
            </a:xfrm>
            <a:custGeom>
              <a:avLst/>
              <a:gdLst>
                <a:gd name="T0" fmla="*/ 11 w 37"/>
                <a:gd name="T1" fmla="*/ 0 h 35"/>
                <a:gd name="T2" fmla="*/ 0 w 37"/>
                <a:gd name="T3" fmla="*/ 29 h 35"/>
                <a:gd name="T4" fmla="*/ 20 w 37"/>
                <a:gd name="T5" fmla="*/ 35 h 35"/>
                <a:gd name="T6" fmla="*/ 22 w 37"/>
                <a:gd name="T7" fmla="*/ 35 h 35"/>
                <a:gd name="T8" fmla="*/ 37 w 37"/>
                <a:gd name="T9" fmla="*/ 0 h 35"/>
                <a:gd name="T10" fmla="*/ 11 w 37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5" y="33"/>
                    <a:pt x="12" y="35"/>
                    <a:pt x="20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îSḻïḓe">
              <a:extLst>
                <a:ext uri="{FF2B5EF4-FFF2-40B4-BE49-F238E27FC236}">
                  <a16:creationId xmlns:a16="http://schemas.microsoft.com/office/drawing/2014/main" id="{EBB47BEE-6342-46BB-BA57-CE662A9E430A}"/>
                </a:ext>
              </a:extLst>
            </p:cNvPr>
            <p:cNvSpPr/>
            <p:nvPr/>
          </p:nvSpPr>
          <p:spPr bwMode="auto">
            <a:xfrm>
              <a:off x="6284913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6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ṩľïḍe">
              <a:extLst>
                <a:ext uri="{FF2B5EF4-FFF2-40B4-BE49-F238E27FC236}">
                  <a16:creationId xmlns:a16="http://schemas.microsoft.com/office/drawing/2014/main" id="{57F122AB-06D3-4D6E-B7A5-CE6F150DDECF}"/>
                </a:ext>
              </a:extLst>
            </p:cNvPr>
            <p:cNvSpPr/>
            <p:nvPr/>
          </p:nvSpPr>
          <p:spPr bwMode="auto">
            <a:xfrm>
              <a:off x="6083301" y="3922713"/>
              <a:ext cx="157163" cy="141288"/>
            </a:xfrm>
            <a:custGeom>
              <a:avLst/>
              <a:gdLst>
                <a:gd name="T0" fmla="*/ 99 w 99"/>
                <a:gd name="T1" fmla="*/ 0 h 89"/>
                <a:gd name="T2" fmla="*/ 36 w 99"/>
                <a:gd name="T3" fmla="*/ 0 h 89"/>
                <a:gd name="T4" fmla="*/ 0 w 99"/>
                <a:gd name="T5" fmla="*/ 89 h 89"/>
                <a:gd name="T6" fmla="*/ 64 w 99"/>
                <a:gd name="T7" fmla="*/ 89 h 89"/>
                <a:gd name="T8" fmla="*/ 99 w 99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9">
                  <a:moveTo>
                    <a:pt x="99" y="0"/>
                  </a:moveTo>
                  <a:lnTo>
                    <a:pt x="36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ṣḷíḓê">
              <a:extLst>
                <a:ext uri="{FF2B5EF4-FFF2-40B4-BE49-F238E27FC236}">
                  <a16:creationId xmlns:a16="http://schemas.microsoft.com/office/drawing/2014/main" id="{811BDEB6-C781-4DDE-AFB9-5BF6D9534C54}"/>
                </a:ext>
              </a:extLst>
            </p:cNvPr>
            <p:cNvSpPr/>
            <p:nvPr/>
          </p:nvSpPr>
          <p:spPr bwMode="auto">
            <a:xfrm>
              <a:off x="6696076" y="3922713"/>
              <a:ext cx="161925" cy="141288"/>
            </a:xfrm>
            <a:custGeom>
              <a:avLst/>
              <a:gdLst>
                <a:gd name="T0" fmla="*/ 102 w 102"/>
                <a:gd name="T1" fmla="*/ 0 h 89"/>
                <a:gd name="T2" fmla="*/ 38 w 102"/>
                <a:gd name="T3" fmla="*/ 0 h 89"/>
                <a:gd name="T4" fmla="*/ 0 w 102"/>
                <a:gd name="T5" fmla="*/ 89 h 89"/>
                <a:gd name="T6" fmla="*/ 64 w 102"/>
                <a:gd name="T7" fmla="*/ 89 h 89"/>
                <a:gd name="T8" fmla="*/ 102 w 10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">
                  <a:moveTo>
                    <a:pt x="102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4" y="8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ṣľíḓê">
              <a:extLst>
                <a:ext uri="{FF2B5EF4-FFF2-40B4-BE49-F238E27FC236}">
                  <a16:creationId xmlns:a16="http://schemas.microsoft.com/office/drawing/2014/main" id="{14513FF8-3E18-48CC-B597-E86309D7EBA6}"/>
                </a:ext>
              </a:extLst>
            </p:cNvPr>
            <p:cNvSpPr/>
            <p:nvPr/>
          </p:nvSpPr>
          <p:spPr bwMode="auto">
            <a:xfrm>
              <a:off x="7107238" y="3922713"/>
              <a:ext cx="160338" cy="141288"/>
            </a:xfrm>
            <a:custGeom>
              <a:avLst/>
              <a:gdLst>
                <a:gd name="T0" fmla="*/ 0 w 40"/>
                <a:gd name="T1" fmla="*/ 35 h 35"/>
                <a:gd name="T2" fmla="*/ 16 w 40"/>
                <a:gd name="T3" fmla="*/ 35 h 35"/>
                <a:gd name="T4" fmla="*/ 26 w 40"/>
                <a:gd name="T5" fmla="*/ 34 h 35"/>
                <a:gd name="T6" fmla="*/ 40 w 40"/>
                <a:gd name="T7" fmla="*/ 0 h 35"/>
                <a:gd name="T8" fmla="*/ 14 w 40"/>
                <a:gd name="T9" fmla="*/ 0 h 35"/>
                <a:gd name="T10" fmla="*/ 0 w 40"/>
                <a:gd name="T11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5">
                  <a:moveTo>
                    <a:pt x="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9" y="35"/>
                    <a:pt x="23" y="35"/>
                    <a:pt x="26" y="3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íṡḷïḓe">
              <a:extLst>
                <a:ext uri="{FF2B5EF4-FFF2-40B4-BE49-F238E27FC236}">
                  <a16:creationId xmlns:a16="http://schemas.microsoft.com/office/drawing/2014/main" id="{34FDAE6E-DD1A-4DA0-AB58-90730AF7B7C4}"/>
                </a:ext>
              </a:extLst>
            </p:cNvPr>
            <p:cNvSpPr/>
            <p:nvPr/>
          </p:nvSpPr>
          <p:spPr bwMode="auto">
            <a:xfrm>
              <a:off x="6902451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86 w 101"/>
                <a:gd name="T3" fmla="*/ 0 h 89"/>
                <a:gd name="T4" fmla="*/ 38 w 101"/>
                <a:gd name="T5" fmla="*/ 0 h 89"/>
                <a:gd name="T6" fmla="*/ 0 w 101"/>
                <a:gd name="T7" fmla="*/ 89 h 89"/>
                <a:gd name="T8" fmla="*/ 63 w 101"/>
                <a:gd name="T9" fmla="*/ 89 h 89"/>
                <a:gd name="T10" fmla="*/ 101 w 101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86" y="0"/>
                  </a:lnTo>
                  <a:lnTo>
                    <a:pt x="38" y="0"/>
                  </a:lnTo>
                  <a:lnTo>
                    <a:pt x="0" y="89"/>
                  </a:lnTo>
                  <a:lnTo>
                    <a:pt x="63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şļiďè">
              <a:extLst>
                <a:ext uri="{FF2B5EF4-FFF2-40B4-BE49-F238E27FC236}">
                  <a16:creationId xmlns:a16="http://schemas.microsoft.com/office/drawing/2014/main" id="{08B018D5-3E53-49F9-8C54-EB36F7A5A544}"/>
                </a:ext>
              </a:extLst>
            </p:cNvPr>
            <p:cNvSpPr/>
            <p:nvPr/>
          </p:nvSpPr>
          <p:spPr bwMode="auto">
            <a:xfrm>
              <a:off x="6491288" y="3922713"/>
              <a:ext cx="160338" cy="141288"/>
            </a:xfrm>
            <a:custGeom>
              <a:avLst/>
              <a:gdLst>
                <a:gd name="T0" fmla="*/ 101 w 101"/>
                <a:gd name="T1" fmla="*/ 0 h 89"/>
                <a:gd name="T2" fmla="*/ 38 w 101"/>
                <a:gd name="T3" fmla="*/ 0 h 89"/>
                <a:gd name="T4" fmla="*/ 0 w 101"/>
                <a:gd name="T5" fmla="*/ 89 h 89"/>
                <a:gd name="T6" fmla="*/ 66 w 101"/>
                <a:gd name="T7" fmla="*/ 89 h 89"/>
                <a:gd name="T8" fmla="*/ 101 w 10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89">
                  <a:moveTo>
                    <a:pt x="101" y="0"/>
                  </a:moveTo>
                  <a:lnTo>
                    <a:pt x="38" y="0"/>
                  </a:lnTo>
                  <a:lnTo>
                    <a:pt x="0" y="89"/>
                  </a:lnTo>
                  <a:lnTo>
                    <a:pt x="66" y="8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ṡḻïḑé">
              <a:extLst>
                <a:ext uri="{FF2B5EF4-FFF2-40B4-BE49-F238E27FC236}">
                  <a16:creationId xmlns:a16="http://schemas.microsoft.com/office/drawing/2014/main" id="{9D9CC7F5-B799-4FA5-A34A-988D2D1B7BCD}"/>
                </a:ext>
              </a:extLst>
            </p:cNvPr>
            <p:cNvSpPr/>
            <p:nvPr/>
          </p:nvSpPr>
          <p:spPr bwMode="auto">
            <a:xfrm>
              <a:off x="5595938" y="3898901"/>
              <a:ext cx="1744663" cy="31750"/>
            </a:xfrm>
            <a:custGeom>
              <a:avLst/>
              <a:gdLst>
                <a:gd name="T0" fmla="*/ 431 w 433"/>
                <a:gd name="T1" fmla="*/ 8 h 8"/>
                <a:gd name="T2" fmla="*/ 3 w 433"/>
                <a:gd name="T3" fmla="*/ 8 h 8"/>
                <a:gd name="T4" fmla="*/ 0 w 433"/>
                <a:gd name="T5" fmla="*/ 5 h 8"/>
                <a:gd name="T6" fmla="*/ 0 w 433"/>
                <a:gd name="T7" fmla="*/ 2 h 8"/>
                <a:gd name="T8" fmla="*/ 3 w 433"/>
                <a:gd name="T9" fmla="*/ 0 h 8"/>
                <a:gd name="T10" fmla="*/ 431 w 433"/>
                <a:gd name="T11" fmla="*/ 0 h 8"/>
                <a:gd name="T12" fmla="*/ 433 w 433"/>
                <a:gd name="T13" fmla="*/ 2 h 8"/>
                <a:gd name="T14" fmla="*/ 433 w 433"/>
                <a:gd name="T15" fmla="*/ 5 h 8"/>
                <a:gd name="T16" fmla="*/ 431 w 433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8">
                  <a:moveTo>
                    <a:pt x="43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32" y="0"/>
                    <a:pt x="433" y="1"/>
                    <a:pt x="433" y="2"/>
                  </a:cubicBezTo>
                  <a:cubicBezTo>
                    <a:pt x="433" y="5"/>
                    <a:pt x="433" y="5"/>
                    <a:pt x="433" y="5"/>
                  </a:cubicBezTo>
                  <a:cubicBezTo>
                    <a:pt x="433" y="7"/>
                    <a:pt x="432" y="8"/>
                    <a:pt x="43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íŝḻïḋè">
              <a:extLst>
                <a:ext uri="{FF2B5EF4-FFF2-40B4-BE49-F238E27FC236}">
                  <a16:creationId xmlns:a16="http://schemas.microsoft.com/office/drawing/2014/main" id="{44DFA7FE-5AD0-4BB0-B065-F15269F9C7EE}"/>
                </a:ext>
              </a:extLst>
            </p:cNvPr>
            <p:cNvSpPr/>
            <p:nvPr/>
          </p:nvSpPr>
          <p:spPr bwMode="auto">
            <a:xfrm>
              <a:off x="5576888" y="2571751"/>
              <a:ext cx="1779588" cy="474663"/>
            </a:xfrm>
            <a:custGeom>
              <a:avLst/>
              <a:gdLst>
                <a:gd name="T0" fmla="*/ 436 w 442"/>
                <a:gd name="T1" fmla="*/ 118 h 118"/>
                <a:gd name="T2" fmla="*/ 431 w 442"/>
                <a:gd name="T3" fmla="*/ 113 h 118"/>
                <a:gd name="T4" fmla="*/ 431 w 442"/>
                <a:gd name="T5" fmla="*/ 85 h 118"/>
                <a:gd name="T6" fmla="*/ 221 w 442"/>
                <a:gd name="T7" fmla="*/ 11 h 118"/>
                <a:gd name="T8" fmla="*/ 10 w 442"/>
                <a:gd name="T9" fmla="*/ 85 h 118"/>
                <a:gd name="T10" fmla="*/ 10 w 442"/>
                <a:gd name="T11" fmla="*/ 113 h 118"/>
                <a:gd name="T12" fmla="*/ 5 w 442"/>
                <a:gd name="T13" fmla="*/ 118 h 118"/>
                <a:gd name="T14" fmla="*/ 0 w 442"/>
                <a:gd name="T15" fmla="*/ 113 h 118"/>
                <a:gd name="T16" fmla="*/ 0 w 442"/>
                <a:gd name="T17" fmla="*/ 83 h 118"/>
                <a:gd name="T18" fmla="*/ 2 w 442"/>
                <a:gd name="T19" fmla="*/ 79 h 118"/>
                <a:gd name="T20" fmla="*/ 221 w 442"/>
                <a:gd name="T21" fmla="*/ 0 h 118"/>
                <a:gd name="T22" fmla="*/ 440 w 442"/>
                <a:gd name="T23" fmla="*/ 79 h 118"/>
                <a:gd name="T24" fmla="*/ 442 w 442"/>
                <a:gd name="T25" fmla="*/ 83 h 118"/>
                <a:gd name="T26" fmla="*/ 442 w 442"/>
                <a:gd name="T27" fmla="*/ 113 h 118"/>
                <a:gd name="T28" fmla="*/ 436 w 442"/>
                <a:gd name="T2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" h="118">
                  <a:moveTo>
                    <a:pt x="436" y="118"/>
                  </a:moveTo>
                  <a:cubicBezTo>
                    <a:pt x="434" y="118"/>
                    <a:pt x="431" y="116"/>
                    <a:pt x="431" y="113"/>
                  </a:cubicBezTo>
                  <a:cubicBezTo>
                    <a:pt x="431" y="85"/>
                    <a:pt x="431" y="85"/>
                    <a:pt x="431" y="85"/>
                  </a:cubicBezTo>
                  <a:cubicBezTo>
                    <a:pt x="372" y="37"/>
                    <a:pt x="297" y="11"/>
                    <a:pt x="221" y="11"/>
                  </a:cubicBezTo>
                  <a:cubicBezTo>
                    <a:pt x="144" y="11"/>
                    <a:pt x="70" y="37"/>
                    <a:pt x="10" y="85"/>
                  </a:cubicBezTo>
                  <a:cubicBezTo>
                    <a:pt x="10" y="113"/>
                    <a:pt x="10" y="113"/>
                    <a:pt x="10" y="113"/>
                  </a:cubicBezTo>
                  <a:cubicBezTo>
                    <a:pt x="10" y="116"/>
                    <a:pt x="8" y="118"/>
                    <a:pt x="5" y="118"/>
                  </a:cubicBezTo>
                  <a:cubicBezTo>
                    <a:pt x="2" y="118"/>
                    <a:pt x="0" y="116"/>
                    <a:pt x="0" y="1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1"/>
                    <a:pt x="0" y="80"/>
                    <a:pt x="2" y="79"/>
                  </a:cubicBezTo>
                  <a:cubicBezTo>
                    <a:pt x="63" y="28"/>
                    <a:pt x="141" y="0"/>
                    <a:pt x="221" y="0"/>
                  </a:cubicBezTo>
                  <a:cubicBezTo>
                    <a:pt x="300" y="0"/>
                    <a:pt x="378" y="28"/>
                    <a:pt x="440" y="79"/>
                  </a:cubicBezTo>
                  <a:cubicBezTo>
                    <a:pt x="441" y="80"/>
                    <a:pt x="442" y="81"/>
                    <a:pt x="442" y="83"/>
                  </a:cubicBezTo>
                  <a:cubicBezTo>
                    <a:pt x="442" y="113"/>
                    <a:pt x="442" y="113"/>
                    <a:pt x="442" y="113"/>
                  </a:cubicBezTo>
                  <a:cubicBezTo>
                    <a:pt x="442" y="116"/>
                    <a:pt x="439" y="118"/>
                    <a:pt x="43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šļïďê">
              <a:extLst>
                <a:ext uri="{FF2B5EF4-FFF2-40B4-BE49-F238E27FC236}">
                  <a16:creationId xmlns:a16="http://schemas.microsoft.com/office/drawing/2014/main" id="{74B872AC-60D8-4040-BF58-5900D70FB6F1}"/>
                </a:ext>
              </a:extLst>
            </p:cNvPr>
            <p:cNvSpPr/>
            <p:nvPr/>
          </p:nvSpPr>
          <p:spPr bwMode="auto">
            <a:xfrm>
              <a:off x="7300913" y="2994026"/>
              <a:ext cx="68263" cy="136525"/>
            </a:xfrm>
            <a:custGeom>
              <a:avLst/>
              <a:gdLst>
                <a:gd name="T0" fmla="*/ 8 w 17"/>
                <a:gd name="T1" fmla="*/ 34 h 34"/>
                <a:gd name="T2" fmla="*/ 8 w 17"/>
                <a:gd name="T3" fmla="*/ 34 h 34"/>
                <a:gd name="T4" fmla="*/ 0 w 17"/>
                <a:gd name="T5" fmla="*/ 26 h 34"/>
                <a:gd name="T6" fmla="*/ 0 w 17"/>
                <a:gd name="T7" fmla="*/ 8 h 34"/>
                <a:gd name="T8" fmla="*/ 8 w 17"/>
                <a:gd name="T9" fmla="*/ 0 h 34"/>
                <a:gd name="T10" fmla="*/ 17 w 17"/>
                <a:gd name="T11" fmla="*/ 8 h 34"/>
                <a:gd name="T12" fmla="*/ 17 w 17"/>
                <a:gd name="T13" fmla="*/ 26 h 34"/>
                <a:gd name="T14" fmla="*/ 8 w 17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4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30"/>
                    <a:pt x="13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$liḍè">
              <a:extLst>
                <a:ext uri="{FF2B5EF4-FFF2-40B4-BE49-F238E27FC236}">
                  <a16:creationId xmlns:a16="http://schemas.microsoft.com/office/drawing/2014/main" id="{74FC1B68-CFDE-4171-BC95-0DA878F6FAF3}"/>
                </a:ext>
              </a:extLst>
            </p:cNvPr>
            <p:cNvSpPr/>
            <p:nvPr/>
          </p:nvSpPr>
          <p:spPr bwMode="auto">
            <a:xfrm>
              <a:off x="7248526" y="3073401"/>
              <a:ext cx="173038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ṥḷíďé">
              <a:extLst>
                <a:ext uri="{FF2B5EF4-FFF2-40B4-BE49-F238E27FC236}">
                  <a16:creationId xmlns:a16="http://schemas.microsoft.com/office/drawing/2014/main" id="{70B595A9-E913-4BC4-81C3-24C235487998}"/>
                </a:ext>
              </a:extLst>
            </p:cNvPr>
            <p:cNvSpPr/>
            <p:nvPr/>
          </p:nvSpPr>
          <p:spPr bwMode="auto">
            <a:xfrm>
              <a:off x="7277101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ṣḷíḋè">
              <a:extLst>
                <a:ext uri="{FF2B5EF4-FFF2-40B4-BE49-F238E27FC236}">
                  <a16:creationId xmlns:a16="http://schemas.microsoft.com/office/drawing/2014/main" id="{D8C6E649-3CC3-414F-8599-1549F3D52502}"/>
                </a:ext>
              </a:extLst>
            </p:cNvPr>
            <p:cNvSpPr/>
            <p:nvPr/>
          </p:nvSpPr>
          <p:spPr bwMode="auto">
            <a:xfrm>
              <a:off x="7304088" y="3130551"/>
              <a:ext cx="60325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ṧ1îḋe">
              <a:extLst>
                <a:ext uri="{FF2B5EF4-FFF2-40B4-BE49-F238E27FC236}">
                  <a16:creationId xmlns:a16="http://schemas.microsoft.com/office/drawing/2014/main" id="{6463C05E-E847-4842-8DD6-06FDA1D7DDFD}"/>
                </a:ext>
              </a:extLst>
            </p:cNvPr>
            <p:cNvSpPr/>
            <p:nvPr/>
          </p:nvSpPr>
          <p:spPr bwMode="auto">
            <a:xfrm>
              <a:off x="5564188" y="2994026"/>
              <a:ext cx="65088" cy="136525"/>
            </a:xfrm>
            <a:custGeom>
              <a:avLst/>
              <a:gdLst>
                <a:gd name="T0" fmla="*/ 8 w 16"/>
                <a:gd name="T1" fmla="*/ 34 h 34"/>
                <a:gd name="T2" fmla="*/ 8 w 16"/>
                <a:gd name="T3" fmla="*/ 34 h 34"/>
                <a:gd name="T4" fmla="*/ 0 w 16"/>
                <a:gd name="T5" fmla="*/ 26 h 34"/>
                <a:gd name="T6" fmla="*/ 0 w 16"/>
                <a:gd name="T7" fmla="*/ 8 h 34"/>
                <a:gd name="T8" fmla="*/ 8 w 16"/>
                <a:gd name="T9" fmla="*/ 0 h 34"/>
                <a:gd name="T10" fmla="*/ 16 w 16"/>
                <a:gd name="T11" fmla="*/ 8 h 34"/>
                <a:gd name="T12" fmla="*/ 16 w 16"/>
                <a:gd name="T13" fmla="*/ 26 h 34"/>
                <a:gd name="T14" fmla="*/ 8 w 1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8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3" y="34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30"/>
                    <a:pt x="12" y="34"/>
                    <a:pt x="8" y="34"/>
                  </a:cubicBezTo>
                  <a:close/>
                </a:path>
              </a:pathLst>
            </a:custGeom>
            <a:solidFill>
              <a:srgbClr val="3B6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ïṣ1íḓê">
              <a:extLst>
                <a:ext uri="{FF2B5EF4-FFF2-40B4-BE49-F238E27FC236}">
                  <a16:creationId xmlns:a16="http://schemas.microsoft.com/office/drawing/2014/main" id="{341DFB95-3400-4C2B-8A76-A64F44C95792}"/>
                </a:ext>
              </a:extLst>
            </p:cNvPr>
            <p:cNvSpPr/>
            <p:nvPr/>
          </p:nvSpPr>
          <p:spPr bwMode="auto">
            <a:xfrm>
              <a:off x="5511801" y="3073401"/>
              <a:ext cx="169863" cy="1730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îsḻîďé">
              <a:extLst>
                <a:ext uri="{FF2B5EF4-FFF2-40B4-BE49-F238E27FC236}">
                  <a16:creationId xmlns:a16="http://schemas.microsoft.com/office/drawing/2014/main" id="{C666DD1E-4E5F-4A17-A72A-92FC4D58627D}"/>
                </a:ext>
              </a:extLst>
            </p:cNvPr>
            <p:cNvSpPr/>
            <p:nvPr/>
          </p:nvSpPr>
          <p:spPr bwMode="auto">
            <a:xfrm>
              <a:off x="5540376" y="3101976"/>
              <a:ext cx="112713" cy="11271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isḻíḑe">
              <a:extLst>
                <a:ext uri="{FF2B5EF4-FFF2-40B4-BE49-F238E27FC236}">
                  <a16:creationId xmlns:a16="http://schemas.microsoft.com/office/drawing/2014/main" id="{0AF6EA5E-1624-42AC-8C89-49EEC38C6644}"/>
                </a:ext>
              </a:extLst>
            </p:cNvPr>
            <p:cNvSpPr/>
            <p:nvPr/>
          </p:nvSpPr>
          <p:spPr bwMode="auto">
            <a:xfrm>
              <a:off x="5568951" y="3130551"/>
              <a:ext cx="55563" cy="60325"/>
            </a:xfrm>
            <a:prstGeom prst="ellipse">
              <a:avLst/>
            </a:prstGeom>
            <a:solidFill>
              <a:srgbClr val="568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išḷídé">
              <a:extLst>
                <a:ext uri="{FF2B5EF4-FFF2-40B4-BE49-F238E27FC236}">
                  <a16:creationId xmlns:a16="http://schemas.microsoft.com/office/drawing/2014/main" id="{0DDE22BD-121F-492D-A40A-EB99EA267FE3}"/>
                </a:ext>
              </a:extLst>
            </p:cNvPr>
            <p:cNvSpPr/>
            <p:nvPr/>
          </p:nvSpPr>
          <p:spPr bwMode="auto">
            <a:xfrm>
              <a:off x="6394451" y="1604963"/>
              <a:ext cx="73025" cy="1030288"/>
            </a:xfrm>
            <a:custGeom>
              <a:avLst/>
              <a:gdLst>
                <a:gd name="T0" fmla="*/ 9 w 18"/>
                <a:gd name="T1" fmla="*/ 256 h 256"/>
                <a:gd name="T2" fmla="*/ 0 w 18"/>
                <a:gd name="T3" fmla="*/ 248 h 256"/>
                <a:gd name="T4" fmla="*/ 0 w 18"/>
                <a:gd name="T5" fmla="*/ 9 h 256"/>
                <a:gd name="T6" fmla="*/ 9 w 18"/>
                <a:gd name="T7" fmla="*/ 0 h 256"/>
                <a:gd name="T8" fmla="*/ 18 w 18"/>
                <a:gd name="T9" fmla="*/ 9 h 256"/>
                <a:gd name="T10" fmla="*/ 18 w 18"/>
                <a:gd name="T11" fmla="*/ 248 h 256"/>
                <a:gd name="T12" fmla="*/ 9 w 18"/>
                <a:gd name="T1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6">
                  <a:moveTo>
                    <a:pt x="9" y="256"/>
                  </a:moveTo>
                  <a:cubicBezTo>
                    <a:pt x="4" y="256"/>
                    <a:pt x="0" y="252"/>
                    <a:pt x="0" y="2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18" y="252"/>
                    <a:pt x="14" y="256"/>
                    <a:pt x="9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Sḷiďe">
              <a:extLst>
                <a:ext uri="{FF2B5EF4-FFF2-40B4-BE49-F238E27FC236}">
                  <a16:creationId xmlns:a16="http://schemas.microsoft.com/office/drawing/2014/main" id="{1AC1E93C-F698-4EC0-992B-AC55E70A29D1}"/>
                </a:ext>
              </a:extLst>
            </p:cNvPr>
            <p:cNvSpPr/>
            <p:nvPr/>
          </p:nvSpPr>
          <p:spPr bwMode="auto">
            <a:xfrm>
              <a:off x="6192838" y="2362201"/>
              <a:ext cx="474663" cy="477838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ṣ1iḋê">
              <a:extLst>
                <a:ext uri="{FF2B5EF4-FFF2-40B4-BE49-F238E27FC236}">
                  <a16:creationId xmlns:a16="http://schemas.microsoft.com/office/drawing/2014/main" id="{F371FC40-54CC-4B83-A8F1-3F10D835F1D3}"/>
                </a:ext>
              </a:extLst>
            </p:cNvPr>
            <p:cNvSpPr/>
            <p:nvPr/>
          </p:nvSpPr>
          <p:spPr bwMode="auto">
            <a:xfrm>
              <a:off x="6273801" y="2446338"/>
              <a:ext cx="314325" cy="309563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íšḻïḓê">
              <a:extLst>
                <a:ext uri="{FF2B5EF4-FFF2-40B4-BE49-F238E27FC236}">
                  <a16:creationId xmlns:a16="http://schemas.microsoft.com/office/drawing/2014/main" id="{52B08CB9-A44D-419A-A53F-CAE15E174425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165100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şļide">
              <a:extLst>
                <a:ext uri="{FF2B5EF4-FFF2-40B4-BE49-F238E27FC236}">
                  <a16:creationId xmlns:a16="http://schemas.microsoft.com/office/drawing/2014/main" id="{DDBF0058-180D-4F6F-B9AA-95C27ED8C997}"/>
                </a:ext>
              </a:extLst>
            </p:cNvPr>
            <p:cNvSpPr/>
            <p:nvPr/>
          </p:nvSpPr>
          <p:spPr bwMode="auto">
            <a:xfrm>
              <a:off x="6350001" y="2519363"/>
              <a:ext cx="160338" cy="84138"/>
            </a:xfrm>
            <a:custGeom>
              <a:avLst/>
              <a:gdLst>
                <a:gd name="T0" fmla="*/ 20 w 40"/>
                <a:gd name="T1" fmla="*/ 1 h 21"/>
                <a:gd name="T2" fmla="*/ 40 w 40"/>
                <a:gd name="T3" fmla="*/ 21 h 21"/>
                <a:gd name="T4" fmla="*/ 40 w 40"/>
                <a:gd name="T5" fmla="*/ 21 h 21"/>
                <a:gd name="T6" fmla="*/ 20 w 40"/>
                <a:gd name="T7" fmla="*/ 0 h 21"/>
                <a:gd name="T8" fmla="*/ 0 w 40"/>
                <a:gd name="T9" fmla="*/ 21 h 21"/>
                <a:gd name="T10" fmla="*/ 0 w 40"/>
                <a:gd name="T11" fmla="*/ 21 h 21"/>
                <a:gd name="T12" fmla="*/ 20 w 40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1">
                  <a:moveTo>
                    <a:pt x="20" y="1"/>
                  </a:moveTo>
                  <a:cubicBezTo>
                    <a:pt x="31" y="1"/>
                    <a:pt x="40" y="1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20" y="1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ṩlïḑè">
              <a:extLst>
                <a:ext uri="{FF2B5EF4-FFF2-40B4-BE49-F238E27FC236}">
                  <a16:creationId xmlns:a16="http://schemas.microsoft.com/office/drawing/2014/main" id="{DC80A5FD-0A94-4A1D-B0EB-977615F9379F}"/>
                </a:ext>
              </a:extLst>
            </p:cNvPr>
            <p:cNvSpPr/>
            <p:nvPr/>
          </p:nvSpPr>
          <p:spPr bwMode="auto">
            <a:xfrm>
              <a:off x="6164263" y="1468438"/>
              <a:ext cx="188913" cy="185738"/>
            </a:xfrm>
            <a:custGeom>
              <a:avLst/>
              <a:gdLst>
                <a:gd name="T0" fmla="*/ 44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4 w 47"/>
                <a:gd name="T11" fmla="*/ 2 h 46"/>
                <a:gd name="T12" fmla="*/ 44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4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4" y="2"/>
                  </a:cubicBezTo>
                  <a:cubicBezTo>
                    <a:pt x="47" y="4"/>
                    <a:pt x="47" y="8"/>
                    <a:pt x="44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ṡľîďé">
              <a:extLst>
                <a:ext uri="{FF2B5EF4-FFF2-40B4-BE49-F238E27FC236}">
                  <a16:creationId xmlns:a16="http://schemas.microsoft.com/office/drawing/2014/main" id="{D3E60A9C-D7B9-4DA8-A17C-2D0331D16691}"/>
                </a:ext>
              </a:extLst>
            </p:cNvPr>
            <p:cNvSpPr/>
            <p:nvPr/>
          </p:nvSpPr>
          <p:spPr bwMode="auto">
            <a:xfrm>
              <a:off x="6418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iṩlïḓè">
              <a:extLst>
                <a:ext uri="{FF2B5EF4-FFF2-40B4-BE49-F238E27FC236}">
                  <a16:creationId xmlns:a16="http://schemas.microsoft.com/office/drawing/2014/main" id="{EEB35429-D925-43E3-BC00-8219ABEBF4E6}"/>
                </a:ext>
              </a:extLst>
            </p:cNvPr>
            <p:cNvSpPr/>
            <p:nvPr/>
          </p:nvSpPr>
          <p:spPr bwMode="auto">
            <a:xfrm>
              <a:off x="6672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4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îsḻïḋé">
              <a:extLst>
                <a:ext uri="{FF2B5EF4-FFF2-40B4-BE49-F238E27FC236}">
                  <a16:creationId xmlns:a16="http://schemas.microsoft.com/office/drawing/2014/main" id="{54A9038A-3C0E-41B5-A6C3-499F1D377BD6}"/>
                </a:ext>
              </a:extLst>
            </p:cNvPr>
            <p:cNvSpPr/>
            <p:nvPr/>
          </p:nvSpPr>
          <p:spPr bwMode="auto">
            <a:xfrm>
              <a:off x="6926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2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$1iďe">
              <a:extLst>
                <a:ext uri="{FF2B5EF4-FFF2-40B4-BE49-F238E27FC236}">
                  <a16:creationId xmlns:a16="http://schemas.microsoft.com/office/drawing/2014/main" id="{6B081031-69F2-4A72-AA78-771428976ED0}"/>
                </a:ext>
              </a:extLst>
            </p:cNvPr>
            <p:cNvSpPr/>
            <p:nvPr/>
          </p:nvSpPr>
          <p:spPr bwMode="auto">
            <a:xfrm>
              <a:off x="7180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ṩḻîḑè">
              <a:extLst>
                <a:ext uri="{FF2B5EF4-FFF2-40B4-BE49-F238E27FC236}">
                  <a16:creationId xmlns:a16="http://schemas.microsoft.com/office/drawing/2014/main" id="{CC07CF4D-2640-4F7E-A6F4-6742507C1911}"/>
                </a:ext>
              </a:extLst>
            </p:cNvPr>
            <p:cNvSpPr/>
            <p:nvPr/>
          </p:nvSpPr>
          <p:spPr bwMode="auto">
            <a:xfrm>
              <a:off x="7434263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šḻïḓê">
              <a:extLst>
                <a:ext uri="{FF2B5EF4-FFF2-40B4-BE49-F238E27FC236}">
                  <a16:creationId xmlns:a16="http://schemas.microsoft.com/office/drawing/2014/main" id="{9DE192E6-C22B-437F-B5ED-2AF753FAA79D}"/>
                </a:ext>
              </a:extLst>
            </p:cNvPr>
            <p:cNvSpPr/>
            <p:nvPr/>
          </p:nvSpPr>
          <p:spPr bwMode="auto">
            <a:xfrm>
              <a:off x="7686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2 w 47"/>
                <a:gd name="T5" fmla="*/ 44 h 46"/>
                <a:gd name="T6" fmla="*/ 2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2" y="44"/>
                  </a:cubicBezTo>
                  <a:cubicBezTo>
                    <a:pt x="0" y="42"/>
                    <a:pt x="0" y="38"/>
                    <a:pt x="2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ŝ1iḑè">
              <a:extLst>
                <a:ext uri="{FF2B5EF4-FFF2-40B4-BE49-F238E27FC236}">
                  <a16:creationId xmlns:a16="http://schemas.microsoft.com/office/drawing/2014/main" id="{CAC479C9-E455-47F0-AA4D-37B09B96D372}"/>
                </a:ext>
              </a:extLst>
            </p:cNvPr>
            <p:cNvSpPr/>
            <p:nvPr/>
          </p:nvSpPr>
          <p:spPr bwMode="auto">
            <a:xfrm>
              <a:off x="7940676" y="1468438"/>
              <a:ext cx="190500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ṧliḑê">
              <a:extLst>
                <a:ext uri="{FF2B5EF4-FFF2-40B4-BE49-F238E27FC236}">
                  <a16:creationId xmlns:a16="http://schemas.microsoft.com/office/drawing/2014/main" id="{0A1E05B7-E77F-4BC0-9CC0-8D4B9D359EE2}"/>
                </a:ext>
              </a:extLst>
            </p:cNvPr>
            <p:cNvSpPr/>
            <p:nvPr/>
          </p:nvSpPr>
          <p:spPr bwMode="auto">
            <a:xfrm>
              <a:off x="8194676" y="1468438"/>
              <a:ext cx="188913" cy="185738"/>
            </a:xfrm>
            <a:custGeom>
              <a:avLst/>
              <a:gdLst>
                <a:gd name="T0" fmla="*/ 45 w 47"/>
                <a:gd name="T1" fmla="*/ 10 h 46"/>
                <a:gd name="T2" fmla="*/ 10 w 47"/>
                <a:gd name="T3" fmla="*/ 44 h 46"/>
                <a:gd name="T4" fmla="*/ 3 w 47"/>
                <a:gd name="T5" fmla="*/ 44 h 46"/>
                <a:gd name="T6" fmla="*/ 3 w 47"/>
                <a:gd name="T7" fmla="*/ 36 h 46"/>
                <a:gd name="T8" fmla="*/ 37 w 47"/>
                <a:gd name="T9" fmla="*/ 2 h 46"/>
                <a:gd name="T10" fmla="*/ 45 w 47"/>
                <a:gd name="T11" fmla="*/ 2 h 46"/>
                <a:gd name="T12" fmla="*/ 45 w 47"/>
                <a:gd name="T13" fmla="*/ 1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45" y="10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8" y="46"/>
                    <a:pt x="5" y="46"/>
                    <a:pt x="3" y="44"/>
                  </a:cubicBezTo>
                  <a:cubicBezTo>
                    <a:pt x="0" y="42"/>
                    <a:pt x="0" y="38"/>
                    <a:pt x="3" y="3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9" y="0"/>
                    <a:pt x="43" y="0"/>
                    <a:pt x="45" y="2"/>
                  </a:cubicBezTo>
                  <a:cubicBezTo>
                    <a:pt x="47" y="4"/>
                    <a:pt x="47" y="8"/>
                    <a:pt x="45" y="10"/>
                  </a:cubicBezTo>
                  <a:close/>
                </a:path>
              </a:pathLst>
            </a:custGeom>
            <a:solidFill>
              <a:srgbClr val="003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iṣlîďè">
              <a:extLst>
                <a:ext uri="{FF2B5EF4-FFF2-40B4-BE49-F238E27FC236}">
                  <a16:creationId xmlns:a16="http://schemas.microsoft.com/office/drawing/2014/main" id="{59F55C3C-06AC-4A91-ACE6-403B6695576E}"/>
                </a:ext>
              </a:extLst>
            </p:cNvPr>
            <p:cNvSpPr/>
            <p:nvPr/>
          </p:nvSpPr>
          <p:spPr bwMode="auto">
            <a:xfrm>
              <a:off x="5975351" y="1612901"/>
              <a:ext cx="2965450" cy="57150"/>
            </a:xfrm>
            <a:custGeom>
              <a:avLst/>
              <a:gdLst>
                <a:gd name="T0" fmla="*/ 7 w 736"/>
                <a:gd name="T1" fmla="*/ 14 h 14"/>
                <a:gd name="T2" fmla="*/ 729 w 736"/>
                <a:gd name="T3" fmla="*/ 14 h 14"/>
                <a:gd name="T4" fmla="*/ 736 w 736"/>
                <a:gd name="T5" fmla="*/ 7 h 14"/>
                <a:gd name="T6" fmla="*/ 729 w 736"/>
                <a:gd name="T7" fmla="*/ 0 h 14"/>
                <a:gd name="T8" fmla="*/ 7 w 736"/>
                <a:gd name="T9" fmla="*/ 0 h 14"/>
                <a:gd name="T10" fmla="*/ 0 w 736"/>
                <a:gd name="T11" fmla="*/ 7 h 14"/>
                <a:gd name="T12" fmla="*/ 7 w 736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14">
                  <a:moveTo>
                    <a:pt x="7" y="14"/>
                  </a:moveTo>
                  <a:cubicBezTo>
                    <a:pt x="729" y="14"/>
                    <a:pt x="729" y="14"/>
                    <a:pt x="729" y="14"/>
                  </a:cubicBezTo>
                  <a:cubicBezTo>
                    <a:pt x="733" y="14"/>
                    <a:pt x="736" y="11"/>
                    <a:pt x="736" y="7"/>
                  </a:cubicBezTo>
                  <a:cubicBezTo>
                    <a:pt x="736" y="3"/>
                    <a:pt x="733" y="0"/>
                    <a:pt x="7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iśļíḑè">
              <a:extLst>
                <a:ext uri="{FF2B5EF4-FFF2-40B4-BE49-F238E27FC236}">
                  <a16:creationId xmlns:a16="http://schemas.microsoft.com/office/drawing/2014/main" id="{8AC8BD89-77E8-4868-A254-BA7D3037F9F8}"/>
                </a:ext>
              </a:extLst>
            </p:cNvPr>
            <p:cNvSpPr/>
            <p:nvPr/>
          </p:nvSpPr>
          <p:spPr bwMode="auto">
            <a:xfrm>
              <a:off x="6153151" y="1455738"/>
              <a:ext cx="2787650" cy="57150"/>
            </a:xfrm>
            <a:custGeom>
              <a:avLst/>
              <a:gdLst>
                <a:gd name="T0" fmla="*/ 6 w 692"/>
                <a:gd name="T1" fmla="*/ 14 h 14"/>
                <a:gd name="T2" fmla="*/ 685 w 692"/>
                <a:gd name="T3" fmla="*/ 14 h 14"/>
                <a:gd name="T4" fmla="*/ 692 w 692"/>
                <a:gd name="T5" fmla="*/ 7 h 14"/>
                <a:gd name="T6" fmla="*/ 685 w 692"/>
                <a:gd name="T7" fmla="*/ 0 h 14"/>
                <a:gd name="T8" fmla="*/ 6 w 692"/>
                <a:gd name="T9" fmla="*/ 0 h 14"/>
                <a:gd name="T10" fmla="*/ 0 w 692"/>
                <a:gd name="T11" fmla="*/ 7 h 14"/>
                <a:gd name="T12" fmla="*/ 6 w 692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14">
                  <a:moveTo>
                    <a:pt x="6" y="14"/>
                  </a:moveTo>
                  <a:cubicBezTo>
                    <a:pt x="685" y="14"/>
                    <a:pt x="685" y="14"/>
                    <a:pt x="685" y="14"/>
                  </a:cubicBezTo>
                  <a:cubicBezTo>
                    <a:pt x="689" y="14"/>
                    <a:pt x="692" y="11"/>
                    <a:pt x="692" y="7"/>
                  </a:cubicBezTo>
                  <a:cubicBezTo>
                    <a:pt x="692" y="3"/>
                    <a:pt x="689" y="0"/>
                    <a:pt x="68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ṥḻîḓê">
              <a:extLst>
                <a:ext uri="{FF2B5EF4-FFF2-40B4-BE49-F238E27FC236}">
                  <a16:creationId xmlns:a16="http://schemas.microsoft.com/office/drawing/2014/main" id="{7F0D529F-E763-491D-A869-A56F8ED3D55D}"/>
                </a:ext>
              </a:extLst>
            </p:cNvPr>
            <p:cNvSpPr/>
            <p:nvPr/>
          </p:nvSpPr>
          <p:spPr bwMode="auto">
            <a:xfrm>
              <a:off x="5983288" y="1455738"/>
              <a:ext cx="222250" cy="206375"/>
            </a:xfrm>
            <a:custGeom>
              <a:avLst/>
              <a:gdLst>
                <a:gd name="T0" fmla="*/ 8 w 55"/>
                <a:gd name="T1" fmla="*/ 51 h 51"/>
                <a:gd name="T2" fmla="*/ 2 w 55"/>
                <a:gd name="T3" fmla="*/ 49 h 51"/>
                <a:gd name="T4" fmla="*/ 3 w 55"/>
                <a:gd name="T5" fmla="*/ 39 h 51"/>
                <a:gd name="T6" fmla="*/ 42 w 55"/>
                <a:gd name="T7" fmla="*/ 3 h 51"/>
                <a:gd name="T8" fmla="*/ 52 w 55"/>
                <a:gd name="T9" fmla="*/ 4 h 51"/>
                <a:gd name="T10" fmla="*/ 51 w 55"/>
                <a:gd name="T11" fmla="*/ 14 h 51"/>
                <a:gd name="T12" fmla="*/ 12 w 55"/>
                <a:gd name="T13" fmla="*/ 50 h 51"/>
                <a:gd name="T14" fmla="*/ 8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8" y="51"/>
                  </a:moveTo>
                  <a:cubicBezTo>
                    <a:pt x="6" y="51"/>
                    <a:pt x="4" y="51"/>
                    <a:pt x="2" y="49"/>
                  </a:cubicBezTo>
                  <a:cubicBezTo>
                    <a:pt x="0" y="46"/>
                    <a:pt x="0" y="41"/>
                    <a:pt x="3" y="3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1"/>
                    <a:pt x="52" y="4"/>
                  </a:cubicBezTo>
                  <a:cubicBezTo>
                    <a:pt x="55" y="7"/>
                    <a:pt x="54" y="11"/>
                    <a:pt x="51" y="14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9" y="51"/>
                    <a:pt x="8" y="51"/>
                  </a:cubicBez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ṧľiḑé">
              <a:extLst>
                <a:ext uri="{FF2B5EF4-FFF2-40B4-BE49-F238E27FC236}">
                  <a16:creationId xmlns:a16="http://schemas.microsoft.com/office/drawing/2014/main" id="{EF9D80E8-4D20-4F36-ABCC-308C7239B337}"/>
                </a:ext>
              </a:extLst>
            </p:cNvPr>
            <p:cNvSpPr/>
            <p:nvPr/>
          </p:nvSpPr>
          <p:spPr bwMode="auto">
            <a:xfrm>
              <a:off x="8493126" y="1303338"/>
              <a:ext cx="141288" cy="514350"/>
            </a:xfrm>
            <a:custGeom>
              <a:avLst/>
              <a:gdLst>
                <a:gd name="T0" fmla="*/ 17 w 35"/>
                <a:gd name="T1" fmla="*/ 128 h 128"/>
                <a:gd name="T2" fmla="*/ 17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7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7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7" y="128"/>
                  </a:moveTo>
                  <a:cubicBezTo>
                    <a:pt x="17" y="128"/>
                    <a:pt x="17" y="128"/>
                    <a:pt x="17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7" y="128"/>
                  </a:cubicBezTo>
                  <a:close/>
                </a:path>
              </a:pathLst>
            </a:custGeom>
            <a:solidFill>
              <a:srgbClr val="FF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îšļîḍe">
              <a:extLst>
                <a:ext uri="{FF2B5EF4-FFF2-40B4-BE49-F238E27FC236}">
                  <a16:creationId xmlns:a16="http://schemas.microsoft.com/office/drawing/2014/main" id="{8676CD86-1E12-4F81-8CD6-46C3E9EDA722}"/>
                </a:ext>
              </a:extLst>
            </p:cNvPr>
            <p:cNvSpPr/>
            <p:nvPr/>
          </p:nvSpPr>
          <p:spPr bwMode="auto">
            <a:xfrm>
              <a:off x="8674101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ṧḻiḑê">
              <a:extLst>
                <a:ext uri="{FF2B5EF4-FFF2-40B4-BE49-F238E27FC236}">
                  <a16:creationId xmlns:a16="http://schemas.microsoft.com/office/drawing/2014/main" id="{92F35FD3-A458-4B14-A854-3605282459A0}"/>
                </a:ext>
              </a:extLst>
            </p:cNvPr>
            <p:cNvSpPr/>
            <p:nvPr/>
          </p:nvSpPr>
          <p:spPr bwMode="auto">
            <a:xfrm>
              <a:off x="8855076" y="1303338"/>
              <a:ext cx="141288" cy="514350"/>
            </a:xfrm>
            <a:custGeom>
              <a:avLst/>
              <a:gdLst>
                <a:gd name="T0" fmla="*/ 18 w 35"/>
                <a:gd name="T1" fmla="*/ 128 h 128"/>
                <a:gd name="T2" fmla="*/ 18 w 35"/>
                <a:gd name="T3" fmla="*/ 128 h 128"/>
                <a:gd name="T4" fmla="*/ 0 w 35"/>
                <a:gd name="T5" fmla="*/ 110 h 128"/>
                <a:gd name="T6" fmla="*/ 0 w 35"/>
                <a:gd name="T7" fmla="*/ 18 h 128"/>
                <a:gd name="T8" fmla="*/ 18 w 35"/>
                <a:gd name="T9" fmla="*/ 0 h 128"/>
                <a:gd name="T10" fmla="*/ 35 w 35"/>
                <a:gd name="T11" fmla="*/ 18 h 128"/>
                <a:gd name="T12" fmla="*/ 35 w 35"/>
                <a:gd name="T13" fmla="*/ 110 h 128"/>
                <a:gd name="T14" fmla="*/ 18 w 35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28"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8" y="128"/>
                    <a:pt x="0" y="120"/>
                    <a:pt x="0" y="1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20"/>
                    <a:pt x="27" y="128"/>
                    <a:pt x="18" y="128"/>
                  </a:cubicBezTo>
                  <a:close/>
                </a:path>
              </a:pathLst>
            </a:custGeom>
            <a:solidFill>
              <a:srgbClr val="FF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iṡ1íḑè">
              <a:extLst>
                <a:ext uri="{FF2B5EF4-FFF2-40B4-BE49-F238E27FC236}">
                  <a16:creationId xmlns:a16="http://schemas.microsoft.com/office/drawing/2014/main" id="{62B249AA-BCAF-4B95-9E9A-7C28CCF4FE3C}"/>
                </a:ext>
              </a:extLst>
            </p:cNvPr>
            <p:cNvSpPr/>
            <p:nvPr/>
          </p:nvSpPr>
          <p:spPr bwMode="auto">
            <a:xfrm>
              <a:off x="6281738" y="1492251"/>
              <a:ext cx="298450" cy="298450"/>
            </a:xfrm>
            <a:prstGeom prst="ellipse">
              <a:avLst/>
            </a:prstGeom>
            <a:solidFill>
              <a:srgbClr val="AF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S1îḑe">
              <a:extLst>
                <a:ext uri="{FF2B5EF4-FFF2-40B4-BE49-F238E27FC236}">
                  <a16:creationId xmlns:a16="http://schemas.microsoft.com/office/drawing/2014/main" id="{18BBB3DB-9974-4663-BDE4-CBE1A0046705}"/>
                </a:ext>
              </a:extLst>
            </p:cNvPr>
            <p:cNvSpPr/>
            <p:nvPr/>
          </p:nvSpPr>
          <p:spPr bwMode="auto">
            <a:xfrm>
              <a:off x="6334126" y="1544638"/>
              <a:ext cx="193675" cy="193675"/>
            </a:xfrm>
            <a:prstGeom prst="ellipse">
              <a:avLst/>
            </a:prstGeom>
            <a:solidFill>
              <a:srgbClr val="7EAA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ṧḻiḓé">
              <a:extLst>
                <a:ext uri="{FF2B5EF4-FFF2-40B4-BE49-F238E27FC236}">
                  <a16:creationId xmlns:a16="http://schemas.microsoft.com/office/drawing/2014/main" id="{A547009B-449B-4E37-A3CB-8F00292D7312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100013"/>
            </a:xfrm>
            <a:prstGeom prst="ellipse">
              <a:avLst/>
            </a:pr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š1îďê">
              <a:extLst>
                <a:ext uri="{FF2B5EF4-FFF2-40B4-BE49-F238E27FC236}">
                  <a16:creationId xmlns:a16="http://schemas.microsoft.com/office/drawing/2014/main" id="{73C1C6B5-BCF5-45D5-BD1F-EDB3847173A7}"/>
                </a:ext>
              </a:extLst>
            </p:cNvPr>
            <p:cNvSpPr/>
            <p:nvPr/>
          </p:nvSpPr>
          <p:spPr bwMode="auto">
            <a:xfrm>
              <a:off x="6378576" y="1593851"/>
              <a:ext cx="104775" cy="47625"/>
            </a:xfrm>
            <a:custGeom>
              <a:avLst/>
              <a:gdLst>
                <a:gd name="T0" fmla="*/ 13 w 26"/>
                <a:gd name="T1" fmla="*/ 0 h 12"/>
                <a:gd name="T2" fmla="*/ 26 w 26"/>
                <a:gd name="T3" fmla="*/ 12 h 12"/>
                <a:gd name="T4" fmla="*/ 26 w 26"/>
                <a:gd name="T5" fmla="*/ 12 h 12"/>
                <a:gd name="T6" fmla="*/ 13 w 26"/>
                <a:gd name="T7" fmla="*/ 0 h 12"/>
                <a:gd name="T8" fmla="*/ 0 w 26"/>
                <a:gd name="T9" fmla="*/ 12 h 12"/>
                <a:gd name="T10" fmla="*/ 0 w 26"/>
                <a:gd name="T11" fmla="*/ 12 h 12"/>
                <a:gd name="T12" fmla="*/ 13 w 2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13" y="0"/>
                  </a:moveTo>
                  <a:cubicBezTo>
                    <a:pt x="20" y="0"/>
                    <a:pt x="26" y="5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F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1050336" y="1226091"/>
            <a:ext cx="104077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有许多方式进行数据存储，例如文件存储、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存储、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JSON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数据存储、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存储，还有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（共享数据）和网络存储等方式。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用来存储一些简单的配置信息，如用户名、密码等。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自带的轻量级的数据库，支持基本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9717" y="3171527"/>
            <a:ext cx="6247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生成的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数据一般用于网络数据交换，例如聊天机器人、天气预报、交通信息查询等。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5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5.4.2 </a:t>
            </a:r>
            <a:r>
              <a:rPr lang="zh-CN" altLang="en-US" dirty="0"/>
              <a:t>数据库的管理和操作</a:t>
            </a:r>
            <a:endParaRPr lang="zh-CN" altLang="zh-CN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0ACF07-EE53-4902-A224-21B83DEEC9AB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7" name="内容占位符 17"/>
          <p:cNvSpPr txBox="1">
            <a:spLocks/>
          </p:cNvSpPr>
          <p:nvPr/>
        </p:nvSpPr>
        <p:spPr>
          <a:xfrm>
            <a:off x="982363" y="1086110"/>
            <a:ext cx="10812190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应用</a:t>
            </a:r>
            <a:r>
              <a:rPr lang="en-US" altLang="zh-CN" b="1" dirty="0"/>
              <a:t>Context</a:t>
            </a:r>
            <a:r>
              <a:rPr lang="zh-CN" altLang="en-US" b="1" dirty="0"/>
              <a:t>类的方法</a:t>
            </a:r>
            <a:r>
              <a:rPr lang="zh-CN" altLang="en-US" b="1" dirty="0">
                <a:solidFill>
                  <a:srgbClr val="3FA30C"/>
                </a:solidFill>
              </a:rPr>
              <a:t>创建</a:t>
            </a:r>
            <a:r>
              <a:rPr lang="zh-CN" altLang="en-US" b="1" dirty="0"/>
              <a:t>数据库</a:t>
            </a:r>
            <a:endParaRPr lang="en-US" dirty="0"/>
          </a:p>
        </p:txBody>
      </p:sp>
      <p:sp>
        <p:nvSpPr>
          <p:cNvPr id="108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109" name="内容占位符 17"/>
          <p:cNvSpPr txBox="1">
            <a:spLocks/>
          </p:cNvSpPr>
          <p:nvPr/>
        </p:nvSpPr>
        <p:spPr>
          <a:xfrm>
            <a:off x="1049835" y="1747314"/>
            <a:ext cx="10812190" cy="30059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Context</a:t>
            </a:r>
            <a:r>
              <a:rPr lang="zh-CN" altLang="en-US" dirty="0"/>
              <a:t>字面意思是“上下文”，</a:t>
            </a:r>
            <a:r>
              <a:rPr lang="en-US" altLang="zh-CN" dirty="0"/>
              <a:t>Context</a:t>
            </a:r>
            <a:r>
              <a:rPr lang="zh-CN" altLang="en-US" dirty="0"/>
              <a:t>提供的方法适用于上下文及子类创建数据库，且创建的数据库只在特定的</a:t>
            </a:r>
            <a:r>
              <a:rPr lang="en-US" altLang="zh-CN" dirty="0"/>
              <a:t>Context</a:t>
            </a:r>
            <a:r>
              <a:rPr lang="zh-CN" altLang="en-US" dirty="0"/>
              <a:t>里面，对于数据库的权限，交由</a:t>
            </a:r>
            <a:r>
              <a:rPr lang="en-US" altLang="zh-CN" dirty="0"/>
              <a:t>Context</a:t>
            </a:r>
            <a:r>
              <a:rPr lang="zh-CN" altLang="en-US" dirty="0"/>
              <a:t>来管理。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Context</a:t>
            </a:r>
            <a:r>
              <a:rPr lang="zh-CN" altLang="en-US" dirty="0"/>
              <a:t>类的 </a:t>
            </a:r>
            <a:r>
              <a:rPr lang="en-US" altLang="zh-CN" dirty="0" err="1">
                <a:solidFill>
                  <a:srgbClr val="3FA30C"/>
                </a:solidFill>
              </a:rPr>
              <a:t>openOrCreateDatabase</a:t>
            </a:r>
            <a:r>
              <a:rPr lang="en-US" altLang="zh-CN" dirty="0">
                <a:solidFill>
                  <a:srgbClr val="3FA30C"/>
                </a:solidFill>
              </a:rPr>
              <a:t> ( </a:t>
            </a:r>
            <a:r>
              <a:rPr lang="en-US" altLang="zh-CN" dirty="0" err="1">
                <a:solidFill>
                  <a:srgbClr val="3FA30C"/>
                </a:solidFill>
              </a:rPr>
              <a:t>DatabaseName</a:t>
            </a:r>
            <a:r>
              <a:rPr lang="en-US" altLang="zh-CN" dirty="0">
                <a:solidFill>
                  <a:srgbClr val="3FA30C"/>
                </a:solidFill>
              </a:rPr>
              <a:t>, mode, factory) </a:t>
            </a:r>
            <a:r>
              <a:rPr lang="zh-CN" altLang="en-US" dirty="0"/>
              <a:t>方法有</a:t>
            </a:r>
            <a:r>
              <a:rPr lang="en-US" altLang="zh-CN" dirty="0"/>
              <a:t>3</a:t>
            </a:r>
            <a:r>
              <a:rPr lang="zh-CN" altLang="en-US" dirty="0"/>
              <a:t>个参数。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个参数，数据库名称。 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个参数，打开或创建数据库的模式，</a:t>
            </a:r>
            <a:r>
              <a:rPr lang="en-US" altLang="zh-CN" dirty="0"/>
              <a:t>MODE_PRIVATE</a:t>
            </a:r>
            <a:r>
              <a:rPr lang="zh-CN" altLang="en-US" dirty="0"/>
              <a:t>是默认模式。 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个参数，为查询数据的游标，通常为</a:t>
            </a:r>
            <a:r>
              <a:rPr lang="en-US" altLang="zh-CN" dirty="0"/>
              <a:t>null</a:t>
            </a:r>
            <a:r>
              <a:rPr lang="zh-CN" altLang="en-US" dirty="0"/>
              <a:t>。  </a:t>
            </a:r>
          </a:p>
        </p:txBody>
      </p:sp>
      <p:grpSp>
        <p:nvGrpSpPr>
          <p:cNvPr id="42" name="b065ea3b-83b9-4290-b762-635e53b903b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0EAB24-C9C6-483A-9441-5E28962E81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58340" y="3928953"/>
            <a:ext cx="3344972" cy="2669840"/>
            <a:chOff x="3154362" y="1081088"/>
            <a:chExt cx="5883276" cy="4695825"/>
          </a:xfrm>
        </p:grpSpPr>
        <p:sp>
          <p:nvSpPr>
            <p:cNvPr id="43" name="ís1iḓé">
              <a:extLst>
                <a:ext uri="{FF2B5EF4-FFF2-40B4-BE49-F238E27FC236}">
                  <a16:creationId xmlns:a16="http://schemas.microsoft.com/office/drawing/2014/main" id="{F590AF2E-AC00-4771-A371-A42EE0DF5D8F}"/>
                </a:ext>
              </a:extLst>
            </p:cNvPr>
            <p:cNvSpPr/>
            <p:nvPr/>
          </p:nvSpPr>
          <p:spPr bwMode="auto">
            <a:xfrm>
              <a:off x="5332412" y="5319713"/>
              <a:ext cx="2897188" cy="200025"/>
            </a:xfrm>
            <a:custGeom>
              <a:avLst/>
              <a:gdLst>
                <a:gd name="T0" fmla="*/ 435 w 878"/>
                <a:gd name="T1" fmla="*/ 0 h 61"/>
                <a:gd name="T2" fmla="*/ 0 w 878"/>
                <a:gd name="T3" fmla="*/ 31 h 61"/>
                <a:gd name="T4" fmla="*/ 435 w 878"/>
                <a:gd name="T5" fmla="*/ 61 h 61"/>
                <a:gd name="T6" fmla="*/ 878 w 878"/>
                <a:gd name="T7" fmla="*/ 31 h 61"/>
                <a:gd name="T8" fmla="*/ 435 w 8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61">
                  <a:moveTo>
                    <a:pt x="435" y="0"/>
                  </a:moveTo>
                  <a:cubicBezTo>
                    <a:pt x="174" y="0"/>
                    <a:pt x="0" y="0"/>
                    <a:pt x="0" y="31"/>
                  </a:cubicBezTo>
                  <a:cubicBezTo>
                    <a:pt x="0" y="61"/>
                    <a:pt x="169" y="61"/>
                    <a:pt x="435" y="61"/>
                  </a:cubicBezTo>
                  <a:cubicBezTo>
                    <a:pt x="735" y="61"/>
                    <a:pt x="878" y="61"/>
                    <a:pt x="878" y="31"/>
                  </a:cubicBezTo>
                  <a:cubicBezTo>
                    <a:pt x="878" y="4"/>
                    <a:pt x="724" y="0"/>
                    <a:pt x="43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ŝlîďê">
              <a:extLst>
                <a:ext uri="{FF2B5EF4-FFF2-40B4-BE49-F238E27FC236}">
                  <a16:creationId xmlns:a16="http://schemas.microsoft.com/office/drawing/2014/main" id="{094D6B21-0393-46D5-9F16-46609040E5EF}"/>
                </a:ext>
              </a:extLst>
            </p:cNvPr>
            <p:cNvSpPr/>
            <p:nvPr/>
          </p:nvSpPr>
          <p:spPr bwMode="auto">
            <a:xfrm>
              <a:off x="5902325" y="1522413"/>
              <a:ext cx="2089150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1iḑê">
              <a:extLst>
                <a:ext uri="{FF2B5EF4-FFF2-40B4-BE49-F238E27FC236}">
                  <a16:creationId xmlns:a16="http://schemas.microsoft.com/office/drawing/2014/main" id="{271AF3AE-8696-422D-B60C-2C7F70569B9B}"/>
                </a:ext>
              </a:extLst>
            </p:cNvPr>
            <p:cNvSpPr/>
            <p:nvPr/>
          </p:nvSpPr>
          <p:spPr bwMode="auto">
            <a:xfrm>
              <a:off x="5659437" y="1522413"/>
              <a:ext cx="2087563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$ḻiďé">
              <a:extLst>
                <a:ext uri="{FF2B5EF4-FFF2-40B4-BE49-F238E27FC236}">
                  <a16:creationId xmlns:a16="http://schemas.microsoft.com/office/drawing/2014/main" id="{4DFA5A4F-DE91-4662-A8F7-DD092D956D12}"/>
                </a:ext>
              </a:extLst>
            </p:cNvPr>
            <p:cNvSpPr/>
            <p:nvPr/>
          </p:nvSpPr>
          <p:spPr bwMode="auto">
            <a:xfrm>
              <a:off x="6492875" y="4930776"/>
              <a:ext cx="320675" cy="319088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ŝlîḍe">
              <a:extLst>
                <a:ext uri="{FF2B5EF4-FFF2-40B4-BE49-F238E27FC236}">
                  <a16:creationId xmlns:a16="http://schemas.microsoft.com/office/drawing/2014/main" id="{5E18B334-28A8-4D71-8B91-D3B26BE7862F}"/>
                </a:ext>
              </a:extLst>
            </p:cNvPr>
            <p:cNvSpPr/>
            <p:nvPr/>
          </p:nvSpPr>
          <p:spPr bwMode="auto">
            <a:xfrm>
              <a:off x="6507162" y="1677988"/>
              <a:ext cx="404813" cy="36513"/>
            </a:xfrm>
            <a:custGeom>
              <a:avLst/>
              <a:gdLst>
                <a:gd name="T0" fmla="*/ 118 w 123"/>
                <a:gd name="T1" fmla="*/ 0 h 11"/>
                <a:gd name="T2" fmla="*/ 5 w 123"/>
                <a:gd name="T3" fmla="*/ 0 h 11"/>
                <a:gd name="T4" fmla="*/ 0 w 123"/>
                <a:gd name="T5" fmla="*/ 5 h 11"/>
                <a:gd name="T6" fmla="*/ 5 w 123"/>
                <a:gd name="T7" fmla="*/ 11 h 11"/>
                <a:gd name="T8" fmla="*/ 118 w 123"/>
                <a:gd name="T9" fmla="*/ 11 h 11"/>
                <a:gd name="T10" fmla="*/ 123 w 123"/>
                <a:gd name="T11" fmla="*/ 5 h 11"/>
                <a:gd name="T12" fmla="*/ 118 w 1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">
                  <a:moveTo>
                    <a:pt x="11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1" y="11"/>
                    <a:pt x="123" y="8"/>
                    <a:pt x="123" y="5"/>
                  </a:cubicBezTo>
                  <a:cubicBezTo>
                    <a:pt x="123" y="2"/>
                    <a:pt x="121" y="0"/>
                    <a:pt x="118" y="0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ṩľïḓê">
              <a:extLst>
                <a:ext uri="{FF2B5EF4-FFF2-40B4-BE49-F238E27FC236}">
                  <a16:creationId xmlns:a16="http://schemas.microsoft.com/office/drawing/2014/main" id="{F8835B25-6379-40B8-BECC-8C04396C50A6}"/>
                </a:ext>
              </a:extLst>
            </p:cNvPr>
            <p:cNvSpPr/>
            <p:nvPr/>
          </p:nvSpPr>
          <p:spPr bwMode="auto">
            <a:xfrm>
              <a:off x="6415087" y="1671638"/>
              <a:ext cx="49213" cy="46038"/>
            </a:xfrm>
            <a:custGeom>
              <a:avLst/>
              <a:gdLst>
                <a:gd name="T0" fmla="*/ 8 w 15"/>
                <a:gd name="T1" fmla="*/ 14 h 14"/>
                <a:gd name="T2" fmla="*/ 3 w 15"/>
                <a:gd name="T3" fmla="*/ 12 h 14"/>
                <a:gd name="T4" fmla="*/ 2 w 15"/>
                <a:gd name="T5" fmla="*/ 11 h 14"/>
                <a:gd name="T6" fmla="*/ 1 w 15"/>
                <a:gd name="T7" fmla="*/ 10 h 14"/>
                <a:gd name="T8" fmla="*/ 1 w 15"/>
                <a:gd name="T9" fmla="*/ 9 h 14"/>
                <a:gd name="T10" fmla="*/ 0 w 15"/>
                <a:gd name="T11" fmla="*/ 7 h 14"/>
                <a:gd name="T12" fmla="*/ 1 w 15"/>
                <a:gd name="T13" fmla="*/ 6 h 14"/>
                <a:gd name="T14" fmla="*/ 1 w 15"/>
                <a:gd name="T15" fmla="*/ 5 h 14"/>
                <a:gd name="T16" fmla="*/ 2 w 15"/>
                <a:gd name="T17" fmla="*/ 3 h 14"/>
                <a:gd name="T18" fmla="*/ 3 w 15"/>
                <a:gd name="T19" fmla="*/ 2 h 14"/>
                <a:gd name="T20" fmla="*/ 4 w 15"/>
                <a:gd name="T21" fmla="*/ 2 h 14"/>
                <a:gd name="T22" fmla="*/ 5 w 15"/>
                <a:gd name="T23" fmla="*/ 1 h 14"/>
                <a:gd name="T24" fmla="*/ 6 w 15"/>
                <a:gd name="T25" fmla="*/ 0 h 14"/>
                <a:gd name="T26" fmla="*/ 9 w 15"/>
                <a:gd name="T27" fmla="*/ 0 h 14"/>
                <a:gd name="T28" fmla="*/ 10 w 15"/>
                <a:gd name="T29" fmla="*/ 1 h 14"/>
                <a:gd name="T30" fmla="*/ 11 w 15"/>
                <a:gd name="T31" fmla="*/ 2 h 14"/>
                <a:gd name="T32" fmla="*/ 13 w 15"/>
                <a:gd name="T33" fmla="*/ 2 h 14"/>
                <a:gd name="T34" fmla="*/ 13 w 15"/>
                <a:gd name="T35" fmla="*/ 3 h 14"/>
                <a:gd name="T36" fmla="*/ 14 w 15"/>
                <a:gd name="T37" fmla="*/ 5 h 14"/>
                <a:gd name="T38" fmla="*/ 14 w 15"/>
                <a:gd name="T39" fmla="*/ 6 h 14"/>
                <a:gd name="T40" fmla="*/ 15 w 15"/>
                <a:gd name="T41" fmla="*/ 7 h 14"/>
                <a:gd name="T42" fmla="*/ 14 w 15"/>
                <a:gd name="T43" fmla="*/ 9 h 14"/>
                <a:gd name="T44" fmla="*/ 14 w 15"/>
                <a:gd name="T45" fmla="*/ 10 h 14"/>
                <a:gd name="T46" fmla="*/ 13 w 15"/>
                <a:gd name="T47" fmla="*/ 11 h 14"/>
                <a:gd name="T48" fmla="*/ 13 w 15"/>
                <a:gd name="T49" fmla="*/ 12 h 14"/>
                <a:gd name="T50" fmla="*/ 11 w 15"/>
                <a:gd name="T51" fmla="*/ 13 h 14"/>
                <a:gd name="T52" fmla="*/ 10 w 15"/>
                <a:gd name="T53" fmla="*/ 14 h 14"/>
                <a:gd name="T54" fmla="*/ 9 w 15"/>
                <a:gd name="T55" fmla="*/ 14 h 14"/>
                <a:gd name="T56" fmla="*/ 8 w 15"/>
                <a:gd name="T5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cubicBezTo>
                    <a:pt x="6" y="14"/>
                    <a:pt x="4" y="14"/>
                    <a:pt x="3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2" y="2"/>
                    <a:pt x="12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1" y="13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ṡľiḓé">
              <a:extLst>
                <a:ext uri="{FF2B5EF4-FFF2-40B4-BE49-F238E27FC236}">
                  <a16:creationId xmlns:a16="http://schemas.microsoft.com/office/drawing/2014/main" id="{3D9E8597-FFED-4969-9836-E95D9BE1A4EA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1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ṥḻiḍe">
              <a:extLst>
                <a:ext uri="{FF2B5EF4-FFF2-40B4-BE49-F238E27FC236}">
                  <a16:creationId xmlns:a16="http://schemas.microsoft.com/office/drawing/2014/main" id="{5A5EDDA9-B7B3-4352-9471-131DC2A0350F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686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š1íḑè">
              <a:extLst>
                <a:ext uri="{FF2B5EF4-FFF2-40B4-BE49-F238E27FC236}">
                  <a16:creationId xmlns:a16="http://schemas.microsoft.com/office/drawing/2014/main" id="{6A41743E-649F-4B6A-9FE3-9F1332F390DF}"/>
                </a:ext>
              </a:extLst>
            </p:cNvPr>
            <p:cNvSpPr/>
            <p:nvPr/>
          </p:nvSpPr>
          <p:spPr bwMode="auto">
            <a:xfrm>
              <a:off x="5922962" y="1960563"/>
              <a:ext cx="85725" cy="85725"/>
            </a:xfrm>
            <a:prstGeom prst="ellipse">
              <a:avLst/>
            </a:prstGeom>
            <a:solidFill>
              <a:srgbClr val="FFD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ṩlîḍe">
              <a:extLst>
                <a:ext uri="{FF2B5EF4-FFF2-40B4-BE49-F238E27FC236}">
                  <a16:creationId xmlns:a16="http://schemas.microsoft.com/office/drawing/2014/main" id="{74F47D37-5E77-4290-93F8-4B905522E190}"/>
                </a:ext>
              </a:extLst>
            </p:cNvPr>
            <p:cNvSpPr/>
            <p:nvPr/>
          </p:nvSpPr>
          <p:spPr bwMode="auto">
            <a:xfrm>
              <a:off x="6057900" y="1960563"/>
              <a:ext cx="85725" cy="85725"/>
            </a:xfrm>
            <a:prstGeom prst="ellipse">
              <a:avLst/>
            </a:prstGeom>
            <a:solidFill>
              <a:srgbClr val="FF8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śľiḓé">
              <a:extLst>
                <a:ext uri="{FF2B5EF4-FFF2-40B4-BE49-F238E27FC236}">
                  <a16:creationId xmlns:a16="http://schemas.microsoft.com/office/drawing/2014/main" id="{0ED9E3C8-447B-40CC-911B-9C972E8C9141}"/>
                </a:ext>
              </a:extLst>
            </p:cNvPr>
            <p:cNvSpPr/>
            <p:nvPr/>
          </p:nvSpPr>
          <p:spPr bwMode="auto">
            <a:xfrm>
              <a:off x="6196012" y="1960563"/>
              <a:ext cx="85725" cy="85725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ślide">
              <a:extLst>
                <a:ext uri="{FF2B5EF4-FFF2-40B4-BE49-F238E27FC236}">
                  <a16:creationId xmlns:a16="http://schemas.microsoft.com/office/drawing/2014/main" id="{20ABD0EE-3C5E-416B-BC8C-B322BF1CFBED}"/>
                </a:ext>
              </a:extLst>
            </p:cNvPr>
            <p:cNvSpPr/>
            <p:nvPr/>
          </p:nvSpPr>
          <p:spPr bwMode="auto">
            <a:xfrm>
              <a:off x="6164262" y="2517776"/>
              <a:ext cx="1239838" cy="76200"/>
            </a:xfrm>
            <a:custGeom>
              <a:avLst/>
              <a:gdLst>
                <a:gd name="T0" fmla="*/ 364 w 376"/>
                <a:gd name="T1" fmla="*/ 23 h 23"/>
                <a:gd name="T2" fmla="*/ 11 w 376"/>
                <a:gd name="T3" fmla="*/ 23 h 23"/>
                <a:gd name="T4" fmla="*/ 0 w 376"/>
                <a:gd name="T5" fmla="*/ 11 h 23"/>
                <a:gd name="T6" fmla="*/ 0 w 376"/>
                <a:gd name="T7" fmla="*/ 11 h 23"/>
                <a:gd name="T8" fmla="*/ 11 w 376"/>
                <a:gd name="T9" fmla="*/ 0 h 23"/>
                <a:gd name="T10" fmla="*/ 364 w 376"/>
                <a:gd name="T11" fmla="*/ 0 h 23"/>
                <a:gd name="T12" fmla="*/ 376 w 376"/>
                <a:gd name="T13" fmla="*/ 11 h 23"/>
                <a:gd name="T14" fmla="*/ 376 w 376"/>
                <a:gd name="T15" fmla="*/ 11 h 23"/>
                <a:gd name="T16" fmla="*/ 364 w 376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3">
                  <a:moveTo>
                    <a:pt x="364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6" y="18"/>
                    <a:pt x="371" y="23"/>
                    <a:pt x="364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ľíḓè">
              <a:extLst>
                <a:ext uri="{FF2B5EF4-FFF2-40B4-BE49-F238E27FC236}">
                  <a16:creationId xmlns:a16="http://schemas.microsoft.com/office/drawing/2014/main" id="{EB34C343-E7AD-400B-99C0-C055FBC2CC53}"/>
                </a:ext>
              </a:extLst>
            </p:cNvPr>
            <p:cNvSpPr/>
            <p:nvPr/>
          </p:nvSpPr>
          <p:spPr bwMode="auto">
            <a:xfrm>
              <a:off x="6183312" y="2955926"/>
              <a:ext cx="920750" cy="76200"/>
            </a:xfrm>
            <a:custGeom>
              <a:avLst/>
              <a:gdLst>
                <a:gd name="T0" fmla="*/ 268 w 279"/>
                <a:gd name="T1" fmla="*/ 23 h 23"/>
                <a:gd name="T2" fmla="*/ 11 w 279"/>
                <a:gd name="T3" fmla="*/ 23 h 23"/>
                <a:gd name="T4" fmla="*/ 0 w 279"/>
                <a:gd name="T5" fmla="*/ 12 h 23"/>
                <a:gd name="T6" fmla="*/ 0 w 279"/>
                <a:gd name="T7" fmla="*/ 11 h 23"/>
                <a:gd name="T8" fmla="*/ 11 w 279"/>
                <a:gd name="T9" fmla="*/ 0 h 23"/>
                <a:gd name="T10" fmla="*/ 268 w 279"/>
                <a:gd name="T11" fmla="*/ 0 h 23"/>
                <a:gd name="T12" fmla="*/ 279 w 279"/>
                <a:gd name="T13" fmla="*/ 11 h 23"/>
                <a:gd name="T14" fmla="*/ 279 w 279"/>
                <a:gd name="T15" fmla="*/ 12 h 23"/>
                <a:gd name="T16" fmla="*/ 268 w 27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3">
                  <a:moveTo>
                    <a:pt x="268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4" y="0"/>
                    <a:pt x="279" y="5"/>
                    <a:pt x="279" y="11"/>
                  </a:cubicBezTo>
                  <a:cubicBezTo>
                    <a:pt x="279" y="12"/>
                    <a:pt x="279" y="12"/>
                    <a:pt x="279" y="12"/>
                  </a:cubicBezTo>
                  <a:cubicBezTo>
                    <a:pt x="279" y="18"/>
                    <a:pt x="274" y="23"/>
                    <a:pt x="268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ṣlidè">
              <a:extLst>
                <a:ext uri="{FF2B5EF4-FFF2-40B4-BE49-F238E27FC236}">
                  <a16:creationId xmlns:a16="http://schemas.microsoft.com/office/drawing/2014/main" id="{BACFE658-3CA0-4E5C-AB94-00016028D1AF}"/>
                </a:ext>
              </a:extLst>
            </p:cNvPr>
            <p:cNvSpPr/>
            <p:nvPr/>
          </p:nvSpPr>
          <p:spPr bwMode="auto">
            <a:xfrm>
              <a:off x="7189787" y="2955926"/>
              <a:ext cx="201613" cy="76200"/>
            </a:xfrm>
            <a:custGeom>
              <a:avLst/>
              <a:gdLst>
                <a:gd name="T0" fmla="*/ 50 w 61"/>
                <a:gd name="T1" fmla="*/ 23 h 23"/>
                <a:gd name="T2" fmla="*/ 11 w 61"/>
                <a:gd name="T3" fmla="*/ 23 h 23"/>
                <a:gd name="T4" fmla="*/ 0 w 61"/>
                <a:gd name="T5" fmla="*/ 12 h 23"/>
                <a:gd name="T6" fmla="*/ 0 w 61"/>
                <a:gd name="T7" fmla="*/ 11 h 23"/>
                <a:gd name="T8" fmla="*/ 11 w 61"/>
                <a:gd name="T9" fmla="*/ 0 h 23"/>
                <a:gd name="T10" fmla="*/ 50 w 61"/>
                <a:gd name="T11" fmla="*/ 0 h 23"/>
                <a:gd name="T12" fmla="*/ 61 w 61"/>
                <a:gd name="T13" fmla="*/ 11 h 23"/>
                <a:gd name="T14" fmla="*/ 61 w 61"/>
                <a:gd name="T15" fmla="*/ 12 h 23"/>
                <a:gd name="T16" fmla="*/ 50 w 61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3">
                  <a:moveTo>
                    <a:pt x="50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8"/>
                    <a:pt x="56" y="23"/>
                    <a:pt x="50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ṩḷïdè">
              <a:extLst>
                <a:ext uri="{FF2B5EF4-FFF2-40B4-BE49-F238E27FC236}">
                  <a16:creationId xmlns:a16="http://schemas.microsoft.com/office/drawing/2014/main" id="{0120FD17-FF0B-432E-B0EB-9EF70B7A8742}"/>
                </a:ext>
              </a:extLst>
            </p:cNvPr>
            <p:cNvSpPr/>
            <p:nvPr/>
          </p:nvSpPr>
          <p:spPr bwMode="auto">
            <a:xfrm>
              <a:off x="6021387" y="2741613"/>
              <a:ext cx="611188" cy="76200"/>
            </a:xfrm>
            <a:custGeom>
              <a:avLst/>
              <a:gdLst>
                <a:gd name="T0" fmla="*/ 173 w 185"/>
                <a:gd name="T1" fmla="*/ 23 h 23"/>
                <a:gd name="T2" fmla="*/ 11 w 185"/>
                <a:gd name="T3" fmla="*/ 23 h 23"/>
                <a:gd name="T4" fmla="*/ 0 w 185"/>
                <a:gd name="T5" fmla="*/ 12 h 23"/>
                <a:gd name="T6" fmla="*/ 0 w 185"/>
                <a:gd name="T7" fmla="*/ 12 h 23"/>
                <a:gd name="T8" fmla="*/ 11 w 185"/>
                <a:gd name="T9" fmla="*/ 0 h 23"/>
                <a:gd name="T10" fmla="*/ 173 w 185"/>
                <a:gd name="T11" fmla="*/ 0 h 23"/>
                <a:gd name="T12" fmla="*/ 185 w 185"/>
                <a:gd name="T13" fmla="*/ 12 h 23"/>
                <a:gd name="T14" fmla="*/ 185 w 185"/>
                <a:gd name="T15" fmla="*/ 12 h 23"/>
                <a:gd name="T16" fmla="*/ 173 w 18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3">
                  <a:moveTo>
                    <a:pt x="173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0" y="0"/>
                    <a:pt x="185" y="5"/>
                    <a:pt x="185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185" y="18"/>
                    <a:pt x="180" y="23"/>
                    <a:pt x="173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ṩḻíḓé">
              <a:extLst>
                <a:ext uri="{FF2B5EF4-FFF2-40B4-BE49-F238E27FC236}">
                  <a16:creationId xmlns:a16="http://schemas.microsoft.com/office/drawing/2014/main" id="{FA241B40-45FA-4701-B588-E6A4AC5FCE44}"/>
                </a:ext>
              </a:extLst>
            </p:cNvPr>
            <p:cNvSpPr/>
            <p:nvPr/>
          </p:nvSpPr>
          <p:spPr bwMode="auto">
            <a:xfrm>
              <a:off x="6746875" y="2741613"/>
              <a:ext cx="476250" cy="76200"/>
            </a:xfrm>
            <a:custGeom>
              <a:avLst/>
              <a:gdLst>
                <a:gd name="T0" fmla="*/ 132 w 144"/>
                <a:gd name="T1" fmla="*/ 23 h 23"/>
                <a:gd name="T2" fmla="*/ 12 w 144"/>
                <a:gd name="T3" fmla="*/ 23 h 23"/>
                <a:gd name="T4" fmla="*/ 0 w 144"/>
                <a:gd name="T5" fmla="*/ 12 h 23"/>
                <a:gd name="T6" fmla="*/ 0 w 144"/>
                <a:gd name="T7" fmla="*/ 12 h 23"/>
                <a:gd name="T8" fmla="*/ 12 w 144"/>
                <a:gd name="T9" fmla="*/ 0 h 23"/>
                <a:gd name="T10" fmla="*/ 132 w 144"/>
                <a:gd name="T11" fmla="*/ 0 h 23"/>
                <a:gd name="T12" fmla="*/ 144 w 144"/>
                <a:gd name="T13" fmla="*/ 12 h 23"/>
                <a:gd name="T14" fmla="*/ 144 w 144"/>
                <a:gd name="T15" fmla="*/ 12 h 23"/>
                <a:gd name="T16" fmla="*/ 132 w 144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">
                  <a:moveTo>
                    <a:pt x="13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9" y="0"/>
                    <a:pt x="144" y="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8"/>
                    <a:pt x="139" y="23"/>
                    <a:pt x="132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ḻíḑe">
              <a:extLst>
                <a:ext uri="{FF2B5EF4-FFF2-40B4-BE49-F238E27FC236}">
                  <a16:creationId xmlns:a16="http://schemas.microsoft.com/office/drawing/2014/main" id="{DF55CF68-2531-48CE-A3EC-156A9920AAD9}"/>
                </a:ext>
              </a:extLst>
            </p:cNvPr>
            <p:cNvSpPr/>
            <p:nvPr/>
          </p:nvSpPr>
          <p:spPr bwMode="auto">
            <a:xfrm>
              <a:off x="5981700" y="3295651"/>
              <a:ext cx="568325" cy="566738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ṡḷïďé">
              <a:extLst>
                <a:ext uri="{FF2B5EF4-FFF2-40B4-BE49-F238E27FC236}">
                  <a16:creationId xmlns:a16="http://schemas.microsoft.com/office/drawing/2014/main" id="{3D064F2F-A903-4A09-AA30-353BDA916C97}"/>
                </a:ext>
              </a:extLst>
            </p:cNvPr>
            <p:cNvSpPr/>
            <p:nvPr/>
          </p:nvSpPr>
          <p:spPr bwMode="auto">
            <a:xfrm>
              <a:off x="6127750" y="3625851"/>
              <a:ext cx="276225" cy="153988"/>
            </a:xfrm>
            <a:custGeom>
              <a:avLst/>
              <a:gdLst>
                <a:gd name="T0" fmla="*/ 84 w 84"/>
                <a:gd name="T1" fmla="*/ 36 h 47"/>
                <a:gd name="T2" fmla="*/ 47 w 84"/>
                <a:gd name="T3" fmla="*/ 0 h 47"/>
                <a:gd name="T4" fmla="*/ 37 w 84"/>
                <a:gd name="T5" fmla="*/ 0 h 47"/>
                <a:gd name="T6" fmla="*/ 0 w 84"/>
                <a:gd name="T7" fmla="*/ 36 h 47"/>
                <a:gd name="T8" fmla="*/ 0 w 84"/>
                <a:gd name="T9" fmla="*/ 47 h 47"/>
                <a:gd name="T10" fmla="*/ 84 w 84"/>
                <a:gd name="T11" fmla="*/ 47 h 47"/>
                <a:gd name="T12" fmla="*/ 84 w 84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7">
                  <a:moveTo>
                    <a:pt x="84" y="36"/>
                  </a:moveTo>
                  <a:cubicBezTo>
                    <a:pt x="84" y="16"/>
                    <a:pt x="68" y="0"/>
                    <a:pt x="4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36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ṩļïďê">
              <a:extLst>
                <a:ext uri="{FF2B5EF4-FFF2-40B4-BE49-F238E27FC236}">
                  <a16:creationId xmlns:a16="http://schemas.microsoft.com/office/drawing/2014/main" id="{2700B5D0-3088-448A-9C04-4C0E4FB793D4}"/>
                </a:ext>
              </a:extLst>
            </p:cNvPr>
            <p:cNvSpPr/>
            <p:nvPr/>
          </p:nvSpPr>
          <p:spPr bwMode="auto">
            <a:xfrm>
              <a:off x="6196012" y="3463926"/>
              <a:ext cx="139700" cy="138113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lïḋè">
              <a:extLst>
                <a:ext uri="{FF2B5EF4-FFF2-40B4-BE49-F238E27FC236}">
                  <a16:creationId xmlns:a16="http://schemas.microsoft.com/office/drawing/2014/main" id="{F3FB9C39-597B-4373-8874-75370943E2F0}"/>
                </a:ext>
              </a:extLst>
            </p:cNvPr>
            <p:cNvSpPr/>
            <p:nvPr/>
          </p:nvSpPr>
          <p:spPr bwMode="auto">
            <a:xfrm>
              <a:off x="5991225" y="4083051"/>
              <a:ext cx="1379538" cy="541338"/>
            </a:xfrm>
            <a:custGeom>
              <a:avLst/>
              <a:gdLst>
                <a:gd name="T0" fmla="*/ 391 w 418"/>
                <a:gd name="T1" fmla="*/ 5 h 164"/>
                <a:gd name="T2" fmla="*/ 391 w 418"/>
                <a:gd name="T3" fmla="*/ 0 h 164"/>
                <a:gd name="T4" fmla="*/ 27 w 418"/>
                <a:gd name="T5" fmla="*/ 0 h 164"/>
                <a:gd name="T6" fmla="*/ 0 w 418"/>
                <a:gd name="T7" fmla="*/ 27 h 164"/>
                <a:gd name="T8" fmla="*/ 0 w 418"/>
                <a:gd name="T9" fmla="*/ 137 h 164"/>
                <a:gd name="T10" fmla="*/ 27 w 418"/>
                <a:gd name="T11" fmla="*/ 164 h 164"/>
                <a:gd name="T12" fmla="*/ 391 w 418"/>
                <a:gd name="T13" fmla="*/ 164 h 164"/>
                <a:gd name="T14" fmla="*/ 418 w 418"/>
                <a:gd name="T15" fmla="*/ 137 h 164"/>
                <a:gd name="T16" fmla="*/ 418 w 418"/>
                <a:gd name="T17" fmla="*/ 27 h 164"/>
                <a:gd name="T18" fmla="*/ 391 w 418"/>
                <a:gd name="T19" fmla="*/ 0 h 164"/>
                <a:gd name="T20" fmla="*/ 391 w 418"/>
                <a:gd name="T21" fmla="*/ 5 h 164"/>
                <a:gd name="T22" fmla="*/ 391 w 418"/>
                <a:gd name="T23" fmla="*/ 9 h 164"/>
                <a:gd name="T24" fmla="*/ 404 w 418"/>
                <a:gd name="T25" fmla="*/ 14 h 164"/>
                <a:gd name="T26" fmla="*/ 409 w 418"/>
                <a:gd name="T27" fmla="*/ 27 h 164"/>
                <a:gd name="T28" fmla="*/ 409 w 418"/>
                <a:gd name="T29" fmla="*/ 137 h 164"/>
                <a:gd name="T30" fmla="*/ 404 w 418"/>
                <a:gd name="T31" fmla="*/ 150 h 164"/>
                <a:gd name="T32" fmla="*/ 391 w 418"/>
                <a:gd name="T33" fmla="*/ 155 h 164"/>
                <a:gd name="T34" fmla="*/ 27 w 418"/>
                <a:gd name="T35" fmla="*/ 155 h 164"/>
                <a:gd name="T36" fmla="*/ 14 w 418"/>
                <a:gd name="T37" fmla="*/ 150 h 164"/>
                <a:gd name="T38" fmla="*/ 8 w 418"/>
                <a:gd name="T39" fmla="*/ 137 h 164"/>
                <a:gd name="T40" fmla="*/ 8 w 418"/>
                <a:gd name="T41" fmla="*/ 27 h 164"/>
                <a:gd name="T42" fmla="*/ 14 w 418"/>
                <a:gd name="T43" fmla="*/ 14 h 164"/>
                <a:gd name="T44" fmla="*/ 27 w 418"/>
                <a:gd name="T45" fmla="*/ 9 h 164"/>
                <a:gd name="T46" fmla="*/ 391 w 418"/>
                <a:gd name="T47" fmla="*/ 9 h 164"/>
                <a:gd name="T48" fmla="*/ 391 w 418"/>
                <a:gd name="T49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8" h="164">
                  <a:moveTo>
                    <a:pt x="391" y="5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2"/>
                    <a:pt x="12" y="164"/>
                    <a:pt x="27" y="164"/>
                  </a:cubicBezTo>
                  <a:cubicBezTo>
                    <a:pt x="391" y="164"/>
                    <a:pt x="391" y="164"/>
                    <a:pt x="391" y="164"/>
                  </a:cubicBezTo>
                  <a:cubicBezTo>
                    <a:pt x="405" y="164"/>
                    <a:pt x="418" y="152"/>
                    <a:pt x="418" y="137"/>
                  </a:cubicBezTo>
                  <a:cubicBezTo>
                    <a:pt x="418" y="27"/>
                    <a:pt x="418" y="27"/>
                    <a:pt x="418" y="27"/>
                  </a:cubicBezTo>
                  <a:cubicBezTo>
                    <a:pt x="418" y="13"/>
                    <a:pt x="405" y="0"/>
                    <a:pt x="391" y="0"/>
                  </a:cubicBezTo>
                  <a:cubicBezTo>
                    <a:pt x="391" y="5"/>
                    <a:pt x="391" y="5"/>
                    <a:pt x="391" y="5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6" y="9"/>
                    <a:pt x="400" y="11"/>
                    <a:pt x="404" y="14"/>
                  </a:cubicBezTo>
                  <a:cubicBezTo>
                    <a:pt x="407" y="18"/>
                    <a:pt x="409" y="22"/>
                    <a:pt x="409" y="27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42"/>
                    <a:pt x="407" y="146"/>
                    <a:pt x="404" y="150"/>
                  </a:cubicBezTo>
                  <a:cubicBezTo>
                    <a:pt x="400" y="153"/>
                    <a:pt x="396" y="155"/>
                    <a:pt x="391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2" y="155"/>
                    <a:pt x="17" y="153"/>
                    <a:pt x="14" y="150"/>
                  </a:cubicBezTo>
                  <a:cubicBezTo>
                    <a:pt x="10" y="146"/>
                    <a:pt x="8" y="142"/>
                    <a:pt x="8" y="1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2"/>
                    <a:pt x="10" y="18"/>
                    <a:pt x="14" y="14"/>
                  </a:cubicBezTo>
                  <a:cubicBezTo>
                    <a:pt x="17" y="11"/>
                    <a:pt x="22" y="9"/>
                    <a:pt x="27" y="9"/>
                  </a:cubicBezTo>
                  <a:cubicBezTo>
                    <a:pt x="391" y="9"/>
                    <a:pt x="391" y="9"/>
                    <a:pt x="391" y="9"/>
                  </a:cubicBezTo>
                  <a:lnTo>
                    <a:pt x="391" y="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ṣlïḍé">
              <a:extLst>
                <a:ext uri="{FF2B5EF4-FFF2-40B4-BE49-F238E27FC236}">
                  <a16:creationId xmlns:a16="http://schemas.microsoft.com/office/drawing/2014/main" id="{72284971-49D9-409E-A9CB-E8688A705269}"/>
                </a:ext>
              </a:extLst>
            </p:cNvPr>
            <p:cNvSpPr/>
            <p:nvPr/>
          </p:nvSpPr>
          <p:spPr bwMode="auto">
            <a:xfrm>
              <a:off x="6678612" y="3216276"/>
              <a:ext cx="688975" cy="719138"/>
            </a:xfrm>
            <a:custGeom>
              <a:avLst/>
              <a:gdLst>
                <a:gd name="T0" fmla="*/ 183 w 209"/>
                <a:gd name="T1" fmla="*/ 4 h 218"/>
                <a:gd name="T2" fmla="*/ 183 w 209"/>
                <a:gd name="T3" fmla="*/ 0 h 218"/>
                <a:gd name="T4" fmla="*/ 27 w 209"/>
                <a:gd name="T5" fmla="*/ 0 h 218"/>
                <a:gd name="T6" fmla="*/ 0 w 209"/>
                <a:gd name="T7" fmla="*/ 27 h 218"/>
                <a:gd name="T8" fmla="*/ 0 w 209"/>
                <a:gd name="T9" fmla="*/ 192 h 218"/>
                <a:gd name="T10" fmla="*/ 27 w 209"/>
                <a:gd name="T11" fmla="*/ 218 h 218"/>
                <a:gd name="T12" fmla="*/ 183 w 209"/>
                <a:gd name="T13" fmla="*/ 218 h 218"/>
                <a:gd name="T14" fmla="*/ 209 w 209"/>
                <a:gd name="T15" fmla="*/ 192 h 218"/>
                <a:gd name="T16" fmla="*/ 209 w 209"/>
                <a:gd name="T17" fmla="*/ 27 h 218"/>
                <a:gd name="T18" fmla="*/ 183 w 209"/>
                <a:gd name="T19" fmla="*/ 0 h 218"/>
                <a:gd name="T20" fmla="*/ 183 w 209"/>
                <a:gd name="T21" fmla="*/ 4 h 218"/>
                <a:gd name="T22" fmla="*/ 183 w 209"/>
                <a:gd name="T23" fmla="*/ 7 h 218"/>
                <a:gd name="T24" fmla="*/ 196 w 209"/>
                <a:gd name="T25" fmla="*/ 13 h 218"/>
                <a:gd name="T26" fmla="*/ 202 w 209"/>
                <a:gd name="T27" fmla="*/ 27 h 218"/>
                <a:gd name="T28" fmla="*/ 202 w 209"/>
                <a:gd name="T29" fmla="*/ 192 h 218"/>
                <a:gd name="T30" fmla="*/ 196 w 209"/>
                <a:gd name="T31" fmla="*/ 206 h 218"/>
                <a:gd name="T32" fmla="*/ 183 w 209"/>
                <a:gd name="T33" fmla="*/ 211 h 218"/>
                <a:gd name="T34" fmla="*/ 27 w 209"/>
                <a:gd name="T35" fmla="*/ 211 h 218"/>
                <a:gd name="T36" fmla="*/ 13 w 209"/>
                <a:gd name="T37" fmla="*/ 206 h 218"/>
                <a:gd name="T38" fmla="*/ 7 w 209"/>
                <a:gd name="T39" fmla="*/ 192 h 218"/>
                <a:gd name="T40" fmla="*/ 7 w 209"/>
                <a:gd name="T41" fmla="*/ 27 h 218"/>
                <a:gd name="T42" fmla="*/ 13 w 209"/>
                <a:gd name="T43" fmla="*/ 13 h 218"/>
                <a:gd name="T44" fmla="*/ 27 w 209"/>
                <a:gd name="T45" fmla="*/ 7 h 218"/>
                <a:gd name="T46" fmla="*/ 183 w 209"/>
                <a:gd name="T47" fmla="*/ 7 h 218"/>
                <a:gd name="T48" fmla="*/ 183 w 209"/>
                <a:gd name="T4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18">
                  <a:moveTo>
                    <a:pt x="183" y="4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7"/>
                    <a:pt x="12" y="218"/>
                    <a:pt x="27" y="218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97" y="218"/>
                    <a:pt x="209" y="207"/>
                    <a:pt x="209" y="192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09" y="12"/>
                    <a:pt x="197" y="0"/>
                    <a:pt x="183" y="0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8" y="7"/>
                    <a:pt x="193" y="10"/>
                    <a:pt x="196" y="13"/>
                  </a:cubicBezTo>
                  <a:cubicBezTo>
                    <a:pt x="200" y="17"/>
                    <a:pt x="202" y="21"/>
                    <a:pt x="202" y="27"/>
                  </a:cubicBezTo>
                  <a:cubicBezTo>
                    <a:pt x="202" y="192"/>
                    <a:pt x="202" y="192"/>
                    <a:pt x="202" y="192"/>
                  </a:cubicBezTo>
                  <a:cubicBezTo>
                    <a:pt x="202" y="197"/>
                    <a:pt x="200" y="202"/>
                    <a:pt x="196" y="206"/>
                  </a:cubicBezTo>
                  <a:cubicBezTo>
                    <a:pt x="193" y="209"/>
                    <a:pt x="188" y="211"/>
                    <a:pt x="183" y="211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21" y="211"/>
                    <a:pt x="17" y="209"/>
                    <a:pt x="13" y="206"/>
                  </a:cubicBezTo>
                  <a:cubicBezTo>
                    <a:pt x="10" y="202"/>
                    <a:pt x="7" y="197"/>
                    <a:pt x="7" y="19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1"/>
                    <a:pt x="10" y="17"/>
                    <a:pt x="13" y="13"/>
                  </a:cubicBezTo>
                  <a:cubicBezTo>
                    <a:pt x="17" y="10"/>
                    <a:pt x="21" y="7"/>
                    <a:pt x="27" y="7"/>
                  </a:cubicBezTo>
                  <a:cubicBezTo>
                    <a:pt x="183" y="7"/>
                    <a:pt x="183" y="7"/>
                    <a:pt x="183" y="7"/>
                  </a:cubicBezTo>
                  <a:lnTo>
                    <a:pt x="183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lïdê">
              <a:extLst>
                <a:ext uri="{FF2B5EF4-FFF2-40B4-BE49-F238E27FC236}">
                  <a16:creationId xmlns:a16="http://schemas.microsoft.com/office/drawing/2014/main" id="{CBE37E89-108F-433D-9A1F-2F76B4CFB460}"/>
                </a:ext>
              </a:extLst>
            </p:cNvPr>
            <p:cNvSpPr/>
            <p:nvPr/>
          </p:nvSpPr>
          <p:spPr bwMode="auto">
            <a:xfrm>
              <a:off x="3695700" y="5611813"/>
              <a:ext cx="1685925" cy="165100"/>
            </a:xfrm>
            <a:custGeom>
              <a:avLst/>
              <a:gdLst>
                <a:gd name="T0" fmla="*/ 253 w 511"/>
                <a:gd name="T1" fmla="*/ 0 h 50"/>
                <a:gd name="T2" fmla="*/ 0 w 511"/>
                <a:gd name="T3" fmla="*/ 25 h 50"/>
                <a:gd name="T4" fmla="*/ 253 w 511"/>
                <a:gd name="T5" fmla="*/ 50 h 50"/>
                <a:gd name="T6" fmla="*/ 511 w 511"/>
                <a:gd name="T7" fmla="*/ 25 h 50"/>
                <a:gd name="T8" fmla="*/ 253 w 51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0">
                  <a:moveTo>
                    <a:pt x="253" y="0"/>
                  </a:moveTo>
                  <a:cubicBezTo>
                    <a:pt x="101" y="0"/>
                    <a:pt x="0" y="0"/>
                    <a:pt x="0" y="25"/>
                  </a:cubicBezTo>
                  <a:cubicBezTo>
                    <a:pt x="0" y="50"/>
                    <a:pt x="98" y="50"/>
                    <a:pt x="253" y="50"/>
                  </a:cubicBezTo>
                  <a:cubicBezTo>
                    <a:pt x="428" y="50"/>
                    <a:pt x="511" y="50"/>
                    <a:pt x="511" y="25"/>
                  </a:cubicBezTo>
                  <a:cubicBezTo>
                    <a:pt x="511" y="3"/>
                    <a:pt x="422" y="0"/>
                    <a:pt x="253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$1ídê">
              <a:extLst>
                <a:ext uri="{FF2B5EF4-FFF2-40B4-BE49-F238E27FC236}">
                  <a16:creationId xmlns:a16="http://schemas.microsoft.com/office/drawing/2014/main" id="{EDDC5CE9-8EB3-4C28-AAB3-2FF50C21FCF2}"/>
                </a:ext>
              </a:extLst>
            </p:cNvPr>
            <p:cNvSpPr/>
            <p:nvPr/>
          </p:nvSpPr>
          <p:spPr bwMode="auto">
            <a:xfrm>
              <a:off x="5341937" y="2306638"/>
              <a:ext cx="1379538" cy="76200"/>
            </a:xfrm>
            <a:custGeom>
              <a:avLst/>
              <a:gdLst>
                <a:gd name="T0" fmla="*/ 407 w 418"/>
                <a:gd name="T1" fmla="*/ 23 h 23"/>
                <a:gd name="T2" fmla="*/ 12 w 418"/>
                <a:gd name="T3" fmla="*/ 23 h 23"/>
                <a:gd name="T4" fmla="*/ 0 w 418"/>
                <a:gd name="T5" fmla="*/ 12 h 23"/>
                <a:gd name="T6" fmla="*/ 0 w 418"/>
                <a:gd name="T7" fmla="*/ 11 h 23"/>
                <a:gd name="T8" fmla="*/ 12 w 418"/>
                <a:gd name="T9" fmla="*/ 0 h 23"/>
                <a:gd name="T10" fmla="*/ 407 w 418"/>
                <a:gd name="T11" fmla="*/ 0 h 23"/>
                <a:gd name="T12" fmla="*/ 418 w 418"/>
                <a:gd name="T13" fmla="*/ 11 h 23"/>
                <a:gd name="T14" fmla="*/ 418 w 418"/>
                <a:gd name="T15" fmla="*/ 12 h 23"/>
                <a:gd name="T16" fmla="*/ 407 w 41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23">
                  <a:moveTo>
                    <a:pt x="407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3" y="0"/>
                    <a:pt x="418" y="5"/>
                    <a:pt x="418" y="11"/>
                  </a:cubicBezTo>
                  <a:cubicBezTo>
                    <a:pt x="418" y="12"/>
                    <a:pt x="418" y="12"/>
                    <a:pt x="418" y="12"/>
                  </a:cubicBezTo>
                  <a:cubicBezTo>
                    <a:pt x="418" y="18"/>
                    <a:pt x="413" y="23"/>
                    <a:pt x="407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$ļíḓé">
              <a:extLst>
                <a:ext uri="{FF2B5EF4-FFF2-40B4-BE49-F238E27FC236}">
                  <a16:creationId xmlns:a16="http://schemas.microsoft.com/office/drawing/2014/main" id="{D808461F-34FF-4EA7-9B93-AC1FD74094FA}"/>
                </a:ext>
              </a:extLst>
            </p:cNvPr>
            <p:cNvSpPr/>
            <p:nvPr/>
          </p:nvSpPr>
          <p:spPr bwMode="auto">
            <a:xfrm>
              <a:off x="4837112" y="5335588"/>
              <a:ext cx="230188" cy="293688"/>
            </a:xfrm>
            <a:custGeom>
              <a:avLst/>
              <a:gdLst>
                <a:gd name="T0" fmla="*/ 0 w 145"/>
                <a:gd name="T1" fmla="*/ 176 h 185"/>
                <a:gd name="T2" fmla="*/ 114 w 145"/>
                <a:gd name="T3" fmla="*/ 185 h 185"/>
                <a:gd name="T4" fmla="*/ 145 w 145"/>
                <a:gd name="T5" fmla="*/ 12 h 185"/>
                <a:gd name="T6" fmla="*/ 29 w 145"/>
                <a:gd name="T7" fmla="*/ 0 h 185"/>
                <a:gd name="T8" fmla="*/ 0 w 145"/>
                <a:gd name="T9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85">
                  <a:moveTo>
                    <a:pt x="0" y="176"/>
                  </a:moveTo>
                  <a:lnTo>
                    <a:pt x="114" y="185"/>
                  </a:lnTo>
                  <a:lnTo>
                    <a:pt x="145" y="12"/>
                  </a:lnTo>
                  <a:lnTo>
                    <a:pt x="29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şļiḓè">
              <a:extLst>
                <a:ext uri="{FF2B5EF4-FFF2-40B4-BE49-F238E27FC236}">
                  <a16:creationId xmlns:a16="http://schemas.microsoft.com/office/drawing/2014/main" id="{ABA63AC2-9FCF-41A6-96E0-6C7684CF1AE7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  <a:gd name="T8" fmla="*/ 173 w 173"/>
                <a:gd name="T9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  <a:lnTo>
                    <a:pt x="173" y="15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śḻîḓê">
              <a:extLst>
                <a:ext uri="{FF2B5EF4-FFF2-40B4-BE49-F238E27FC236}">
                  <a16:creationId xmlns:a16="http://schemas.microsoft.com/office/drawing/2014/main" id="{48B2CB63-BA20-4935-95FE-E17024E553C8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sḻiḍê">
              <a:extLst>
                <a:ext uri="{FF2B5EF4-FFF2-40B4-BE49-F238E27FC236}">
                  <a16:creationId xmlns:a16="http://schemas.microsoft.com/office/drawing/2014/main" id="{B066B5E7-D390-42B9-A390-6A310D0D5C59}"/>
                </a:ext>
              </a:extLst>
            </p:cNvPr>
            <p:cNvSpPr/>
            <p:nvPr/>
          </p:nvSpPr>
          <p:spPr bwMode="auto">
            <a:xfrm>
              <a:off x="3979862" y="3846513"/>
              <a:ext cx="989013" cy="1636713"/>
            </a:xfrm>
            <a:custGeom>
              <a:avLst/>
              <a:gdLst>
                <a:gd name="T0" fmla="*/ 280 w 623"/>
                <a:gd name="T1" fmla="*/ 0 h 1031"/>
                <a:gd name="T2" fmla="*/ 0 w 623"/>
                <a:gd name="T3" fmla="*/ 1019 h 1031"/>
                <a:gd name="T4" fmla="*/ 174 w 623"/>
                <a:gd name="T5" fmla="*/ 1031 h 1031"/>
                <a:gd name="T6" fmla="*/ 623 w 623"/>
                <a:gd name="T7" fmla="*/ 8 h 1031"/>
                <a:gd name="T8" fmla="*/ 280 w 623"/>
                <a:gd name="T9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1031">
                  <a:moveTo>
                    <a:pt x="280" y="0"/>
                  </a:moveTo>
                  <a:lnTo>
                    <a:pt x="0" y="1019"/>
                  </a:lnTo>
                  <a:lnTo>
                    <a:pt x="174" y="1031"/>
                  </a:lnTo>
                  <a:lnTo>
                    <a:pt x="623" y="8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ślïḋé">
              <a:extLst>
                <a:ext uri="{FF2B5EF4-FFF2-40B4-BE49-F238E27FC236}">
                  <a16:creationId xmlns:a16="http://schemas.microsoft.com/office/drawing/2014/main" id="{77E5C2F8-698F-4E03-AFEF-289D003674CB}"/>
                </a:ext>
              </a:extLst>
            </p:cNvPr>
            <p:cNvSpPr/>
            <p:nvPr/>
          </p:nvSpPr>
          <p:spPr bwMode="auto">
            <a:xfrm>
              <a:off x="4427537" y="3846513"/>
              <a:ext cx="871538" cy="1608138"/>
            </a:xfrm>
            <a:custGeom>
              <a:avLst/>
              <a:gdLst>
                <a:gd name="T0" fmla="*/ 176 w 264"/>
                <a:gd name="T1" fmla="*/ 4 h 488"/>
                <a:gd name="T2" fmla="*/ 239 w 264"/>
                <a:gd name="T3" fmla="*/ 140 h 488"/>
                <a:gd name="T4" fmla="*/ 249 w 264"/>
                <a:gd name="T5" fmla="*/ 285 h 488"/>
                <a:gd name="T6" fmla="*/ 197 w 264"/>
                <a:gd name="T7" fmla="*/ 488 h 488"/>
                <a:gd name="T8" fmla="*/ 123 w 264"/>
                <a:gd name="T9" fmla="*/ 486 h 488"/>
                <a:gd name="T10" fmla="*/ 152 w 264"/>
                <a:gd name="T11" fmla="*/ 228 h 488"/>
                <a:gd name="T12" fmla="*/ 24 w 264"/>
                <a:gd name="T13" fmla="*/ 64 h 488"/>
                <a:gd name="T14" fmla="*/ 2 w 264"/>
                <a:gd name="T15" fmla="*/ 13 h 488"/>
                <a:gd name="T16" fmla="*/ 0 w 264"/>
                <a:gd name="T17" fmla="*/ 0 h 488"/>
                <a:gd name="T18" fmla="*/ 176 w 264"/>
                <a:gd name="T19" fmla="*/ 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488">
                  <a:moveTo>
                    <a:pt x="176" y="4"/>
                  </a:moveTo>
                  <a:cubicBezTo>
                    <a:pt x="239" y="140"/>
                    <a:pt x="239" y="140"/>
                    <a:pt x="239" y="140"/>
                  </a:cubicBezTo>
                  <a:cubicBezTo>
                    <a:pt x="261" y="185"/>
                    <a:pt x="264" y="237"/>
                    <a:pt x="249" y="285"/>
                  </a:cubicBezTo>
                  <a:cubicBezTo>
                    <a:pt x="197" y="488"/>
                    <a:pt x="197" y="488"/>
                    <a:pt x="197" y="488"/>
                  </a:cubicBezTo>
                  <a:cubicBezTo>
                    <a:pt x="123" y="486"/>
                    <a:pt x="123" y="486"/>
                    <a:pt x="123" y="486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2" y="49"/>
                    <a:pt x="5" y="32"/>
                    <a:pt x="2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6" y="4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ṡlíḋê">
              <a:extLst>
                <a:ext uri="{FF2B5EF4-FFF2-40B4-BE49-F238E27FC236}">
                  <a16:creationId xmlns:a16="http://schemas.microsoft.com/office/drawing/2014/main" id="{16E966AE-69C0-45EF-A849-F8F5280E63E6}"/>
                </a:ext>
              </a:extLst>
            </p:cNvPr>
            <p:cNvSpPr/>
            <p:nvPr/>
          </p:nvSpPr>
          <p:spPr bwMode="auto">
            <a:xfrm>
              <a:off x="4922837" y="4597401"/>
              <a:ext cx="128588" cy="92075"/>
            </a:xfrm>
            <a:custGeom>
              <a:avLst/>
              <a:gdLst>
                <a:gd name="T0" fmla="*/ 4 w 81"/>
                <a:gd name="T1" fmla="*/ 0 h 58"/>
                <a:gd name="T2" fmla="*/ 81 w 81"/>
                <a:gd name="T3" fmla="*/ 58 h 58"/>
                <a:gd name="T4" fmla="*/ 0 w 81"/>
                <a:gd name="T5" fmla="*/ 58 h 58"/>
                <a:gd name="T6" fmla="*/ 4 w 81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58">
                  <a:moveTo>
                    <a:pt x="4" y="0"/>
                  </a:moveTo>
                  <a:lnTo>
                    <a:pt x="81" y="58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ṡḻîḋè">
              <a:extLst>
                <a:ext uri="{FF2B5EF4-FFF2-40B4-BE49-F238E27FC236}">
                  <a16:creationId xmlns:a16="http://schemas.microsoft.com/office/drawing/2014/main" id="{7A951F6E-8F3E-4782-85B6-9A8FE8D85ECB}"/>
                </a:ext>
              </a:extLst>
            </p:cNvPr>
            <p:cNvSpPr/>
            <p:nvPr/>
          </p:nvSpPr>
          <p:spPr bwMode="auto">
            <a:xfrm>
              <a:off x="4745037" y="2689226"/>
              <a:ext cx="254000" cy="388938"/>
            </a:xfrm>
            <a:custGeom>
              <a:avLst/>
              <a:gdLst>
                <a:gd name="T0" fmla="*/ 0 w 160"/>
                <a:gd name="T1" fmla="*/ 222 h 245"/>
                <a:gd name="T2" fmla="*/ 114 w 160"/>
                <a:gd name="T3" fmla="*/ 245 h 245"/>
                <a:gd name="T4" fmla="*/ 160 w 160"/>
                <a:gd name="T5" fmla="*/ 23 h 245"/>
                <a:gd name="T6" fmla="*/ 46 w 160"/>
                <a:gd name="T7" fmla="*/ 0 h 245"/>
                <a:gd name="T8" fmla="*/ 0 w 160"/>
                <a:gd name="T9" fmla="*/ 2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45">
                  <a:moveTo>
                    <a:pt x="0" y="222"/>
                  </a:moveTo>
                  <a:lnTo>
                    <a:pt x="114" y="245"/>
                  </a:lnTo>
                  <a:lnTo>
                    <a:pt x="160" y="23"/>
                  </a:lnTo>
                  <a:lnTo>
                    <a:pt x="46" y="0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$lïḑê">
              <a:extLst>
                <a:ext uri="{FF2B5EF4-FFF2-40B4-BE49-F238E27FC236}">
                  <a16:creationId xmlns:a16="http://schemas.microsoft.com/office/drawing/2014/main" id="{7D3F4AA1-9884-4936-924B-77AB5D856F17}"/>
                </a:ext>
              </a:extLst>
            </p:cNvPr>
            <p:cNvSpPr/>
            <p:nvPr/>
          </p:nvSpPr>
          <p:spPr bwMode="auto">
            <a:xfrm>
              <a:off x="4748212" y="2379663"/>
              <a:ext cx="428625" cy="401638"/>
            </a:xfrm>
            <a:custGeom>
              <a:avLst/>
              <a:gdLst>
                <a:gd name="T0" fmla="*/ 129 w 130"/>
                <a:gd name="T1" fmla="*/ 29 h 122"/>
                <a:gd name="T2" fmla="*/ 120 w 130"/>
                <a:gd name="T3" fmla="*/ 24 h 122"/>
                <a:gd name="T4" fmla="*/ 111 w 130"/>
                <a:gd name="T5" fmla="*/ 26 h 122"/>
                <a:gd name="T6" fmla="*/ 62 w 130"/>
                <a:gd name="T7" fmla="*/ 0 h 122"/>
                <a:gd name="T8" fmla="*/ 1 w 130"/>
                <a:gd name="T9" fmla="*/ 60 h 122"/>
                <a:gd name="T10" fmla="*/ 60 w 130"/>
                <a:gd name="T11" fmla="*/ 121 h 122"/>
                <a:gd name="T12" fmla="*/ 122 w 130"/>
                <a:gd name="T13" fmla="*/ 62 h 122"/>
                <a:gd name="T14" fmla="*/ 118 w 130"/>
                <a:gd name="T15" fmla="*/ 40 h 122"/>
                <a:gd name="T16" fmla="*/ 124 w 130"/>
                <a:gd name="T17" fmla="*/ 38 h 122"/>
                <a:gd name="T18" fmla="*/ 129 w 130"/>
                <a:gd name="T19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22">
                  <a:moveTo>
                    <a:pt x="129" y="29"/>
                  </a:moveTo>
                  <a:cubicBezTo>
                    <a:pt x="128" y="25"/>
                    <a:pt x="124" y="23"/>
                    <a:pt x="120" y="24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0" y="11"/>
                    <a:pt x="83" y="1"/>
                    <a:pt x="62" y="0"/>
                  </a:cubicBezTo>
                  <a:cubicBezTo>
                    <a:pt x="29" y="0"/>
                    <a:pt x="1" y="26"/>
                    <a:pt x="1" y="60"/>
                  </a:cubicBezTo>
                  <a:cubicBezTo>
                    <a:pt x="0" y="93"/>
                    <a:pt x="26" y="121"/>
                    <a:pt x="60" y="121"/>
                  </a:cubicBezTo>
                  <a:cubicBezTo>
                    <a:pt x="93" y="122"/>
                    <a:pt x="121" y="96"/>
                    <a:pt x="122" y="62"/>
                  </a:cubicBezTo>
                  <a:cubicBezTo>
                    <a:pt x="122" y="54"/>
                    <a:pt x="120" y="47"/>
                    <a:pt x="118" y="40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8" y="37"/>
                    <a:pt x="130" y="33"/>
                    <a:pt x="129" y="29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şľiḑê">
              <a:extLst>
                <a:ext uri="{FF2B5EF4-FFF2-40B4-BE49-F238E27FC236}">
                  <a16:creationId xmlns:a16="http://schemas.microsoft.com/office/drawing/2014/main" id="{632640AA-8EA4-4D23-B275-5BE502B852F4}"/>
                </a:ext>
              </a:extLst>
            </p:cNvPr>
            <p:cNvSpPr/>
            <p:nvPr/>
          </p:nvSpPr>
          <p:spPr bwMode="auto">
            <a:xfrm>
              <a:off x="4687887" y="2263776"/>
              <a:ext cx="422275" cy="395288"/>
            </a:xfrm>
            <a:custGeom>
              <a:avLst/>
              <a:gdLst>
                <a:gd name="T0" fmla="*/ 102 w 128"/>
                <a:gd name="T1" fmla="*/ 88 h 120"/>
                <a:gd name="T2" fmla="*/ 94 w 128"/>
                <a:gd name="T3" fmla="*/ 57 h 120"/>
                <a:gd name="T4" fmla="*/ 123 w 128"/>
                <a:gd name="T5" fmla="*/ 0 h 120"/>
                <a:gd name="T6" fmla="*/ 35 w 128"/>
                <a:gd name="T7" fmla="*/ 16 h 120"/>
                <a:gd name="T8" fmla="*/ 3 w 128"/>
                <a:gd name="T9" fmla="*/ 58 h 120"/>
                <a:gd name="T10" fmla="*/ 12 w 128"/>
                <a:gd name="T11" fmla="*/ 107 h 120"/>
                <a:gd name="T12" fmla="*/ 31 w 128"/>
                <a:gd name="T13" fmla="*/ 118 h 120"/>
                <a:gd name="T14" fmla="*/ 85 w 128"/>
                <a:gd name="T15" fmla="*/ 108 h 120"/>
                <a:gd name="T16" fmla="*/ 102 w 128"/>
                <a:gd name="T17" fmla="*/ 8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0">
                  <a:moveTo>
                    <a:pt x="102" y="88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128" y="36"/>
                    <a:pt x="123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4" y="20"/>
                    <a:pt x="0" y="39"/>
                    <a:pt x="3" y="58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4" y="115"/>
                    <a:pt x="22" y="120"/>
                    <a:pt x="31" y="118"/>
                  </a:cubicBezTo>
                  <a:cubicBezTo>
                    <a:pt x="85" y="108"/>
                    <a:pt x="85" y="108"/>
                    <a:pt x="85" y="108"/>
                  </a:cubicBezTo>
                  <a:lnTo>
                    <a:pt x="102" y="88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ṣḷîďè">
              <a:extLst>
                <a:ext uri="{FF2B5EF4-FFF2-40B4-BE49-F238E27FC236}">
                  <a16:creationId xmlns:a16="http://schemas.microsoft.com/office/drawing/2014/main" id="{19D04655-4F25-44CC-A71F-EFE321502EA9}"/>
                </a:ext>
              </a:extLst>
            </p:cNvPr>
            <p:cNvSpPr/>
            <p:nvPr/>
          </p:nvSpPr>
          <p:spPr bwMode="auto">
            <a:xfrm>
              <a:off x="4929187" y="2517776"/>
              <a:ext cx="112713" cy="112713"/>
            </a:xfrm>
            <a:custGeom>
              <a:avLst/>
              <a:gdLst>
                <a:gd name="T0" fmla="*/ 34 w 34"/>
                <a:gd name="T1" fmla="*/ 17 h 34"/>
                <a:gd name="T2" fmla="*/ 16 w 34"/>
                <a:gd name="T3" fmla="*/ 34 h 34"/>
                <a:gd name="T4" fmla="*/ 0 w 34"/>
                <a:gd name="T5" fmla="*/ 16 h 34"/>
                <a:gd name="T6" fmla="*/ 17 w 34"/>
                <a:gd name="T7" fmla="*/ 0 h 34"/>
                <a:gd name="T8" fmla="*/ 34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3" y="26"/>
                    <a:pt x="26" y="34"/>
                    <a:pt x="16" y="34"/>
                  </a:cubicBezTo>
                  <a:cubicBezTo>
                    <a:pt x="7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ṧļïḍè">
              <a:extLst>
                <a:ext uri="{FF2B5EF4-FFF2-40B4-BE49-F238E27FC236}">
                  <a16:creationId xmlns:a16="http://schemas.microsoft.com/office/drawing/2014/main" id="{B524A84B-6C77-4E10-9FF5-0F4A269AFD7D}"/>
                </a:ext>
              </a:extLst>
            </p:cNvPr>
            <p:cNvSpPr/>
            <p:nvPr/>
          </p:nvSpPr>
          <p:spPr bwMode="auto">
            <a:xfrm>
              <a:off x="4197350" y="2916238"/>
              <a:ext cx="569913" cy="615950"/>
            </a:xfrm>
            <a:custGeom>
              <a:avLst/>
              <a:gdLst>
                <a:gd name="T0" fmla="*/ 173 w 173"/>
                <a:gd name="T1" fmla="*/ 52 h 187"/>
                <a:gd name="T2" fmla="*/ 121 w 173"/>
                <a:gd name="T3" fmla="*/ 0 h 187"/>
                <a:gd name="T4" fmla="*/ 27 w 173"/>
                <a:gd name="T5" fmla="*/ 67 h 187"/>
                <a:gd name="T6" fmla="*/ 25 w 173"/>
                <a:gd name="T7" fmla="*/ 69 h 187"/>
                <a:gd name="T8" fmla="*/ 14 w 173"/>
                <a:gd name="T9" fmla="*/ 79 h 187"/>
                <a:gd name="T10" fmla="*/ 27 w 173"/>
                <a:gd name="T11" fmla="*/ 140 h 187"/>
                <a:gd name="T12" fmla="*/ 102 w 173"/>
                <a:gd name="T13" fmla="*/ 187 h 187"/>
                <a:gd name="T14" fmla="*/ 154 w 173"/>
                <a:gd name="T15" fmla="*/ 135 h 187"/>
                <a:gd name="T16" fmla="*/ 129 w 173"/>
                <a:gd name="T17" fmla="*/ 105 h 187"/>
                <a:gd name="T18" fmla="*/ 173 w 173"/>
                <a:gd name="T19" fmla="*/ 5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87">
                  <a:moveTo>
                    <a:pt x="173" y="52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1" y="71"/>
                    <a:pt x="17" y="75"/>
                    <a:pt x="14" y="79"/>
                  </a:cubicBezTo>
                  <a:cubicBezTo>
                    <a:pt x="0" y="99"/>
                    <a:pt x="6" y="127"/>
                    <a:pt x="27" y="140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29" y="105"/>
                    <a:pt x="129" y="105"/>
                    <a:pt x="129" y="105"/>
                  </a:cubicBezTo>
                  <a:lnTo>
                    <a:pt x="173" y="52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ş1ïḓè">
              <a:extLst>
                <a:ext uri="{FF2B5EF4-FFF2-40B4-BE49-F238E27FC236}">
                  <a16:creationId xmlns:a16="http://schemas.microsoft.com/office/drawing/2014/main" id="{999D749E-31CD-4858-B050-9F1399FF29FA}"/>
                </a:ext>
              </a:extLst>
            </p:cNvPr>
            <p:cNvSpPr/>
            <p:nvPr/>
          </p:nvSpPr>
          <p:spPr bwMode="auto">
            <a:xfrm>
              <a:off x="3900487" y="3114676"/>
              <a:ext cx="1335088" cy="438150"/>
            </a:xfrm>
            <a:custGeom>
              <a:avLst/>
              <a:gdLst>
                <a:gd name="T0" fmla="*/ 396 w 405"/>
                <a:gd name="T1" fmla="*/ 24 h 133"/>
                <a:gd name="T2" fmla="*/ 15 w 405"/>
                <a:gd name="T3" fmla="*/ 132 h 133"/>
                <a:gd name="T4" fmla="*/ 1 w 405"/>
                <a:gd name="T5" fmla="*/ 124 h 133"/>
                <a:gd name="T6" fmla="*/ 1 w 405"/>
                <a:gd name="T7" fmla="*/ 124 h 133"/>
                <a:gd name="T8" fmla="*/ 9 w 405"/>
                <a:gd name="T9" fmla="*/ 110 h 133"/>
                <a:gd name="T10" fmla="*/ 389 w 405"/>
                <a:gd name="T11" fmla="*/ 1 h 133"/>
                <a:gd name="T12" fmla="*/ 403 w 405"/>
                <a:gd name="T13" fmla="*/ 9 h 133"/>
                <a:gd name="T14" fmla="*/ 403 w 405"/>
                <a:gd name="T15" fmla="*/ 10 h 133"/>
                <a:gd name="T16" fmla="*/ 396 w 405"/>
                <a:gd name="T17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133">
                  <a:moveTo>
                    <a:pt x="396" y="2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9" y="133"/>
                    <a:pt x="3" y="130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0" y="118"/>
                    <a:pt x="3" y="111"/>
                    <a:pt x="9" y="110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95" y="0"/>
                    <a:pt x="402" y="3"/>
                    <a:pt x="403" y="9"/>
                  </a:cubicBezTo>
                  <a:cubicBezTo>
                    <a:pt x="403" y="10"/>
                    <a:pt x="403" y="10"/>
                    <a:pt x="403" y="10"/>
                  </a:cubicBezTo>
                  <a:cubicBezTo>
                    <a:pt x="405" y="16"/>
                    <a:pt x="402" y="22"/>
                    <a:pt x="396" y="24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$ḻíďè">
              <a:extLst>
                <a:ext uri="{FF2B5EF4-FFF2-40B4-BE49-F238E27FC236}">
                  <a16:creationId xmlns:a16="http://schemas.microsoft.com/office/drawing/2014/main" id="{1FC371FD-B87B-439E-BAC0-3BE55BC85661}"/>
                </a:ext>
              </a:extLst>
            </p:cNvPr>
            <p:cNvSpPr/>
            <p:nvPr/>
          </p:nvSpPr>
          <p:spPr bwMode="auto">
            <a:xfrm>
              <a:off x="3843337" y="3078163"/>
              <a:ext cx="1217613" cy="738188"/>
            </a:xfrm>
            <a:custGeom>
              <a:avLst/>
              <a:gdLst>
                <a:gd name="T0" fmla="*/ 361 w 369"/>
                <a:gd name="T1" fmla="*/ 23 h 224"/>
                <a:gd name="T2" fmla="*/ 19 w 369"/>
                <a:gd name="T3" fmla="*/ 221 h 224"/>
                <a:gd name="T4" fmla="*/ 4 w 369"/>
                <a:gd name="T5" fmla="*/ 217 h 224"/>
                <a:gd name="T6" fmla="*/ 3 w 369"/>
                <a:gd name="T7" fmla="*/ 217 h 224"/>
                <a:gd name="T8" fmla="*/ 7 w 369"/>
                <a:gd name="T9" fmla="*/ 201 h 224"/>
                <a:gd name="T10" fmla="*/ 350 w 369"/>
                <a:gd name="T11" fmla="*/ 4 h 224"/>
                <a:gd name="T12" fmla="*/ 365 w 369"/>
                <a:gd name="T13" fmla="*/ 8 h 224"/>
                <a:gd name="T14" fmla="*/ 365 w 369"/>
                <a:gd name="T15" fmla="*/ 8 h 224"/>
                <a:gd name="T16" fmla="*/ 361 w 369"/>
                <a:gd name="T17" fmla="*/ 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24">
                  <a:moveTo>
                    <a:pt x="361" y="23"/>
                  </a:moveTo>
                  <a:cubicBezTo>
                    <a:pt x="19" y="221"/>
                    <a:pt x="19" y="221"/>
                    <a:pt x="19" y="221"/>
                  </a:cubicBezTo>
                  <a:cubicBezTo>
                    <a:pt x="14" y="224"/>
                    <a:pt x="7" y="222"/>
                    <a:pt x="4" y="217"/>
                  </a:cubicBezTo>
                  <a:cubicBezTo>
                    <a:pt x="3" y="217"/>
                    <a:pt x="3" y="217"/>
                    <a:pt x="3" y="217"/>
                  </a:cubicBezTo>
                  <a:cubicBezTo>
                    <a:pt x="0" y="211"/>
                    <a:pt x="2" y="204"/>
                    <a:pt x="7" y="201"/>
                  </a:cubicBezTo>
                  <a:cubicBezTo>
                    <a:pt x="350" y="4"/>
                    <a:pt x="350" y="4"/>
                    <a:pt x="350" y="4"/>
                  </a:cubicBezTo>
                  <a:cubicBezTo>
                    <a:pt x="355" y="0"/>
                    <a:pt x="362" y="2"/>
                    <a:pt x="365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9" y="13"/>
                    <a:pt x="367" y="20"/>
                    <a:pt x="361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ṥḷíďè">
              <a:extLst>
                <a:ext uri="{FF2B5EF4-FFF2-40B4-BE49-F238E27FC236}">
                  <a16:creationId xmlns:a16="http://schemas.microsoft.com/office/drawing/2014/main" id="{ED0C31F5-42B5-4DEC-B3D3-78905AC7B275}"/>
                </a:ext>
              </a:extLst>
            </p:cNvPr>
            <p:cNvSpPr/>
            <p:nvPr/>
          </p:nvSpPr>
          <p:spPr bwMode="auto">
            <a:xfrm>
              <a:off x="5800725" y="2459038"/>
              <a:ext cx="227013" cy="242888"/>
            </a:xfrm>
            <a:custGeom>
              <a:avLst/>
              <a:gdLst>
                <a:gd name="T0" fmla="*/ 89 w 143"/>
                <a:gd name="T1" fmla="*/ 0 h 153"/>
                <a:gd name="T2" fmla="*/ 0 w 143"/>
                <a:gd name="T3" fmla="*/ 118 h 153"/>
                <a:gd name="T4" fmla="*/ 48 w 143"/>
                <a:gd name="T5" fmla="*/ 153 h 153"/>
                <a:gd name="T6" fmla="*/ 143 w 143"/>
                <a:gd name="T7" fmla="*/ 23 h 153"/>
                <a:gd name="T8" fmla="*/ 89 w 14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53">
                  <a:moveTo>
                    <a:pt x="89" y="0"/>
                  </a:moveTo>
                  <a:lnTo>
                    <a:pt x="0" y="118"/>
                  </a:lnTo>
                  <a:lnTo>
                    <a:pt x="48" y="153"/>
                  </a:lnTo>
                  <a:lnTo>
                    <a:pt x="143" y="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ṥḻíḑé">
              <a:extLst>
                <a:ext uri="{FF2B5EF4-FFF2-40B4-BE49-F238E27FC236}">
                  <a16:creationId xmlns:a16="http://schemas.microsoft.com/office/drawing/2014/main" id="{5AC276AE-8A2E-4050-8774-94698AA4B64A}"/>
                </a:ext>
              </a:extLst>
            </p:cNvPr>
            <p:cNvSpPr/>
            <p:nvPr/>
          </p:nvSpPr>
          <p:spPr bwMode="auto">
            <a:xfrm>
              <a:off x="5942012" y="2382838"/>
              <a:ext cx="53975" cy="115888"/>
            </a:xfrm>
            <a:custGeom>
              <a:avLst/>
              <a:gdLst>
                <a:gd name="T0" fmla="*/ 0 w 34"/>
                <a:gd name="T1" fmla="*/ 48 h 73"/>
                <a:gd name="T2" fmla="*/ 0 w 34"/>
                <a:gd name="T3" fmla="*/ 0 h 73"/>
                <a:gd name="T4" fmla="*/ 34 w 34"/>
                <a:gd name="T5" fmla="*/ 0 h 73"/>
                <a:gd name="T6" fmla="*/ 27 w 34"/>
                <a:gd name="T7" fmla="*/ 73 h 73"/>
                <a:gd name="T8" fmla="*/ 0 w 34"/>
                <a:gd name="T9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3">
                  <a:moveTo>
                    <a:pt x="0" y="4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27" y="73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sľîḋè">
              <a:extLst>
                <a:ext uri="{FF2B5EF4-FFF2-40B4-BE49-F238E27FC236}">
                  <a16:creationId xmlns:a16="http://schemas.microsoft.com/office/drawing/2014/main" id="{2685075D-59E4-461E-B561-7EED031974B4}"/>
                </a:ext>
              </a:extLst>
            </p:cNvPr>
            <p:cNvSpPr/>
            <p:nvPr/>
          </p:nvSpPr>
          <p:spPr bwMode="auto">
            <a:xfrm>
              <a:off x="5965825" y="2251076"/>
              <a:ext cx="134938" cy="180975"/>
            </a:xfrm>
            <a:custGeom>
              <a:avLst/>
              <a:gdLst>
                <a:gd name="T0" fmla="*/ 4 w 41"/>
                <a:gd name="T1" fmla="*/ 55 h 55"/>
                <a:gd name="T2" fmla="*/ 2 w 41"/>
                <a:gd name="T3" fmla="*/ 55 h 55"/>
                <a:gd name="T4" fmla="*/ 1 w 41"/>
                <a:gd name="T5" fmla="*/ 50 h 55"/>
                <a:gd name="T6" fmla="*/ 34 w 41"/>
                <a:gd name="T7" fmla="*/ 2 h 55"/>
                <a:gd name="T8" fmla="*/ 39 w 41"/>
                <a:gd name="T9" fmla="*/ 1 h 55"/>
                <a:gd name="T10" fmla="*/ 39 w 41"/>
                <a:gd name="T11" fmla="*/ 6 h 55"/>
                <a:gd name="T12" fmla="*/ 7 w 41"/>
                <a:gd name="T13" fmla="*/ 54 h 55"/>
                <a:gd name="T14" fmla="*/ 4 w 41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5">
                  <a:moveTo>
                    <a:pt x="4" y="55"/>
                  </a:moveTo>
                  <a:cubicBezTo>
                    <a:pt x="3" y="55"/>
                    <a:pt x="3" y="55"/>
                    <a:pt x="2" y="55"/>
                  </a:cubicBezTo>
                  <a:cubicBezTo>
                    <a:pt x="1" y="54"/>
                    <a:pt x="0" y="52"/>
                    <a:pt x="1" y="5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9" y="1"/>
                  </a:cubicBezTo>
                  <a:cubicBezTo>
                    <a:pt x="40" y="2"/>
                    <a:pt x="41" y="4"/>
                    <a:pt x="39" y="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5"/>
                    <a:pt x="5" y="55"/>
                    <a:pt x="4" y="5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ṡḻiḑé">
              <a:extLst>
                <a:ext uri="{FF2B5EF4-FFF2-40B4-BE49-F238E27FC236}">
                  <a16:creationId xmlns:a16="http://schemas.microsoft.com/office/drawing/2014/main" id="{23D250F9-EDCE-49E5-8822-FEE4FB2DDC59}"/>
                </a:ext>
              </a:extLst>
            </p:cNvPr>
            <p:cNvSpPr/>
            <p:nvPr/>
          </p:nvSpPr>
          <p:spPr bwMode="auto">
            <a:xfrm>
              <a:off x="5988050" y="2281238"/>
              <a:ext cx="133350" cy="174625"/>
            </a:xfrm>
            <a:custGeom>
              <a:avLst/>
              <a:gdLst>
                <a:gd name="T0" fmla="*/ 4 w 40"/>
                <a:gd name="T1" fmla="*/ 53 h 53"/>
                <a:gd name="T2" fmla="*/ 2 w 40"/>
                <a:gd name="T3" fmla="*/ 52 h 53"/>
                <a:gd name="T4" fmla="*/ 1 w 40"/>
                <a:gd name="T5" fmla="*/ 48 h 53"/>
                <a:gd name="T6" fmla="*/ 34 w 40"/>
                <a:gd name="T7" fmla="*/ 2 h 53"/>
                <a:gd name="T8" fmla="*/ 38 w 40"/>
                <a:gd name="T9" fmla="*/ 2 h 53"/>
                <a:gd name="T10" fmla="*/ 39 w 40"/>
                <a:gd name="T11" fmla="*/ 6 h 53"/>
                <a:gd name="T12" fmla="*/ 7 w 40"/>
                <a:gd name="T13" fmla="*/ 52 h 53"/>
                <a:gd name="T14" fmla="*/ 4 w 4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3">
                  <a:moveTo>
                    <a:pt x="4" y="53"/>
                  </a:moveTo>
                  <a:cubicBezTo>
                    <a:pt x="3" y="53"/>
                    <a:pt x="3" y="53"/>
                    <a:pt x="2" y="52"/>
                  </a:cubicBezTo>
                  <a:cubicBezTo>
                    <a:pt x="1" y="51"/>
                    <a:pt x="0" y="49"/>
                    <a:pt x="1" y="48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8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3"/>
                    <a:pt x="5" y="53"/>
                    <a:pt x="4" y="53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ş1iḋè">
              <a:extLst>
                <a:ext uri="{FF2B5EF4-FFF2-40B4-BE49-F238E27FC236}">
                  <a16:creationId xmlns:a16="http://schemas.microsoft.com/office/drawing/2014/main" id="{5533DF15-E438-4685-8B5A-571A3894538D}"/>
                </a:ext>
              </a:extLst>
            </p:cNvPr>
            <p:cNvSpPr/>
            <p:nvPr/>
          </p:nvSpPr>
          <p:spPr bwMode="auto">
            <a:xfrm>
              <a:off x="6008687" y="2309813"/>
              <a:ext cx="131763" cy="155575"/>
            </a:xfrm>
            <a:custGeom>
              <a:avLst/>
              <a:gdLst>
                <a:gd name="T0" fmla="*/ 4 w 40"/>
                <a:gd name="T1" fmla="*/ 47 h 47"/>
                <a:gd name="T2" fmla="*/ 2 w 40"/>
                <a:gd name="T3" fmla="*/ 47 h 47"/>
                <a:gd name="T4" fmla="*/ 1 w 40"/>
                <a:gd name="T5" fmla="*/ 42 h 47"/>
                <a:gd name="T6" fmla="*/ 33 w 40"/>
                <a:gd name="T7" fmla="*/ 2 h 47"/>
                <a:gd name="T8" fmla="*/ 38 w 40"/>
                <a:gd name="T9" fmla="*/ 1 h 47"/>
                <a:gd name="T10" fmla="*/ 39 w 40"/>
                <a:gd name="T11" fmla="*/ 6 h 47"/>
                <a:gd name="T12" fmla="*/ 7 w 40"/>
                <a:gd name="T13" fmla="*/ 46 h 47"/>
                <a:gd name="T14" fmla="*/ 4 w 4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7">
                  <a:moveTo>
                    <a:pt x="4" y="47"/>
                  </a:moveTo>
                  <a:cubicBezTo>
                    <a:pt x="3" y="47"/>
                    <a:pt x="3" y="47"/>
                    <a:pt x="2" y="47"/>
                  </a:cubicBezTo>
                  <a:cubicBezTo>
                    <a:pt x="1" y="45"/>
                    <a:pt x="0" y="43"/>
                    <a:pt x="1" y="4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7"/>
                    <a:pt x="5" y="47"/>
                    <a:pt x="4" y="4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śḷídè">
              <a:extLst>
                <a:ext uri="{FF2B5EF4-FFF2-40B4-BE49-F238E27FC236}">
                  <a16:creationId xmlns:a16="http://schemas.microsoft.com/office/drawing/2014/main" id="{2A408CB4-375F-4B5D-91C2-C3E7F2A210ED}"/>
                </a:ext>
              </a:extLst>
            </p:cNvPr>
            <p:cNvSpPr/>
            <p:nvPr/>
          </p:nvSpPr>
          <p:spPr bwMode="auto">
            <a:xfrm>
              <a:off x="6021387" y="2343151"/>
              <a:ext cx="131763" cy="149225"/>
            </a:xfrm>
            <a:custGeom>
              <a:avLst/>
              <a:gdLst>
                <a:gd name="T0" fmla="*/ 4 w 40"/>
                <a:gd name="T1" fmla="*/ 45 h 45"/>
                <a:gd name="T2" fmla="*/ 2 w 40"/>
                <a:gd name="T3" fmla="*/ 44 h 45"/>
                <a:gd name="T4" fmla="*/ 1 w 40"/>
                <a:gd name="T5" fmla="*/ 40 h 45"/>
                <a:gd name="T6" fmla="*/ 34 w 40"/>
                <a:gd name="T7" fmla="*/ 2 h 45"/>
                <a:gd name="T8" fmla="*/ 39 w 40"/>
                <a:gd name="T9" fmla="*/ 2 h 45"/>
                <a:gd name="T10" fmla="*/ 39 w 40"/>
                <a:gd name="T11" fmla="*/ 6 h 45"/>
                <a:gd name="T12" fmla="*/ 7 w 40"/>
                <a:gd name="T13" fmla="*/ 44 h 45"/>
                <a:gd name="T14" fmla="*/ 4 w 40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5">
                  <a:moveTo>
                    <a:pt x="4" y="45"/>
                  </a:moveTo>
                  <a:cubicBezTo>
                    <a:pt x="3" y="45"/>
                    <a:pt x="2" y="45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9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5"/>
                    <a:pt x="5" y="45"/>
                    <a:pt x="4" y="4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şḷíḍê">
              <a:extLst>
                <a:ext uri="{FF2B5EF4-FFF2-40B4-BE49-F238E27FC236}">
                  <a16:creationId xmlns:a16="http://schemas.microsoft.com/office/drawing/2014/main" id="{0591DE68-94CA-47FA-AD73-5015CBD890A0}"/>
                </a:ext>
              </a:extLst>
            </p:cNvPr>
            <p:cNvSpPr/>
            <p:nvPr/>
          </p:nvSpPr>
          <p:spPr bwMode="auto">
            <a:xfrm>
              <a:off x="5945187" y="2327276"/>
              <a:ext cx="176213" cy="180975"/>
            </a:xfrm>
            <a:custGeom>
              <a:avLst/>
              <a:gdLst>
                <a:gd name="T0" fmla="*/ 30 w 53"/>
                <a:gd name="T1" fmla="*/ 0 h 55"/>
                <a:gd name="T2" fmla="*/ 53 w 53"/>
                <a:gd name="T3" fmla="*/ 22 h 55"/>
                <a:gd name="T4" fmla="*/ 33 w 53"/>
                <a:gd name="T5" fmla="*/ 48 h 55"/>
                <a:gd name="T6" fmla="*/ 19 w 53"/>
                <a:gd name="T7" fmla="*/ 53 h 55"/>
                <a:gd name="T8" fmla="*/ 0 w 53"/>
                <a:gd name="T9" fmla="*/ 43 h 55"/>
                <a:gd name="T10" fmla="*/ 30 w 5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5">
                  <a:moveTo>
                    <a:pt x="30" y="0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51"/>
                    <a:pt x="23" y="55"/>
                    <a:pt x="19" y="5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šlîḓé">
              <a:extLst>
                <a:ext uri="{FF2B5EF4-FFF2-40B4-BE49-F238E27FC236}">
                  <a16:creationId xmlns:a16="http://schemas.microsoft.com/office/drawing/2014/main" id="{5620701E-D9D6-4739-8A65-4C744E4DDB25}"/>
                </a:ext>
              </a:extLst>
            </p:cNvPr>
            <p:cNvSpPr/>
            <p:nvPr/>
          </p:nvSpPr>
          <p:spPr bwMode="auto">
            <a:xfrm>
              <a:off x="4711700" y="2781301"/>
              <a:ext cx="317500" cy="134938"/>
            </a:xfrm>
            <a:custGeom>
              <a:avLst/>
              <a:gdLst>
                <a:gd name="T0" fmla="*/ 0 w 96"/>
                <a:gd name="T1" fmla="*/ 41 h 41"/>
                <a:gd name="T2" fmla="*/ 4 w 96"/>
                <a:gd name="T3" fmla="*/ 17 h 41"/>
                <a:gd name="T4" fmla="*/ 16 w 96"/>
                <a:gd name="T5" fmla="*/ 4 h 41"/>
                <a:gd name="T6" fmla="*/ 96 w 96"/>
                <a:gd name="T7" fmla="*/ 40 h 41"/>
                <a:gd name="T8" fmla="*/ 0 w 9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1">
                  <a:moveTo>
                    <a:pt x="0" y="41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0"/>
                    <a:pt x="10" y="5"/>
                    <a:pt x="16" y="4"/>
                  </a:cubicBezTo>
                  <a:cubicBezTo>
                    <a:pt x="38" y="2"/>
                    <a:pt x="86" y="0"/>
                    <a:pt x="96" y="4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ṩḻíḑé">
              <a:extLst>
                <a:ext uri="{FF2B5EF4-FFF2-40B4-BE49-F238E27FC236}">
                  <a16:creationId xmlns:a16="http://schemas.microsoft.com/office/drawing/2014/main" id="{81D5347D-1230-4203-901E-1A66D01F1DD8}"/>
                </a:ext>
              </a:extLst>
            </p:cNvPr>
            <p:cNvSpPr/>
            <p:nvPr/>
          </p:nvSpPr>
          <p:spPr bwMode="auto">
            <a:xfrm>
              <a:off x="4427537" y="2854326"/>
              <a:ext cx="752475" cy="1004888"/>
            </a:xfrm>
            <a:custGeom>
              <a:avLst/>
              <a:gdLst>
                <a:gd name="T0" fmla="*/ 204 w 228"/>
                <a:gd name="T1" fmla="*/ 12 h 305"/>
                <a:gd name="T2" fmla="*/ 190 w 228"/>
                <a:gd name="T3" fmla="*/ 9 h 305"/>
                <a:gd name="T4" fmla="*/ 70 w 228"/>
                <a:gd name="T5" fmla="*/ 11 h 305"/>
                <a:gd name="T6" fmla="*/ 30 w 228"/>
                <a:gd name="T7" fmla="*/ 52 h 305"/>
                <a:gd name="T8" fmla="*/ 0 w 228"/>
                <a:gd name="T9" fmla="*/ 301 h 305"/>
                <a:gd name="T10" fmla="*/ 176 w 228"/>
                <a:gd name="T11" fmla="*/ 305 h 305"/>
                <a:gd name="T12" fmla="*/ 226 w 228"/>
                <a:gd name="T13" fmla="*/ 59 h 305"/>
                <a:gd name="T14" fmla="*/ 204 w 228"/>
                <a:gd name="T15" fmla="*/ 1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305">
                  <a:moveTo>
                    <a:pt x="204" y="12"/>
                  </a:moveTo>
                  <a:cubicBezTo>
                    <a:pt x="190" y="9"/>
                    <a:pt x="190" y="9"/>
                    <a:pt x="190" y="9"/>
                  </a:cubicBezTo>
                  <a:cubicBezTo>
                    <a:pt x="145" y="0"/>
                    <a:pt x="109" y="0"/>
                    <a:pt x="70" y="11"/>
                  </a:cubicBezTo>
                  <a:cubicBezTo>
                    <a:pt x="70" y="11"/>
                    <a:pt x="31" y="18"/>
                    <a:pt x="30" y="52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176" y="305"/>
                    <a:pt x="176" y="305"/>
                    <a:pt x="176" y="305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7" y="33"/>
                    <a:pt x="228" y="15"/>
                    <a:pt x="204" y="1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ṥḻiḓe">
              <a:extLst>
                <a:ext uri="{FF2B5EF4-FFF2-40B4-BE49-F238E27FC236}">
                  <a16:creationId xmlns:a16="http://schemas.microsoft.com/office/drawing/2014/main" id="{BEC20108-0FE4-4CB4-A2BE-BCA1479139E1}"/>
                </a:ext>
              </a:extLst>
            </p:cNvPr>
            <p:cNvSpPr/>
            <p:nvPr/>
          </p:nvSpPr>
          <p:spPr bwMode="auto">
            <a:xfrm>
              <a:off x="4910137" y="2478088"/>
              <a:ext cx="1092200" cy="787400"/>
            </a:xfrm>
            <a:custGeom>
              <a:avLst/>
              <a:gdLst>
                <a:gd name="T0" fmla="*/ 303 w 331"/>
                <a:gd name="T1" fmla="*/ 0 h 239"/>
                <a:gd name="T2" fmla="*/ 196 w 331"/>
                <a:gd name="T3" fmla="*/ 103 h 239"/>
                <a:gd name="T4" fmla="*/ 0 w 331"/>
                <a:gd name="T5" fmla="*/ 133 h 239"/>
                <a:gd name="T6" fmla="*/ 40 w 331"/>
                <a:gd name="T7" fmla="*/ 239 h 239"/>
                <a:gd name="T8" fmla="*/ 220 w 331"/>
                <a:gd name="T9" fmla="*/ 180 h 239"/>
                <a:gd name="T10" fmla="*/ 226 w 331"/>
                <a:gd name="T11" fmla="*/ 178 h 239"/>
                <a:gd name="T12" fmla="*/ 239 w 331"/>
                <a:gd name="T13" fmla="*/ 168 h 239"/>
                <a:gd name="T14" fmla="*/ 331 w 331"/>
                <a:gd name="T15" fmla="*/ 23 h 239"/>
                <a:gd name="T16" fmla="*/ 303 w 331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239">
                  <a:moveTo>
                    <a:pt x="303" y="0"/>
                  </a:moveTo>
                  <a:cubicBezTo>
                    <a:pt x="196" y="103"/>
                    <a:pt x="196" y="103"/>
                    <a:pt x="196" y="10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220" y="180"/>
                    <a:pt x="220" y="180"/>
                    <a:pt x="220" y="180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231" y="176"/>
                    <a:pt x="235" y="173"/>
                    <a:pt x="239" y="168"/>
                  </a:cubicBezTo>
                  <a:cubicBezTo>
                    <a:pt x="331" y="23"/>
                    <a:pt x="331" y="23"/>
                    <a:pt x="331" y="23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$lîḋè">
              <a:extLst>
                <a:ext uri="{FF2B5EF4-FFF2-40B4-BE49-F238E27FC236}">
                  <a16:creationId xmlns:a16="http://schemas.microsoft.com/office/drawing/2014/main" id="{E64B2EED-FDB7-4AAC-9C98-DF10D5F4A49C}"/>
                </a:ext>
              </a:extLst>
            </p:cNvPr>
            <p:cNvSpPr/>
            <p:nvPr/>
          </p:nvSpPr>
          <p:spPr bwMode="auto">
            <a:xfrm>
              <a:off x="3943350" y="5611813"/>
              <a:ext cx="365125" cy="88900"/>
            </a:xfrm>
            <a:custGeom>
              <a:avLst/>
              <a:gdLst>
                <a:gd name="T0" fmla="*/ 137 w 230"/>
                <a:gd name="T1" fmla="*/ 0 h 56"/>
                <a:gd name="T2" fmla="*/ 230 w 230"/>
                <a:gd name="T3" fmla="*/ 56 h 56"/>
                <a:gd name="T4" fmla="*/ 0 w 230"/>
                <a:gd name="T5" fmla="*/ 56 h 56"/>
                <a:gd name="T6" fmla="*/ 16 w 230"/>
                <a:gd name="T7" fmla="*/ 0 h 56"/>
                <a:gd name="T8" fmla="*/ 137 w 23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6">
                  <a:moveTo>
                    <a:pt x="137" y="0"/>
                  </a:moveTo>
                  <a:lnTo>
                    <a:pt x="230" y="56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ṣḻïďè">
              <a:extLst>
                <a:ext uri="{FF2B5EF4-FFF2-40B4-BE49-F238E27FC236}">
                  <a16:creationId xmlns:a16="http://schemas.microsoft.com/office/drawing/2014/main" id="{20183216-33B2-4E67-9EA3-81E482CE6C5B}"/>
                </a:ext>
              </a:extLst>
            </p:cNvPr>
            <p:cNvSpPr/>
            <p:nvPr/>
          </p:nvSpPr>
          <p:spPr bwMode="auto">
            <a:xfrm>
              <a:off x="4821237" y="5583238"/>
              <a:ext cx="342900" cy="88900"/>
            </a:xfrm>
            <a:custGeom>
              <a:avLst/>
              <a:gdLst>
                <a:gd name="T0" fmla="*/ 128 w 216"/>
                <a:gd name="T1" fmla="*/ 0 h 56"/>
                <a:gd name="T2" fmla="*/ 216 w 216"/>
                <a:gd name="T3" fmla="*/ 56 h 56"/>
                <a:gd name="T4" fmla="*/ 0 w 216"/>
                <a:gd name="T5" fmla="*/ 56 h 56"/>
                <a:gd name="T6" fmla="*/ 10 w 216"/>
                <a:gd name="T7" fmla="*/ 0 h 56"/>
                <a:gd name="T8" fmla="*/ 128 w 21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6">
                  <a:moveTo>
                    <a:pt x="128" y="0"/>
                  </a:moveTo>
                  <a:lnTo>
                    <a:pt x="216" y="56"/>
                  </a:lnTo>
                  <a:lnTo>
                    <a:pt x="0" y="56"/>
                  </a:lnTo>
                  <a:lnTo>
                    <a:pt x="10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ṥḻiḑé">
              <a:extLst>
                <a:ext uri="{FF2B5EF4-FFF2-40B4-BE49-F238E27FC236}">
                  <a16:creationId xmlns:a16="http://schemas.microsoft.com/office/drawing/2014/main" id="{42B58D3D-AEDA-4F9E-9121-F4843920D439}"/>
                </a:ext>
              </a:extLst>
            </p:cNvPr>
            <p:cNvSpPr/>
            <p:nvPr/>
          </p:nvSpPr>
          <p:spPr bwMode="auto">
            <a:xfrm>
              <a:off x="5302250" y="1136651"/>
              <a:ext cx="49213" cy="33338"/>
            </a:xfrm>
            <a:custGeom>
              <a:avLst/>
              <a:gdLst>
                <a:gd name="T0" fmla="*/ 12 w 15"/>
                <a:gd name="T1" fmla="*/ 2 h 10"/>
                <a:gd name="T2" fmla="*/ 5 w 15"/>
                <a:gd name="T3" fmla="*/ 0 h 10"/>
                <a:gd name="T4" fmla="*/ 1 w 15"/>
                <a:gd name="T5" fmla="*/ 3 h 10"/>
                <a:gd name="T6" fmla="*/ 3 w 15"/>
                <a:gd name="T7" fmla="*/ 7 h 10"/>
                <a:gd name="T8" fmla="*/ 8 w 15"/>
                <a:gd name="T9" fmla="*/ 9 h 10"/>
                <a:gd name="T10" fmla="*/ 9 w 15"/>
                <a:gd name="T11" fmla="*/ 9 h 10"/>
                <a:gd name="T12" fmla="*/ 10 w 15"/>
                <a:gd name="T13" fmla="*/ 9 h 10"/>
                <a:gd name="T14" fmla="*/ 14 w 15"/>
                <a:gd name="T15" fmla="*/ 7 h 10"/>
                <a:gd name="T16" fmla="*/ 12 w 15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2"/>
                  </a:moveTo>
                  <a:cubicBezTo>
                    <a:pt x="12" y="2"/>
                    <a:pt x="10" y="2"/>
                    <a:pt x="5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5" y="8"/>
                    <a:pt x="7" y="8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0"/>
                    <a:pt x="13" y="9"/>
                    <a:pt x="14" y="7"/>
                  </a:cubicBezTo>
                  <a:cubicBezTo>
                    <a:pt x="15" y="5"/>
                    <a:pt x="14" y="3"/>
                    <a:pt x="12" y="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slíḋê">
              <a:extLst>
                <a:ext uri="{FF2B5EF4-FFF2-40B4-BE49-F238E27FC236}">
                  <a16:creationId xmlns:a16="http://schemas.microsoft.com/office/drawing/2014/main" id="{7DE93CD0-F302-43EB-97B8-CE3AE77D62AB}"/>
                </a:ext>
              </a:extLst>
            </p:cNvPr>
            <p:cNvSpPr/>
            <p:nvPr/>
          </p:nvSpPr>
          <p:spPr bwMode="auto">
            <a:xfrm>
              <a:off x="4124325" y="1081088"/>
              <a:ext cx="1155700" cy="1219200"/>
            </a:xfrm>
            <a:custGeom>
              <a:avLst/>
              <a:gdLst>
                <a:gd name="T0" fmla="*/ 24 w 350"/>
                <a:gd name="T1" fmla="*/ 369 h 370"/>
                <a:gd name="T2" fmla="*/ 16 w 350"/>
                <a:gd name="T3" fmla="*/ 350 h 370"/>
                <a:gd name="T4" fmla="*/ 10 w 350"/>
                <a:gd name="T5" fmla="*/ 339 h 370"/>
                <a:gd name="T6" fmla="*/ 13 w 350"/>
                <a:gd name="T7" fmla="*/ 324 h 370"/>
                <a:gd name="T8" fmla="*/ 2 w 350"/>
                <a:gd name="T9" fmla="*/ 295 h 370"/>
                <a:gd name="T10" fmla="*/ 11 w 350"/>
                <a:gd name="T11" fmla="*/ 308 h 370"/>
                <a:gd name="T12" fmla="*/ 2 w 350"/>
                <a:gd name="T13" fmla="*/ 295 h 370"/>
                <a:gd name="T14" fmla="*/ 4 w 350"/>
                <a:gd name="T15" fmla="*/ 283 h 370"/>
                <a:gd name="T16" fmla="*/ 4 w 350"/>
                <a:gd name="T17" fmla="*/ 262 h 370"/>
                <a:gd name="T18" fmla="*/ 0 w 350"/>
                <a:gd name="T19" fmla="*/ 250 h 370"/>
                <a:gd name="T20" fmla="*/ 8 w 350"/>
                <a:gd name="T21" fmla="*/ 236 h 370"/>
                <a:gd name="T22" fmla="*/ 3 w 350"/>
                <a:gd name="T23" fmla="*/ 206 h 370"/>
                <a:gd name="T24" fmla="*/ 5 w 350"/>
                <a:gd name="T25" fmla="*/ 224 h 370"/>
                <a:gd name="T26" fmla="*/ 10 w 350"/>
                <a:gd name="T27" fmla="*/ 206 h 370"/>
                <a:gd name="T28" fmla="*/ 9 w 350"/>
                <a:gd name="T29" fmla="*/ 176 h 370"/>
                <a:gd name="T30" fmla="*/ 13 w 350"/>
                <a:gd name="T31" fmla="*/ 191 h 370"/>
                <a:gd name="T32" fmla="*/ 9 w 350"/>
                <a:gd name="T33" fmla="*/ 176 h 370"/>
                <a:gd name="T34" fmla="*/ 15 w 350"/>
                <a:gd name="T35" fmla="*/ 165 h 370"/>
                <a:gd name="T36" fmla="*/ 22 w 350"/>
                <a:gd name="T37" fmla="*/ 145 h 370"/>
                <a:gd name="T38" fmla="*/ 24 w 350"/>
                <a:gd name="T39" fmla="*/ 133 h 370"/>
                <a:gd name="T40" fmla="*/ 37 w 350"/>
                <a:gd name="T41" fmla="*/ 123 h 370"/>
                <a:gd name="T42" fmla="*/ 47 w 350"/>
                <a:gd name="T43" fmla="*/ 95 h 370"/>
                <a:gd name="T44" fmla="*/ 45 w 350"/>
                <a:gd name="T45" fmla="*/ 110 h 370"/>
                <a:gd name="T46" fmla="*/ 47 w 350"/>
                <a:gd name="T47" fmla="*/ 95 h 370"/>
                <a:gd name="T48" fmla="*/ 57 w 350"/>
                <a:gd name="T49" fmla="*/ 87 h 370"/>
                <a:gd name="T50" fmla="*/ 71 w 350"/>
                <a:gd name="T51" fmla="*/ 71 h 370"/>
                <a:gd name="T52" fmla="*/ 78 w 350"/>
                <a:gd name="T53" fmla="*/ 61 h 370"/>
                <a:gd name="T54" fmla="*/ 93 w 350"/>
                <a:gd name="T55" fmla="*/ 57 h 370"/>
                <a:gd name="T56" fmla="*/ 113 w 350"/>
                <a:gd name="T57" fmla="*/ 35 h 370"/>
                <a:gd name="T58" fmla="*/ 105 w 350"/>
                <a:gd name="T59" fmla="*/ 48 h 370"/>
                <a:gd name="T60" fmla="*/ 113 w 350"/>
                <a:gd name="T61" fmla="*/ 35 h 370"/>
                <a:gd name="T62" fmla="*/ 126 w 350"/>
                <a:gd name="T63" fmla="*/ 32 h 370"/>
                <a:gd name="T64" fmla="*/ 145 w 350"/>
                <a:gd name="T65" fmla="*/ 23 h 370"/>
                <a:gd name="T66" fmla="*/ 155 w 350"/>
                <a:gd name="T67" fmla="*/ 15 h 370"/>
                <a:gd name="T68" fmla="*/ 171 w 350"/>
                <a:gd name="T69" fmla="*/ 18 h 370"/>
                <a:gd name="T70" fmla="*/ 198 w 350"/>
                <a:gd name="T71" fmla="*/ 5 h 370"/>
                <a:gd name="T72" fmla="*/ 186 w 350"/>
                <a:gd name="T73" fmla="*/ 14 h 370"/>
                <a:gd name="T74" fmla="*/ 198 w 350"/>
                <a:gd name="T75" fmla="*/ 5 h 370"/>
                <a:gd name="T76" fmla="*/ 211 w 350"/>
                <a:gd name="T77" fmla="*/ 6 h 370"/>
                <a:gd name="T78" fmla="*/ 232 w 350"/>
                <a:gd name="T79" fmla="*/ 5 h 370"/>
                <a:gd name="T80" fmla="*/ 250 w 350"/>
                <a:gd name="T81" fmla="*/ 0 h 370"/>
                <a:gd name="T82" fmla="*/ 244 w 350"/>
                <a:gd name="T83" fmla="*/ 8 h 370"/>
                <a:gd name="T84" fmla="*/ 261 w 350"/>
                <a:gd name="T85" fmla="*/ 4 h 370"/>
                <a:gd name="T86" fmla="*/ 274 w 350"/>
                <a:gd name="T87" fmla="*/ 1 h 370"/>
                <a:gd name="T88" fmla="*/ 287 w 350"/>
                <a:gd name="T89" fmla="*/ 10 h 370"/>
                <a:gd name="T90" fmla="*/ 318 w 350"/>
                <a:gd name="T91" fmla="*/ 7 h 370"/>
                <a:gd name="T92" fmla="*/ 303 w 350"/>
                <a:gd name="T93" fmla="*/ 11 h 370"/>
                <a:gd name="T94" fmla="*/ 318 w 350"/>
                <a:gd name="T95" fmla="*/ 7 h 370"/>
                <a:gd name="T96" fmla="*/ 329 w 350"/>
                <a:gd name="T97" fmla="*/ 12 h 370"/>
                <a:gd name="T98" fmla="*/ 349 w 350"/>
                <a:gd name="T99" fmla="*/ 1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" h="370">
                  <a:moveTo>
                    <a:pt x="14" y="354"/>
                  </a:moveTo>
                  <a:cubicBezTo>
                    <a:pt x="16" y="359"/>
                    <a:pt x="17" y="363"/>
                    <a:pt x="19" y="367"/>
                  </a:cubicBezTo>
                  <a:cubicBezTo>
                    <a:pt x="20" y="369"/>
                    <a:pt x="22" y="370"/>
                    <a:pt x="24" y="369"/>
                  </a:cubicBezTo>
                  <a:cubicBezTo>
                    <a:pt x="26" y="369"/>
                    <a:pt x="27" y="366"/>
                    <a:pt x="26" y="365"/>
                  </a:cubicBezTo>
                  <a:cubicBezTo>
                    <a:pt x="24" y="360"/>
                    <a:pt x="22" y="356"/>
                    <a:pt x="21" y="352"/>
                  </a:cubicBezTo>
                  <a:cubicBezTo>
                    <a:pt x="20" y="350"/>
                    <a:pt x="18" y="349"/>
                    <a:pt x="16" y="350"/>
                  </a:cubicBezTo>
                  <a:cubicBezTo>
                    <a:pt x="15" y="350"/>
                    <a:pt x="14" y="352"/>
                    <a:pt x="14" y="354"/>
                  </a:cubicBezTo>
                  <a:close/>
                  <a:moveTo>
                    <a:pt x="6" y="325"/>
                  </a:moveTo>
                  <a:cubicBezTo>
                    <a:pt x="7" y="330"/>
                    <a:pt x="8" y="334"/>
                    <a:pt x="10" y="339"/>
                  </a:cubicBezTo>
                  <a:cubicBezTo>
                    <a:pt x="10" y="341"/>
                    <a:pt x="12" y="342"/>
                    <a:pt x="14" y="341"/>
                  </a:cubicBezTo>
                  <a:cubicBezTo>
                    <a:pt x="16" y="341"/>
                    <a:pt x="17" y="339"/>
                    <a:pt x="17" y="337"/>
                  </a:cubicBezTo>
                  <a:cubicBezTo>
                    <a:pt x="15" y="333"/>
                    <a:pt x="14" y="328"/>
                    <a:pt x="13" y="324"/>
                  </a:cubicBezTo>
                  <a:cubicBezTo>
                    <a:pt x="13" y="322"/>
                    <a:pt x="11" y="320"/>
                    <a:pt x="9" y="321"/>
                  </a:cubicBezTo>
                  <a:cubicBezTo>
                    <a:pt x="7" y="321"/>
                    <a:pt x="6" y="323"/>
                    <a:pt x="6" y="325"/>
                  </a:cubicBezTo>
                  <a:close/>
                  <a:moveTo>
                    <a:pt x="2" y="295"/>
                  </a:moveTo>
                  <a:cubicBezTo>
                    <a:pt x="2" y="300"/>
                    <a:pt x="3" y="305"/>
                    <a:pt x="4" y="309"/>
                  </a:cubicBezTo>
                  <a:cubicBezTo>
                    <a:pt x="4" y="311"/>
                    <a:pt x="6" y="313"/>
                    <a:pt x="8" y="312"/>
                  </a:cubicBezTo>
                  <a:cubicBezTo>
                    <a:pt x="10" y="312"/>
                    <a:pt x="11" y="310"/>
                    <a:pt x="11" y="308"/>
                  </a:cubicBezTo>
                  <a:cubicBezTo>
                    <a:pt x="10" y="304"/>
                    <a:pt x="9" y="299"/>
                    <a:pt x="9" y="295"/>
                  </a:cubicBezTo>
                  <a:cubicBezTo>
                    <a:pt x="9" y="293"/>
                    <a:pt x="7" y="291"/>
                    <a:pt x="5" y="291"/>
                  </a:cubicBezTo>
                  <a:cubicBezTo>
                    <a:pt x="3" y="292"/>
                    <a:pt x="2" y="293"/>
                    <a:pt x="2" y="295"/>
                  </a:cubicBezTo>
                  <a:close/>
                  <a:moveTo>
                    <a:pt x="0" y="265"/>
                  </a:moveTo>
                  <a:cubicBezTo>
                    <a:pt x="0" y="270"/>
                    <a:pt x="0" y="275"/>
                    <a:pt x="1" y="279"/>
                  </a:cubicBezTo>
                  <a:cubicBezTo>
                    <a:pt x="1" y="281"/>
                    <a:pt x="2" y="283"/>
                    <a:pt x="4" y="283"/>
                  </a:cubicBezTo>
                  <a:cubicBezTo>
                    <a:pt x="6" y="283"/>
                    <a:pt x="8" y="281"/>
                    <a:pt x="8" y="279"/>
                  </a:cubicBezTo>
                  <a:cubicBezTo>
                    <a:pt x="7" y="274"/>
                    <a:pt x="7" y="270"/>
                    <a:pt x="7" y="265"/>
                  </a:cubicBezTo>
                  <a:cubicBezTo>
                    <a:pt x="7" y="263"/>
                    <a:pt x="6" y="262"/>
                    <a:pt x="4" y="262"/>
                  </a:cubicBezTo>
                  <a:cubicBezTo>
                    <a:pt x="2" y="262"/>
                    <a:pt x="0" y="263"/>
                    <a:pt x="0" y="265"/>
                  </a:cubicBezTo>
                  <a:close/>
                  <a:moveTo>
                    <a:pt x="1" y="235"/>
                  </a:moveTo>
                  <a:cubicBezTo>
                    <a:pt x="0" y="240"/>
                    <a:pt x="0" y="245"/>
                    <a:pt x="0" y="250"/>
                  </a:cubicBezTo>
                  <a:cubicBezTo>
                    <a:pt x="0" y="252"/>
                    <a:pt x="2" y="253"/>
                    <a:pt x="4" y="253"/>
                  </a:cubicBezTo>
                  <a:cubicBezTo>
                    <a:pt x="6" y="253"/>
                    <a:pt x="7" y="252"/>
                    <a:pt x="7" y="250"/>
                  </a:cubicBezTo>
                  <a:cubicBezTo>
                    <a:pt x="7" y="245"/>
                    <a:pt x="7" y="240"/>
                    <a:pt x="8" y="236"/>
                  </a:cubicBezTo>
                  <a:cubicBezTo>
                    <a:pt x="8" y="234"/>
                    <a:pt x="6" y="232"/>
                    <a:pt x="4" y="232"/>
                  </a:cubicBezTo>
                  <a:cubicBezTo>
                    <a:pt x="2" y="232"/>
                    <a:pt x="1" y="233"/>
                    <a:pt x="1" y="235"/>
                  </a:cubicBezTo>
                  <a:close/>
                  <a:moveTo>
                    <a:pt x="3" y="206"/>
                  </a:moveTo>
                  <a:cubicBezTo>
                    <a:pt x="3" y="208"/>
                    <a:pt x="2" y="211"/>
                    <a:pt x="2" y="213"/>
                  </a:cubicBezTo>
                  <a:cubicBezTo>
                    <a:pt x="2" y="215"/>
                    <a:pt x="2" y="218"/>
                    <a:pt x="2" y="220"/>
                  </a:cubicBezTo>
                  <a:cubicBezTo>
                    <a:pt x="1" y="222"/>
                    <a:pt x="3" y="223"/>
                    <a:pt x="5" y="224"/>
                  </a:cubicBezTo>
                  <a:cubicBezTo>
                    <a:pt x="7" y="224"/>
                    <a:pt x="9" y="222"/>
                    <a:pt x="9" y="220"/>
                  </a:cubicBezTo>
                  <a:cubicBezTo>
                    <a:pt x="9" y="218"/>
                    <a:pt x="9" y="216"/>
                    <a:pt x="9" y="214"/>
                  </a:cubicBezTo>
                  <a:cubicBezTo>
                    <a:pt x="9" y="212"/>
                    <a:pt x="10" y="209"/>
                    <a:pt x="10" y="206"/>
                  </a:cubicBezTo>
                  <a:cubicBezTo>
                    <a:pt x="10" y="205"/>
                    <a:pt x="9" y="203"/>
                    <a:pt x="7" y="203"/>
                  </a:cubicBezTo>
                  <a:cubicBezTo>
                    <a:pt x="5" y="202"/>
                    <a:pt x="3" y="204"/>
                    <a:pt x="3" y="206"/>
                  </a:cubicBezTo>
                  <a:close/>
                  <a:moveTo>
                    <a:pt x="9" y="176"/>
                  </a:moveTo>
                  <a:cubicBezTo>
                    <a:pt x="7" y="181"/>
                    <a:pt x="6" y="185"/>
                    <a:pt x="6" y="190"/>
                  </a:cubicBezTo>
                  <a:cubicBezTo>
                    <a:pt x="5" y="192"/>
                    <a:pt x="6" y="194"/>
                    <a:pt x="8" y="194"/>
                  </a:cubicBezTo>
                  <a:cubicBezTo>
                    <a:pt x="10" y="194"/>
                    <a:pt x="12" y="193"/>
                    <a:pt x="13" y="191"/>
                  </a:cubicBezTo>
                  <a:cubicBezTo>
                    <a:pt x="13" y="187"/>
                    <a:pt x="14" y="182"/>
                    <a:pt x="16" y="178"/>
                  </a:cubicBezTo>
                  <a:cubicBezTo>
                    <a:pt x="16" y="176"/>
                    <a:pt x="15" y="174"/>
                    <a:pt x="13" y="173"/>
                  </a:cubicBezTo>
                  <a:cubicBezTo>
                    <a:pt x="11" y="173"/>
                    <a:pt x="9" y="174"/>
                    <a:pt x="9" y="176"/>
                  </a:cubicBezTo>
                  <a:close/>
                  <a:moveTo>
                    <a:pt x="18" y="147"/>
                  </a:moveTo>
                  <a:cubicBezTo>
                    <a:pt x="16" y="152"/>
                    <a:pt x="15" y="156"/>
                    <a:pt x="13" y="161"/>
                  </a:cubicBezTo>
                  <a:cubicBezTo>
                    <a:pt x="12" y="163"/>
                    <a:pt x="13" y="165"/>
                    <a:pt x="15" y="165"/>
                  </a:cubicBezTo>
                  <a:cubicBezTo>
                    <a:pt x="17" y="166"/>
                    <a:pt x="19" y="165"/>
                    <a:pt x="20" y="163"/>
                  </a:cubicBezTo>
                  <a:cubicBezTo>
                    <a:pt x="21" y="159"/>
                    <a:pt x="23" y="154"/>
                    <a:pt x="24" y="150"/>
                  </a:cubicBezTo>
                  <a:cubicBezTo>
                    <a:pt x="25" y="148"/>
                    <a:pt x="24" y="146"/>
                    <a:pt x="22" y="145"/>
                  </a:cubicBezTo>
                  <a:cubicBezTo>
                    <a:pt x="21" y="145"/>
                    <a:pt x="19" y="146"/>
                    <a:pt x="18" y="147"/>
                  </a:cubicBezTo>
                  <a:close/>
                  <a:moveTo>
                    <a:pt x="31" y="120"/>
                  </a:moveTo>
                  <a:cubicBezTo>
                    <a:pt x="28" y="124"/>
                    <a:pt x="26" y="128"/>
                    <a:pt x="24" y="133"/>
                  </a:cubicBezTo>
                  <a:cubicBezTo>
                    <a:pt x="23" y="135"/>
                    <a:pt x="24" y="137"/>
                    <a:pt x="26" y="137"/>
                  </a:cubicBezTo>
                  <a:cubicBezTo>
                    <a:pt x="28" y="138"/>
                    <a:pt x="30" y="138"/>
                    <a:pt x="31" y="136"/>
                  </a:cubicBezTo>
                  <a:cubicBezTo>
                    <a:pt x="32" y="132"/>
                    <a:pt x="35" y="127"/>
                    <a:pt x="37" y="123"/>
                  </a:cubicBezTo>
                  <a:cubicBezTo>
                    <a:pt x="38" y="122"/>
                    <a:pt x="37" y="120"/>
                    <a:pt x="35" y="119"/>
                  </a:cubicBezTo>
                  <a:cubicBezTo>
                    <a:pt x="34" y="118"/>
                    <a:pt x="31" y="118"/>
                    <a:pt x="31" y="120"/>
                  </a:cubicBezTo>
                  <a:close/>
                  <a:moveTo>
                    <a:pt x="47" y="95"/>
                  </a:moveTo>
                  <a:cubicBezTo>
                    <a:pt x="44" y="98"/>
                    <a:pt x="41" y="102"/>
                    <a:pt x="39" y="106"/>
                  </a:cubicBezTo>
                  <a:cubicBezTo>
                    <a:pt x="38" y="108"/>
                    <a:pt x="38" y="110"/>
                    <a:pt x="40" y="111"/>
                  </a:cubicBezTo>
                  <a:cubicBezTo>
                    <a:pt x="41" y="112"/>
                    <a:pt x="44" y="112"/>
                    <a:pt x="45" y="110"/>
                  </a:cubicBezTo>
                  <a:cubicBezTo>
                    <a:pt x="47" y="106"/>
                    <a:pt x="50" y="103"/>
                    <a:pt x="52" y="99"/>
                  </a:cubicBezTo>
                  <a:cubicBezTo>
                    <a:pt x="54" y="97"/>
                    <a:pt x="53" y="95"/>
                    <a:pt x="52" y="94"/>
                  </a:cubicBezTo>
                  <a:cubicBezTo>
                    <a:pt x="50" y="93"/>
                    <a:pt x="48" y="93"/>
                    <a:pt x="47" y="95"/>
                  </a:cubicBezTo>
                  <a:close/>
                  <a:moveTo>
                    <a:pt x="66" y="72"/>
                  </a:moveTo>
                  <a:cubicBezTo>
                    <a:pt x="63" y="75"/>
                    <a:pt x="60" y="79"/>
                    <a:pt x="57" y="82"/>
                  </a:cubicBezTo>
                  <a:cubicBezTo>
                    <a:pt x="55" y="84"/>
                    <a:pt x="55" y="86"/>
                    <a:pt x="57" y="87"/>
                  </a:cubicBezTo>
                  <a:cubicBezTo>
                    <a:pt x="58" y="88"/>
                    <a:pt x="61" y="88"/>
                    <a:pt x="62" y="87"/>
                  </a:cubicBezTo>
                  <a:cubicBezTo>
                    <a:pt x="65" y="83"/>
                    <a:pt x="68" y="80"/>
                    <a:pt x="71" y="77"/>
                  </a:cubicBezTo>
                  <a:cubicBezTo>
                    <a:pt x="73" y="75"/>
                    <a:pt x="73" y="73"/>
                    <a:pt x="71" y="71"/>
                  </a:cubicBezTo>
                  <a:cubicBezTo>
                    <a:pt x="70" y="70"/>
                    <a:pt x="67" y="70"/>
                    <a:pt x="66" y="72"/>
                  </a:cubicBezTo>
                  <a:close/>
                  <a:moveTo>
                    <a:pt x="89" y="51"/>
                  </a:moveTo>
                  <a:cubicBezTo>
                    <a:pt x="85" y="54"/>
                    <a:pt x="81" y="57"/>
                    <a:pt x="78" y="61"/>
                  </a:cubicBezTo>
                  <a:cubicBezTo>
                    <a:pt x="76" y="62"/>
                    <a:pt x="76" y="64"/>
                    <a:pt x="77" y="66"/>
                  </a:cubicBezTo>
                  <a:cubicBezTo>
                    <a:pt x="79" y="67"/>
                    <a:pt x="81" y="67"/>
                    <a:pt x="82" y="66"/>
                  </a:cubicBezTo>
                  <a:cubicBezTo>
                    <a:pt x="86" y="63"/>
                    <a:pt x="89" y="60"/>
                    <a:pt x="93" y="57"/>
                  </a:cubicBezTo>
                  <a:cubicBezTo>
                    <a:pt x="94" y="56"/>
                    <a:pt x="95" y="54"/>
                    <a:pt x="94" y="52"/>
                  </a:cubicBezTo>
                  <a:cubicBezTo>
                    <a:pt x="92" y="50"/>
                    <a:pt x="90" y="50"/>
                    <a:pt x="89" y="51"/>
                  </a:cubicBezTo>
                  <a:close/>
                  <a:moveTo>
                    <a:pt x="113" y="35"/>
                  </a:moveTo>
                  <a:cubicBezTo>
                    <a:pt x="109" y="37"/>
                    <a:pt x="105" y="39"/>
                    <a:pt x="101" y="42"/>
                  </a:cubicBezTo>
                  <a:cubicBezTo>
                    <a:pt x="100" y="43"/>
                    <a:pt x="99" y="45"/>
                    <a:pt x="100" y="47"/>
                  </a:cubicBezTo>
                  <a:cubicBezTo>
                    <a:pt x="102" y="49"/>
                    <a:pt x="104" y="49"/>
                    <a:pt x="105" y="48"/>
                  </a:cubicBezTo>
                  <a:cubicBezTo>
                    <a:pt x="109" y="45"/>
                    <a:pt x="113" y="43"/>
                    <a:pt x="117" y="41"/>
                  </a:cubicBezTo>
                  <a:cubicBezTo>
                    <a:pt x="119" y="40"/>
                    <a:pt x="119" y="37"/>
                    <a:pt x="118" y="36"/>
                  </a:cubicBezTo>
                  <a:cubicBezTo>
                    <a:pt x="117" y="34"/>
                    <a:pt x="115" y="34"/>
                    <a:pt x="113" y="35"/>
                  </a:cubicBezTo>
                  <a:close/>
                  <a:moveTo>
                    <a:pt x="140" y="21"/>
                  </a:moveTo>
                  <a:cubicBezTo>
                    <a:pt x="136" y="23"/>
                    <a:pt x="132" y="25"/>
                    <a:pt x="127" y="27"/>
                  </a:cubicBezTo>
                  <a:cubicBezTo>
                    <a:pt x="126" y="28"/>
                    <a:pt x="125" y="30"/>
                    <a:pt x="126" y="32"/>
                  </a:cubicBezTo>
                  <a:cubicBezTo>
                    <a:pt x="127" y="33"/>
                    <a:pt x="129" y="34"/>
                    <a:pt x="131" y="33"/>
                  </a:cubicBezTo>
                  <a:cubicBezTo>
                    <a:pt x="135" y="31"/>
                    <a:pt x="139" y="29"/>
                    <a:pt x="143" y="28"/>
                  </a:cubicBezTo>
                  <a:cubicBezTo>
                    <a:pt x="145" y="27"/>
                    <a:pt x="146" y="25"/>
                    <a:pt x="145" y="23"/>
                  </a:cubicBezTo>
                  <a:cubicBezTo>
                    <a:pt x="144" y="21"/>
                    <a:pt x="142" y="20"/>
                    <a:pt x="140" y="21"/>
                  </a:cubicBezTo>
                  <a:close/>
                  <a:moveTo>
                    <a:pt x="169" y="11"/>
                  </a:moveTo>
                  <a:cubicBezTo>
                    <a:pt x="164" y="12"/>
                    <a:pt x="160" y="14"/>
                    <a:pt x="155" y="15"/>
                  </a:cubicBezTo>
                  <a:cubicBezTo>
                    <a:pt x="153" y="16"/>
                    <a:pt x="152" y="18"/>
                    <a:pt x="153" y="20"/>
                  </a:cubicBezTo>
                  <a:cubicBezTo>
                    <a:pt x="154" y="22"/>
                    <a:pt x="156" y="23"/>
                    <a:pt x="158" y="22"/>
                  </a:cubicBezTo>
                  <a:cubicBezTo>
                    <a:pt x="162" y="21"/>
                    <a:pt x="166" y="19"/>
                    <a:pt x="171" y="18"/>
                  </a:cubicBezTo>
                  <a:cubicBezTo>
                    <a:pt x="173" y="17"/>
                    <a:pt x="174" y="15"/>
                    <a:pt x="173" y="14"/>
                  </a:cubicBezTo>
                  <a:cubicBezTo>
                    <a:pt x="173" y="12"/>
                    <a:pt x="171" y="11"/>
                    <a:pt x="169" y="11"/>
                  </a:cubicBezTo>
                  <a:close/>
                  <a:moveTo>
                    <a:pt x="198" y="5"/>
                  </a:moveTo>
                  <a:cubicBezTo>
                    <a:pt x="194" y="5"/>
                    <a:pt x="189" y="6"/>
                    <a:pt x="184" y="7"/>
                  </a:cubicBezTo>
                  <a:cubicBezTo>
                    <a:pt x="182" y="8"/>
                    <a:pt x="181" y="10"/>
                    <a:pt x="182" y="12"/>
                  </a:cubicBezTo>
                  <a:cubicBezTo>
                    <a:pt x="182" y="13"/>
                    <a:pt x="184" y="15"/>
                    <a:pt x="186" y="14"/>
                  </a:cubicBezTo>
                  <a:cubicBezTo>
                    <a:pt x="190" y="13"/>
                    <a:pt x="195" y="12"/>
                    <a:pt x="199" y="12"/>
                  </a:cubicBezTo>
                  <a:cubicBezTo>
                    <a:pt x="201" y="11"/>
                    <a:pt x="203" y="9"/>
                    <a:pt x="202" y="8"/>
                  </a:cubicBezTo>
                  <a:cubicBezTo>
                    <a:pt x="202" y="6"/>
                    <a:pt x="200" y="4"/>
                    <a:pt x="198" y="5"/>
                  </a:cubicBezTo>
                  <a:close/>
                  <a:moveTo>
                    <a:pt x="228" y="1"/>
                  </a:moveTo>
                  <a:cubicBezTo>
                    <a:pt x="223" y="1"/>
                    <a:pt x="219" y="2"/>
                    <a:pt x="214" y="2"/>
                  </a:cubicBezTo>
                  <a:cubicBezTo>
                    <a:pt x="212" y="3"/>
                    <a:pt x="211" y="4"/>
                    <a:pt x="211" y="6"/>
                  </a:cubicBezTo>
                  <a:cubicBezTo>
                    <a:pt x="211" y="8"/>
                    <a:pt x="213" y="10"/>
                    <a:pt x="215" y="10"/>
                  </a:cubicBezTo>
                  <a:cubicBezTo>
                    <a:pt x="219" y="9"/>
                    <a:pt x="224" y="9"/>
                    <a:pt x="229" y="8"/>
                  </a:cubicBezTo>
                  <a:cubicBezTo>
                    <a:pt x="230" y="8"/>
                    <a:pt x="232" y="6"/>
                    <a:pt x="232" y="5"/>
                  </a:cubicBezTo>
                  <a:cubicBezTo>
                    <a:pt x="232" y="3"/>
                    <a:pt x="230" y="1"/>
                    <a:pt x="228" y="1"/>
                  </a:cubicBezTo>
                  <a:close/>
                  <a:moveTo>
                    <a:pt x="258" y="1"/>
                  </a:moveTo>
                  <a:cubicBezTo>
                    <a:pt x="255" y="0"/>
                    <a:pt x="253" y="0"/>
                    <a:pt x="250" y="0"/>
                  </a:cubicBezTo>
                  <a:cubicBezTo>
                    <a:pt x="248" y="0"/>
                    <a:pt x="246" y="0"/>
                    <a:pt x="244" y="1"/>
                  </a:cubicBezTo>
                  <a:cubicBezTo>
                    <a:pt x="242" y="1"/>
                    <a:pt x="240" y="2"/>
                    <a:pt x="240" y="4"/>
                  </a:cubicBezTo>
                  <a:cubicBezTo>
                    <a:pt x="240" y="6"/>
                    <a:pt x="242" y="8"/>
                    <a:pt x="244" y="8"/>
                  </a:cubicBezTo>
                  <a:cubicBezTo>
                    <a:pt x="246" y="8"/>
                    <a:pt x="248" y="8"/>
                    <a:pt x="250" y="8"/>
                  </a:cubicBezTo>
                  <a:cubicBezTo>
                    <a:pt x="253" y="8"/>
                    <a:pt x="255" y="8"/>
                    <a:pt x="258" y="8"/>
                  </a:cubicBezTo>
                  <a:cubicBezTo>
                    <a:pt x="260" y="8"/>
                    <a:pt x="261" y="6"/>
                    <a:pt x="261" y="4"/>
                  </a:cubicBezTo>
                  <a:cubicBezTo>
                    <a:pt x="262" y="2"/>
                    <a:pt x="260" y="1"/>
                    <a:pt x="258" y="1"/>
                  </a:cubicBezTo>
                  <a:close/>
                  <a:moveTo>
                    <a:pt x="288" y="2"/>
                  </a:moveTo>
                  <a:cubicBezTo>
                    <a:pt x="283" y="2"/>
                    <a:pt x="279" y="2"/>
                    <a:pt x="274" y="1"/>
                  </a:cubicBezTo>
                  <a:cubicBezTo>
                    <a:pt x="272" y="1"/>
                    <a:pt x="270" y="3"/>
                    <a:pt x="270" y="5"/>
                  </a:cubicBezTo>
                  <a:cubicBezTo>
                    <a:pt x="270" y="7"/>
                    <a:pt x="271" y="8"/>
                    <a:pt x="273" y="8"/>
                  </a:cubicBezTo>
                  <a:cubicBezTo>
                    <a:pt x="278" y="9"/>
                    <a:pt x="283" y="9"/>
                    <a:pt x="287" y="10"/>
                  </a:cubicBezTo>
                  <a:cubicBezTo>
                    <a:pt x="289" y="10"/>
                    <a:pt x="291" y="8"/>
                    <a:pt x="291" y="6"/>
                  </a:cubicBezTo>
                  <a:cubicBezTo>
                    <a:pt x="291" y="4"/>
                    <a:pt x="290" y="3"/>
                    <a:pt x="288" y="2"/>
                  </a:cubicBezTo>
                  <a:close/>
                  <a:moveTo>
                    <a:pt x="318" y="7"/>
                  </a:moveTo>
                  <a:cubicBezTo>
                    <a:pt x="313" y="6"/>
                    <a:pt x="308" y="5"/>
                    <a:pt x="304" y="4"/>
                  </a:cubicBezTo>
                  <a:cubicBezTo>
                    <a:pt x="302" y="4"/>
                    <a:pt x="300" y="5"/>
                    <a:pt x="300" y="7"/>
                  </a:cubicBezTo>
                  <a:cubicBezTo>
                    <a:pt x="299" y="9"/>
                    <a:pt x="301" y="11"/>
                    <a:pt x="303" y="11"/>
                  </a:cubicBezTo>
                  <a:cubicBezTo>
                    <a:pt x="307" y="12"/>
                    <a:pt x="312" y="13"/>
                    <a:pt x="316" y="14"/>
                  </a:cubicBezTo>
                  <a:cubicBezTo>
                    <a:pt x="318" y="14"/>
                    <a:pt x="320" y="13"/>
                    <a:pt x="320" y="11"/>
                  </a:cubicBezTo>
                  <a:cubicBezTo>
                    <a:pt x="321" y="9"/>
                    <a:pt x="320" y="7"/>
                    <a:pt x="318" y="7"/>
                  </a:cubicBezTo>
                  <a:close/>
                  <a:moveTo>
                    <a:pt x="347" y="13"/>
                  </a:moveTo>
                  <a:cubicBezTo>
                    <a:pt x="343" y="12"/>
                    <a:pt x="338" y="11"/>
                    <a:pt x="333" y="10"/>
                  </a:cubicBezTo>
                  <a:cubicBezTo>
                    <a:pt x="331" y="9"/>
                    <a:pt x="329" y="10"/>
                    <a:pt x="329" y="12"/>
                  </a:cubicBezTo>
                  <a:cubicBezTo>
                    <a:pt x="328" y="14"/>
                    <a:pt x="330" y="16"/>
                    <a:pt x="332" y="17"/>
                  </a:cubicBezTo>
                  <a:cubicBezTo>
                    <a:pt x="337" y="18"/>
                    <a:pt x="341" y="19"/>
                    <a:pt x="345" y="20"/>
                  </a:cubicBezTo>
                  <a:cubicBezTo>
                    <a:pt x="347" y="20"/>
                    <a:pt x="349" y="19"/>
                    <a:pt x="349" y="17"/>
                  </a:cubicBezTo>
                  <a:cubicBezTo>
                    <a:pt x="350" y="15"/>
                    <a:pt x="349" y="13"/>
                    <a:pt x="347" y="13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ṥḷidé">
              <a:extLst>
                <a:ext uri="{FF2B5EF4-FFF2-40B4-BE49-F238E27FC236}">
                  <a16:creationId xmlns:a16="http://schemas.microsoft.com/office/drawing/2014/main" id="{A017AFBF-A1FD-4B00-A9B9-C1B8EACF6BFB}"/>
                </a:ext>
              </a:extLst>
            </p:cNvPr>
            <p:cNvSpPr/>
            <p:nvPr/>
          </p:nvSpPr>
          <p:spPr bwMode="auto">
            <a:xfrm>
              <a:off x="4206875" y="2320926"/>
              <a:ext cx="39688" cy="49213"/>
            </a:xfrm>
            <a:custGeom>
              <a:avLst/>
              <a:gdLst>
                <a:gd name="T0" fmla="*/ 1 w 12"/>
                <a:gd name="T1" fmla="*/ 6 h 15"/>
                <a:gd name="T2" fmla="*/ 5 w 12"/>
                <a:gd name="T3" fmla="*/ 12 h 15"/>
                <a:gd name="T4" fmla="*/ 10 w 12"/>
                <a:gd name="T5" fmla="*/ 14 h 15"/>
                <a:gd name="T6" fmla="*/ 11 w 12"/>
                <a:gd name="T7" fmla="*/ 9 h 15"/>
                <a:gd name="T8" fmla="*/ 8 w 12"/>
                <a:gd name="T9" fmla="*/ 3 h 15"/>
                <a:gd name="T10" fmla="*/ 3 w 12"/>
                <a:gd name="T11" fmla="*/ 1 h 15"/>
                <a:gd name="T12" fmla="*/ 1 w 12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1" y="6"/>
                  </a:moveTo>
                  <a:cubicBezTo>
                    <a:pt x="2" y="8"/>
                    <a:pt x="4" y="10"/>
                    <a:pt x="5" y="12"/>
                  </a:cubicBezTo>
                  <a:cubicBezTo>
                    <a:pt x="6" y="14"/>
                    <a:pt x="8" y="15"/>
                    <a:pt x="10" y="14"/>
                  </a:cubicBezTo>
                  <a:cubicBezTo>
                    <a:pt x="11" y="13"/>
                    <a:pt x="12" y="10"/>
                    <a:pt x="11" y="9"/>
                  </a:cubicBezTo>
                  <a:cubicBezTo>
                    <a:pt x="10" y="7"/>
                    <a:pt x="9" y="5"/>
                    <a:pt x="8" y="3"/>
                  </a:cubicBezTo>
                  <a:cubicBezTo>
                    <a:pt x="7" y="1"/>
                    <a:pt x="4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ṩ1ïdè">
              <a:extLst>
                <a:ext uri="{FF2B5EF4-FFF2-40B4-BE49-F238E27FC236}">
                  <a16:creationId xmlns:a16="http://schemas.microsoft.com/office/drawing/2014/main" id="{9E4EE421-661B-4FF5-A559-1CCEC70642C2}"/>
                </a:ext>
              </a:extLst>
            </p:cNvPr>
            <p:cNvSpPr/>
            <p:nvPr/>
          </p:nvSpPr>
          <p:spPr bwMode="auto">
            <a:xfrm>
              <a:off x="5400675" y="1117601"/>
              <a:ext cx="192088" cy="174625"/>
            </a:xfrm>
            <a:custGeom>
              <a:avLst/>
              <a:gdLst>
                <a:gd name="T0" fmla="*/ 28 w 58"/>
                <a:gd name="T1" fmla="*/ 4 h 53"/>
                <a:gd name="T2" fmla="*/ 25 w 58"/>
                <a:gd name="T3" fmla="*/ 2 h 53"/>
                <a:gd name="T4" fmla="*/ 1 w 58"/>
                <a:gd name="T5" fmla="*/ 46 h 53"/>
                <a:gd name="T6" fmla="*/ 1 w 58"/>
                <a:gd name="T7" fmla="*/ 50 h 53"/>
                <a:gd name="T8" fmla="*/ 4 w 58"/>
                <a:gd name="T9" fmla="*/ 52 h 53"/>
                <a:gd name="T10" fmla="*/ 54 w 58"/>
                <a:gd name="T11" fmla="*/ 53 h 53"/>
                <a:gd name="T12" fmla="*/ 58 w 58"/>
                <a:gd name="T13" fmla="*/ 51 h 53"/>
                <a:gd name="T14" fmla="*/ 58 w 58"/>
                <a:gd name="T15" fmla="*/ 48 h 53"/>
                <a:gd name="T16" fmla="*/ 31 w 58"/>
                <a:gd name="T17" fmla="*/ 2 h 53"/>
                <a:gd name="T18" fmla="*/ 28 w 58"/>
                <a:gd name="T19" fmla="*/ 0 h 53"/>
                <a:gd name="T20" fmla="*/ 25 w 58"/>
                <a:gd name="T21" fmla="*/ 2 h 53"/>
                <a:gd name="T22" fmla="*/ 28 w 58"/>
                <a:gd name="T23" fmla="*/ 4 h 53"/>
                <a:gd name="T24" fmla="*/ 25 w 58"/>
                <a:gd name="T25" fmla="*/ 5 h 53"/>
                <a:gd name="T26" fmla="*/ 48 w 58"/>
                <a:gd name="T27" fmla="*/ 46 h 53"/>
                <a:gd name="T28" fmla="*/ 10 w 58"/>
                <a:gd name="T29" fmla="*/ 45 h 53"/>
                <a:gd name="T30" fmla="*/ 31 w 58"/>
                <a:gd name="T31" fmla="*/ 5 h 53"/>
                <a:gd name="T32" fmla="*/ 28 w 58"/>
                <a:gd name="T33" fmla="*/ 4 h 53"/>
                <a:gd name="T34" fmla="*/ 25 w 58"/>
                <a:gd name="T35" fmla="*/ 5 h 53"/>
                <a:gd name="T36" fmla="*/ 28 w 58"/>
                <a:gd name="T3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3">
                  <a:moveTo>
                    <a:pt x="28" y="4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1" y="51"/>
                    <a:pt x="2" y="52"/>
                    <a:pt x="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6" y="53"/>
                    <a:pt x="57" y="52"/>
                    <a:pt x="58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5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šļiḑe">
              <a:extLst>
                <a:ext uri="{FF2B5EF4-FFF2-40B4-BE49-F238E27FC236}">
                  <a16:creationId xmlns:a16="http://schemas.microsoft.com/office/drawing/2014/main" id="{0248E77F-15B4-48DD-AE64-818E78BDCAE2}"/>
                </a:ext>
              </a:extLst>
            </p:cNvPr>
            <p:cNvSpPr/>
            <p:nvPr/>
          </p:nvSpPr>
          <p:spPr bwMode="auto">
            <a:xfrm>
              <a:off x="3154362" y="4916488"/>
              <a:ext cx="715963" cy="26988"/>
            </a:xfrm>
            <a:custGeom>
              <a:avLst/>
              <a:gdLst>
                <a:gd name="T0" fmla="*/ 4 w 217"/>
                <a:gd name="T1" fmla="*/ 8 h 8"/>
                <a:gd name="T2" fmla="*/ 213 w 217"/>
                <a:gd name="T3" fmla="*/ 8 h 8"/>
                <a:gd name="T4" fmla="*/ 217 w 217"/>
                <a:gd name="T5" fmla="*/ 4 h 8"/>
                <a:gd name="T6" fmla="*/ 213 w 217"/>
                <a:gd name="T7" fmla="*/ 0 h 8"/>
                <a:gd name="T8" fmla="*/ 4 w 217"/>
                <a:gd name="T9" fmla="*/ 0 h 8"/>
                <a:gd name="T10" fmla="*/ 0 w 217"/>
                <a:gd name="T11" fmla="*/ 4 h 8"/>
                <a:gd name="T12" fmla="*/ 4 w 21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8">
                  <a:moveTo>
                    <a:pt x="4" y="8"/>
                  </a:moveTo>
                  <a:cubicBezTo>
                    <a:pt x="213" y="8"/>
                    <a:pt x="213" y="8"/>
                    <a:pt x="213" y="8"/>
                  </a:cubicBezTo>
                  <a:cubicBezTo>
                    <a:pt x="215" y="8"/>
                    <a:pt x="217" y="6"/>
                    <a:pt x="217" y="4"/>
                  </a:cubicBezTo>
                  <a:cubicBezTo>
                    <a:pt x="217" y="1"/>
                    <a:pt x="215" y="0"/>
                    <a:pt x="2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šļîďe">
              <a:extLst>
                <a:ext uri="{FF2B5EF4-FFF2-40B4-BE49-F238E27FC236}">
                  <a16:creationId xmlns:a16="http://schemas.microsoft.com/office/drawing/2014/main" id="{A92530DB-D7B7-4B62-86DF-5CDE9800ADC2}"/>
                </a:ext>
              </a:extLst>
            </p:cNvPr>
            <p:cNvSpPr/>
            <p:nvPr/>
          </p:nvSpPr>
          <p:spPr bwMode="auto">
            <a:xfrm>
              <a:off x="8156575" y="4916488"/>
              <a:ext cx="881063" cy="26988"/>
            </a:xfrm>
            <a:custGeom>
              <a:avLst/>
              <a:gdLst>
                <a:gd name="T0" fmla="*/ 4 w 267"/>
                <a:gd name="T1" fmla="*/ 8 h 8"/>
                <a:gd name="T2" fmla="*/ 263 w 267"/>
                <a:gd name="T3" fmla="*/ 8 h 8"/>
                <a:gd name="T4" fmla="*/ 267 w 267"/>
                <a:gd name="T5" fmla="*/ 4 h 8"/>
                <a:gd name="T6" fmla="*/ 263 w 267"/>
                <a:gd name="T7" fmla="*/ 0 h 8"/>
                <a:gd name="T8" fmla="*/ 4 w 267"/>
                <a:gd name="T9" fmla="*/ 0 h 8"/>
                <a:gd name="T10" fmla="*/ 0 w 267"/>
                <a:gd name="T11" fmla="*/ 4 h 8"/>
                <a:gd name="T12" fmla="*/ 4 w 26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8">
                  <a:moveTo>
                    <a:pt x="4" y="8"/>
                  </a:moveTo>
                  <a:cubicBezTo>
                    <a:pt x="263" y="8"/>
                    <a:pt x="263" y="8"/>
                    <a:pt x="263" y="8"/>
                  </a:cubicBezTo>
                  <a:cubicBezTo>
                    <a:pt x="266" y="8"/>
                    <a:pt x="267" y="6"/>
                    <a:pt x="267" y="4"/>
                  </a:cubicBezTo>
                  <a:cubicBezTo>
                    <a:pt x="267" y="1"/>
                    <a:pt x="266" y="0"/>
                    <a:pt x="2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矩形 1"/>
          <p:cNvSpPr/>
          <p:nvPr/>
        </p:nvSpPr>
        <p:spPr>
          <a:xfrm>
            <a:off x="1545125" y="4962008"/>
            <a:ext cx="60960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mode = </a:t>
            </a:r>
            <a:r>
              <a:rPr lang="en-US" altLang="zh-CN" dirty="0" err="1"/>
              <a:t>Context.MODE_PRIVATE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/>
              <a:t>openOrCreateDatabase</a:t>
            </a:r>
            <a:r>
              <a:rPr lang="en-US" altLang="zh-CN" dirty="0"/>
              <a:t>(</a:t>
            </a:r>
            <a:r>
              <a:rPr lang="en-US" altLang="zh-CN" dirty="0" err="1"/>
              <a:t>Database_name</a:t>
            </a:r>
            <a:r>
              <a:rPr lang="en-US" altLang="zh-CN" dirty="0"/>
              <a:t>, mode, null);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05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5.4.2 </a:t>
            </a:r>
            <a:r>
              <a:rPr lang="zh-CN" altLang="en-US" dirty="0"/>
              <a:t>数据库的管理和操作</a:t>
            </a:r>
            <a:endParaRPr lang="zh-CN" altLang="zh-CN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0ACF07-EE53-4902-A224-21B83DEEC9AB}"/>
              </a:ext>
            </a:extLst>
          </p:cNvPr>
          <p:cNvSpPr/>
          <p:nvPr/>
        </p:nvSpPr>
        <p:spPr bwMode="auto">
          <a:xfrm>
            <a:off x="0" y="6278052"/>
            <a:ext cx="1219200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7" name="内容占位符 17"/>
          <p:cNvSpPr txBox="1">
            <a:spLocks/>
          </p:cNvSpPr>
          <p:nvPr/>
        </p:nvSpPr>
        <p:spPr>
          <a:xfrm>
            <a:off x="982363" y="1086110"/>
            <a:ext cx="10812190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应用</a:t>
            </a:r>
            <a:r>
              <a:rPr lang="en-US" altLang="zh-CN" b="1" dirty="0"/>
              <a:t>Context</a:t>
            </a:r>
            <a:r>
              <a:rPr lang="zh-CN" altLang="en-US" b="1" dirty="0"/>
              <a:t>类的方法</a:t>
            </a:r>
            <a:r>
              <a:rPr lang="zh-CN" altLang="en-US" b="1" dirty="0">
                <a:solidFill>
                  <a:srgbClr val="3FA30C"/>
                </a:solidFill>
              </a:rPr>
              <a:t>删除</a:t>
            </a:r>
            <a:r>
              <a:rPr lang="zh-CN" altLang="en-US" b="1" dirty="0"/>
              <a:t>数据库</a:t>
            </a:r>
            <a:endParaRPr lang="en-US" dirty="0"/>
          </a:p>
        </p:txBody>
      </p:sp>
      <p:sp>
        <p:nvSpPr>
          <p:cNvPr id="108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109" name="内容占位符 17"/>
          <p:cNvSpPr txBox="1">
            <a:spLocks/>
          </p:cNvSpPr>
          <p:nvPr/>
        </p:nvSpPr>
        <p:spPr>
          <a:xfrm>
            <a:off x="1049835" y="1747314"/>
            <a:ext cx="10812190" cy="10207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当要删除一个指定的数据库文件时，需要应用</a:t>
            </a:r>
            <a:r>
              <a:rPr lang="en-US" altLang="zh-CN" dirty="0" err="1">
                <a:solidFill>
                  <a:srgbClr val="3FA30C"/>
                </a:solidFill>
              </a:rPr>
              <a:t>deleteDatabase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例如要删除名为</a:t>
            </a:r>
            <a:r>
              <a:rPr lang="en-US" altLang="zh-CN" dirty="0" err="1"/>
              <a:t>eBook.db</a:t>
            </a:r>
            <a:r>
              <a:rPr lang="zh-CN" altLang="en-US" dirty="0"/>
              <a:t>的数据库，则可以使用下列代码</a:t>
            </a:r>
            <a:r>
              <a:rPr lang="en-US" altLang="zh-CN" dirty="0"/>
              <a:t>: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589222" y="3419439"/>
            <a:ext cx="6215375" cy="45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MainActivity.this.deleteDatabase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eBook.db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</p:txBody>
      </p:sp>
      <p:sp>
        <p:nvSpPr>
          <p:cNvPr id="69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1133313" y="3144604"/>
            <a:ext cx="9721601" cy="103851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70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081273" y="3080261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03983" y="2505719"/>
            <a:ext cx="1938832" cy="4234433"/>
            <a:chOff x="9703983" y="2505719"/>
            <a:chExt cx="1938832" cy="4234433"/>
          </a:xfrm>
        </p:grpSpPr>
        <p:sp>
          <p:nvSpPr>
            <p:cNvPr id="154" name="íšľiḍê">
              <a:extLst>
                <a:ext uri="{FF2B5EF4-FFF2-40B4-BE49-F238E27FC236}">
                  <a16:creationId xmlns:a16="http://schemas.microsoft.com/office/drawing/2014/main" id="{25F628A8-EFAE-4B1F-A784-CE3DE80B2D5A}"/>
                </a:ext>
              </a:extLst>
            </p:cNvPr>
            <p:cNvSpPr/>
            <p:nvPr/>
          </p:nvSpPr>
          <p:spPr bwMode="auto">
            <a:xfrm>
              <a:off x="9703983" y="3618005"/>
              <a:ext cx="439102" cy="261524"/>
            </a:xfrm>
            <a:custGeom>
              <a:avLst/>
              <a:gdLst>
                <a:gd name="T0" fmla="*/ 131 w 131"/>
                <a:gd name="T1" fmla="*/ 49 h 78"/>
                <a:gd name="T2" fmla="*/ 59 w 131"/>
                <a:gd name="T3" fmla="*/ 11 h 78"/>
                <a:gd name="T4" fmla="*/ 59 w 131"/>
                <a:gd name="T5" fmla="*/ 11 h 78"/>
                <a:gd name="T6" fmla="*/ 53 w 131"/>
                <a:gd name="T7" fmla="*/ 5 h 78"/>
                <a:gd name="T8" fmla="*/ 37 w 131"/>
                <a:gd name="T9" fmla="*/ 3 h 78"/>
                <a:gd name="T10" fmla="*/ 28 w 131"/>
                <a:gd name="T11" fmla="*/ 7 h 78"/>
                <a:gd name="T12" fmla="*/ 17 w 131"/>
                <a:gd name="T13" fmla="*/ 7 h 78"/>
                <a:gd name="T14" fmla="*/ 0 w 131"/>
                <a:gd name="T15" fmla="*/ 8 h 78"/>
                <a:gd name="T16" fmla="*/ 40 w 131"/>
                <a:gd name="T17" fmla="*/ 34 h 78"/>
                <a:gd name="T18" fmla="*/ 48 w 131"/>
                <a:gd name="T19" fmla="*/ 36 h 78"/>
                <a:gd name="T20" fmla="*/ 121 w 131"/>
                <a:gd name="T21" fmla="*/ 78 h 78"/>
                <a:gd name="T22" fmla="*/ 131 w 131"/>
                <a:gd name="T23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78">
                  <a:moveTo>
                    <a:pt x="131" y="49"/>
                  </a:move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9" y="1"/>
                    <a:pt x="43" y="0"/>
                    <a:pt x="37" y="3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4" y="6"/>
                    <a:pt x="20" y="6"/>
                    <a:pt x="17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2" y="36"/>
                    <a:pt x="45" y="36"/>
                    <a:pt x="48" y="36"/>
                  </a:cubicBezTo>
                  <a:cubicBezTo>
                    <a:pt x="121" y="78"/>
                    <a:pt x="121" y="78"/>
                    <a:pt x="121" y="78"/>
                  </a:cubicBezTo>
                  <a:lnTo>
                    <a:pt x="131" y="49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š1îḑe">
              <a:extLst>
                <a:ext uri="{FF2B5EF4-FFF2-40B4-BE49-F238E27FC236}">
                  <a16:creationId xmlns:a16="http://schemas.microsoft.com/office/drawing/2014/main" id="{AF054A77-33E0-4B76-B52E-075307D050AD}"/>
                </a:ext>
              </a:extLst>
            </p:cNvPr>
            <p:cNvSpPr/>
            <p:nvPr/>
          </p:nvSpPr>
          <p:spPr bwMode="auto">
            <a:xfrm>
              <a:off x="9962279" y="3574417"/>
              <a:ext cx="970223" cy="513362"/>
            </a:xfrm>
            <a:custGeom>
              <a:avLst/>
              <a:gdLst>
                <a:gd name="T0" fmla="*/ 278 w 289"/>
                <a:gd name="T1" fmla="*/ 14 h 153"/>
                <a:gd name="T2" fmla="*/ 235 w 289"/>
                <a:gd name="T3" fmla="*/ 11 h 153"/>
                <a:gd name="T4" fmla="*/ 149 w 289"/>
                <a:gd name="T5" fmla="*/ 85 h 153"/>
                <a:gd name="T6" fmla="*/ 21 w 289"/>
                <a:gd name="T7" fmla="*/ 32 h 153"/>
                <a:gd name="T8" fmla="*/ 0 w 289"/>
                <a:gd name="T9" fmla="*/ 68 h 153"/>
                <a:gd name="T10" fmla="*/ 141 w 289"/>
                <a:gd name="T11" fmla="*/ 147 h 153"/>
                <a:gd name="T12" fmla="*/ 173 w 289"/>
                <a:gd name="T13" fmla="*/ 144 h 153"/>
                <a:gd name="T14" fmla="*/ 175 w 289"/>
                <a:gd name="T15" fmla="*/ 143 h 153"/>
                <a:gd name="T16" fmla="*/ 275 w 289"/>
                <a:gd name="T17" fmla="*/ 57 h 153"/>
                <a:gd name="T18" fmla="*/ 278 w 289"/>
                <a:gd name="T19" fmla="*/ 1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153">
                  <a:moveTo>
                    <a:pt x="278" y="14"/>
                  </a:moveTo>
                  <a:cubicBezTo>
                    <a:pt x="267" y="1"/>
                    <a:pt x="248" y="0"/>
                    <a:pt x="235" y="11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51" y="153"/>
                    <a:pt x="164" y="152"/>
                    <a:pt x="173" y="144"/>
                  </a:cubicBezTo>
                  <a:cubicBezTo>
                    <a:pt x="175" y="143"/>
                    <a:pt x="175" y="143"/>
                    <a:pt x="175" y="143"/>
                  </a:cubicBezTo>
                  <a:cubicBezTo>
                    <a:pt x="275" y="57"/>
                    <a:pt x="275" y="57"/>
                    <a:pt x="275" y="57"/>
                  </a:cubicBezTo>
                  <a:cubicBezTo>
                    <a:pt x="288" y="46"/>
                    <a:pt x="289" y="27"/>
                    <a:pt x="278" y="14"/>
                  </a:cubicBez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sḻïdè">
              <a:extLst>
                <a:ext uri="{FF2B5EF4-FFF2-40B4-BE49-F238E27FC236}">
                  <a16:creationId xmlns:a16="http://schemas.microsoft.com/office/drawing/2014/main" id="{E998EE99-519A-4CEA-B496-2765EE52793F}"/>
                </a:ext>
              </a:extLst>
            </p:cNvPr>
            <p:cNvSpPr/>
            <p:nvPr/>
          </p:nvSpPr>
          <p:spPr bwMode="auto">
            <a:xfrm>
              <a:off x="9909006" y="3658363"/>
              <a:ext cx="124305" cy="145291"/>
            </a:xfrm>
            <a:custGeom>
              <a:avLst/>
              <a:gdLst>
                <a:gd name="T0" fmla="*/ 77 w 77"/>
                <a:gd name="T1" fmla="*/ 15 h 90"/>
                <a:gd name="T2" fmla="*/ 41 w 77"/>
                <a:gd name="T3" fmla="*/ 0 h 90"/>
                <a:gd name="T4" fmla="*/ 0 w 77"/>
                <a:gd name="T5" fmla="*/ 71 h 90"/>
                <a:gd name="T6" fmla="*/ 33 w 77"/>
                <a:gd name="T7" fmla="*/ 90 h 90"/>
                <a:gd name="T8" fmla="*/ 77 w 77"/>
                <a:gd name="T9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0">
                  <a:moveTo>
                    <a:pt x="77" y="15"/>
                  </a:moveTo>
                  <a:lnTo>
                    <a:pt x="41" y="0"/>
                  </a:lnTo>
                  <a:lnTo>
                    <a:pt x="0" y="71"/>
                  </a:lnTo>
                  <a:lnTo>
                    <a:pt x="33" y="90"/>
                  </a:lnTo>
                  <a:lnTo>
                    <a:pt x="77" y="1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ṩlïḋê">
              <a:extLst>
                <a:ext uri="{FF2B5EF4-FFF2-40B4-BE49-F238E27FC236}">
                  <a16:creationId xmlns:a16="http://schemas.microsoft.com/office/drawing/2014/main" id="{0C03D21F-6D80-43A8-87F6-915845D4891B}"/>
                </a:ext>
              </a:extLst>
            </p:cNvPr>
            <p:cNvSpPr/>
            <p:nvPr/>
          </p:nvSpPr>
          <p:spPr bwMode="auto">
            <a:xfrm>
              <a:off x="10590261" y="2901235"/>
              <a:ext cx="513362" cy="516591"/>
            </a:xfrm>
            <a:prstGeom prst="ellipse">
              <a:avLst/>
            </a:pr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şlïďê">
              <a:extLst>
                <a:ext uri="{FF2B5EF4-FFF2-40B4-BE49-F238E27FC236}">
                  <a16:creationId xmlns:a16="http://schemas.microsoft.com/office/drawing/2014/main" id="{1ED61A7B-0968-40CE-A2F2-D4A8B6CD4EDB}"/>
                </a:ext>
              </a:extLst>
            </p:cNvPr>
            <p:cNvSpPr/>
            <p:nvPr/>
          </p:nvSpPr>
          <p:spPr bwMode="auto">
            <a:xfrm>
              <a:off x="11166582" y="5865176"/>
              <a:ext cx="308341" cy="287354"/>
            </a:xfrm>
            <a:custGeom>
              <a:avLst/>
              <a:gdLst>
                <a:gd name="T0" fmla="*/ 75 w 92"/>
                <a:gd name="T1" fmla="*/ 86 h 86"/>
                <a:gd name="T2" fmla="*/ 0 w 92"/>
                <a:gd name="T3" fmla="*/ 35 h 86"/>
                <a:gd name="T4" fmla="*/ 24 w 92"/>
                <a:gd name="T5" fmla="*/ 0 h 86"/>
                <a:gd name="T6" fmla="*/ 92 w 92"/>
                <a:gd name="T7" fmla="*/ 61 h 86"/>
                <a:gd name="T8" fmla="*/ 75 w 92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6">
                  <a:moveTo>
                    <a:pt x="75" y="86"/>
                  </a:moveTo>
                  <a:cubicBezTo>
                    <a:pt x="74" y="85"/>
                    <a:pt x="0" y="35"/>
                    <a:pt x="0" y="3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92" y="61"/>
                    <a:pt x="92" y="61"/>
                    <a:pt x="92" y="61"/>
                  </a:cubicBezTo>
                  <a:lnTo>
                    <a:pt x="75" y="86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ŝ1iḓè">
              <a:extLst>
                <a:ext uri="{FF2B5EF4-FFF2-40B4-BE49-F238E27FC236}">
                  <a16:creationId xmlns:a16="http://schemas.microsoft.com/office/drawing/2014/main" id="{7C5D6E8B-F36B-491C-A2AF-2EED922C7943}"/>
                </a:ext>
              </a:extLst>
            </p:cNvPr>
            <p:cNvSpPr/>
            <p:nvPr/>
          </p:nvSpPr>
          <p:spPr bwMode="auto">
            <a:xfrm>
              <a:off x="11347389" y="6033068"/>
              <a:ext cx="261524" cy="461703"/>
            </a:xfrm>
            <a:custGeom>
              <a:avLst/>
              <a:gdLst>
                <a:gd name="T0" fmla="*/ 10 w 78"/>
                <a:gd name="T1" fmla="*/ 36 h 138"/>
                <a:gd name="T2" fmla="*/ 16 w 78"/>
                <a:gd name="T3" fmla="*/ 79 h 138"/>
                <a:gd name="T4" fmla="*/ 16 w 78"/>
                <a:gd name="T5" fmla="*/ 87 h 138"/>
                <a:gd name="T6" fmla="*/ 0 w 78"/>
                <a:gd name="T7" fmla="*/ 138 h 138"/>
                <a:gd name="T8" fmla="*/ 78 w 78"/>
                <a:gd name="T9" fmla="*/ 27 h 138"/>
                <a:gd name="T10" fmla="*/ 57 w 78"/>
                <a:gd name="T11" fmla="*/ 17 h 138"/>
                <a:gd name="T12" fmla="*/ 37 w 78"/>
                <a:gd name="T13" fmla="*/ 1 h 138"/>
                <a:gd name="T14" fmla="*/ 32 w 78"/>
                <a:gd name="T15" fmla="*/ 2 h 138"/>
                <a:gd name="T16" fmla="*/ 10 w 78"/>
                <a:gd name="T17" fmla="*/ 3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38">
                  <a:moveTo>
                    <a:pt x="10" y="36"/>
                  </a:moveTo>
                  <a:cubicBezTo>
                    <a:pt x="16" y="79"/>
                    <a:pt x="16" y="79"/>
                    <a:pt x="16" y="79"/>
                  </a:cubicBezTo>
                  <a:cubicBezTo>
                    <a:pt x="16" y="82"/>
                    <a:pt x="16" y="84"/>
                    <a:pt x="16" y="8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0"/>
                    <a:pt x="33" y="0"/>
                    <a:pt x="32" y="2"/>
                  </a:cubicBezTo>
                  <a:lnTo>
                    <a:pt x="10" y="36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ṣļîḋé">
              <a:extLst>
                <a:ext uri="{FF2B5EF4-FFF2-40B4-BE49-F238E27FC236}">
                  <a16:creationId xmlns:a16="http://schemas.microsoft.com/office/drawing/2014/main" id="{6E849766-2D59-476C-92EC-7DD68FB9381D}"/>
                </a:ext>
              </a:extLst>
            </p:cNvPr>
            <p:cNvSpPr/>
            <p:nvPr/>
          </p:nvSpPr>
          <p:spPr bwMode="auto">
            <a:xfrm>
              <a:off x="11347389" y="6112170"/>
              <a:ext cx="295426" cy="403587"/>
            </a:xfrm>
            <a:custGeom>
              <a:avLst/>
              <a:gdLst>
                <a:gd name="T0" fmla="*/ 0 w 88"/>
                <a:gd name="T1" fmla="*/ 114 h 120"/>
                <a:gd name="T2" fmla="*/ 6 w 88"/>
                <a:gd name="T3" fmla="*/ 118 h 120"/>
                <a:gd name="T4" fmla="*/ 14 w 88"/>
                <a:gd name="T5" fmla="*/ 117 h 120"/>
                <a:gd name="T6" fmla="*/ 86 w 88"/>
                <a:gd name="T7" fmla="*/ 14 h 120"/>
                <a:gd name="T8" fmla="*/ 85 w 88"/>
                <a:gd name="T9" fmla="*/ 5 h 120"/>
                <a:gd name="T10" fmla="*/ 79 w 88"/>
                <a:gd name="T11" fmla="*/ 0 h 120"/>
                <a:gd name="T12" fmla="*/ 0 w 88"/>
                <a:gd name="T13" fmla="*/ 11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0" y="114"/>
                  </a:moveTo>
                  <a:cubicBezTo>
                    <a:pt x="6" y="118"/>
                    <a:pt x="6" y="118"/>
                    <a:pt x="6" y="118"/>
                  </a:cubicBezTo>
                  <a:cubicBezTo>
                    <a:pt x="8" y="120"/>
                    <a:pt x="12" y="120"/>
                    <a:pt x="14" y="117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8" y="11"/>
                    <a:pt x="87" y="7"/>
                    <a:pt x="85" y="5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šľîḋè">
              <a:extLst>
                <a:ext uri="{FF2B5EF4-FFF2-40B4-BE49-F238E27FC236}">
                  <a16:creationId xmlns:a16="http://schemas.microsoft.com/office/drawing/2014/main" id="{79C7205D-9704-43CD-B5D7-FF497E476DBF}"/>
                </a:ext>
              </a:extLst>
            </p:cNvPr>
            <p:cNvSpPr/>
            <p:nvPr/>
          </p:nvSpPr>
          <p:spPr bwMode="auto">
            <a:xfrm>
              <a:off x="10948646" y="6236476"/>
              <a:ext cx="137220" cy="311570"/>
            </a:xfrm>
            <a:custGeom>
              <a:avLst/>
              <a:gdLst>
                <a:gd name="T0" fmla="*/ 3 w 41"/>
                <a:gd name="T1" fmla="*/ 93 h 93"/>
                <a:gd name="T2" fmla="*/ 0 w 41"/>
                <a:gd name="T3" fmla="*/ 0 h 93"/>
                <a:gd name="T4" fmla="*/ 41 w 41"/>
                <a:gd name="T5" fmla="*/ 0 h 93"/>
                <a:gd name="T6" fmla="*/ 33 w 41"/>
                <a:gd name="T7" fmla="*/ 93 h 93"/>
                <a:gd name="T8" fmla="*/ 3 w 41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93">
                  <a:moveTo>
                    <a:pt x="3" y="93"/>
                  </a:moveTo>
                  <a:cubicBezTo>
                    <a:pt x="3" y="92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93"/>
                    <a:pt x="33" y="93"/>
                    <a:pt x="33" y="93"/>
                  </a:cubicBezTo>
                  <a:lnTo>
                    <a:pt x="3" y="93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ṧlîdê">
              <a:extLst>
                <a:ext uri="{FF2B5EF4-FFF2-40B4-BE49-F238E27FC236}">
                  <a16:creationId xmlns:a16="http://schemas.microsoft.com/office/drawing/2014/main" id="{EFFCEF8B-0B85-4A36-BF2E-809896072170}"/>
                </a:ext>
              </a:extLst>
            </p:cNvPr>
            <p:cNvSpPr/>
            <p:nvPr/>
          </p:nvSpPr>
          <p:spPr bwMode="auto">
            <a:xfrm>
              <a:off x="10662906" y="3501772"/>
              <a:ext cx="510134" cy="991209"/>
            </a:xfrm>
            <a:custGeom>
              <a:avLst/>
              <a:gdLst>
                <a:gd name="T0" fmla="*/ 65 w 152"/>
                <a:gd name="T1" fmla="*/ 0 h 296"/>
                <a:gd name="T2" fmla="*/ 48 w 152"/>
                <a:gd name="T3" fmla="*/ 8 h 296"/>
                <a:gd name="T4" fmla="*/ 2 w 152"/>
                <a:gd name="T5" fmla="*/ 63 h 296"/>
                <a:gd name="T6" fmla="*/ 9 w 152"/>
                <a:gd name="T7" fmla="*/ 296 h 296"/>
                <a:gd name="T8" fmla="*/ 152 w 152"/>
                <a:gd name="T9" fmla="*/ 296 h 296"/>
                <a:gd name="T10" fmla="*/ 152 w 152"/>
                <a:gd name="T11" fmla="*/ 73 h 296"/>
                <a:gd name="T12" fmla="*/ 131 w 152"/>
                <a:gd name="T13" fmla="*/ 19 h 296"/>
                <a:gd name="T14" fmla="*/ 65 w 152"/>
                <a:gd name="T1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296">
                  <a:moveTo>
                    <a:pt x="65" y="0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19" y="21"/>
                    <a:pt x="0" y="43"/>
                    <a:pt x="2" y="63"/>
                  </a:cubicBezTo>
                  <a:cubicBezTo>
                    <a:pt x="9" y="296"/>
                    <a:pt x="9" y="296"/>
                    <a:pt x="9" y="296"/>
                  </a:cubicBezTo>
                  <a:cubicBezTo>
                    <a:pt x="152" y="296"/>
                    <a:pt x="152" y="296"/>
                    <a:pt x="152" y="29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45"/>
                    <a:pt x="152" y="26"/>
                    <a:pt x="131" y="19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ṣḷîďè">
              <a:extLst>
                <a:ext uri="{FF2B5EF4-FFF2-40B4-BE49-F238E27FC236}">
                  <a16:creationId xmlns:a16="http://schemas.microsoft.com/office/drawing/2014/main" id="{7992B8C2-6B4E-4E48-98B6-C8FE3C7F870E}"/>
                </a:ext>
              </a:extLst>
            </p:cNvPr>
            <p:cNvSpPr/>
            <p:nvPr/>
          </p:nvSpPr>
          <p:spPr bwMode="auto">
            <a:xfrm>
              <a:off x="10814654" y="3290292"/>
              <a:ext cx="158206" cy="308341"/>
            </a:xfrm>
            <a:custGeom>
              <a:avLst/>
              <a:gdLst>
                <a:gd name="T0" fmla="*/ 0 w 47"/>
                <a:gd name="T1" fmla="*/ 92 h 92"/>
                <a:gd name="T2" fmla="*/ 23 w 47"/>
                <a:gd name="T3" fmla="*/ 92 h 92"/>
                <a:gd name="T4" fmla="*/ 47 w 47"/>
                <a:gd name="T5" fmla="*/ 69 h 92"/>
                <a:gd name="T6" fmla="*/ 47 w 47"/>
                <a:gd name="T7" fmla="*/ 1 h 92"/>
                <a:gd name="T8" fmla="*/ 46 w 47"/>
                <a:gd name="T9" fmla="*/ 0 h 92"/>
                <a:gd name="T10" fmla="*/ 2 w 47"/>
                <a:gd name="T11" fmla="*/ 0 h 92"/>
                <a:gd name="T12" fmla="*/ 0 w 47"/>
                <a:gd name="T13" fmla="*/ 1 h 92"/>
                <a:gd name="T14" fmla="*/ 0 w 47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92">
                  <a:moveTo>
                    <a:pt x="0" y="92"/>
                  </a:moveTo>
                  <a:cubicBezTo>
                    <a:pt x="23" y="92"/>
                    <a:pt x="23" y="92"/>
                    <a:pt x="23" y="92"/>
                  </a:cubicBezTo>
                  <a:cubicBezTo>
                    <a:pt x="36" y="92"/>
                    <a:pt x="47" y="82"/>
                    <a:pt x="47" y="69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6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92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ṧḻiḋê">
              <a:extLst>
                <a:ext uri="{FF2B5EF4-FFF2-40B4-BE49-F238E27FC236}">
                  <a16:creationId xmlns:a16="http://schemas.microsoft.com/office/drawing/2014/main" id="{308112B0-4D9D-4494-9B8C-8FCADA323086}"/>
                </a:ext>
              </a:extLst>
            </p:cNvPr>
            <p:cNvSpPr/>
            <p:nvPr/>
          </p:nvSpPr>
          <p:spPr bwMode="auto">
            <a:xfrm>
              <a:off x="10475641" y="4492981"/>
              <a:ext cx="874976" cy="1586904"/>
            </a:xfrm>
            <a:custGeom>
              <a:avLst/>
              <a:gdLst>
                <a:gd name="T0" fmla="*/ 61 w 261"/>
                <a:gd name="T1" fmla="*/ 0 h 473"/>
                <a:gd name="T2" fmla="*/ 5 w 261"/>
                <a:gd name="T3" fmla="*/ 265 h 473"/>
                <a:gd name="T4" fmla="*/ 23 w 261"/>
                <a:gd name="T5" fmla="*/ 313 h 473"/>
                <a:gd name="T6" fmla="*/ 232 w 261"/>
                <a:gd name="T7" fmla="*/ 473 h 473"/>
                <a:gd name="T8" fmla="*/ 261 w 261"/>
                <a:gd name="T9" fmla="*/ 426 h 473"/>
                <a:gd name="T10" fmla="*/ 89 w 261"/>
                <a:gd name="T11" fmla="*/ 267 h 473"/>
                <a:gd name="T12" fmla="*/ 208 w 261"/>
                <a:gd name="T13" fmla="*/ 0 h 473"/>
                <a:gd name="T14" fmla="*/ 61 w 261"/>
                <a:gd name="T15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473">
                  <a:moveTo>
                    <a:pt x="61" y="0"/>
                  </a:moveTo>
                  <a:cubicBezTo>
                    <a:pt x="5" y="265"/>
                    <a:pt x="5" y="265"/>
                    <a:pt x="5" y="265"/>
                  </a:cubicBezTo>
                  <a:cubicBezTo>
                    <a:pt x="0" y="283"/>
                    <a:pt x="8" y="303"/>
                    <a:pt x="23" y="313"/>
                  </a:cubicBezTo>
                  <a:cubicBezTo>
                    <a:pt x="232" y="473"/>
                    <a:pt x="232" y="473"/>
                    <a:pt x="232" y="473"/>
                  </a:cubicBezTo>
                  <a:cubicBezTo>
                    <a:pt x="261" y="426"/>
                    <a:pt x="261" y="426"/>
                    <a:pt x="261" y="42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sľîḓè">
              <a:extLst>
                <a:ext uri="{FF2B5EF4-FFF2-40B4-BE49-F238E27FC236}">
                  <a16:creationId xmlns:a16="http://schemas.microsoft.com/office/drawing/2014/main" id="{06D10366-833D-43D1-9C09-18DF4A78C9A6}"/>
                </a:ext>
              </a:extLst>
            </p:cNvPr>
            <p:cNvSpPr/>
            <p:nvPr/>
          </p:nvSpPr>
          <p:spPr bwMode="auto">
            <a:xfrm>
              <a:off x="11187569" y="5858718"/>
              <a:ext cx="224395" cy="274439"/>
            </a:xfrm>
            <a:custGeom>
              <a:avLst/>
              <a:gdLst>
                <a:gd name="T0" fmla="*/ 139 w 139"/>
                <a:gd name="T1" fmla="*/ 41 h 170"/>
                <a:gd name="T2" fmla="*/ 58 w 139"/>
                <a:gd name="T3" fmla="*/ 170 h 170"/>
                <a:gd name="T4" fmla="*/ 0 w 139"/>
                <a:gd name="T5" fmla="*/ 126 h 170"/>
                <a:gd name="T6" fmla="*/ 81 w 139"/>
                <a:gd name="T7" fmla="*/ 0 h 170"/>
                <a:gd name="T8" fmla="*/ 139 w 139"/>
                <a:gd name="T9" fmla="*/ 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70">
                  <a:moveTo>
                    <a:pt x="139" y="41"/>
                  </a:moveTo>
                  <a:lnTo>
                    <a:pt x="58" y="170"/>
                  </a:lnTo>
                  <a:lnTo>
                    <a:pt x="0" y="126"/>
                  </a:lnTo>
                  <a:lnTo>
                    <a:pt x="81" y="0"/>
                  </a:lnTo>
                  <a:lnTo>
                    <a:pt x="139" y="41"/>
                  </a:lnTo>
                  <a:close/>
                </a:path>
              </a:pathLst>
            </a:cu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$lîdè">
              <a:extLst>
                <a:ext uri="{FF2B5EF4-FFF2-40B4-BE49-F238E27FC236}">
                  <a16:creationId xmlns:a16="http://schemas.microsoft.com/office/drawing/2014/main" id="{9D794D91-CF21-48AA-B07C-218AB04E8C14}"/>
                </a:ext>
              </a:extLst>
            </p:cNvPr>
            <p:cNvSpPr/>
            <p:nvPr/>
          </p:nvSpPr>
          <p:spPr bwMode="auto">
            <a:xfrm>
              <a:off x="10656448" y="6512529"/>
              <a:ext cx="439102" cy="180807"/>
            </a:xfrm>
            <a:custGeom>
              <a:avLst/>
              <a:gdLst>
                <a:gd name="T0" fmla="*/ 84 w 131"/>
                <a:gd name="T1" fmla="*/ 2 h 54"/>
                <a:gd name="T2" fmla="*/ 54 w 131"/>
                <a:gd name="T3" fmla="*/ 32 h 54"/>
                <a:gd name="T4" fmla="*/ 48 w 131"/>
                <a:gd name="T5" fmla="*/ 36 h 54"/>
                <a:gd name="T6" fmla="*/ 0 w 131"/>
                <a:gd name="T7" fmla="*/ 54 h 54"/>
                <a:gd name="T8" fmla="*/ 131 w 131"/>
                <a:gd name="T9" fmla="*/ 54 h 54"/>
                <a:gd name="T10" fmla="*/ 126 w 131"/>
                <a:gd name="T11" fmla="*/ 30 h 54"/>
                <a:gd name="T12" fmla="*/ 126 w 131"/>
                <a:gd name="T13" fmla="*/ 4 h 54"/>
                <a:gd name="T14" fmla="*/ 123 w 131"/>
                <a:gd name="T15" fmla="*/ 0 h 54"/>
                <a:gd name="T16" fmla="*/ 84 w 131"/>
                <a:gd name="T17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54">
                  <a:moveTo>
                    <a:pt x="84" y="2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2" y="34"/>
                    <a:pt x="50" y="35"/>
                    <a:pt x="48" y="3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2"/>
                    <a:pt x="125" y="0"/>
                    <a:pt x="123" y="0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ṥḷïďe">
              <a:extLst>
                <a:ext uri="{FF2B5EF4-FFF2-40B4-BE49-F238E27FC236}">
                  <a16:creationId xmlns:a16="http://schemas.microsoft.com/office/drawing/2014/main" id="{AFE70471-558F-42C4-924D-2A28D2186604}"/>
                </a:ext>
              </a:extLst>
            </p:cNvPr>
            <p:cNvSpPr/>
            <p:nvPr/>
          </p:nvSpPr>
          <p:spPr bwMode="auto">
            <a:xfrm>
              <a:off x="10656448" y="6693335"/>
              <a:ext cx="450403" cy="46817"/>
            </a:xfrm>
            <a:custGeom>
              <a:avLst/>
              <a:gdLst>
                <a:gd name="T0" fmla="*/ 0 w 134"/>
                <a:gd name="T1" fmla="*/ 0 h 14"/>
                <a:gd name="T2" fmla="*/ 0 w 134"/>
                <a:gd name="T3" fmla="*/ 7 h 14"/>
                <a:gd name="T4" fmla="*/ 6 w 134"/>
                <a:gd name="T5" fmla="*/ 14 h 14"/>
                <a:gd name="T6" fmla="*/ 128 w 134"/>
                <a:gd name="T7" fmla="*/ 14 h 14"/>
                <a:gd name="T8" fmla="*/ 134 w 134"/>
                <a:gd name="T9" fmla="*/ 7 h 14"/>
                <a:gd name="T10" fmla="*/ 134 w 134"/>
                <a:gd name="T11" fmla="*/ 0 h 14"/>
                <a:gd name="T12" fmla="*/ 0 w 13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4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31" y="14"/>
                    <a:pt x="134" y="11"/>
                    <a:pt x="134" y="7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ŝḷíḓê">
              <a:extLst>
                <a:ext uri="{FF2B5EF4-FFF2-40B4-BE49-F238E27FC236}">
                  <a16:creationId xmlns:a16="http://schemas.microsoft.com/office/drawing/2014/main" id="{8B0DDA4C-6DC9-46F0-9254-5E830B0C3B4F}"/>
                </a:ext>
              </a:extLst>
            </p:cNvPr>
            <p:cNvSpPr/>
            <p:nvPr/>
          </p:nvSpPr>
          <p:spPr bwMode="auto">
            <a:xfrm>
              <a:off x="10790440" y="3464641"/>
              <a:ext cx="251838" cy="167892"/>
            </a:xfrm>
            <a:custGeom>
              <a:avLst/>
              <a:gdLst>
                <a:gd name="T0" fmla="*/ 55 w 75"/>
                <a:gd name="T1" fmla="*/ 3 h 50"/>
                <a:gd name="T2" fmla="*/ 0 w 75"/>
                <a:gd name="T3" fmla="*/ 44 h 50"/>
                <a:gd name="T4" fmla="*/ 42 w 75"/>
                <a:gd name="T5" fmla="*/ 50 h 50"/>
                <a:gd name="T6" fmla="*/ 75 w 75"/>
                <a:gd name="T7" fmla="*/ 25 h 50"/>
                <a:gd name="T8" fmla="*/ 65 w 75"/>
                <a:gd name="T9" fmla="*/ 5 h 50"/>
                <a:gd name="T10" fmla="*/ 55 w 75"/>
                <a:gd name="T11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50">
                  <a:moveTo>
                    <a:pt x="55" y="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3" y="1"/>
                    <a:pt x="58" y="0"/>
                    <a:pt x="55" y="3"/>
                  </a:cubicBezTo>
                  <a:close/>
                </a:path>
              </a:pathLst>
            </a:custGeom>
            <a:solidFill>
              <a:srgbClr val="713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ṧľïdé">
              <a:extLst>
                <a:ext uri="{FF2B5EF4-FFF2-40B4-BE49-F238E27FC236}">
                  <a16:creationId xmlns:a16="http://schemas.microsoft.com/office/drawing/2014/main" id="{B6468E58-C937-4CAD-B257-1D96E1694F72}"/>
                </a:ext>
              </a:extLst>
            </p:cNvPr>
            <p:cNvSpPr/>
            <p:nvPr/>
          </p:nvSpPr>
          <p:spPr bwMode="auto">
            <a:xfrm>
              <a:off x="10814654" y="3299978"/>
              <a:ext cx="158206" cy="214709"/>
            </a:xfrm>
            <a:custGeom>
              <a:avLst/>
              <a:gdLst>
                <a:gd name="T0" fmla="*/ 0 w 47"/>
                <a:gd name="T1" fmla="*/ 60 h 64"/>
                <a:gd name="T2" fmla="*/ 47 w 47"/>
                <a:gd name="T3" fmla="*/ 0 h 64"/>
                <a:gd name="T4" fmla="*/ 0 w 47"/>
                <a:gd name="T5" fmla="*/ 31 h 64"/>
                <a:gd name="T6" fmla="*/ 0 w 47"/>
                <a:gd name="T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4">
                  <a:moveTo>
                    <a:pt x="0" y="60"/>
                  </a:moveTo>
                  <a:cubicBezTo>
                    <a:pt x="0" y="61"/>
                    <a:pt x="35" y="64"/>
                    <a:pt x="47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27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s1îďè">
              <a:extLst>
                <a:ext uri="{FF2B5EF4-FFF2-40B4-BE49-F238E27FC236}">
                  <a16:creationId xmlns:a16="http://schemas.microsoft.com/office/drawing/2014/main" id="{6C54C136-1D0B-463D-8F1A-EA7025FCCE6F}"/>
                </a:ext>
              </a:extLst>
            </p:cNvPr>
            <p:cNvSpPr/>
            <p:nvPr/>
          </p:nvSpPr>
          <p:spPr bwMode="auto">
            <a:xfrm>
              <a:off x="10945417" y="2689755"/>
              <a:ext cx="419730" cy="422959"/>
            </a:xfrm>
            <a:custGeom>
              <a:avLst/>
              <a:gdLst>
                <a:gd name="T0" fmla="*/ 123 w 125"/>
                <a:gd name="T1" fmla="*/ 67 h 126"/>
                <a:gd name="T2" fmla="*/ 58 w 125"/>
                <a:gd name="T3" fmla="*/ 124 h 126"/>
                <a:gd name="T4" fmla="*/ 2 w 125"/>
                <a:gd name="T5" fmla="*/ 59 h 126"/>
                <a:gd name="T6" fmla="*/ 66 w 125"/>
                <a:gd name="T7" fmla="*/ 3 h 126"/>
                <a:gd name="T8" fmla="*/ 123 w 125"/>
                <a:gd name="T9" fmla="*/ 6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6">
                  <a:moveTo>
                    <a:pt x="123" y="67"/>
                  </a:moveTo>
                  <a:cubicBezTo>
                    <a:pt x="121" y="101"/>
                    <a:pt x="92" y="126"/>
                    <a:pt x="58" y="124"/>
                  </a:cubicBezTo>
                  <a:cubicBezTo>
                    <a:pt x="25" y="122"/>
                    <a:pt x="0" y="93"/>
                    <a:pt x="2" y="59"/>
                  </a:cubicBezTo>
                  <a:cubicBezTo>
                    <a:pt x="4" y="26"/>
                    <a:pt x="33" y="0"/>
                    <a:pt x="66" y="3"/>
                  </a:cubicBezTo>
                  <a:cubicBezTo>
                    <a:pt x="100" y="5"/>
                    <a:pt x="125" y="34"/>
                    <a:pt x="123" y="67"/>
                  </a:cubicBezTo>
                  <a:close/>
                </a:path>
              </a:pathLst>
            </a:cu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šlïḑè">
              <a:extLst>
                <a:ext uri="{FF2B5EF4-FFF2-40B4-BE49-F238E27FC236}">
                  <a16:creationId xmlns:a16="http://schemas.microsoft.com/office/drawing/2014/main" id="{0D19AF79-B74C-4485-9D51-9671B7AF6C28}"/>
                </a:ext>
              </a:extLst>
            </p:cNvPr>
            <p:cNvSpPr/>
            <p:nvPr/>
          </p:nvSpPr>
          <p:spPr bwMode="auto">
            <a:xfrm>
              <a:off x="10630619" y="3098185"/>
              <a:ext cx="342242" cy="360000"/>
            </a:xfrm>
            <a:custGeom>
              <a:avLst/>
              <a:gdLst>
                <a:gd name="T0" fmla="*/ 52 w 102"/>
                <a:gd name="T1" fmla="*/ 107 h 107"/>
                <a:gd name="T2" fmla="*/ 50 w 102"/>
                <a:gd name="T3" fmla="*/ 107 h 107"/>
                <a:gd name="T4" fmla="*/ 0 w 102"/>
                <a:gd name="T5" fmla="*/ 56 h 107"/>
                <a:gd name="T6" fmla="*/ 0 w 102"/>
                <a:gd name="T7" fmla="*/ 0 h 107"/>
                <a:gd name="T8" fmla="*/ 102 w 102"/>
                <a:gd name="T9" fmla="*/ 0 h 107"/>
                <a:gd name="T10" fmla="*/ 102 w 102"/>
                <a:gd name="T11" fmla="*/ 56 h 107"/>
                <a:gd name="T12" fmla="*/ 52 w 102"/>
                <a:gd name="T1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07">
                  <a:moveTo>
                    <a:pt x="52" y="107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22" y="107"/>
                    <a:pt x="0" y="84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2" y="84"/>
                    <a:pt x="79" y="107"/>
                    <a:pt x="52" y="107"/>
                  </a:cubicBez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ṩḻíḍê">
              <a:extLst>
                <a:ext uri="{FF2B5EF4-FFF2-40B4-BE49-F238E27FC236}">
                  <a16:creationId xmlns:a16="http://schemas.microsoft.com/office/drawing/2014/main" id="{1B49A7A4-0796-4EE1-99F6-E2A2E77BAFB6}"/>
                </a:ext>
              </a:extLst>
            </p:cNvPr>
            <p:cNvSpPr/>
            <p:nvPr/>
          </p:nvSpPr>
          <p:spPr bwMode="auto">
            <a:xfrm>
              <a:off x="10929274" y="3196660"/>
              <a:ext cx="93632" cy="93632"/>
            </a:xfrm>
            <a:prstGeom prst="ellipse">
              <a:avLst/>
            </a:pr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ş1íḋê">
              <a:extLst>
                <a:ext uri="{FF2B5EF4-FFF2-40B4-BE49-F238E27FC236}">
                  <a16:creationId xmlns:a16="http://schemas.microsoft.com/office/drawing/2014/main" id="{8BFA8398-E3CB-40AE-AAC1-CF8A6FE4D9D0}"/>
                </a:ext>
              </a:extLst>
            </p:cNvPr>
            <p:cNvSpPr/>
            <p:nvPr/>
          </p:nvSpPr>
          <p:spPr bwMode="auto">
            <a:xfrm>
              <a:off x="10590261" y="3015853"/>
              <a:ext cx="414888" cy="227623"/>
            </a:xfrm>
            <a:custGeom>
              <a:avLst/>
              <a:gdLst>
                <a:gd name="T0" fmla="*/ 5 w 124"/>
                <a:gd name="T1" fmla="*/ 23 h 68"/>
                <a:gd name="T2" fmla="*/ 114 w 124"/>
                <a:gd name="T3" fmla="*/ 54 h 68"/>
                <a:gd name="T4" fmla="*/ 124 w 124"/>
                <a:gd name="T5" fmla="*/ 9 h 68"/>
                <a:gd name="T6" fmla="*/ 46 w 124"/>
                <a:gd name="T7" fmla="*/ 0 h 68"/>
                <a:gd name="T8" fmla="*/ 5 w 124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8">
                  <a:moveTo>
                    <a:pt x="5" y="23"/>
                  </a:moveTo>
                  <a:cubicBezTo>
                    <a:pt x="5" y="23"/>
                    <a:pt x="0" y="68"/>
                    <a:pt x="114" y="54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5" y="23"/>
                  </a:lnTo>
                  <a:close/>
                </a:path>
              </a:pathLst>
            </a:custGeom>
            <a:solidFill>
              <a:srgbClr val="491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ṣḷiďê">
              <a:extLst>
                <a:ext uri="{FF2B5EF4-FFF2-40B4-BE49-F238E27FC236}">
                  <a16:creationId xmlns:a16="http://schemas.microsoft.com/office/drawing/2014/main" id="{304D5AA9-7DAE-45D4-9D9A-8C8D49DE2881}"/>
                </a:ext>
              </a:extLst>
            </p:cNvPr>
            <p:cNvSpPr/>
            <p:nvPr/>
          </p:nvSpPr>
          <p:spPr bwMode="auto">
            <a:xfrm>
              <a:off x="10774296" y="3225718"/>
              <a:ext cx="33902" cy="33902"/>
            </a:xfrm>
            <a:prstGeom prst="ellipse">
              <a:avLst/>
            </a:prstGeom>
            <a:solidFill>
              <a:srgbClr val="272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šḻïḓê">
              <a:extLst>
                <a:ext uri="{FF2B5EF4-FFF2-40B4-BE49-F238E27FC236}">
                  <a16:creationId xmlns:a16="http://schemas.microsoft.com/office/drawing/2014/main" id="{9F1FBBD1-D775-4A96-9DDE-DC2DFCA20361}"/>
                </a:ext>
              </a:extLst>
            </p:cNvPr>
            <p:cNvSpPr/>
            <p:nvPr/>
          </p:nvSpPr>
          <p:spPr bwMode="auto">
            <a:xfrm>
              <a:off x="10659677" y="3225718"/>
              <a:ext cx="33902" cy="33902"/>
            </a:xfrm>
            <a:prstGeom prst="ellipse">
              <a:avLst/>
            </a:prstGeom>
            <a:solidFill>
              <a:srgbClr val="272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sḻíḑé">
              <a:extLst>
                <a:ext uri="{FF2B5EF4-FFF2-40B4-BE49-F238E27FC236}">
                  <a16:creationId xmlns:a16="http://schemas.microsoft.com/office/drawing/2014/main" id="{D9FDD999-B6C0-47D6-A03E-820433D10DEB}"/>
                </a:ext>
              </a:extLst>
            </p:cNvPr>
            <p:cNvSpPr/>
            <p:nvPr/>
          </p:nvSpPr>
          <p:spPr bwMode="auto">
            <a:xfrm>
              <a:off x="10693579" y="3259620"/>
              <a:ext cx="43588" cy="56503"/>
            </a:xfrm>
            <a:custGeom>
              <a:avLst/>
              <a:gdLst>
                <a:gd name="T0" fmla="*/ 21 w 27"/>
                <a:gd name="T1" fmla="*/ 0 h 35"/>
                <a:gd name="T2" fmla="*/ 0 w 27"/>
                <a:gd name="T3" fmla="*/ 35 h 35"/>
                <a:gd name="T4" fmla="*/ 27 w 27"/>
                <a:gd name="T5" fmla="*/ 35 h 35"/>
                <a:gd name="T6" fmla="*/ 21 w 27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5">
                  <a:moveTo>
                    <a:pt x="21" y="0"/>
                  </a:moveTo>
                  <a:lnTo>
                    <a:pt x="0" y="35"/>
                  </a:lnTo>
                  <a:lnTo>
                    <a:pt x="27" y="3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27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ṡ1iḓè">
              <a:extLst>
                <a:ext uri="{FF2B5EF4-FFF2-40B4-BE49-F238E27FC236}">
                  <a16:creationId xmlns:a16="http://schemas.microsoft.com/office/drawing/2014/main" id="{16BA86D3-5EB2-43F0-9D89-711F16760467}"/>
                </a:ext>
              </a:extLst>
            </p:cNvPr>
            <p:cNvSpPr/>
            <p:nvPr/>
          </p:nvSpPr>
          <p:spPr bwMode="auto">
            <a:xfrm>
              <a:off x="10677435" y="3350023"/>
              <a:ext cx="133991" cy="77489"/>
            </a:xfrm>
            <a:custGeom>
              <a:avLst/>
              <a:gdLst>
                <a:gd name="T0" fmla="*/ 40 w 40"/>
                <a:gd name="T1" fmla="*/ 0 h 23"/>
                <a:gd name="T2" fmla="*/ 0 w 40"/>
                <a:gd name="T3" fmla="*/ 0 h 23"/>
                <a:gd name="T4" fmla="*/ 40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6" y="23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ṥlíḋe">
              <a:extLst>
                <a:ext uri="{FF2B5EF4-FFF2-40B4-BE49-F238E27FC236}">
                  <a16:creationId xmlns:a16="http://schemas.microsoft.com/office/drawing/2014/main" id="{CF5B9E9A-B40A-40C2-9487-B2931DB21F57}"/>
                </a:ext>
              </a:extLst>
            </p:cNvPr>
            <p:cNvSpPr/>
            <p:nvPr/>
          </p:nvSpPr>
          <p:spPr bwMode="auto">
            <a:xfrm>
              <a:off x="10680664" y="4492981"/>
              <a:ext cx="553722" cy="1858114"/>
            </a:xfrm>
            <a:custGeom>
              <a:avLst/>
              <a:gdLst>
                <a:gd name="T0" fmla="*/ 159 w 165"/>
                <a:gd name="T1" fmla="*/ 44 h 554"/>
                <a:gd name="T2" fmla="*/ 147 w 165"/>
                <a:gd name="T3" fmla="*/ 0 h 554"/>
                <a:gd name="T4" fmla="*/ 0 w 165"/>
                <a:gd name="T5" fmla="*/ 0 h 554"/>
                <a:gd name="T6" fmla="*/ 44 w 165"/>
                <a:gd name="T7" fmla="*/ 92 h 554"/>
                <a:gd name="T8" fmla="*/ 73 w 165"/>
                <a:gd name="T9" fmla="*/ 554 h 554"/>
                <a:gd name="T10" fmla="*/ 127 w 165"/>
                <a:gd name="T11" fmla="*/ 554 h 554"/>
                <a:gd name="T12" fmla="*/ 144 w 165"/>
                <a:gd name="T13" fmla="*/ 104 h 554"/>
                <a:gd name="T14" fmla="*/ 159 w 165"/>
                <a:gd name="T15" fmla="*/ 4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554">
                  <a:moveTo>
                    <a:pt x="159" y="44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3" y="554"/>
                    <a:pt x="73" y="554"/>
                    <a:pt x="73" y="554"/>
                  </a:cubicBezTo>
                  <a:cubicBezTo>
                    <a:pt x="127" y="554"/>
                    <a:pt x="127" y="554"/>
                    <a:pt x="127" y="55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59" y="87"/>
                    <a:pt x="165" y="65"/>
                    <a:pt x="159" y="44"/>
                  </a:cubicBezTo>
                  <a:close/>
                </a:path>
              </a:pathLst>
            </a:custGeom>
            <a:solidFill>
              <a:srgbClr val="A1A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$ḷíḋè">
              <a:extLst>
                <a:ext uri="{FF2B5EF4-FFF2-40B4-BE49-F238E27FC236}">
                  <a16:creationId xmlns:a16="http://schemas.microsoft.com/office/drawing/2014/main" id="{8E538482-83C4-40D4-BC88-22F69E132E75}"/>
                </a:ext>
              </a:extLst>
            </p:cNvPr>
            <p:cNvSpPr/>
            <p:nvPr/>
          </p:nvSpPr>
          <p:spPr bwMode="auto">
            <a:xfrm>
              <a:off x="10236718" y="4265357"/>
              <a:ext cx="513362" cy="230852"/>
            </a:xfrm>
            <a:custGeom>
              <a:avLst/>
              <a:gdLst>
                <a:gd name="T0" fmla="*/ 153 w 153"/>
                <a:gd name="T1" fmla="*/ 28 h 69"/>
                <a:gd name="T2" fmla="*/ 140 w 153"/>
                <a:gd name="T3" fmla="*/ 0 h 69"/>
                <a:gd name="T4" fmla="*/ 66 w 153"/>
                <a:gd name="T5" fmla="*/ 23 h 69"/>
                <a:gd name="T6" fmla="*/ 55 w 153"/>
                <a:gd name="T7" fmla="*/ 18 h 69"/>
                <a:gd name="T8" fmla="*/ 38 w 153"/>
                <a:gd name="T9" fmla="*/ 31 h 69"/>
                <a:gd name="T10" fmla="*/ 2 w 153"/>
                <a:gd name="T11" fmla="*/ 39 h 69"/>
                <a:gd name="T12" fmla="*/ 0 w 153"/>
                <a:gd name="T13" fmla="*/ 43 h 69"/>
                <a:gd name="T14" fmla="*/ 4 w 153"/>
                <a:gd name="T15" fmla="*/ 45 h 69"/>
                <a:gd name="T16" fmla="*/ 24 w 153"/>
                <a:gd name="T17" fmla="*/ 40 h 69"/>
                <a:gd name="T18" fmla="*/ 25 w 153"/>
                <a:gd name="T19" fmla="*/ 43 h 69"/>
                <a:gd name="T20" fmla="*/ 8 w 153"/>
                <a:gd name="T21" fmla="*/ 48 h 69"/>
                <a:gd name="T22" fmla="*/ 6 w 153"/>
                <a:gd name="T23" fmla="*/ 52 h 69"/>
                <a:gd name="T24" fmla="*/ 10 w 153"/>
                <a:gd name="T25" fmla="*/ 54 h 69"/>
                <a:gd name="T26" fmla="*/ 27 w 153"/>
                <a:gd name="T27" fmla="*/ 49 h 69"/>
                <a:gd name="T28" fmla="*/ 28 w 153"/>
                <a:gd name="T29" fmla="*/ 51 h 69"/>
                <a:gd name="T30" fmla="*/ 14 w 153"/>
                <a:gd name="T31" fmla="*/ 55 h 69"/>
                <a:gd name="T32" fmla="*/ 12 w 153"/>
                <a:gd name="T33" fmla="*/ 59 h 69"/>
                <a:gd name="T34" fmla="*/ 16 w 153"/>
                <a:gd name="T35" fmla="*/ 61 h 69"/>
                <a:gd name="T36" fmla="*/ 29 w 153"/>
                <a:gd name="T37" fmla="*/ 57 h 69"/>
                <a:gd name="T38" fmla="*/ 30 w 153"/>
                <a:gd name="T39" fmla="*/ 59 h 69"/>
                <a:gd name="T40" fmla="*/ 22 w 153"/>
                <a:gd name="T41" fmla="*/ 62 h 69"/>
                <a:gd name="T42" fmla="*/ 20 w 153"/>
                <a:gd name="T43" fmla="*/ 66 h 69"/>
                <a:gd name="T44" fmla="*/ 24 w 153"/>
                <a:gd name="T45" fmla="*/ 68 h 69"/>
                <a:gd name="T46" fmla="*/ 32 w 153"/>
                <a:gd name="T47" fmla="*/ 65 h 69"/>
                <a:gd name="T48" fmla="*/ 65 w 153"/>
                <a:gd name="T49" fmla="*/ 55 h 69"/>
                <a:gd name="T50" fmla="*/ 72 w 153"/>
                <a:gd name="T51" fmla="*/ 49 h 69"/>
                <a:gd name="T52" fmla="*/ 153 w 153"/>
                <a:gd name="T53" fmla="*/ 2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69">
                  <a:moveTo>
                    <a:pt x="153" y="28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40"/>
                    <a:pt x="0" y="41"/>
                    <a:pt x="0" y="43"/>
                  </a:cubicBezTo>
                  <a:cubicBezTo>
                    <a:pt x="1" y="45"/>
                    <a:pt x="2" y="46"/>
                    <a:pt x="4" y="45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6" y="50"/>
                    <a:pt x="6" y="52"/>
                  </a:cubicBezTo>
                  <a:cubicBezTo>
                    <a:pt x="7" y="53"/>
                    <a:pt x="8" y="54"/>
                    <a:pt x="10" y="54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6"/>
                    <a:pt x="12" y="58"/>
                    <a:pt x="12" y="59"/>
                  </a:cubicBezTo>
                  <a:cubicBezTo>
                    <a:pt x="13" y="61"/>
                    <a:pt x="15" y="62"/>
                    <a:pt x="16" y="61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0" y="63"/>
                    <a:pt x="19" y="65"/>
                    <a:pt x="20" y="66"/>
                  </a:cubicBezTo>
                  <a:cubicBezTo>
                    <a:pt x="20" y="68"/>
                    <a:pt x="22" y="69"/>
                    <a:pt x="24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8" y="54"/>
                    <a:pt x="70" y="52"/>
                    <a:pt x="72" y="49"/>
                  </a:cubicBezTo>
                  <a:lnTo>
                    <a:pt x="153" y="28"/>
                  </a:ln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ṧḻíḍé">
              <a:extLst>
                <a:ext uri="{FF2B5EF4-FFF2-40B4-BE49-F238E27FC236}">
                  <a16:creationId xmlns:a16="http://schemas.microsoft.com/office/drawing/2014/main" id="{AD04AA07-7398-4FF0-92AF-C20808088D52}"/>
                </a:ext>
              </a:extLst>
            </p:cNvPr>
            <p:cNvSpPr/>
            <p:nvPr/>
          </p:nvSpPr>
          <p:spPr bwMode="auto">
            <a:xfrm>
              <a:off x="11126224" y="4057107"/>
              <a:ext cx="104933" cy="138834"/>
            </a:xfrm>
            <a:custGeom>
              <a:avLst/>
              <a:gdLst>
                <a:gd name="T0" fmla="*/ 65 w 65"/>
                <a:gd name="T1" fmla="*/ 0 h 86"/>
                <a:gd name="T2" fmla="*/ 0 w 65"/>
                <a:gd name="T3" fmla="*/ 23 h 86"/>
                <a:gd name="T4" fmla="*/ 23 w 65"/>
                <a:gd name="T5" fmla="*/ 86 h 86"/>
                <a:gd name="T6" fmla="*/ 65 w 65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86">
                  <a:moveTo>
                    <a:pt x="65" y="0"/>
                  </a:moveTo>
                  <a:lnTo>
                    <a:pt x="0" y="23"/>
                  </a:lnTo>
                  <a:lnTo>
                    <a:pt x="23" y="8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ŝḷïďè">
              <a:extLst>
                <a:ext uri="{FF2B5EF4-FFF2-40B4-BE49-F238E27FC236}">
                  <a16:creationId xmlns:a16="http://schemas.microsoft.com/office/drawing/2014/main" id="{3CE67069-654B-41CE-A925-CA9DAD0363C6}"/>
                </a:ext>
              </a:extLst>
            </p:cNvPr>
            <p:cNvSpPr/>
            <p:nvPr/>
          </p:nvSpPr>
          <p:spPr bwMode="auto">
            <a:xfrm>
              <a:off x="10575731" y="3551816"/>
              <a:ext cx="799102" cy="862061"/>
            </a:xfrm>
            <a:custGeom>
              <a:avLst/>
              <a:gdLst>
                <a:gd name="T0" fmla="*/ 233 w 238"/>
                <a:gd name="T1" fmla="*/ 171 h 257"/>
                <a:gd name="T2" fmla="*/ 232 w 238"/>
                <a:gd name="T3" fmla="*/ 170 h 257"/>
                <a:gd name="T4" fmla="*/ 176 w 238"/>
                <a:gd name="T5" fmla="*/ 24 h 257"/>
                <a:gd name="T6" fmla="*/ 137 w 238"/>
                <a:gd name="T7" fmla="*/ 6 h 257"/>
                <a:gd name="T8" fmla="*/ 119 w 238"/>
                <a:gd name="T9" fmla="*/ 45 h 257"/>
                <a:gd name="T10" fmla="*/ 164 w 238"/>
                <a:gd name="T11" fmla="*/ 162 h 257"/>
                <a:gd name="T12" fmla="*/ 195 w 238"/>
                <a:gd name="T13" fmla="*/ 151 h 257"/>
                <a:gd name="T14" fmla="*/ 175 w 238"/>
                <a:gd name="T15" fmla="*/ 192 h 257"/>
                <a:gd name="T16" fmla="*/ 164 w 238"/>
                <a:gd name="T17" fmla="*/ 162 h 257"/>
                <a:gd name="T18" fmla="*/ 0 w 238"/>
                <a:gd name="T19" fmla="*/ 219 h 257"/>
                <a:gd name="T20" fmla="*/ 14 w 238"/>
                <a:gd name="T21" fmla="*/ 257 h 257"/>
                <a:gd name="T22" fmla="*/ 212 w 238"/>
                <a:gd name="T23" fmla="*/ 210 h 257"/>
                <a:gd name="T24" fmla="*/ 216 w 238"/>
                <a:gd name="T25" fmla="*/ 209 h 257"/>
                <a:gd name="T26" fmla="*/ 233 w 238"/>
                <a:gd name="T27" fmla="*/ 17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57">
                  <a:moveTo>
                    <a:pt x="233" y="171"/>
                  </a:moveTo>
                  <a:cubicBezTo>
                    <a:pt x="232" y="170"/>
                    <a:pt x="232" y="170"/>
                    <a:pt x="232" y="170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0" y="8"/>
                    <a:pt x="152" y="0"/>
                    <a:pt x="137" y="6"/>
                  </a:cubicBezTo>
                  <a:cubicBezTo>
                    <a:pt x="121" y="12"/>
                    <a:pt x="113" y="30"/>
                    <a:pt x="119" y="45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4" y="257"/>
                    <a:pt x="14" y="257"/>
                    <a:pt x="14" y="257"/>
                  </a:cubicBezTo>
                  <a:cubicBezTo>
                    <a:pt x="212" y="210"/>
                    <a:pt x="212" y="210"/>
                    <a:pt x="212" y="210"/>
                  </a:cubicBezTo>
                  <a:cubicBezTo>
                    <a:pt x="213" y="210"/>
                    <a:pt x="215" y="209"/>
                    <a:pt x="216" y="209"/>
                  </a:cubicBezTo>
                  <a:cubicBezTo>
                    <a:pt x="231" y="203"/>
                    <a:pt x="238" y="186"/>
                    <a:pt x="233" y="171"/>
                  </a:cubicBezTo>
                  <a:close/>
                </a:path>
              </a:pathLst>
            </a:custGeom>
            <a:solidFill>
              <a:srgbClr val="643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Slíḍê">
              <a:extLst>
                <a:ext uri="{FF2B5EF4-FFF2-40B4-BE49-F238E27FC236}">
                  <a16:creationId xmlns:a16="http://schemas.microsoft.com/office/drawing/2014/main" id="{57B9BE08-AADE-49F0-8460-9CA4D048E1D6}"/>
                </a:ext>
              </a:extLst>
            </p:cNvPr>
            <p:cNvSpPr/>
            <p:nvPr/>
          </p:nvSpPr>
          <p:spPr bwMode="auto">
            <a:xfrm>
              <a:off x="10519229" y="4286344"/>
              <a:ext cx="103318" cy="143677"/>
            </a:xfrm>
            <a:custGeom>
              <a:avLst/>
              <a:gdLst>
                <a:gd name="T0" fmla="*/ 35 w 64"/>
                <a:gd name="T1" fmla="*/ 0 h 89"/>
                <a:gd name="T2" fmla="*/ 0 w 64"/>
                <a:gd name="T3" fmla="*/ 12 h 89"/>
                <a:gd name="T4" fmla="*/ 27 w 64"/>
                <a:gd name="T5" fmla="*/ 89 h 89"/>
                <a:gd name="T6" fmla="*/ 64 w 64"/>
                <a:gd name="T7" fmla="*/ 79 h 89"/>
                <a:gd name="T8" fmla="*/ 35 w 6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9">
                  <a:moveTo>
                    <a:pt x="35" y="0"/>
                  </a:moveTo>
                  <a:lnTo>
                    <a:pt x="0" y="12"/>
                  </a:lnTo>
                  <a:lnTo>
                    <a:pt x="27" y="89"/>
                  </a:lnTo>
                  <a:lnTo>
                    <a:pt x="64" y="7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$ḻídè">
              <a:extLst>
                <a:ext uri="{FF2B5EF4-FFF2-40B4-BE49-F238E27FC236}">
                  <a16:creationId xmlns:a16="http://schemas.microsoft.com/office/drawing/2014/main" id="{D5FAE4D2-7836-404F-A605-C83D1DA2278A}"/>
                </a:ext>
              </a:extLst>
            </p:cNvPr>
            <p:cNvSpPr/>
            <p:nvPr/>
          </p:nvSpPr>
          <p:spPr bwMode="auto">
            <a:xfrm>
              <a:off x="10170530" y="2847961"/>
              <a:ext cx="227623" cy="83946"/>
            </a:xfrm>
            <a:custGeom>
              <a:avLst/>
              <a:gdLst>
                <a:gd name="T0" fmla="*/ 3 w 68"/>
                <a:gd name="T1" fmla="*/ 8 h 25"/>
                <a:gd name="T2" fmla="*/ 63 w 68"/>
                <a:gd name="T3" fmla="*/ 25 h 25"/>
                <a:gd name="T4" fmla="*/ 67 w 68"/>
                <a:gd name="T5" fmla="*/ 22 h 25"/>
                <a:gd name="T6" fmla="*/ 65 w 68"/>
                <a:gd name="T7" fmla="*/ 17 h 25"/>
                <a:gd name="T8" fmla="*/ 5 w 68"/>
                <a:gd name="T9" fmla="*/ 1 h 25"/>
                <a:gd name="T10" fmla="*/ 0 w 68"/>
                <a:gd name="T11" fmla="*/ 3 h 25"/>
                <a:gd name="T12" fmla="*/ 3 w 68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5">
                  <a:moveTo>
                    <a:pt x="3" y="8"/>
                  </a:moveTo>
                  <a:cubicBezTo>
                    <a:pt x="63" y="25"/>
                    <a:pt x="63" y="25"/>
                    <a:pt x="63" y="25"/>
                  </a:cubicBezTo>
                  <a:cubicBezTo>
                    <a:pt x="65" y="25"/>
                    <a:pt x="67" y="24"/>
                    <a:pt x="67" y="22"/>
                  </a:cubicBezTo>
                  <a:cubicBezTo>
                    <a:pt x="68" y="20"/>
                    <a:pt x="67" y="18"/>
                    <a:pt x="65" y="1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5"/>
                    <a:pt x="1" y="8"/>
                    <a:pt x="3" y="8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Sļïḍé">
              <a:extLst>
                <a:ext uri="{FF2B5EF4-FFF2-40B4-BE49-F238E27FC236}">
                  <a16:creationId xmlns:a16="http://schemas.microsoft.com/office/drawing/2014/main" id="{1E3E696E-E259-4E91-BC0D-F62E40B94571}"/>
                </a:ext>
              </a:extLst>
            </p:cNvPr>
            <p:cNvSpPr/>
            <p:nvPr/>
          </p:nvSpPr>
          <p:spPr bwMode="auto">
            <a:xfrm>
              <a:off x="10317435" y="2505719"/>
              <a:ext cx="226009" cy="255067"/>
            </a:xfrm>
            <a:custGeom>
              <a:avLst/>
              <a:gdLst>
                <a:gd name="T0" fmla="*/ 2 w 67"/>
                <a:gd name="T1" fmla="*/ 7 h 76"/>
                <a:gd name="T2" fmla="*/ 59 w 67"/>
                <a:gd name="T3" fmla="*/ 74 h 76"/>
                <a:gd name="T4" fmla="*/ 65 w 67"/>
                <a:gd name="T5" fmla="*/ 75 h 76"/>
                <a:gd name="T6" fmla="*/ 65 w 67"/>
                <a:gd name="T7" fmla="*/ 69 h 76"/>
                <a:gd name="T8" fmla="*/ 8 w 67"/>
                <a:gd name="T9" fmla="*/ 2 h 76"/>
                <a:gd name="T10" fmla="*/ 2 w 67"/>
                <a:gd name="T11" fmla="*/ 2 h 76"/>
                <a:gd name="T12" fmla="*/ 2 w 67"/>
                <a:gd name="T13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6">
                  <a:moveTo>
                    <a:pt x="2" y="7"/>
                  </a:moveTo>
                  <a:cubicBezTo>
                    <a:pt x="59" y="74"/>
                    <a:pt x="59" y="74"/>
                    <a:pt x="59" y="74"/>
                  </a:cubicBezTo>
                  <a:cubicBezTo>
                    <a:pt x="61" y="76"/>
                    <a:pt x="63" y="76"/>
                    <a:pt x="65" y="75"/>
                  </a:cubicBezTo>
                  <a:cubicBezTo>
                    <a:pt x="67" y="73"/>
                    <a:pt x="67" y="71"/>
                    <a:pt x="65" y="6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3"/>
                    <a:pt x="0" y="6"/>
                    <a:pt x="2" y="7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sḻíḓê">
              <a:extLst>
                <a:ext uri="{FF2B5EF4-FFF2-40B4-BE49-F238E27FC236}">
                  <a16:creationId xmlns:a16="http://schemas.microsoft.com/office/drawing/2014/main" id="{819F52DB-11D9-44E4-B6E1-888CC7DE5F82}"/>
                </a:ext>
              </a:extLst>
            </p:cNvPr>
            <p:cNvSpPr/>
            <p:nvPr/>
          </p:nvSpPr>
          <p:spPr bwMode="auto">
            <a:xfrm>
              <a:off x="10737166" y="2539621"/>
              <a:ext cx="30673" cy="153363"/>
            </a:xfrm>
            <a:custGeom>
              <a:avLst/>
              <a:gdLst>
                <a:gd name="T0" fmla="*/ 0 w 9"/>
                <a:gd name="T1" fmla="*/ 4 h 46"/>
                <a:gd name="T2" fmla="*/ 1 w 9"/>
                <a:gd name="T3" fmla="*/ 42 h 46"/>
                <a:gd name="T4" fmla="*/ 5 w 9"/>
                <a:gd name="T5" fmla="*/ 46 h 46"/>
                <a:gd name="T6" fmla="*/ 9 w 9"/>
                <a:gd name="T7" fmla="*/ 42 h 46"/>
                <a:gd name="T8" fmla="*/ 8 w 9"/>
                <a:gd name="T9" fmla="*/ 4 h 46"/>
                <a:gd name="T10" fmla="*/ 4 w 9"/>
                <a:gd name="T11" fmla="*/ 0 h 46"/>
                <a:gd name="T12" fmla="*/ 0 w 9"/>
                <a:gd name="T1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6">
                  <a:moveTo>
                    <a:pt x="0" y="4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3" y="46"/>
                    <a:pt x="5" y="46"/>
                  </a:cubicBezTo>
                  <a:cubicBezTo>
                    <a:pt x="7" y="46"/>
                    <a:pt x="9" y="44"/>
                    <a:pt x="9" y="4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ṧ1íḑe">
              <a:extLst>
                <a:ext uri="{FF2B5EF4-FFF2-40B4-BE49-F238E27FC236}">
                  <a16:creationId xmlns:a16="http://schemas.microsoft.com/office/drawing/2014/main" id="{738EC983-9A22-4605-A2B2-3F5E255270B6}"/>
                </a:ext>
              </a:extLst>
            </p:cNvPr>
            <p:cNvSpPr/>
            <p:nvPr/>
          </p:nvSpPr>
          <p:spPr bwMode="auto">
            <a:xfrm>
              <a:off x="10898600" y="6297821"/>
              <a:ext cx="230852" cy="103318"/>
            </a:xfrm>
            <a:prstGeom prst="rect">
              <a:avLst/>
            </a:prstGeom>
            <a:solidFill>
              <a:srgbClr val="919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Sḷïḋe">
              <a:extLst>
                <a:ext uri="{FF2B5EF4-FFF2-40B4-BE49-F238E27FC236}">
                  <a16:creationId xmlns:a16="http://schemas.microsoft.com/office/drawing/2014/main" id="{B0226114-1D30-4E1B-A1BD-C64EEA140B1E}"/>
                </a:ext>
              </a:extLst>
            </p:cNvPr>
            <p:cNvSpPr/>
            <p:nvPr/>
          </p:nvSpPr>
          <p:spPr bwMode="auto">
            <a:xfrm>
              <a:off x="9763715" y="3635762"/>
              <a:ext cx="124305" cy="80717"/>
            </a:xfrm>
            <a:custGeom>
              <a:avLst/>
              <a:gdLst>
                <a:gd name="T0" fmla="*/ 6 w 37"/>
                <a:gd name="T1" fmla="*/ 24 h 24"/>
                <a:gd name="T2" fmla="*/ 1 w 37"/>
                <a:gd name="T3" fmla="*/ 21 h 24"/>
                <a:gd name="T4" fmla="*/ 3 w 37"/>
                <a:gd name="T5" fmla="*/ 15 h 24"/>
                <a:gd name="T6" fmla="*/ 29 w 37"/>
                <a:gd name="T7" fmla="*/ 1 h 24"/>
                <a:gd name="T8" fmla="*/ 36 w 37"/>
                <a:gd name="T9" fmla="*/ 4 h 24"/>
                <a:gd name="T10" fmla="*/ 34 w 37"/>
                <a:gd name="T11" fmla="*/ 10 h 24"/>
                <a:gd name="T12" fmla="*/ 8 w 37"/>
                <a:gd name="T13" fmla="*/ 23 h 24"/>
                <a:gd name="T14" fmla="*/ 6 w 37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4">
                  <a:moveTo>
                    <a:pt x="6" y="24"/>
                  </a:moveTo>
                  <a:cubicBezTo>
                    <a:pt x="4" y="24"/>
                    <a:pt x="2" y="23"/>
                    <a:pt x="1" y="21"/>
                  </a:cubicBezTo>
                  <a:cubicBezTo>
                    <a:pt x="0" y="19"/>
                    <a:pt x="1" y="16"/>
                    <a:pt x="3" y="1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0"/>
                    <a:pt x="35" y="1"/>
                    <a:pt x="36" y="4"/>
                  </a:cubicBezTo>
                  <a:cubicBezTo>
                    <a:pt x="37" y="6"/>
                    <a:pt x="36" y="9"/>
                    <a:pt x="34" y="10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6" y="24"/>
                    <a:pt x="6" y="24"/>
                  </a:cubicBezTo>
                  <a:close/>
                </a:path>
              </a:pathLst>
            </a:custGeom>
            <a:solidFill>
              <a:srgbClr val="FF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07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5.4.3 </a:t>
            </a:r>
            <a:r>
              <a:rPr lang="zh-CN" altLang="en-US" dirty="0"/>
              <a:t>数据表的管理和操作</a:t>
            </a:r>
            <a:endParaRPr lang="zh-CN" altLang="zh-CN" b="1" dirty="0"/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1398169" y="1110761"/>
            <a:ext cx="80268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/>
              <a:t>创建</a:t>
            </a:r>
            <a:r>
              <a:rPr lang="zh-CN" altLang="en-US" b="1" dirty="0">
                <a:solidFill>
                  <a:srgbClr val="3FA30C"/>
                </a:solidFill>
              </a:rPr>
              <a:t>数据表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用</a:t>
            </a:r>
            <a:r>
              <a:rPr lang="en-US" altLang="zh-CN" dirty="0"/>
              <a:t>SQL</a:t>
            </a:r>
            <a:r>
              <a:rPr lang="zh-CN" altLang="en-US" dirty="0"/>
              <a:t>语句编写创建数据表的命令。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调用</a:t>
            </a:r>
            <a:r>
              <a:rPr lang="en-US" altLang="zh-CN" dirty="0" err="1"/>
              <a:t>SQLiteDatabase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3FA30C"/>
                </a:solidFill>
              </a:rPr>
              <a:t>execSQL</a:t>
            </a:r>
            <a:r>
              <a:rPr lang="en-US" altLang="zh-CN" dirty="0">
                <a:solidFill>
                  <a:srgbClr val="3FA30C"/>
                </a:solidFill>
              </a:rPr>
              <a:t>()</a:t>
            </a:r>
            <a:r>
              <a:rPr lang="zh-CN" altLang="en-US" dirty="0"/>
              <a:t>方法执行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/>
              <a:t>删除</a:t>
            </a:r>
            <a:r>
              <a:rPr lang="zh-CN" altLang="en-US" b="1" dirty="0">
                <a:solidFill>
                  <a:srgbClr val="3FA30C"/>
                </a:solidFill>
              </a:rPr>
              <a:t>数据表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删除数据表的步骤与创建数据表类似，先编写删除表的</a:t>
            </a:r>
            <a:r>
              <a:rPr lang="en-US" altLang="zh-CN" dirty="0"/>
              <a:t>SQL</a:t>
            </a:r>
            <a:r>
              <a:rPr lang="zh-CN" altLang="en-US" dirty="0"/>
              <a:t>语句，再调用</a:t>
            </a:r>
            <a:r>
              <a:rPr lang="en-US" altLang="zh-CN" dirty="0" err="1">
                <a:solidFill>
                  <a:srgbClr val="3FA30C"/>
                </a:solidFill>
              </a:rPr>
              <a:t>execSQL</a:t>
            </a:r>
            <a:r>
              <a:rPr lang="en-US" altLang="zh-CN" dirty="0">
                <a:solidFill>
                  <a:srgbClr val="3FA30C"/>
                </a:solidFill>
              </a:rPr>
              <a:t>()</a:t>
            </a:r>
            <a:r>
              <a:rPr lang="zh-CN" altLang="en-US" dirty="0"/>
              <a:t>方法执行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6463DC-AE36-4833-9B2D-2C35FACE1FEB}"/>
              </a:ext>
            </a:extLst>
          </p:cNvPr>
          <p:cNvSpPr/>
          <p:nvPr/>
        </p:nvSpPr>
        <p:spPr bwMode="auto">
          <a:xfrm>
            <a:off x="-24680" y="6277491"/>
            <a:ext cx="930203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49" name="e47e8755-d859-47c1-bb16-16b3988d499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B6DE068-AE50-4387-84B7-75F455CAB02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586913" y="1881816"/>
            <a:ext cx="1766887" cy="4751388"/>
            <a:chOff x="5222876" y="1068388"/>
            <a:chExt cx="1766887" cy="4751388"/>
          </a:xfrm>
        </p:grpSpPr>
        <p:sp>
          <p:nvSpPr>
            <p:cNvPr id="50" name="îṥľíḑé">
              <a:extLst>
                <a:ext uri="{FF2B5EF4-FFF2-40B4-BE49-F238E27FC236}">
                  <a16:creationId xmlns:a16="http://schemas.microsoft.com/office/drawing/2014/main" id="{D5C30F98-B8F2-42A8-9084-0D8C9FDF3A67}"/>
                </a:ext>
              </a:extLst>
            </p:cNvPr>
            <p:cNvSpPr/>
            <p:nvPr/>
          </p:nvSpPr>
          <p:spPr bwMode="auto">
            <a:xfrm>
              <a:off x="5232401" y="5548313"/>
              <a:ext cx="274638" cy="231775"/>
            </a:xfrm>
            <a:custGeom>
              <a:avLst/>
              <a:gdLst>
                <a:gd name="T0" fmla="*/ 27 w 27"/>
                <a:gd name="T1" fmla="*/ 23 h 23"/>
                <a:gd name="T2" fmla="*/ 5 w 27"/>
                <a:gd name="T3" fmla="*/ 10 h 23"/>
                <a:gd name="T4" fmla="*/ 0 w 27"/>
                <a:gd name="T5" fmla="*/ 0 h 23"/>
                <a:gd name="T6" fmla="*/ 23 w 27"/>
                <a:gd name="T7" fmla="*/ 13 h 23"/>
                <a:gd name="T8" fmla="*/ 27 w 2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27" y="23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8"/>
                    <a:pt x="0" y="5"/>
                    <a:pt x="0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8"/>
                    <a:pt x="24" y="21"/>
                    <a:pt x="27" y="23"/>
                  </a:cubicBezTo>
                  <a:close/>
                </a:path>
              </a:pathLst>
            </a:custGeom>
            <a:solidFill>
              <a:srgbClr val="2F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şḷíḓé">
              <a:extLst>
                <a:ext uri="{FF2B5EF4-FFF2-40B4-BE49-F238E27FC236}">
                  <a16:creationId xmlns:a16="http://schemas.microsoft.com/office/drawing/2014/main" id="{90BA1B7F-CFBA-4059-A664-A37471794E86}"/>
                </a:ext>
              </a:extLst>
            </p:cNvPr>
            <p:cNvSpPr/>
            <p:nvPr/>
          </p:nvSpPr>
          <p:spPr bwMode="auto">
            <a:xfrm>
              <a:off x="6594476" y="1068388"/>
              <a:ext cx="334963" cy="160338"/>
            </a:xfrm>
            <a:custGeom>
              <a:avLst/>
              <a:gdLst>
                <a:gd name="T0" fmla="*/ 11 w 33"/>
                <a:gd name="T1" fmla="*/ 2 h 16"/>
                <a:gd name="T2" fmla="*/ 33 w 33"/>
                <a:gd name="T3" fmla="*/ 15 h 16"/>
                <a:gd name="T4" fmla="*/ 23 w 33"/>
                <a:gd name="T5" fmla="*/ 16 h 16"/>
                <a:gd name="T6" fmla="*/ 0 w 33"/>
                <a:gd name="T7" fmla="*/ 3 h 16"/>
                <a:gd name="T8" fmla="*/ 11 w 33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6">
                  <a:moveTo>
                    <a:pt x="11" y="2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1" y="13"/>
                    <a:pt x="27" y="13"/>
                    <a:pt x="23" y="1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0"/>
                    <a:pt x="8" y="0"/>
                    <a:pt x="11" y="2"/>
                  </a:cubicBezTo>
                  <a:close/>
                </a:path>
              </a:pathLst>
            </a:custGeom>
            <a:solidFill>
              <a:srgbClr val="86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šḻiďé">
              <a:extLst>
                <a:ext uri="{FF2B5EF4-FFF2-40B4-BE49-F238E27FC236}">
                  <a16:creationId xmlns:a16="http://schemas.microsoft.com/office/drawing/2014/main" id="{0F57CBC4-626A-4BFF-B19B-EA24C4BDAB48}"/>
                </a:ext>
              </a:extLst>
            </p:cNvPr>
            <p:cNvSpPr/>
            <p:nvPr/>
          </p:nvSpPr>
          <p:spPr bwMode="auto">
            <a:xfrm>
              <a:off x="5241926" y="2071688"/>
              <a:ext cx="203200" cy="3587750"/>
            </a:xfrm>
            <a:custGeom>
              <a:avLst/>
              <a:gdLst>
                <a:gd name="T0" fmla="*/ 7 w 128"/>
                <a:gd name="T1" fmla="*/ 2190 h 2260"/>
                <a:gd name="T2" fmla="*/ 0 w 128"/>
                <a:gd name="T3" fmla="*/ 0 h 2260"/>
                <a:gd name="T4" fmla="*/ 128 w 128"/>
                <a:gd name="T5" fmla="*/ 76 h 2260"/>
                <a:gd name="T6" fmla="*/ 128 w 128"/>
                <a:gd name="T7" fmla="*/ 2260 h 2260"/>
                <a:gd name="T8" fmla="*/ 7 w 128"/>
                <a:gd name="T9" fmla="*/ 2190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260">
                  <a:moveTo>
                    <a:pt x="7" y="2190"/>
                  </a:moveTo>
                  <a:lnTo>
                    <a:pt x="0" y="0"/>
                  </a:lnTo>
                  <a:lnTo>
                    <a:pt x="128" y="76"/>
                  </a:lnTo>
                  <a:lnTo>
                    <a:pt x="128" y="2260"/>
                  </a:lnTo>
                  <a:lnTo>
                    <a:pt x="7" y="2190"/>
                  </a:lnTo>
                  <a:close/>
                </a:path>
              </a:pathLst>
            </a:custGeom>
            <a:solidFill>
              <a:srgbClr val="2F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ŝ1íḋè">
              <a:extLst>
                <a:ext uri="{FF2B5EF4-FFF2-40B4-BE49-F238E27FC236}">
                  <a16:creationId xmlns:a16="http://schemas.microsoft.com/office/drawing/2014/main" id="{A51727D6-ABB8-40CF-9D16-6FAF5773419A}"/>
                </a:ext>
              </a:extLst>
            </p:cNvPr>
            <p:cNvSpPr/>
            <p:nvPr/>
          </p:nvSpPr>
          <p:spPr bwMode="auto">
            <a:xfrm>
              <a:off x="5222876" y="2052638"/>
              <a:ext cx="242888" cy="3627438"/>
            </a:xfrm>
            <a:custGeom>
              <a:avLst/>
              <a:gdLst>
                <a:gd name="T0" fmla="*/ 19 w 153"/>
                <a:gd name="T1" fmla="*/ 31 h 2285"/>
                <a:gd name="T2" fmla="*/ 128 w 153"/>
                <a:gd name="T3" fmla="*/ 95 h 2285"/>
                <a:gd name="T4" fmla="*/ 134 w 153"/>
                <a:gd name="T5" fmla="*/ 2259 h 2285"/>
                <a:gd name="T6" fmla="*/ 25 w 153"/>
                <a:gd name="T7" fmla="*/ 2196 h 2285"/>
                <a:gd name="T8" fmla="*/ 19 w 153"/>
                <a:gd name="T9" fmla="*/ 31 h 2285"/>
                <a:gd name="T10" fmla="*/ 0 w 153"/>
                <a:gd name="T11" fmla="*/ 0 h 2285"/>
                <a:gd name="T12" fmla="*/ 6 w 153"/>
                <a:gd name="T13" fmla="*/ 2202 h 2285"/>
                <a:gd name="T14" fmla="*/ 153 w 153"/>
                <a:gd name="T15" fmla="*/ 2285 h 2285"/>
                <a:gd name="T16" fmla="*/ 147 w 153"/>
                <a:gd name="T17" fmla="*/ 82 h 2285"/>
                <a:gd name="T18" fmla="*/ 0 w 153"/>
                <a:gd name="T19" fmla="*/ 0 h 2285"/>
                <a:gd name="T20" fmla="*/ 0 w 153"/>
                <a:gd name="T21" fmla="*/ 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2285">
                  <a:moveTo>
                    <a:pt x="19" y="31"/>
                  </a:moveTo>
                  <a:lnTo>
                    <a:pt x="128" y="95"/>
                  </a:lnTo>
                  <a:lnTo>
                    <a:pt x="134" y="2259"/>
                  </a:lnTo>
                  <a:lnTo>
                    <a:pt x="25" y="2196"/>
                  </a:lnTo>
                  <a:lnTo>
                    <a:pt x="19" y="31"/>
                  </a:lnTo>
                  <a:close/>
                  <a:moveTo>
                    <a:pt x="0" y="0"/>
                  </a:moveTo>
                  <a:lnTo>
                    <a:pt x="6" y="2202"/>
                  </a:lnTo>
                  <a:lnTo>
                    <a:pt x="153" y="2285"/>
                  </a:lnTo>
                  <a:lnTo>
                    <a:pt x="147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ṧľïḋê">
              <a:extLst>
                <a:ext uri="{FF2B5EF4-FFF2-40B4-BE49-F238E27FC236}">
                  <a16:creationId xmlns:a16="http://schemas.microsoft.com/office/drawing/2014/main" id="{F9624816-E7D2-41C5-8F28-1428D8DE4344}"/>
                </a:ext>
              </a:extLst>
            </p:cNvPr>
            <p:cNvSpPr/>
            <p:nvPr/>
          </p:nvSpPr>
          <p:spPr bwMode="auto">
            <a:xfrm>
              <a:off x="5222876" y="2052638"/>
              <a:ext cx="242888" cy="3627438"/>
            </a:xfrm>
            <a:custGeom>
              <a:avLst/>
              <a:gdLst>
                <a:gd name="T0" fmla="*/ 19 w 153"/>
                <a:gd name="T1" fmla="*/ 31 h 2285"/>
                <a:gd name="T2" fmla="*/ 128 w 153"/>
                <a:gd name="T3" fmla="*/ 95 h 2285"/>
                <a:gd name="T4" fmla="*/ 134 w 153"/>
                <a:gd name="T5" fmla="*/ 2259 h 2285"/>
                <a:gd name="T6" fmla="*/ 25 w 153"/>
                <a:gd name="T7" fmla="*/ 2196 h 2285"/>
                <a:gd name="T8" fmla="*/ 19 w 153"/>
                <a:gd name="T9" fmla="*/ 31 h 2285"/>
                <a:gd name="T10" fmla="*/ 0 w 153"/>
                <a:gd name="T11" fmla="*/ 0 h 2285"/>
                <a:gd name="T12" fmla="*/ 6 w 153"/>
                <a:gd name="T13" fmla="*/ 2202 h 2285"/>
                <a:gd name="T14" fmla="*/ 153 w 153"/>
                <a:gd name="T15" fmla="*/ 2285 h 2285"/>
                <a:gd name="T16" fmla="*/ 147 w 153"/>
                <a:gd name="T17" fmla="*/ 82 h 2285"/>
                <a:gd name="T18" fmla="*/ 0 w 153"/>
                <a:gd name="T19" fmla="*/ 0 h 2285"/>
                <a:gd name="T20" fmla="*/ 0 w 153"/>
                <a:gd name="T21" fmla="*/ 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2285">
                  <a:moveTo>
                    <a:pt x="19" y="31"/>
                  </a:moveTo>
                  <a:lnTo>
                    <a:pt x="128" y="95"/>
                  </a:lnTo>
                  <a:lnTo>
                    <a:pt x="134" y="2259"/>
                  </a:lnTo>
                  <a:lnTo>
                    <a:pt x="25" y="2196"/>
                  </a:lnTo>
                  <a:lnTo>
                    <a:pt x="19" y="31"/>
                  </a:lnTo>
                  <a:moveTo>
                    <a:pt x="0" y="0"/>
                  </a:moveTo>
                  <a:lnTo>
                    <a:pt x="6" y="2202"/>
                  </a:lnTo>
                  <a:lnTo>
                    <a:pt x="153" y="2285"/>
                  </a:lnTo>
                  <a:lnTo>
                    <a:pt x="147" y="8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ṩḻiḋê">
              <a:extLst>
                <a:ext uri="{FF2B5EF4-FFF2-40B4-BE49-F238E27FC236}">
                  <a16:creationId xmlns:a16="http://schemas.microsoft.com/office/drawing/2014/main" id="{90CA400A-3CD2-4B7D-900C-FE8ACE4E1B6B}"/>
                </a:ext>
              </a:extLst>
            </p:cNvPr>
            <p:cNvSpPr/>
            <p:nvPr/>
          </p:nvSpPr>
          <p:spPr bwMode="auto">
            <a:xfrm>
              <a:off x="5384801" y="1098551"/>
              <a:ext cx="1443038" cy="823913"/>
            </a:xfrm>
            <a:custGeom>
              <a:avLst/>
              <a:gdLst>
                <a:gd name="T0" fmla="*/ 141 w 909"/>
                <a:gd name="T1" fmla="*/ 519 h 519"/>
                <a:gd name="T2" fmla="*/ 0 w 909"/>
                <a:gd name="T3" fmla="*/ 436 h 519"/>
                <a:gd name="T4" fmla="*/ 762 w 909"/>
                <a:gd name="T5" fmla="*/ 0 h 519"/>
                <a:gd name="T6" fmla="*/ 909 w 909"/>
                <a:gd name="T7" fmla="*/ 82 h 519"/>
                <a:gd name="T8" fmla="*/ 141 w 909"/>
                <a:gd name="T9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9" h="519">
                  <a:moveTo>
                    <a:pt x="141" y="519"/>
                  </a:moveTo>
                  <a:lnTo>
                    <a:pt x="0" y="436"/>
                  </a:lnTo>
                  <a:lnTo>
                    <a:pt x="762" y="0"/>
                  </a:lnTo>
                  <a:lnTo>
                    <a:pt x="909" y="82"/>
                  </a:lnTo>
                  <a:lnTo>
                    <a:pt x="141" y="519"/>
                  </a:lnTo>
                  <a:close/>
                </a:path>
              </a:pathLst>
            </a:custGeom>
            <a:solidFill>
              <a:srgbClr val="86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ṣļîďê">
              <a:extLst>
                <a:ext uri="{FF2B5EF4-FFF2-40B4-BE49-F238E27FC236}">
                  <a16:creationId xmlns:a16="http://schemas.microsoft.com/office/drawing/2014/main" id="{9978683C-B42A-4AA8-B77F-2A365BA8CD5C}"/>
                </a:ext>
              </a:extLst>
            </p:cNvPr>
            <p:cNvSpPr/>
            <p:nvPr/>
          </p:nvSpPr>
          <p:spPr bwMode="auto">
            <a:xfrm>
              <a:off x="5222876" y="1790701"/>
              <a:ext cx="385763" cy="392113"/>
            </a:xfrm>
            <a:custGeom>
              <a:avLst/>
              <a:gdLst>
                <a:gd name="T0" fmla="*/ 23 w 38"/>
                <a:gd name="T1" fmla="*/ 39 h 39"/>
                <a:gd name="T2" fmla="*/ 0 w 38"/>
                <a:gd name="T3" fmla="*/ 26 h 39"/>
                <a:gd name="T4" fmla="*/ 16 w 38"/>
                <a:gd name="T5" fmla="*/ 0 h 39"/>
                <a:gd name="T6" fmla="*/ 38 w 38"/>
                <a:gd name="T7" fmla="*/ 13 h 39"/>
                <a:gd name="T8" fmla="*/ 23 w 3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23" y="3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7" y="5"/>
                    <a:pt x="16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0" y="18"/>
                    <a:pt x="23" y="29"/>
                    <a:pt x="23" y="39"/>
                  </a:cubicBezTo>
                  <a:close/>
                </a:path>
              </a:pathLst>
            </a:custGeom>
            <a:solidFill>
              <a:srgbClr val="86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śľidê">
              <a:extLst>
                <a:ext uri="{FF2B5EF4-FFF2-40B4-BE49-F238E27FC236}">
                  <a16:creationId xmlns:a16="http://schemas.microsoft.com/office/drawing/2014/main" id="{B218AA4F-15CB-42A7-90EF-7B82588B5F2B}"/>
                </a:ext>
              </a:extLst>
            </p:cNvPr>
            <p:cNvSpPr/>
            <p:nvPr/>
          </p:nvSpPr>
          <p:spPr bwMode="auto">
            <a:xfrm>
              <a:off x="5456238" y="1177926"/>
              <a:ext cx="1533525" cy="4641850"/>
            </a:xfrm>
            <a:custGeom>
              <a:avLst/>
              <a:gdLst>
                <a:gd name="T0" fmla="*/ 135 w 151"/>
                <a:gd name="T1" fmla="*/ 5 h 462"/>
                <a:gd name="T2" fmla="*/ 150 w 151"/>
                <a:gd name="T3" fmla="*/ 13 h 462"/>
                <a:gd name="T4" fmla="*/ 151 w 151"/>
                <a:gd name="T5" fmla="*/ 362 h 462"/>
                <a:gd name="T6" fmla="*/ 136 w 151"/>
                <a:gd name="T7" fmla="*/ 388 h 462"/>
                <a:gd name="T8" fmla="*/ 16 w 151"/>
                <a:gd name="T9" fmla="*/ 457 h 462"/>
                <a:gd name="T10" fmla="*/ 1 w 151"/>
                <a:gd name="T11" fmla="*/ 448 h 462"/>
                <a:gd name="T12" fmla="*/ 0 w 151"/>
                <a:gd name="T13" fmla="*/ 100 h 462"/>
                <a:gd name="T14" fmla="*/ 15 w 151"/>
                <a:gd name="T15" fmla="*/ 74 h 462"/>
                <a:gd name="T16" fmla="*/ 135 w 151"/>
                <a:gd name="T17" fmla="*/ 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462">
                  <a:moveTo>
                    <a:pt x="135" y="5"/>
                  </a:moveTo>
                  <a:cubicBezTo>
                    <a:pt x="143" y="0"/>
                    <a:pt x="150" y="4"/>
                    <a:pt x="150" y="13"/>
                  </a:cubicBezTo>
                  <a:cubicBezTo>
                    <a:pt x="151" y="362"/>
                    <a:pt x="151" y="362"/>
                    <a:pt x="151" y="362"/>
                  </a:cubicBezTo>
                  <a:cubicBezTo>
                    <a:pt x="151" y="371"/>
                    <a:pt x="144" y="383"/>
                    <a:pt x="136" y="388"/>
                  </a:cubicBezTo>
                  <a:cubicBezTo>
                    <a:pt x="16" y="457"/>
                    <a:pt x="16" y="457"/>
                    <a:pt x="16" y="457"/>
                  </a:cubicBezTo>
                  <a:cubicBezTo>
                    <a:pt x="8" y="462"/>
                    <a:pt x="1" y="458"/>
                    <a:pt x="1" y="44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0"/>
                    <a:pt x="7" y="79"/>
                    <a:pt x="15" y="74"/>
                  </a:cubicBezTo>
                  <a:lnTo>
                    <a:pt x="135" y="5"/>
                  </a:lnTo>
                  <a:close/>
                </a:path>
              </a:pathLst>
            </a:custGeom>
            <a:solidFill>
              <a:srgbClr val="40A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ṩļïdé">
              <a:extLst>
                <a:ext uri="{FF2B5EF4-FFF2-40B4-BE49-F238E27FC236}">
                  <a16:creationId xmlns:a16="http://schemas.microsoft.com/office/drawing/2014/main" id="{F9872582-C619-4E24-99F7-AAF6A77E4855}"/>
                </a:ext>
              </a:extLst>
            </p:cNvPr>
            <p:cNvSpPr/>
            <p:nvPr/>
          </p:nvSpPr>
          <p:spPr bwMode="auto">
            <a:xfrm>
              <a:off x="5537201" y="1660526"/>
              <a:ext cx="1371600" cy="3536950"/>
            </a:xfrm>
            <a:custGeom>
              <a:avLst/>
              <a:gdLst>
                <a:gd name="T0" fmla="*/ 858 w 864"/>
                <a:gd name="T1" fmla="*/ 0 h 2228"/>
                <a:gd name="T2" fmla="*/ 0 w 864"/>
                <a:gd name="T3" fmla="*/ 494 h 2228"/>
                <a:gd name="T4" fmla="*/ 0 w 864"/>
                <a:gd name="T5" fmla="*/ 2228 h 2228"/>
                <a:gd name="T6" fmla="*/ 864 w 864"/>
                <a:gd name="T7" fmla="*/ 1734 h 2228"/>
                <a:gd name="T8" fmla="*/ 858 w 864"/>
                <a:gd name="T9" fmla="*/ 0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2228">
                  <a:moveTo>
                    <a:pt x="858" y="0"/>
                  </a:moveTo>
                  <a:lnTo>
                    <a:pt x="0" y="494"/>
                  </a:lnTo>
                  <a:lnTo>
                    <a:pt x="0" y="2228"/>
                  </a:lnTo>
                  <a:lnTo>
                    <a:pt x="864" y="1734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FEC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śliďê">
              <a:extLst>
                <a:ext uri="{FF2B5EF4-FFF2-40B4-BE49-F238E27FC236}">
                  <a16:creationId xmlns:a16="http://schemas.microsoft.com/office/drawing/2014/main" id="{4FBCEB3C-3F92-4F05-A5A1-7246812D0EBA}"/>
                </a:ext>
              </a:extLst>
            </p:cNvPr>
            <p:cNvSpPr/>
            <p:nvPr/>
          </p:nvSpPr>
          <p:spPr bwMode="auto">
            <a:xfrm>
              <a:off x="5516563" y="1620838"/>
              <a:ext cx="1412875" cy="3616325"/>
            </a:xfrm>
            <a:custGeom>
              <a:avLst/>
              <a:gdLst>
                <a:gd name="T0" fmla="*/ 0 w 890"/>
                <a:gd name="T1" fmla="*/ 2278 h 2278"/>
                <a:gd name="T2" fmla="*/ 0 w 890"/>
                <a:gd name="T3" fmla="*/ 512 h 2278"/>
                <a:gd name="T4" fmla="*/ 883 w 890"/>
                <a:gd name="T5" fmla="*/ 0 h 2278"/>
                <a:gd name="T6" fmla="*/ 890 w 890"/>
                <a:gd name="T7" fmla="*/ 1765 h 2278"/>
                <a:gd name="T8" fmla="*/ 0 w 890"/>
                <a:gd name="T9" fmla="*/ 2278 h 2278"/>
                <a:gd name="T10" fmla="*/ 26 w 890"/>
                <a:gd name="T11" fmla="*/ 525 h 2278"/>
                <a:gd name="T12" fmla="*/ 26 w 890"/>
                <a:gd name="T13" fmla="*/ 2234 h 2278"/>
                <a:gd name="T14" fmla="*/ 864 w 890"/>
                <a:gd name="T15" fmla="*/ 1753 h 2278"/>
                <a:gd name="T16" fmla="*/ 858 w 890"/>
                <a:gd name="T17" fmla="*/ 44 h 2278"/>
                <a:gd name="T18" fmla="*/ 26 w 890"/>
                <a:gd name="T19" fmla="*/ 525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0" h="2278">
                  <a:moveTo>
                    <a:pt x="0" y="2278"/>
                  </a:moveTo>
                  <a:lnTo>
                    <a:pt x="0" y="512"/>
                  </a:lnTo>
                  <a:lnTo>
                    <a:pt x="883" y="0"/>
                  </a:lnTo>
                  <a:lnTo>
                    <a:pt x="890" y="1765"/>
                  </a:lnTo>
                  <a:lnTo>
                    <a:pt x="0" y="2278"/>
                  </a:lnTo>
                  <a:close/>
                  <a:moveTo>
                    <a:pt x="26" y="525"/>
                  </a:moveTo>
                  <a:lnTo>
                    <a:pt x="26" y="2234"/>
                  </a:lnTo>
                  <a:lnTo>
                    <a:pt x="864" y="1753"/>
                  </a:lnTo>
                  <a:lnTo>
                    <a:pt x="858" y="44"/>
                  </a:lnTo>
                  <a:lnTo>
                    <a:pt x="26" y="525"/>
                  </a:lnTo>
                  <a:close/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ṡḷïḍè">
              <a:extLst>
                <a:ext uri="{FF2B5EF4-FFF2-40B4-BE49-F238E27FC236}">
                  <a16:creationId xmlns:a16="http://schemas.microsoft.com/office/drawing/2014/main" id="{CB21F459-600B-4A96-B19F-8D9AF06CC0E5}"/>
                </a:ext>
              </a:extLst>
            </p:cNvPr>
            <p:cNvSpPr/>
            <p:nvPr/>
          </p:nvSpPr>
          <p:spPr bwMode="auto">
            <a:xfrm>
              <a:off x="6167438" y="4835526"/>
              <a:ext cx="304800" cy="452438"/>
            </a:xfrm>
            <a:custGeom>
              <a:avLst/>
              <a:gdLst>
                <a:gd name="T0" fmla="*/ 15 w 30"/>
                <a:gd name="T1" fmla="*/ 5 h 45"/>
                <a:gd name="T2" fmla="*/ 0 w 30"/>
                <a:gd name="T3" fmla="*/ 31 h 45"/>
                <a:gd name="T4" fmla="*/ 15 w 30"/>
                <a:gd name="T5" fmla="*/ 40 h 45"/>
                <a:gd name="T6" fmla="*/ 30 w 30"/>
                <a:gd name="T7" fmla="*/ 14 h 45"/>
                <a:gd name="T8" fmla="*/ 15 w 30"/>
                <a:gd name="T9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5">
                  <a:moveTo>
                    <a:pt x="15" y="5"/>
                  </a:moveTo>
                  <a:cubicBezTo>
                    <a:pt x="7" y="10"/>
                    <a:pt x="0" y="22"/>
                    <a:pt x="0" y="31"/>
                  </a:cubicBezTo>
                  <a:cubicBezTo>
                    <a:pt x="0" y="41"/>
                    <a:pt x="7" y="45"/>
                    <a:pt x="15" y="40"/>
                  </a:cubicBezTo>
                  <a:cubicBezTo>
                    <a:pt x="24" y="35"/>
                    <a:pt x="30" y="23"/>
                    <a:pt x="30" y="14"/>
                  </a:cubicBezTo>
                  <a:cubicBezTo>
                    <a:pt x="30" y="4"/>
                    <a:pt x="24" y="0"/>
                    <a:pt x="15" y="5"/>
                  </a:cubicBezTo>
                </a:path>
              </a:pathLst>
            </a:custGeom>
            <a:solidFill>
              <a:srgbClr val="008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ṧļiḓè">
              <a:extLst>
                <a:ext uri="{FF2B5EF4-FFF2-40B4-BE49-F238E27FC236}">
                  <a16:creationId xmlns:a16="http://schemas.microsoft.com/office/drawing/2014/main" id="{84A463FF-2294-485B-9BC1-5F6FA9C84C18}"/>
                </a:ext>
              </a:extLst>
            </p:cNvPr>
            <p:cNvSpPr/>
            <p:nvPr/>
          </p:nvSpPr>
          <p:spPr bwMode="auto">
            <a:xfrm>
              <a:off x="6207126" y="1639888"/>
              <a:ext cx="61913" cy="90488"/>
            </a:xfrm>
            <a:custGeom>
              <a:avLst/>
              <a:gdLst>
                <a:gd name="T0" fmla="*/ 3 w 6"/>
                <a:gd name="T1" fmla="*/ 1 h 9"/>
                <a:gd name="T2" fmla="*/ 0 w 6"/>
                <a:gd name="T3" fmla="*/ 6 h 9"/>
                <a:gd name="T4" fmla="*/ 3 w 6"/>
                <a:gd name="T5" fmla="*/ 8 h 9"/>
                <a:gd name="T6" fmla="*/ 6 w 6"/>
                <a:gd name="T7" fmla="*/ 3 h 9"/>
                <a:gd name="T8" fmla="*/ 3 w 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1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8"/>
                    <a:pt x="1" y="9"/>
                    <a:pt x="3" y="8"/>
                  </a:cubicBezTo>
                  <a:cubicBezTo>
                    <a:pt x="5" y="7"/>
                    <a:pt x="6" y="5"/>
                    <a:pt x="6" y="3"/>
                  </a:cubicBezTo>
                  <a:cubicBezTo>
                    <a:pt x="6" y="1"/>
                    <a:pt x="5" y="0"/>
                    <a:pt x="3" y="1"/>
                  </a:cubicBezTo>
                </a:path>
              </a:pathLst>
            </a:custGeom>
            <a:solidFill>
              <a:srgbClr val="008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ḷiḋê">
              <a:extLst>
                <a:ext uri="{FF2B5EF4-FFF2-40B4-BE49-F238E27FC236}">
                  <a16:creationId xmlns:a16="http://schemas.microsoft.com/office/drawing/2014/main" id="{29711D0C-B2E1-430A-BFF4-EF03EF17701C}"/>
                </a:ext>
              </a:extLst>
            </p:cNvPr>
            <p:cNvSpPr/>
            <p:nvPr/>
          </p:nvSpPr>
          <p:spPr bwMode="auto">
            <a:xfrm>
              <a:off x="6075363" y="1700213"/>
              <a:ext cx="334963" cy="241300"/>
            </a:xfrm>
            <a:custGeom>
              <a:avLst/>
              <a:gdLst>
                <a:gd name="T0" fmla="*/ 30 w 33"/>
                <a:gd name="T1" fmla="*/ 1 h 24"/>
                <a:gd name="T2" fmla="*/ 3 w 33"/>
                <a:gd name="T3" fmla="*/ 16 h 24"/>
                <a:gd name="T4" fmla="*/ 0 w 33"/>
                <a:gd name="T5" fmla="*/ 21 h 24"/>
                <a:gd name="T6" fmla="*/ 3 w 33"/>
                <a:gd name="T7" fmla="*/ 23 h 24"/>
                <a:gd name="T8" fmla="*/ 30 w 33"/>
                <a:gd name="T9" fmla="*/ 7 h 24"/>
                <a:gd name="T10" fmla="*/ 33 w 33"/>
                <a:gd name="T11" fmla="*/ 2 h 24"/>
                <a:gd name="T12" fmla="*/ 30 w 3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4">
                  <a:moveTo>
                    <a:pt x="30" y="1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1" y="24"/>
                    <a:pt x="3" y="2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3" y="4"/>
                    <a:pt x="33" y="2"/>
                  </a:cubicBezTo>
                  <a:cubicBezTo>
                    <a:pt x="33" y="0"/>
                    <a:pt x="31" y="0"/>
                    <a:pt x="30" y="1"/>
                  </a:cubicBezTo>
                </a:path>
              </a:pathLst>
            </a:custGeom>
            <a:solidFill>
              <a:srgbClr val="036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ṥļîďé">
              <a:extLst>
                <a:ext uri="{FF2B5EF4-FFF2-40B4-BE49-F238E27FC236}">
                  <a16:creationId xmlns:a16="http://schemas.microsoft.com/office/drawing/2014/main" id="{DE050655-68FA-43BC-BF01-C53143686E28}"/>
                </a:ext>
              </a:extLst>
            </p:cNvPr>
            <p:cNvSpPr/>
            <p:nvPr/>
          </p:nvSpPr>
          <p:spPr bwMode="auto">
            <a:xfrm>
              <a:off x="5292726" y="2755901"/>
              <a:ext cx="71438" cy="30163"/>
            </a:xfrm>
            <a:custGeom>
              <a:avLst/>
              <a:gdLst>
                <a:gd name="T0" fmla="*/ 0 w 7"/>
                <a:gd name="T1" fmla="*/ 3 h 3"/>
                <a:gd name="T2" fmla="*/ 4 w 7"/>
                <a:gd name="T3" fmla="*/ 0 h 3"/>
                <a:gd name="T4" fmla="*/ 7 w 7"/>
                <a:gd name="T5" fmla="*/ 1 h 3"/>
                <a:gd name="T6" fmla="*/ 3 w 7"/>
                <a:gd name="T7" fmla="*/ 3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008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sľíḓe">
              <a:extLst>
                <a:ext uri="{FF2B5EF4-FFF2-40B4-BE49-F238E27FC236}">
                  <a16:creationId xmlns:a16="http://schemas.microsoft.com/office/drawing/2014/main" id="{41A9E219-2777-4000-9FF0-7E53B755985E}"/>
                </a:ext>
              </a:extLst>
            </p:cNvPr>
            <p:cNvSpPr/>
            <p:nvPr/>
          </p:nvSpPr>
          <p:spPr bwMode="auto">
            <a:xfrm>
              <a:off x="5324476" y="2765426"/>
              <a:ext cx="80963" cy="111125"/>
            </a:xfrm>
            <a:custGeom>
              <a:avLst/>
              <a:gdLst>
                <a:gd name="T0" fmla="*/ 7 w 8"/>
                <a:gd name="T1" fmla="*/ 9 h 11"/>
                <a:gd name="T2" fmla="*/ 3 w 8"/>
                <a:gd name="T3" fmla="*/ 11 h 11"/>
                <a:gd name="T4" fmla="*/ 4 w 8"/>
                <a:gd name="T5" fmla="*/ 9 h 11"/>
                <a:gd name="T6" fmla="*/ 0 w 8"/>
                <a:gd name="T7" fmla="*/ 2 h 11"/>
                <a:gd name="T8" fmla="*/ 4 w 8"/>
                <a:gd name="T9" fmla="*/ 0 h 11"/>
                <a:gd name="T10" fmla="*/ 8 w 8"/>
                <a:gd name="T11" fmla="*/ 7 h 11"/>
                <a:gd name="T12" fmla="*/ 7 w 8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">
                  <a:moveTo>
                    <a:pt x="7" y="9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0"/>
                    <a:pt x="4" y="9"/>
                  </a:cubicBezTo>
                  <a:cubicBezTo>
                    <a:pt x="4" y="6"/>
                    <a:pt x="2" y="3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1"/>
                    <a:pt x="8" y="4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lose/>
                </a:path>
              </a:pathLst>
            </a:custGeom>
            <a:solidFill>
              <a:srgbClr val="40A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ṡḷîḋé">
              <a:extLst>
                <a:ext uri="{FF2B5EF4-FFF2-40B4-BE49-F238E27FC236}">
                  <a16:creationId xmlns:a16="http://schemas.microsoft.com/office/drawing/2014/main" id="{4EF14F57-288B-4022-8478-988556712B63}"/>
                </a:ext>
              </a:extLst>
            </p:cNvPr>
            <p:cNvSpPr/>
            <p:nvPr/>
          </p:nvSpPr>
          <p:spPr bwMode="auto">
            <a:xfrm>
              <a:off x="5283201" y="2774951"/>
              <a:ext cx="80963" cy="111125"/>
            </a:xfrm>
            <a:custGeom>
              <a:avLst/>
              <a:gdLst>
                <a:gd name="T0" fmla="*/ 4 w 8"/>
                <a:gd name="T1" fmla="*/ 1 h 11"/>
                <a:gd name="T2" fmla="*/ 8 w 8"/>
                <a:gd name="T3" fmla="*/ 8 h 11"/>
                <a:gd name="T4" fmla="*/ 4 w 8"/>
                <a:gd name="T5" fmla="*/ 10 h 11"/>
                <a:gd name="T6" fmla="*/ 0 w 8"/>
                <a:gd name="T7" fmla="*/ 3 h 11"/>
                <a:gd name="T8" fmla="*/ 4 w 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4" y="1"/>
                  </a:moveTo>
                  <a:cubicBezTo>
                    <a:pt x="6" y="2"/>
                    <a:pt x="8" y="5"/>
                    <a:pt x="8" y="8"/>
                  </a:cubicBezTo>
                  <a:cubicBezTo>
                    <a:pt x="8" y="10"/>
                    <a:pt x="6" y="11"/>
                    <a:pt x="4" y="10"/>
                  </a:cubicBezTo>
                  <a:cubicBezTo>
                    <a:pt x="2" y="9"/>
                    <a:pt x="0" y="6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86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sḻiḋè">
              <a:extLst>
                <a:ext uri="{FF2B5EF4-FFF2-40B4-BE49-F238E27FC236}">
                  <a16:creationId xmlns:a16="http://schemas.microsoft.com/office/drawing/2014/main" id="{272E7011-212F-4A09-92B6-7C17D3C90B6C}"/>
                </a:ext>
              </a:extLst>
            </p:cNvPr>
            <p:cNvSpPr/>
            <p:nvPr/>
          </p:nvSpPr>
          <p:spPr bwMode="auto">
            <a:xfrm>
              <a:off x="5292726" y="2955926"/>
              <a:ext cx="71438" cy="30163"/>
            </a:xfrm>
            <a:custGeom>
              <a:avLst/>
              <a:gdLst>
                <a:gd name="T0" fmla="*/ 0 w 7"/>
                <a:gd name="T1" fmla="*/ 3 h 3"/>
                <a:gd name="T2" fmla="*/ 4 w 7"/>
                <a:gd name="T3" fmla="*/ 1 h 3"/>
                <a:gd name="T4" fmla="*/ 7 w 7"/>
                <a:gd name="T5" fmla="*/ 1 h 3"/>
                <a:gd name="T6" fmla="*/ 3 w 7"/>
                <a:gd name="T7" fmla="*/ 3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008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ṧḷiḓê">
              <a:extLst>
                <a:ext uri="{FF2B5EF4-FFF2-40B4-BE49-F238E27FC236}">
                  <a16:creationId xmlns:a16="http://schemas.microsoft.com/office/drawing/2014/main" id="{115289AC-7ADE-4A91-B7BA-8D2604491BA3}"/>
                </a:ext>
              </a:extLst>
            </p:cNvPr>
            <p:cNvSpPr/>
            <p:nvPr/>
          </p:nvSpPr>
          <p:spPr bwMode="auto">
            <a:xfrm>
              <a:off x="5324476" y="2967038"/>
              <a:ext cx="80963" cy="120650"/>
            </a:xfrm>
            <a:custGeom>
              <a:avLst/>
              <a:gdLst>
                <a:gd name="T0" fmla="*/ 7 w 8"/>
                <a:gd name="T1" fmla="*/ 9 h 12"/>
                <a:gd name="T2" fmla="*/ 3 w 8"/>
                <a:gd name="T3" fmla="*/ 12 h 12"/>
                <a:gd name="T4" fmla="*/ 4 w 8"/>
                <a:gd name="T5" fmla="*/ 9 h 12"/>
                <a:gd name="T6" fmla="*/ 0 w 8"/>
                <a:gd name="T7" fmla="*/ 2 h 12"/>
                <a:gd name="T8" fmla="*/ 4 w 8"/>
                <a:gd name="T9" fmla="*/ 0 h 12"/>
                <a:gd name="T10" fmla="*/ 8 w 8"/>
                <a:gd name="T11" fmla="*/ 7 h 12"/>
                <a:gd name="T12" fmla="*/ 7 w 8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7" y="9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4" y="11"/>
                    <a:pt x="4" y="10"/>
                    <a:pt x="4" y="9"/>
                  </a:cubicBezTo>
                  <a:cubicBezTo>
                    <a:pt x="4" y="6"/>
                    <a:pt x="2" y="3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1"/>
                    <a:pt x="8" y="4"/>
                    <a:pt x="8" y="7"/>
                  </a:cubicBezTo>
                  <a:cubicBezTo>
                    <a:pt x="8" y="8"/>
                    <a:pt x="7" y="9"/>
                    <a:pt x="7" y="9"/>
                  </a:cubicBezTo>
                  <a:close/>
                </a:path>
              </a:pathLst>
            </a:custGeom>
            <a:solidFill>
              <a:srgbClr val="40A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$1ídè">
              <a:extLst>
                <a:ext uri="{FF2B5EF4-FFF2-40B4-BE49-F238E27FC236}">
                  <a16:creationId xmlns:a16="http://schemas.microsoft.com/office/drawing/2014/main" id="{7CA198AA-2C28-4C35-A955-2B7C8A5BD258}"/>
                </a:ext>
              </a:extLst>
            </p:cNvPr>
            <p:cNvSpPr/>
            <p:nvPr/>
          </p:nvSpPr>
          <p:spPr bwMode="auto">
            <a:xfrm>
              <a:off x="5283201" y="2976563"/>
              <a:ext cx="80963" cy="120650"/>
            </a:xfrm>
            <a:custGeom>
              <a:avLst/>
              <a:gdLst>
                <a:gd name="T0" fmla="*/ 4 w 8"/>
                <a:gd name="T1" fmla="*/ 1 h 12"/>
                <a:gd name="T2" fmla="*/ 8 w 8"/>
                <a:gd name="T3" fmla="*/ 8 h 12"/>
                <a:gd name="T4" fmla="*/ 4 w 8"/>
                <a:gd name="T5" fmla="*/ 10 h 12"/>
                <a:gd name="T6" fmla="*/ 0 w 8"/>
                <a:gd name="T7" fmla="*/ 3 h 12"/>
                <a:gd name="T8" fmla="*/ 4 w 8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1"/>
                  </a:moveTo>
                  <a:cubicBezTo>
                    <a:pt x="6" y="2"/>
                    <a:pt x="8" y="5"/>
                    <a:pt x="8" y="8"/>
                  </a:cubicBezTo>
                  <a:cubicBezTo>
                    <a:pt x="8" y="11"/>
                    <a:pt x="6" y="12"/>
                    <a:pt x="4" y="10"/>
                  </a:cubicBezTo>
                  <a:cubicBezTo>
                    <a:pt x="2" y="9"/>
                    <a:pt x="0" y="6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86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ṧľiḑè">
              <a:extLst>
                <a:ext uri="{FF2B5EF4-FFF2-40B4-BE49-F238E27FC236}">
                  <a16:creationId xmlns:a16="http://schemas.microsoft.com/office/drawing/2014/main" id="{E8EAEBDF-BF37-4CA1-8BE5-BA42B53D069A}"/>
                </a:ext>
              </a:extLst>
            </p:cNvPr>
            <p:cNvSpPr/>
            <p:nvPr/>
          </p:nvSpPr>
          <p:spPr bwMode="auto">
            <a:xfrm>
              <a:off x="5343526" y="2625726"/>
              <a:ext cx="41275" cy="39688"/>
            </a:xfrm>
            <a:custGeom>
              <a:avLst/>
              <a:gdLst>
                <a:gd name="T0" fmla="*/ 4 w 4"/>
                <a:gd name="T1" fmla="*/ 2 h 4"/>
                <a:gd name="T2" fmla="*/ 0 w 4"/>
                <a:gd name="T3" fmla="*/ 4 h 4"/>
                <a:gd name="T4" fmla="*/ 1 w 4"/>
                <a:gd name="T5" fmla="*/ 3 h 4"/>
                <a:gd name="T6" fmla="*/ 4 w 4"/>
                <a:gd name="T7" fmla="*/ 0 h 4"/>
                <a:gd name="T8" fmla="*/ 4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008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ṩ1îḑè">
              <a:extLst>
                <a:ext uri="{FF2B5EF4-FFF2-40B4-BE49-F238E27FC236}">
                  <a16:creationId xmlns:a16="http://schemas.microsoft.com/office/drawing/2014/main" id="{C58ECA5C-3687-4EC3-AE4B-E9E44DB520CE}"/>
                </a:ext>
              </a:extLst>
            </p:cNvPr>
            <p:cNvSpPr/>
            <p:nvPr/>
          </p:nvSpPr>
          <p:spPr bwMode="auto">
            <a:xfrm>
              <a:off x="5354638" y="2454276"/>
              <a:ext cx="39688" cy="201613"/>
            </a:xfrm>
            <a:custGeom>
              <a:avLst/>
              <a:gdLst>
                <a:gd name="T0" fmla="*/ 0 w 25"/>
                <a:gd name="T1" fmla="*/ 13 h 127"/>
                <a:gd name="T2" fmla="*/ 25 w 25"/>
                <a:gd name="T3" fmla="*/ 0 h 127"/>
                <a:gd name="T4" fmla="*/ 19 w 25"/>
                <a:gd name="T5" fmla="*/ 108 h 127"/>
                <a:gd name="T6" fmla="*/ 0 w 25"/>
                <a:gd name="T7" fmla="*/ 127 h 127"/>
                <a:gd name="T8" fmla="*/ 0 w 25"/>
                <a:gd name="T9" fmla="*/ 1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27">
                  <a:moveTo>
                    <a:pt x="0" y="13"/>
                  </a:moveTo>
                  <a:lnTo>
                    <a:pt x="25" y="0"/>
                  </a:lnTo>
                  <a:lnTo>
                    <a:pt x="19" y="108"/>
                  </a:lnTo>
                  <a:lnTo>
                    <a:pt x="0" y="12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0A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ś1ide">
              <a:extLst>
                <a:ext uri="{FF2B5EF4-FFF2-40B4-BE49-F238E27FC236}">
                  <a16:creationId xmlns:a16="http://schemas.microsoft.com/office/drawing/2014/main" id="{575C32AD-097F-4EBD-B620-5428B36EB2D8}"/>
                </a:ext>
              </a:extLst>
            </p:cNvPr>
            <p:cNvSpPr/>
            <p:nvPr/>
          </p:nvSpPr>
          <p:spPr bwMode="auto">
            <a:xfrm>
              <a:off x="5313363" y="2414588"/>
              <a:ext cx="50800" cy="19050"/>
            </a:xfrm>
            <a:custGeom>
              <a:avLst/>
              <a:gdLst>
                <a:gd name="T0" fmla="*/ 0 w 5"/>
                <a:gd name="T1" fmla="*/ 2 h 2"/>
                <a:gd name="T2" fmla="*/ 3 w 5"/>
                <a:gd name="T3" fmla="*/ 0 h 2"/>
                <a:gd name="T4" fmla="*/ 5 w 5"/>
                <a:gd name="T5" fmla="*/ 0 h 2"/>
                <a:gd name="T6" fmla="*/ 1 w 5"/>
                <a:gd name="T7" fmla="*/ 2 h 2"/>
                <a:gd name="T8" fmla="*/ 0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8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líḋe">
              <a:extLst>
                <a:ext uri="{FF2B5EF4-FFF2-40B4-BE49-F238E27FC236}">
                  <a16:creationId xmlns:a16="http://schemas.microsoft.com/office/drawing/2014/main" id="{564B73AE-4F7B-464D-BA71-ED0D8501F1BC}"/>
                </a:ext>
              </a:extLst>
            </p:cNvPr>
            <p:cNvSpPr/>
            <p:nvPr/>
          </p:nvSpPr>
          <p:spPr bwMode="auto">
            <a:xfrm>
              <a:off x="5324476" y="2414588"/>
              <a:ext cx="69850" cy="60325"/>
            </a:xfrm>
            <a:custGeom>
              <a:avLst/>
              <a:gdLst>
                <a:gd name="T0" fmla="*/ 0 w 7"/>
                <a:gd name="T1" fmla="*/ 2 h 6"/>
                <a:gd name="T2" fmla="*/ 4 w 7"/>
                <a:gd name="T3" fmla="*/ 0 h 6"/>
                <a:gd name="T4" fmla="*/ 7 w 7"/>
                <a:gd name="T5" fmla="*/ 4 h 6"/>
                <a:gd name="T6" fmla="*/ 3 w 7"/>
                <a:gd name="T7" fmla="*/ 6 h 6"/>
                <a:gd name="T8" fmla="*/ 0 w 7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7" y="3"/>
                    <a:pt x="7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2" y="3"/>
                    <a:pt x="0" y="2"/>
                  </a:cubicBezTo>
                  <a:close/>
                </a:path>
              </a:pathLst>
            </a:custGeom>
            <a:solidFill>
              <a:srgbClr val="40A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ľîḑé">
              <a:extLst>
                <a:ext uri="{FF2B5EF4-FFF2-40B4-BE49-F238E27FC236}">
                  <a16:creationId xmlns:a16="http://schemas.microsoft.com/office/drawing/2014/main" id="{9ED63A50-EAF1-42C1-BE5F-1203488FF477}"/>
                </a:ext>
              </a:extLst>
            </p:cNvPr>
            <p:cNvSpPr/>
            <p:nvPr/>
          </p:nvSpPr>
          <p:spPr bwMode="auto">
            <a:xfrm>
              <a:off x="5303838" y="2424113"/>
              <a:ext cx="50800" cy="250825"/>
            </a:xfrm>
            <a:custGeom>
              <a:avLst/>
              <a:gdLst>
                <a:gd name="T0" fmla="*/ 2 w 5"/>
                <a:gd name="T1" fmla="*/ 1 h 25"/>
                <a:gd name="T2" fmla="*/ 5 w 5"/>
                <a:gd name="T3" fmla="*/ 5 h 25"/>
                <a:gd name="T4" fmla="*/ 5 w 5"/>
                <a:gd name="T5" fmla="*/ 23 h 25"/>
                <a:gd name="T6" fmla="*/ 2 w 5"/>
                <a:gd name="T7" fmla="*/ 24 h 25"/>
                <a:gd name="T8" fmla="*/ 0 w 5"/>
                <a:gd name="T9" fmla="*/ 20 h 25"/>
                <a:gd name="T10" fmla="*/ 0 w 5"/>
                <a:gd name="T11" fmla="*/ 3 h 25"/>
                <a:gd name="T12" fmla="*/ 2 w 5"/>
                <a:gd name="T13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5">
                  <a:moveTo>
                    <a:pt x="2" y="1"/>
                  </a:moveTo>
                  <a:cubicBezTo>
                    <a:pt x="4" y="2"/>
                    <a:pt x="5" y="4"/>
                    <a:pt x="5" y="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4"/>
                    <a:pt x="4" y="25"/>
                    <a:pt x="2" y="24"/>
                  </a:cubicBezTo>
                  <a:cubicBezTo>
                    <a:pt x="1" y="23"/>
                    <a:pt x="0" y="21"/>
                    <a:pt x="0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86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$líḍè">
              <a:extLst>
                <a:ext uri="{FF2B5EF4-FFF2-40B4-BE49-F238E27FC236}">
                  <a16:creationId xmlns:a16="http://schemas.microsoft.com/office/drawing/2014/main" id="{6EF3F6C8-88CD-4A76-A16A-D6EA6417C6CA}"/>
                </a:ext>
              </a:extLst>
            </p:cNvPr>
            <p:cNvSpPr/>
            <p:nvPr/>
          </p:nvSpPr>
          <p:spPr bwMode="auto">
            <a:xfrm>
              <a:off x="5913438" y="2665413"/>
              <a:ext cx="660400" cy="823913"/>
            </a:xfrm>
            <a:custGeom>
              <a:avLst/>
              <a:gdLst>
                <a:gd name="T0" fmla="*/ 0 w 416"/>
                <a:gd name="T1" fmla="*/ 240 h 519"/>
                <a:gd name="T2" fmla="*/ 0 w 416"/>
                <a:gd name="T3" fmla="*/ 519 h 519"/>
                <a:gd name="T4" fmla="*/ 416 w 416"/>
                <a:gd name="T5" fmla="*/ 278 h 519"/>
                <a:gd name="T6" fmla="*/ 416 w 416"/>
                <a:gd name="T7" fmla="*/ 0 h 519"/>
                <a:gd name="T8" fmla="*/ 0 w 416"/>
                <a:gd name="T9" fmla="*/ 24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519">
                  <a:moveTo>
                    <a:pt x="0" y="240"/>
                  </a:moveTo>
                  <a:lnTo>
                    <a:pt x="0" y="519"/>
                  </a:lnTo>
                  <a:lnTo>
                    <a:pt x="416" y="278"/>
                  </a:lnTo>
                  <a:lnTo>
                    <a:pt x="416" y="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DD7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ľîdê">
              <a:extLst>
                <a:ext uri="{FF2B5EF4-FFF2-40B4-BE49-F238E27FC236}">
                  <a16:creationId xmlns:a16="http://schemas.microsoft.com/office/drawing/2014/main" id="{C4D6F125-DD40-4D96-9200-F1ABAE3E0369}"/>
                </a:ext>
              </a:extLst>
            </p:cNvPr>
            <p:cNvSpPr/>
            <p:nvPr/>
          </p:nvSpPr>
          <p:spPr bwMode="auto">
            <a:xfrm>
              <a:off x="6442076" y="2433638"/>
              <a:ext cx="203200" cy="201613"/>
            </a:xfrm>
            <a:custGeom>
              <a:avLst/>
              <a:gdLst>
                <a:gd name="T0" fmla="*/ 4 w 20"/>
                <a:gd name="T1" fmla="*/ 9 h 20"/>
                <a:gd name="T2" fmla="*/ 0 w 20"/>
                <a:gd name="T3" fmla="*/ 16 h 20"/>
                <a:gd name="T4" fmla="*/ 4 w 20"/>
                <a:gd name="T5" fmla="*/ 18 h 20"/>
                <a:gd name="T6" fmla="*/ 16 w 20"/>
                <a:gd name="T7" fmla="*/ 11 h 20"/>
                <a:gd name="T8" fmla="*/ 20 w 20"/>
                <a:gd name="T9" fmla="*/ 4 h 20"/>
                <a:gd name="T10" fmla="*/ 16 w 20"/>
                <a:gd name="T11" fmla="*/ 2 h 20"/>
                <a:gd name="T12" fmla="*/ 4 w 20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4" y="9"/>
                  </a:moveTo>
                  <a:cubicBezTo>
                    <a:pt x="2" y="10"/>
                    <a:pt x="0" y="13"/>
                    <a:pt x="0" y="16"/>
                  </a:cubicBezTo>
                  <a:cubicBezTo>
                    <a:pt x="0" y="19"/>
                    <a:pt x="2" y="20"/>
                    <a:pt x="4" y="1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0"/>
                    <a:pt x="20" y="7"/>
                    <a:pt x="20" y="4"/>
                  </a:cubicBezTo>
                  <a:cubicBezTo>
                    <a:pt x="20" y="1"/>
                    <a:pt x="18" y="0"/>
                    <a:pt x="16" y="2"/>
                  </a:cubicBezTo>
                  <a:lnTo>
                    <a:pt x="4" y="9"/>
                  </a:lnTo>
                  <a:close/>
                </a:path>
              </a:pathLst>
            </a:custGeom>
            <a:solidFill>
              <a:srgbClr val="DD7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ŝlíḑé">
              <a:extLst>
                <a:ext uri="{FF2B5EF4-FFF2-40B4-BE49-F238E27FC236}">
                  <a16:creationId xmlns:a16="http://schemas.microsoft.com/office/drawing/2014/main" id="{BABE9C6B-9623-4E9A-B2CD-69C173BB21A0}"/>
                </a:ext>
              </a:extLst>
            </p:cNvPr>
            <p:cNvSpPr/>
            <p:nvPr/>
          </p:nvSpPr>
          <p:spPr bwMode="auto">
            <a:xfrm>
              <a:off x="6238876" y="3870326"/>
              <a:ext cx="334963" cy="222250"/>
            </a:xfrm>
            <a:custGeom>
              <a:avLst/>
              <a:gdLst>
                <a:gd name="T0" fmla="*/ 0 w 211"/>
                <a:gd name="T1" fmla="*/ 121 h 140"/>
                <a:gd name="T2" fmla="*/ 0 w 211"/>
                <a:gd name="T3" fmla="*/ 140 h 140"/>
                <a:gd name="T4" fmla="*/ 211 w 211"/>
                <a:gd name="T5" fmla="*/ 19 h 140"/>
                <a:gd name="T6" fmla="*/ 211 w 211"/>
                <a:gd name="T7" fmla="*/ 0 h 140"/>
                <a:gd name="T8" fmla="*/ 0 w 211"/>
                <a:gd name="T9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40">
                  <a:moveTo>
                    <a:pt x="0" y="121"/>
                  </a:moveTo>
                  <a:lnTo>
                    <a:pt x="0" y="140"/>
                  </a:lnTo>
                  <a:lnTo>
                    <a:pt x="211" y="19"/>
                  </a:lnTo>
                  <a:lnTo>
                    <a:pt x="211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DD7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ṣ1ïḋe">
              <a:extLst>
                <a:ext uri="{FF2B5EF4-FFF2-40B4-BE49-F238E27FC236}">
                  <a16:creationId xmlns:a16="http://schemas.microsoft.com/office/drawing/2014/main" id="{15026F57-D01F-45BA-AD48-A15DF4701ADA}"/>
                </a:ext>
              </a:extLst>
            </p:cNvPr>
            <p:cNvSpPr/>
            <p:nvPr/>
          </p:nvSpPr>
          <p:spPr bwMode="auto">
            <a:xfrm>
              <a:off x="6116638" y="3779838"/>
              <a:ext cx="457200" cy="292100"/>
            </a:xfrm>
            <a:custGeom>
              <a:avLst/>
              <a:gdLst>
                <a:gd name="T0" fmla="*/ 0 w 288"/>
                <a:gd name="T1" fmla="*/ 165 h 184"/>
                <a:gd name="T2" fmla="*/ 0 w 288"/>
                <a:gd name="T3" fmla="*/ 184 h 184"/>
                <a:gd name="T4" fmla="*/ 288 w 288"/>
                <a:gd name="T5" fmla="*/ 19 h 184"/>
                <a:gd name="T6" fmla="*/ 288 w 288"/>
                <a:gd name="T7" fmla="*/ 0 h 184"/>
                <a:gd name="T8" fmla="*/ 0 w 288"/>
                <a:gd name="T9" fmla="*/ 16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84">
                  <a:moveTo>
                    <a:pt x="0" y="165"/>
                  </a:moveTo>
                  <a:lnTo>
                    <a:pt x="0" y="184"/>
                  </a:lnTo>
                  <a:lnTo>
                    <a:pt x="288" y="19"/>
                  </a:lnTo>
                  <a:lnTo>
                    <a:pt x="288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DD7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şľíďé">
              <a:extLst>
                <a:ext uri="{FF2B5EF4-FFF2-40B4-BE49-F238E27FC236}">
                  <a16:creationId xmlns:a16="http://schemas.microsoft.com/office/drawing/2014/main" id="{8279C93A-64EF-463E-AC18-24BF769E0323}"/>
                </a:ext>
              </a:extLst>
            </p:cNvPr>
            <p:cNvSpPr/>
            <p:nvPr/>
          </p:nvSpPr>
          <p:spPr bwMode="auto">
            <a:xfrm>
              <a:off x="6116638" y="3689351"/>
              <a:ext cx="457200" cy="292100"/>
            </a:xfrm>
            <a:custGeom>
              <a:avLst/>
              <a:gdLst>
                <a:gd name="T0" fmla="*/ 0 w 288"/>
                <a:gd name="T1" fmla="*/ 165 h 184"/>
                <a:gd name="T2" fmla="*/ 0 w 288"/>
                <a:gd name="T3" fmla="*/ 184 h 184"/>
                <a:gd name="T4" fmla="*/ 288 w 288"/>
                <a:gd name="T5" fmla="*/ 19 h 184"/>
                <a:gd name="T6" fmla="*/ 288 w 288"/>
                <a:gd name="T7" fmla="*/ 0 h 184"/>
                <a:gd name="T8" fmla="*/ 0 w 288"/>
                <a:gd name="T9" fmla="*/ 16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84">
                  <a:moveTo>
                    <a:pt x="0" y="165"/>
                  </a:moveTo>
                  <a:lnTo>
                    <a:pt x="0" y="184"/>
                  </a:lnTo>
                  <a:lnTo>
                    <a:pt x="288" y="19"/>
                  </a:lnTo>
                  <a:lnTo>
                    <a:pt x="288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DD7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śḻíḑè">
              <a:extLst>
                <a:ext uri="{FF2B5EF4-FFF2-40B4-BE49-F238E27FC236}">
                  <a16:creationId xmlns:a16="http://schemas.microsoft.com/office/drawing/2014/main" id="{67154599-3D49-4D14-BFA1-9B182A4BFC07}"/>
                </a:ext>
              </a:extLst>
            </p:cNvPr>
            <p:cNvSpPr/>
            <p:nvPr/>
          </p:nvSpPr>
          <p:spPr bwMode="auto">
            <a:xfrm>
              <a:off x="6116638" y="3598863"/>
              <a:ext cx="457200" cy="292100"/>
            </a:xfrm>
            <a:custGeom>
              <a:avLst/>
              <a:gdLst>
                <a:gd name="T0" fmla="*/ 0 w 288"/>
                <a:gd name="T1" fmla="*/ 165 h 184"/>
                <a:gd name="T2" fmla="*/ 0 w 288"/>
                <a:gd name="T3" fmla="*/ 184 h 184"/>
                <a:gd name="T4" fmla="*/ 288 w 288"/>
                <a:gd name="T5" fmla="*/ 19 h 184"/>
                <a:gd name="T6" fmla="*/ 288 w 288"/>
                <a:gd name="T7" fmla="*/ 0 h 184"/>
                <a:gd name="T8" fmla="*/ 0 w 288"/>
                <a:gd name="T9" fmla="*/ 16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84">
                  <a:moveTo>
                    <a:pt x="0" y="165"/>
                  </a:moveTo>
                  <a:lnTo>
                    <a:pt x="0" y="184"/>
                  </a:lnTo>
                  <a:lnTo>
                    <a:pt x="288" y="19"/>
                  </a:lnTo>
                  <a:lnTo>
                    <a:pt x="288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DD7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ḷîde">
              <a:extLst>
                <a:ext uri="{FF2B5EF4-FFF2-40B4-BE49-F238E27FC236}">
                  <a16:creationId xmlns:a16="http://schemas.microsoft.com/office/drawing/2014/main" id="{3A672E8C-6CA6-4FAF-9178-8B2277D1F64B}"/>
                </a:ext>
              </a:extLst>
            </p:cNvPr>
            <p:cNvSpPr/>
            <p:nvPr/>
          </p:nvSpPr>
          <p:spPr bwMode="auto">
            <a:xfrm>
              <a:off x="6116638" y="3508376"/>
              <a:ext cx="457200" cy="292100"/>
            </a:xfrm>
            <a:custGeom>
              <a:avLst/>
              <a:gdLst>
                <a:gd name="T0" fmla="*/ 0 w 288"/>
                <a:gd name="T1" fmla="*/ 165 h 184"/>
                <a:gd name="T2" fmla="*/ 0 w 288"/>
                <a:gd name="T3" fmla="*/ 184 h 184"/>
                <a:gd name="T4" fmla="*/ 288 w 288"/>
                <a:gd name="T5" fmla="*/ 19 h 184"/>
                <a:gd name="T6" fmla="*/ 288 w 288"/>
                <a:gd name="T7" fmla="*/ 0 h 184"/>
                <a:gd name="T8" fmla="*/ 0 w 288"/>
                <a:gd name="T9" fmla="*/ 16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84">
                  <a:moveTo>
                    <a:pt x="0" y="165"/>
                  </a:moveTo>
                  <a:lnTo>
                    <a:pt x="0" y="184"/>
                  </a:lnTo>
                  <a:lnTo>
                    <a:pt x="288" y="19"/>
                  </a:lnTo>
                  <a:lnTo>
                    <a:pt x="288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DD7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ṥḻíďé">
              <a:extLst>
                <a:ext uri="{FF2B5EF4-FFF2-40B4-BE49-F238E27FC236}">
                  <a16:creationId xmlns:a16="http://schemas.microsoft.com/office/drawing/2014/main" id="{C7BAC17D-24B2-4278-B7FA-118479692370}"/>
                </a:ext>
              </a:extLst>
            </p:cNvPr>
            <p:cNvSpPr/>
            <p:nvPr/>
          </p:nvSpPr>
          <p:spPr bwMode="auto">
            <a:xfrm>
              <a:off x="6116638" y="3419476"/>
              <a:ext cx="457200" cy="290513"/>
            </a:xfrm>
            <a:custGeom>
              <a:avLst/>
              <a:gdLst>
                <a:gd name="T0" fmla="*/ 0 w 288"/>
                <a:gd name="T1" fmla="*/ 164 h 183"/>
                <a:gd name="T2" fmla="*/ 0 w 288"/>
                <a:gd name="T3" fmla="*/ 183 h 183"/>
                <a:gd name="T4" fmla="*/ 288 w 288"/>
                <a:gd name="T5" fmla="*/ 19 h 183"/>
                <a:gd name="T6" fmla="*/ 288 w 288"/>
                <a:gd name="T7" fmla="*/ 0 h 183"/>
                <a:gd name="T8" fmla="*/ 0 w 288"/>
                <a:gd name="T9" fmla="*/ 16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83">
                  <a:moveTo>
                    <a:pt x="0" y="164"/>
                  </a:moveTo>
                  <a:lnTo>
                    <a:pt x="0" y="183"/>
                  </a:lnTo>
                  <a:lnTo>
                    <a:pt x="288" y="19"/>
                  </a:lnTo>
                  <a:lnTo>
                    <a:pt x="288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DD7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ṧľïďê">
              <a:extLst>
                <a:ext uri="{FF2B5EF4-FFF2-40B4-BE49-F238E27FC236}">
                  <a16:creationId xmlns:a16="http://schemas.microsoft.com/office/drawing/2014/main" id="{A3A54442-43AF-4E5F-99D2-8322D18A2BE7}"/>
                </a:ext>
              </a:extLst>
            </p:cNvPr>
            <p:cNvSpPr/>
            <p:nvPr/>
          </p:nvSpPr>
          <p:spPr bwMode="auto">
            <a:xfrm>
              <a:off x="6116638" y="3328988"/>
              <a:ext cx="457200" cy="290513"/>
            </a:xfrm>
            <a:custGeom>
              <a:avLst/>
              <a:gdLst>
                <a:gd name="T0" fmla="*/ 0 w 288"/>
                <a:gd name="T1" fmla="*/ 164 h 183"/>
                <a:gd name="T2" fmla="*/ 0 w 288"/>
                <a:gd name="T3" fmla="*/ 183 h 183"/>
                <a:gd name="T4" fmla="*/ 288 w 288"/>
                <a:gd name="T5" fmla="*/ 19 h 183"/>
                <a:gd name="T6" fmla="*/ 288 w 288"/>
                <a:gd name="T7" fmla="*/ 0 h 183"/>
                <a:gd name="T8" fmla="*/ 0 w 288"/>
                <a:gd name="T9" fmla="*/ 16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83">
                  <a:moveTo>
                    <a:pt x="0" y="164"/>
                  </a:moveTo>
                  <a:lnTo>
                    <a:pt x="0" y="183"/>
                  </a:lnTo>
                  <a:lnTo>
                    <a:pt x="288" y="19"/>
                  </a:lnTo>
                  <a:lnTo>
                    <a:pt x="288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DD72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Sḻiḍé">
              <a:extLst>
                <a:ext uri="{FF2B5EF4-FFF2-40B4-BE49-F238E27FC236}">
                  <a16:creationId xmlns:a16="http://schemas.microsoft.com/office/drawing/2014/main" id="{B6232C58-DDAE-4CDE-9BF1-95A4FFC1CF1B}"/>
                </a:ext>
              </a:extLst>
            </p:cNvPr>
            <p:cNvSpPr/>
            <p:nvPr/>
          </p:nvSpPr>
          <p:spPr bwMode="auto">
            <a:xfrm>
              <a:off x="5781676" y="2354263"/>
              <a:ext cx="914400" cy="1346200"/>
            </a:xfrm>
            <a:custGeom>
              <a:avLst/>
              <a:gdLst>
                <a:gd name="T0" fmla="*/ 90 w 90"/>
                <a:gd name="T1" fmla="*/ 82 h 134"/>
                <a:gd name="T2" fmla="*/ 0 w 90"/>
                <a:gd name="T3" fmla="*/ 134 h 134"/>
                <a:gd name="T4" fmla="*/ 0 w 90"/>
                <a:gd name="T5" fmla="*/ 52 h 134"/>
                <a:gd name="T6" fmla="*/ 90 w 90"/>
                <a:gd name="T7" fmla="*/ 0 h 134"/>
                <a:gd name="T8" fmla="*/ 90 w 90"/>
                <a:gd name="T9" fmla="*/ 82 h 134"/>
                <a:gd name="T10" fmla="*/ 13 w 90"/>
                <a:gd name="T11" fmla="*/ 113 h 134"/>
                <a:gd name="T12" fmla="*/ 78 w 90"/>
                <a:gd name="T13" fmla="*/ 75 h 134"/>
                <a:gd name="T14" fmla="*/ 78 w 90"/>
                <a:gd name="T15" fmla="*/ 31 h 134"/>
                <a:gd name="T16" fmla="*/ 13 w 90"/>
                <a:gd name="T17" fmla="*/ 69 h 134"/>
                <a:gd name="T18" fmla="*/ 13 w 90"/>
                <a:gd name="T19" fmla="*/ 113 h 134"/>
                <a:gd name="T20" fmla="*/ 85 w 90"/>
                <a:gd name="T21" fmla="*/ 12 h 134"/>
                <a:gd name="T22" fmla="*/ 81 w 90"/>
                <a:gd name="T23" fmla="*/ 10 h 134"/>
                <a:gd name="T24" fmla="*/ 69 w 90"/>
                <a:gd name="T25" fmla="*/ 17 h 134"/>
                <a:gd name="T26" fmla="*/ 65 w 90"/>
                <a:gd name="T27" fmla="*/ 24 h 134"/>
                <a:gd name="T28" fmla="*/ 69 w 90"/>
                <a:gd name="T29" fmla="*/ 26 h 134"/>
                <a:gd name="T30" fmla="*/ 81 w 90"/>
                <a:gd name="T31" fmla="*/ 19 h 134"/>
                <a:gd name="T32" fmla="*/ 85 w 90"/>
                <a:gd name="T33" fmla="*/ 1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34">
                  <a:moveTo>
                    <a:pt x="90" y="82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2"/>
                  </a:lnTo>
                  <a:close/>
                  <a:moveTo>
                    <a:pt x="13" y="113"/>
                  </a:moveTo>
                  <a:cubicBezTo>
                    <a:pt x="78" y="75"/>
                    <a:pt x="78" y="75"/>
                    <a:pt x="78" y="75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113"/>
                    <a:pt x="13" y="113"/>
                    <a:pt x="13" y="113"/>
                  </a:cubicBezTo>
                  <a:moveTo>
                    <a:pt x="85" y="12"/>
                  </a:moveTo>
                  <a:cubicBezTo>
                    <a:pt x="85" y="9"/>
                    <a:pt x="83" y="8"/>
                    <a:pt x="81" y="10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7" y="18"/>
                    <a:pt x="65" y="21"/>
                    <a:pt x="65" y="24"/>
                  </a:cubicBezTo>
                  <a:cubicBezTo>
                    <a:pt x="65" y="27"/>
                    <a:pt x="67" y="28"/>
                    <a:pt x="69" y="26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3" y="18"/>
                    <a:pt x="85" y="15"/>
                    <a:pt x="85" y="12"/>
                  </a:cubicBezTo>
                </a:path>
              </a:pathLst>
            </a:custGeom>
            <a:solidFill>
              <a:srgbClr val="FEC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935963" y="1110761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031212" y="1154565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8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935963" y="3221953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4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031212" y="3265757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567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5.4.2 </a:t>
            </a:r>
            <a:r>
              <a:rPr lang="zh-CN" altLang="en-US" dirty="0"/>
              <a:t>数据库的管理和操作</a:t>
            </a:r>
            <a:endParaRPr lang="zh-CN" altLang="zh-CN" b="1" dirty="0"/>
          </a:p>
        </p:txBody>
      </p:sp>
      <p:sp>
        <p:nvSpPr>
          <p:cNvPr id="107" name="内容占位符 17"/>
          <p:cNvSpPr txBox="1">
            <a:spLocks/>
          </p:cNvSpPr>
          <p:nvPr/>
        </p:nvSpPr>
        <p:spPr>
          <a:xfrm>
            <a:off x="982363" y="1086110"/>
            <a:ext cx="10812190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3FA30C"/>
                </a:solidFill>
              </a:rPr>
              <a:t>【</a:t>
            </a:r>
            <a:r>
              <a:rPr lang="zh-CN" altLang="en-US" b="1" dirty="0">
                <a:solidFill>
                  <a:srgbClr val="3FA30C"/>
                </a:solidFill>
              </a:rPr>
              <a:t>例</a:t>
            </a:r>
            <a:r>
              <a:rPr lang="en-US" altLang="zh-CN" b="1" dirty="0">
                <a:solidFill>
                  <a:srgbClr val="3FA30C"/>
                </a:solidFill>
              </a:rPr>
              <a:t>5-5】</a:t>
            </a:r>
            <a:r>
              <a:rPr lang="zh-CN" altLang="en-US" b="1" dirty="0"/>
              <a:t>编写一个反复创建与删除数据库的演示程序</a:t>
            </a:r>
            <a:endParaRPr lang="en-US" dirty="0"/>
          </a:p>
        </p:txBody>
      </p:sp>
      <p:sp>
        <p:nvSpPr>
          <p:cNvPr id="108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pic>
        <p:nvPicPr>
          <p:cNvPr id="45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555" y="3575237"/>
            <a:ext cx="5459774" cy="232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82" y="2178130"/>
            <a:ext cx="3377308" cy="33921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内容占位符 17"/>
          <p:cNvSpPr txBox="1">
            <a:spLocks/>
          </p:cNvSpPr>
          <p:nvPr/>
        </p:nvSpPr>
        <p:spPr>
          <a:xfrm>
            <a:off x="5820383" y="2043527"/>
            <a:ext cx="5640946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3FA30C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运行程序后，通过</a:t>
            </a:r>
            <a:r>
              <a:rPr lang="en-US" altLang="zh-CN" dirty="0"/>
              <a:t>DDMS</a:t>
            </a:r>
            <a:r>
              <a:rPr lang="zh-CN" altLang="en-US" dirty="0"/>
              <a:t>工具调试监控视图，在</a:t>
            </a:r>
            <a:r>
              <a:rPr lang="en-US" altLang="zh-CN" dirty="0"/>
              <a:t>data\data\</a:t>
            </a:r>
            <a:r>
              <a:rPr lang="en-US" altLang="zh-CN" dirty="0" err="1"/>
              <a:t>xxxx</a:t>
            </a:r>
            <a:r>
              <a:rPr lang="en-US" altLang="zh-CN" dirty="0"/>
              <a:t> (</a:t>
            </a:r>
            <a:r>
              <a:rPr lang="zh-CN" altLang="en-US" dirty="0"/>
              <a:t>包名</a:t>
            </a:r>
            <a:r>
              <a:rPr lang="en-US" altLang="zh-CN" dirty="0"/>
              <a:t>) \databases</a:t>
            </a:r>
            <a:r>
              <a:rPr lang="zh-CN" altLang="en-US" dirty="0"/>
              <a:t>下可以看到下图创建的数据库文件</a:t>
            </a:r>
            <a:r>
              <a:rPr lang="en-US" altLang="zh-CN" dirty="0" err="1"/>
              <a:t>eBook.db</a:t>
            </a:r>
            <a:r>
              <a:rPr lang="zh-CN" altLang="en-US" dirty="0"/>
              <a:t>。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588641" y="613017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创建与删除数据库示例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7129080" y="6130175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视图中的数据库文件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228823" y="2178130"/>
            <a:ext cx="38636" cy="432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0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5.4.3  </a:t>
            </a:r>
            <a:r>
              <a:rPr lang="zh-CN" altLang="zh-CN" dirty="0"/>
              <a:t>数据表的管理和操作</a:t>
            </a:r>
            <a:endParaRPr lang="zh-CN" altLang="zh-CN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6463DC-AE36-4833-9B2D-2C35FACE1FEB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6140" y="1695885"/>
            <a:ext cx="872896" cy="444888"/>
            <a:chOff x="282278" y="1435680"/>
            <a:chExt cx="872896" cy="444888"/>
          </a:xfrm>
        </p:grpSpPr>
        <p:sp>
          <p:nvSpPr>
            <p:cNvPr id="46" name="矩形: 圆角 9">
              <a:extLst>
                <a:ext uri="{FF2B5EF4-FFF2-40B4-BE49-F238E27FC236}">
                  <a16:creationId xmlns:a16="http://schemas.microsoft.com/office/drawing/2014/main" id="{5585D4B7-B10A-4FDC-8D6C-18C85261C539}"/>
                </a:ext>
              </a:extLst>
            </p:cNvPr>
            <p:cNvSpPr/>
            <p:nvPr/>
          </p:nvSpPr>
          <p:spPr>
            <a:xfrm>
              <a:off x="282278" y="1435680"/>
              <a:ext cx="872896" cy="444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mouse_307277">
              <a:extLst>
                <a:ext uri="{FF2B5EF4-FFF2-40B4-BE49-F238E27FC236}">
                  <a16:creationId xmlns:a16="http://schemas.microsoft.com/office/drawing/2014/main" id="{C6CC45E3-C393-4333-9D89-801F96A101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0310" y="1486157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grpSp>
        <p:nvGrpSpPr>
          <p:cNvPr id="3" name="组合 2"/>
          <p:cNvGrpSpPr/>
          <p:nvPr/>
        </p:nvGrpSpPr>
        <p:grpSpPr>
          <a:xfrm>
            <a:off x="256140" y="4053322"/>
            <a:ext cx="872896" cy="444888"/>
            <a:chOff x="282278" y="3265945"/>
            <a:chExt cx="872896" cy="444888"/>
          </a:xfrm>
        </p:grpSpPr>
        <p:sp>
          <p:nvSpPr>
            <p:cNvPr id="48" name="矩形: 圆角 9">
              <a:extLst>
                <a:ext uri="{FF2B5EF4-FFF2-40B4-BE49-F238E27FC236}">
                  <a16:creationId xmlns:a16="http://schemas.microsoft.com/office/drawing/2014/main" id="{5585D4B7-B10A-4FDC-8D6C-18C85261C539}"/>
                </a:ext>
              </a:extLst>
            </p:cNvPr>
            <p:cNvSpPr/>
            <p:nvPr/>
          </p:nvSpPr>
          <p:spPr>
            <a:xfrm>
              <a:off x="282278" y="3265945"/>
              <a:ext cx="872896" cy="444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mouse_307277">
              <a:extLst>
                <a:ext uri="{FF2B5EF4-FFF2-40B4-BE49-F238E27FC236}">
                  <a16:creationId xmlns:a16="http://schemas.microsoft.com/office/drawing/2014/main" id="{C6CC45E3-C393-4333-9D89-801F96A101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0339" y="3307364"/>
              <a:ext cx="237249" cy="343934"/>
            </a:xfrm>
            <a:custGeom>
              <a:avLst/>
              <a:gdLst>
                <a:gd name="connsiteX0" fmla="*/ 335482 w 418523"/>
                <a:gd name="connsiteY0" fmla="*/ 462710 h 606722"/>
                <a:gd name="connsiteX1" fmla="*/ 345773 w 418523"/>
                <a:gd name="connsiteY1" fmla="*/ 463287 h 606722"/>
                <a:gd name="connsiteX2" fmla="*/ 352092 w 418523"/>
                <a:gd name="connsiteY2" fmla="*/ 481245 h 606722"/>
                <a:gd name="connsiteX3" fmla="*/ 238349 w 418523"/>
                <a:gd name="connsiteY3" fmla="*/ 552810 h 606722"/>
                <a:gd name="connsiteX4" fmla="*/ 224821 w 418523"/>
                <a:gd name="connsiteY4" fmla="*/ 539297 h 606722"/>
                <a:gd name="connsiteX5" fmla="*/ 238349 w 418523"/>
                <a:gd name="connsiteY5" fmla="*/ 525784 h 606722"/>
                <a:gd name="connsiteX6" fmla="*/ 327795 w 418523"/>
                <a:gd name="connsiteY6" fmla="*/ 469599 h 606722"/>
                <a:gd name="connsiteX7" fmla="*/ 335482 w 418523"/>
                <a:gd name="connsiteY7" fmla="*/ 462710 h 606722"/>
                <a:gd name="connsiteX8" fmla="*/ 350994 w 418523"/>
                <a:gd name="connsiteY8" fmla="*/ 413231 h 606722"/>
                <a:gd name="connsiteX9" fmla="*/ 364541 w 418523"/>
                <a:gd name="connsiteY9" fmla="*/ 426743 h 606722"/>
                <a:gd name="connsiteX10" fmla="*/ 364452 w 418523"/>
                <a:gd name="connsiteY10" fmla="*/ 432166 h 606722"/>
                <a:gd name="connsiteX11" fmla="*/ 350905 w 418523"/>
                <a:gd name="connsiteY11" fmla="*/ 445056 h 606722"/>
                <a:gd name="connsiteX12" fmla="*/ 350370 w 418523"/>
                <a:gd name="connsiteY12" fmla="*/ 445056 h 606722"/>
                <a:gd name="connsiteX13" fmla="*/ 337358 w 418523"/>
                <a:gd name="connsiteY13" fmla="*/ 431010 h 606722"/>
                <a:gd name="connsiteX14" fmla="*/ 337537 w 418523"/>
                <a:gd name="connsiteY14" fmla="*/ 426743 h 606722"/>
                <a:gd name="connsiteX15" fmla="*/ 350994 w 418523"/>
                <a:gd name="connsiteY15" fmla="*/ 413231 h 606722"/>
                <a:gd name="connsiteX16" fmla="*/ 67416 w 418523"/>
                <a:gd name="connsiteY16" fmla="*/ 264762 h 606722"/>
                <a:gd name="connsiteX17" fmla="*/ 80938 w 418523"/>
                <a:gd name="connsiteY17" fmla="*/ 278270 h 606722"/>
                <a:gd name="connsiteX18" fmla="*/ 80938 w 418523"/>
                <a:gd name="connsiteY18" fmla="*/ 426769 h 606722"/>
                <a:gd name="connsiteX19" fmla="*/ 67416 w 418523"/>
                <a:gd name="connsiteY19" fmla="*/ 440188 h 606722"/>
                <a:gd name="connsiteX20" fmla="*/ 53982 w 418523"/>
                <a:gd name="connsiteY20" fmla="*/ 426769 h 606722"/>
                <a:gd name="connsiteX21" fmla="*/ 53982 w 418523"/>
                <a:gd name="connsiteY21" fmla="*/ 278270 h 606722"/>
                <a:gd name="connsiteX22" fmla="*/ 67416 w 418523"/>
                <a:gd name="connsiteY22" fmla="*/ 264762 h 606722"/>
                <a:gd name="connsiteX23" fmla="*/ 67416 w 418523"/>
                <a:gd name="connsiteY23" fmla="*/ 195537 h 606722"/>
                <a:gd name="connsiteX24" fmla="*/ 80938 w 418523"/>
                <a:gd name="connsiteY24" fmla="*/ 208940 h 606722"/>
                <a:gd name="connsiteX25" fmla="*/ 80938 w 418523"/>
                <a:gd name="connsiteY25" fmla="*/ 218881 h 606722"/>
                <a:gd name="connsiteX26" fmla="*/ 67416 w 418523"/>
                <a:gd name="connsiteY26" fmla="*/ 232372 h 606722"/>
                <a:gd name="connsiteX27" fmla="*/ 53982 w 418523"/>
                <a:gd name="connsiteY27" fmla="*/ 218881 h 606722"/>
                <a:gd name="connsiteX28" fmla="*/ 53982 w 418523"/>
                <a:gd name="connsiteY28" fmla="*/ 208940 h 606722"/>
                <a:gd name="connsiteX29" fmla="*/ 67416 w 418523"/>
                <a:gd name="connsiteY29" fmla="*/ 195537 h 606722"/>
                <a:gd name="connsiteX30" fmla="*/ 209217 w 418523"/>
                <a:gd name="connsiteY30" fmla="*/ 147615 h 606722"/>
                <a:gd name="connsiteX31" fmla="*/ 185634 w 418523"/>
                <a:gd name="connsiteY31" fmla="*/ 171254 h 606722"/>
                <a:gd name="connsiteX32" fmla="*/ 185634 w 418523"/>
                <a:gd name="connsiteY32" fmla="*/ 218445 h 606722"/>
                <a:gd name="connsiteX33" fmla="*/ 209217 w 418523"/>
                <a:gd name="connsiteY33" fmla="*/ 241996 h 606722"/>
                <a:gd name="connsiteX34" fmla="*/ 232889 w 418523"/>
                <a:gd name="connsiteY34" fmla="*/ 218445 h 606722"/>
                <a:gd name="connsiteX35" fmla="*/ 232889 w 418523"/>
                <a:gd name="connsiteY35" fmla="*/ 171254 h 606722"/>
                <a:gd name="connsiteX36" fmla="*/ 209217 w 418523"/>
                <a:gd name="connsiteY36" fmla="*/ 147615 h 606722"/>
                <a:gd name="connsiteX37" fmla="*/ 195779 w 418523"/>
                <a:gd name="connsiteY37" fmla="*/ 27461 h 606722"/>
                <a:gd name="connsiteX38" fmla="*/ 26964 w 418523"/>
                <a:gd name="connsiteY38" fmla="*/ 208936 h 606722"/>
                <a:gd name="connsiteX39" fmla="*/ 26964 w 418523"/>
                <a:gd name="connsiteY39" fmla="*/ 426758 h 606722"/>
                <a:gd name="connsiteX40" fmla="*/ 180206 w 418523"/>
                <a:gd name="connsiteY40" fmla="*/ 579705 h 606722"/>
                <a:gd name="connsiteX41" fmla="*/ 238317 w 418523"/>
                <a:gd name="connsiteY41" fmla="*/ 579705 h 606722"/>
                <a:gd name="connsiteX42" fmla="*/ 391470 w 418523"/>
                <a:gd name="connsiteY42" fmla="*/ 426758 h 606722"/>
                <a:gd name="connsiteX43" fmla="*/ 391470 w 418523"/>
                <a:gd name="connsiteY43" fmla="*/ 208936 h 606722"/>
                <a:gd name="connsiteX44" fmla="*/ 222744 w 418523"/>
                <a:gd name="connsiteY44" fmla="*/ 27461 h 606722"/>
                <a:gd name="connsiteX45" fmla="*/ 222744 w 418523"/>
                <a:gd name="connsiteY45" fmla="*/ 122464 h 606722"/>
                <a:gd name="connsiteX46" fmla="*/ 259853 w 418523"/>
                <a:gd name="connsiteY46" fmla="*/ 171254 h 606722"/>
                <a:gd name="connsiteX47" fmla="*/ 259853 w 418523"/>
                <a:gd name="connsiteY47" fmla="*/ 218445 h 606722"/>
                <a:gd name="connsiteX48" fmla="*/ 222744 w 418523"/>
                <a:gd name="connsiteY48" fmla="*/ 267146 h 606722"/>
                <a:gd name="connsiteX49" fmla="*/ 222744 w 418523"/>
                <a:gd name="connsiteY49" fmla="*/ 343753 h 606722"/>
                <a:gd name="connsiteX50" fmla="*/ 209217 w 418523"/>
                <a:gd name="connsiteY50" fmla="*/ 357261 h 606722"/>
                <a:gd name="connsiteX51" fmla="*/ 195779 w 418523"/>
                <a:gd name="connsiteY51" fmla="*/ 343753 h 606722"/>
                <a:gd name="connsiteX52" fmla="*/ 195779 w 418523"/>
                <a:gd name="connsiteY52" fmla="*/ 267146 h 606722"/>
                <a:gd name="connsiteX53" fmla="*/ 158581 w 418523"/>
                <a:gd name="connsiteY53" fmla="*/ 218445 h 606722"/>
                <a:gd name="connsiteX54" fmla="*/ 158581 w 418523"/>
                <a:gd name="connsiteY54" fmla="*/ 171254 h 606722"/>
                <a:gd name="connsiteX55" fmla="*/ 195779 w 418523"/>
                <a:gd name="connsiteY55" fmla="*/ 122464 h 606722"/>
                <a:gd name="connsiteX56" fmla="*/ 209217 w 418523"/>
                <a:gd name="connsiteY56" fmla="*/ 0 h 606722"/>
                <a:gd name="connsiteX57" fmla="*/ 418523 w 418523"/>
                <a:gd name="connsiteY57" fmla="*/ 208936 h 606722"/>
                <a:gd name="connsiteX58" fmla="*/ 418523 w 418523"/>
                <a:gd name="connsiteY58" fmla="*/ 426758 h 606722"/>
                <a:gd name="connsiteX59" fmla="*/ 238317 w 418523"/>
                <a:gd name="connsiteY59" fmla="*/ 606722 h 606722"/>
                <a:gd name="connsiteX60" fmla="*/ 180206 w 418523"/>
                <a:gd name="connsiteY60" fmla="*/ 606722 h 606722"/>
                <a:gd name="connsiteX61" fmla="*/ 0 w 418523"/>
                <a:gd name="connsiteY61" fmla="*/ 426758 h 606722"/>
                <a:gd name="connsiteX62" fmla="*/ 0 w 418523"/>
                <a:gd name="connsiteY62" fmla="*/ 208936 h 606722"/>
                <a:gd name="connsiteX63" fmla="*/ 209217 w 418523"/>
                <a:gd name="connsiteY6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18523" h="606722">
                  <a:moveTo>
                    <a:pt x="335482" y="462710"/>
                  </a:moveTo>
                  <a:cubicBezTo>
                    <a:pt x="338742" y="461576"/>
                    <a:pt x="342436" y="461687"/>
                    <a:pt x="345773" y="463287"/>
                  </a:cubicBezTo>
                  <a:cubicBezTo>
                    <a:pt x="352537" y="466488"/>
                    <a:pt x="355296" y="474578"/>
                    <a:pt x="352092" y="481245"/>
                  </a:cubicBezTo>
                  <a:cubicBezTo>
                    <a:pt x="331177" y="524718"/>
                    <a:pt x="286498" y="552810"/>
                    <a:pt x="238349" y="552810"/>
                  </a:cubicBezTo>
                  <a:cubicBezTo>
                    <a:pt x="230873" y="552810"/>
                    <a:pt x="224821" y="546765"/>
                    <a:pt x="224821" y="539297"/>
                  </a:cubicBezTo>
                  <a:cubicBezTo>
                    <a:pt x="224821" y="531830"/>
                    <a:pt x="230873" y="525784"/>
                    <a:pt x="238349" y="525784"/>
                  </a:cubicBezTo>
                  <a:cubicBezTo>
                    <a:pt x="276174" y="525784"/>
                    <a:pt x="311330" y="503737"/>
                    <a:pt x="327795" y="469599"/>
                  </a:cubicBezTo>
                  <a:cubicBezTo>
                    <a:pt x="329397" y="466221"/>
                    <a:pt x="332223" y="463843"/>
                    <a:pt x="335482" y="462710"/>
                  </a:cubicBezTo>
                  <a:close/>
                  <a:moveTo>
                    <a:pt x="350994" y="413231"/>
                  </a:moveTo>
                  <a:cubicBezTo>
                    <a:pt x="358481" y="413231"/>
                    <a:pt x="364541" y="419276"/>
                    <a:pt x="364541" y="426743"/>
                  </a:cubicBezTo>
                  <a:cubicBezTo>
                    <a:pt x="364541" y="428521"/>
                    <a:pt x="364452" y="430299"/>
                    <a:pt x="364452" y="432166"/>
                  </a:cubicBezTo>
                  <a:cubicBezTo>
                    <a:pt x="364095" y="439367"/>
                    <a:pt x="358124" y="445056"/>
                    <a:pt x="350905" y="445056"/>
                  </a:cubicBezTo>
                  <a:cubicBezTo>
                    <a:pt x="350727" y="445056"/>
                    <a:pt x="350549" y="445056"/>
                    <a:pt x="350370" y="445056"/>
                  </a:cubicBezTo>
                  <a:cubicBezTo>
                    <a:pt x="342884" y="444700"/>
                    <a:pt x="337091" y="438389"/>
                    <a:pt x="337358" y="431010"/>
                  </a:cubicBezTo>
                  <a:cubicBezTo>
                    <a:pt x="337447" y="429588"/>
                    <a:pt x="337537" y="428077"/>
                    <a:pt x="337537" y="426743"/>
                  </a:cubicBezTo>
                  <a:cubicBezTo>
                    <a:pt x="337537" y="419276"/>
                    <a:pt x="343508" y="413231"/>
                    <a:pt x="350994" y="413231"/>
                  </a:cubicBezTo>
                  <a:close/>
                  <a:moveTo>
                    <a:pt x="67416" y="264762"/>
                  </a:moveTo>
                  <a:cubicBezTo>
                    <a:pt x="74888" y="264762"/>
                    <a:pt x="80938" y="270805"/>
                    <a:pt x="80938" y="278270"/>
                  </a:cubicBezTo>
                  <a:lnTo>
                    <a:pt x="80938" y="426769"/>
                  </a:lnTo>
                  <a:cubicBezTo>
                    <a:pt x="80938" y="434145"/>
                    <a:pt x="74888" y="440188"/>
                    <a:pt x="67416" y="440188"/>
                  </a:cubicBezTo>
                  <a:cubicBezTo>
                    <a:pt x="60032" y="440188"/>
                    <a:pt x="53982" y="434145"/>
                    <a:pt x="53982" y="426769"/>
                  </a:cubicBezTo>
                  <a:lnTo>
                    <a:pt x="53982" y="278270"/>
                  </a:lnTo>
                  <a:cubicBezTo>
                    <a:pt x="53982" y="270805"/>
                    <a:pt x="60032" y="264762"/>
                    <a:pt x="67416" y="264762"/>
                  </a:cubicBezTo>
                  <a:close/>
                  <a:moveTo>
                    <a:pt x="67416" y="195537"/>
                  </a:moveTo>
                  <a:cubicBezTo>
                    <a:pt x="74888" y="195537"/>
                    <a:pt x="80938" y="201573"/>
                    <a:pt x="80938" y="208940"/>
                  </a:cubicBezTo>
                  <a:lnTo>
                    <a:pt x="80938" y="218881"/>
                  </a:lnTo>
                  <a:cubicBezTo>
                    <a:pt x="80938" y="226336"/>
                    <a:pt x="74888" y="232372"/>
                    <a:pt x="67416" y="232372"/>
                  </a:cubicBezTo>
                  <a:cubicBezTo>
                    <a:pt x="60032" y="232372"/>
                    <a:pt x="53982" y="226336"/>
                    <a:pt x="53982" y="218881"/>
                  </a:cubicBezTo>
                  <a:lnTo>
                    <a:pt x="53982" y="208940"/>
                  </a:lnTo>
                  <a:cubicBezTo>
                    <a:pt x="53982" y="201573"/>
                    <a:pt x="60032" y="195537"/>
                    <a:pt x="67416" y="195537"/>
                  </a:cubicBezTo>
                  <a:close/>
                  <a:moveTo>
                    <a:pt x="209217" y="147615"/>
                  </a:moveTo>
                  <a:cubicBezTo>
                    <a:pt x="196224" y="147615"/>
                    <a:pt x="185634" y="158190"/>
                    <a:pt x="185634" y="171254"/>
                  </a:cubicBezTo>
                  <a:lnTo>
                    <a:pt x="185634" y="218445"/>
                  </a:lnTo>
                  <a:cubicBezTo>
                    <a:pt x="185634" y="231420"/>
                    <a:pt x="196224" y="241996"/>
                    <a:pt x="209217" y="241996"/>
                  </a:cubicBezTo>
                  <a:cubicBezTo>
                    <a:pt x="222299" y="241996"/>
                    <a:pt x="232889" y="231420"/>
                    <a:pt x="232889" y="218445"/>
                  </a:cubicBezTo>
                  <a:lnTo>
                    <a:pt x="232889" y="171254"/>
                  </a:lnTo>
                  <a:cubicBezTo>
                    <a:pt x="232889" y="158190"/>
                    <a:pt x="222299" y="147615"/>
                    <a:pt x="209217" y="147615"/>
                  </a:cubicBezTo>
                  <a:close/>
                  <a:moveTo>
                    <a:pt x="195779" y="27461"/>
                  </a:moveTo>
                  <a:cubicBezTo>
                    <a:pt x="101538" y="34393"/>
                    <a:pt x="26964" y="113133"/>
                    <a:pt x="26964" y="208936"/>
                  </a:cubicBezTo>
                  <a:lnTo>
                    <a:pt x="26964" y="426758"/>
                  </a:lnTo>
                  <a:cubicBezTo>
                    <a:pt x="26964" y="511097"/>
                    <a:pt x="95754" y="579705"/>
                    <a:pt x="180206" y="579705"/>
                  </a:cubicBezTo>
                  <a:lnTo>
                    <a:pt x="238317" y="579705"/>
                  </a:lnTo>
                  <a:cubicBezTo>
                    <a:pt x="322769" y="579705"/>
                    <a:pt x="391470" y="511097"/>
                    <a:pt x="391470" y="426758"/>
                  </a:cubicBezTo>
                  <a:lnTo>
                    <a:pt x="391470" y="208936"/>
                  </a:lnTo>
                  <a:cubicBezTo>
                    <a:pt x="391470" y="113133"/>
                    <a:pt x="316985" y="34393"/>
                    <a:pt x="222744" y="27461"/>
                  </a:cubicBezTo>
                  <a:lnTo>
                    <a:pt x="222744" y="122464"/>
                  </a:lnTo>
                  <a:cubicBezTo>
                    <a:pt x="244101" y="128419"/>
                    <a:pt x="259853" y="147970"/>
                    <a:pt x="259853" y="171254"/>
                  </a:cubicBezTo>
                  <a:lnTo>
                    <a:pt x="259853" y="218445"/>
                  </a:lnTo>
                  <a:cubicBezTo>
                    <a:pt x="259853" y="241640"/>
                    <a:pt x="244101" y="261192"/>
                    <a:pt x="222744" y="267146"/>
                  </a:cubicBezTo>
                  <a:lnTo>
                    <a:pt x="222744" y="343753"/>
                  </a:lnTo>
                  <a:cubicBezTo>
                    <a:pt x="222744" y="351218"/>
                    <a:pt x="216692" y="357261"/>
                    <a:pt x="209217" y="357261"/>
                  </a:cubicBezTo>
                  <a:cubicBezTo>
                    <a:pt x="201831" y="357261"/>
                    <a:pt x="195779" y="351218"/>
                    <a:pt x="195779" y="343753"/>
                  </a:cubicBezTo>
                  <a:lnTo>
                    <a:pt x="195779" y="267146"/>
                  </a:lnTo>
                  <a:cubicBezTo>
                    <a:pt x="174333" y="261192"/>
                    <a:pt x="158581" y="241640"/>
                    <a:pt x="158581" y="218445"/>
                  </a:cubicBezTo>
                  <a:lnTo>
                    <a:pt x="158581" y="171254"/>
                  </a:lnTo>
                  <a:cubicBezTo>
                    <a:pt x="158581" y="147970"/>
                    <a:pt x="174333" y="128419"/>
                    <a:pt x="195779" y="122464"/>
                  </a:cubicBezTo>
                  <a:close/>
                  <a:moveTo>
                    <a:pt x="209217" y="0"/>
                  </a:moveTo>
                  <a:cubicBezTo>
                    <a:pt x="324638" y="0"/>
                    <a:pt x="418523" y="93759"/>
                    <a:pt x="418523" y="208936"/>
                  </a:cubicBezTo>
                  <a:lnTo>
                    <a:pt x="418523" y="426758"/>
                  </a:lnTo>
                  <a:cubicBezTo>
                    <a:pt x="418523" y="525938"/>
                    <a:pt x="337630" y="606722"/>
                    <a:pt x="238317" y="606722"/>
                  </a:cubicBezTo>
                  <a:lnTo>
                    <a:pt x="180206" y="606722"/>
                  </a:lnTo>
                  <a:cubicBezTo>
                    <a:pt x="80804" y="606722"/>
                    <a:pt x="0" y="525938"/>
                    <a:pt x="0" y="426758"/>
                  </a:cubicBezTo>
                  <a:lnTo>
                    <a:pt x="0" y="208936"/>
                  </a:lnTo>
                  <a:cubicBezTo>
                    <a:pt x="0" y="93759"/>
                    <a:pt x="93885" y="0"/>
                    <a:pt x="2092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矩形 1"/>
          <p:cNvSpPr/>
          <p:nvPr/>
        </p:nvSpPr>
        <p:spPr>
          <a:xfrm>
            <a:off x="1282575" y="1695885"/>
            <a:ext cx="933714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6835"/>
                </a:solidFill>
              </a:rPr>
              <a:t>解决办法</a:t>
            </a:r>
            <a:r>
              <a:rPr lang="en-US" altLang="zh-CN" sz="2000" b="1" dirty="0">
                <a:solidFill>
                  <a:srgbClr val="006835"/>
                </a:solidFill>
              </a:rPr>
              <a:t>1</a:t>
            </a:r>
            <a:r>
              <a:rPr lang="zh-CN" altLang="en-US" sz="2000" b="1" dirty="0">
                <a:solidFill>
                  <a:srgbClr val="006835"/>
                </a:solidFill>
              </a:rPr>
              <a:t>，如果数据表不存在，就创建数据表</a:t>
            </a:r>
          </a:p>
          <a:p>
            <a:r>
              <a:rPr lang="en-US" altLang="zh-CN" sz="2000" dirty="0"/>
              <a:t>String DATABASE_CREATE=“CREATE</a:t>
            </a:r>
            <a:r>
              <a:rPr lang="zh-CN" altLang="en-US" sz="2000" dirty="0"/>
              <a:t>  </a:t>
            </a:r>
            <a:r>
              <a:rPr lang="en-US" altLang="zh-CN" sz="2000" dirty="0"/>
              <a:t>TABLE  IF  NOT  EXISTS</a:t>
            </a:r>
            <a:r>
              <a:rPr lang="zh-CN" altLang="en-US" sz="2000" dirty="0"/>
              <a:t>　</a:t>
            </a:r>
            <a:r>
              <a:rPr lang="en-US" altLang="zh-CN" sz="2000" dirty="0"/>
              <a:t>" + </a:t>
            </a:r>
            <a:r>
              <a:rPr lang="en-US" altLang="zh-CN" sz="2000" dirty="0">
                <a:solidFill>
                  <a:srgbClr val="0070C0"/>
                </a:solidFill>
              </a:rPr>
              <a:t>TABLE_NAME</a:t>
            </a:r>
            <a:r>
              <a:rPr lang="en-US" altLang="zh-CN" sz="2000" dirty="0"/>
              <a:t> + " (" +</a:t>
            </a:r>
          </a:p>
          <a:p>
            <a:r>
              <a:rPr lang="en-US" altLang="zh-CN" sz="2000" dirty="0"/>
              <a:t>                         </a:t>
            </a:r>
            <a:r>
              <a:rPr lang="en-US" altLang="zh-CN" sz="2000" dirty="0">
                <a:solidFill>
                  <a:srgbClr val="0070C0"/>
                </a:solidFill>
              </a:rPr>
              <a:t>ID </a:t>
            </a:r>
            <a:r>
              <a:rPr lang="en-US" altLang="zh-CN" sz="2000" dirty="0"/>
              <a:t> + "</a:t>
            </a:r>
            <a:r>
              <a:rPr lang="zh-CN" altLang="en-US" sz="2000" dirty="0"/>
              <a:t>　</a:t>
            </a:r>
            <a:r>
              <a:rPr lang="en-US" altLang="zh-CN" sz="2000" dirty="0"/>
              <a:t>INTEGER primary key </a:t>
            </a:r>
            <a:r>
              <a:rPr lang="en-US" altLang="zh-CN" sz="2000" dirty="0" err="1"/>
              <a:t>autoincrement</a:t>
            </a:r>
            <a:r>
              <a:rPr lang="en-US" altLang="zh-CN" sz="2000" dirty="0"/>
              <a:t>," +</a:t>
            </a:r>
          </a:p>
          <a:p>
            <a:r>
              <a:rPr lang="en-US" altLang="zh-CN" sz="2000" dirty="0"/>
              <a:t>                         </a:t>
            </a:r>
            <a:r>
              <a:rPr lang="en-US" altLang="zh-CN" sz="2000" dirty="0">
                <a:solidFill>
                  <a:srgbClr val="0070C0"/>
                </a:solidFill>
              </a:rPr>
              <a:t>TITLE </a:t>
            </a:r>
            <a:r>
              <a:rPr lang="en-US" altLang="zh-CN" sz="2000" dirty="0"/>
              <a:t>+ "</a:t>
            </a:r>
            <a:r>
              <a:rPr lang="zh-CN" altLang="en-US" sz="2000" dirty="0"/>
              <a:t>　</a:t>
            </a:r>
            <a:r>
              <a:rPr lang="en-US" altLang="zh-CN" sz="2000" dirty="0"/>
              <a:t>text not null, " +</a:t>
            </a:r>
          </a:p>
          <a:p>
            <a:r>
              <a:rPr lang="en-US" altLang="zh-CN" sz="2000" dirty="0"/>
              <a:t>                         BODY + "</a:t>
            </a:r>
            <a:r>
              <a:rPr lang="zh-CN" altLang="en-US" sz="2000" dirty="0"/>
              <a:t>　</a:t>
            </a:r>
            <a:r>
              <a:rPr lang="en-US" altLang="zh-CN" sz="2000" dirty="0"/>
              <a:t>text not null)";</a:t>
            </a:r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(DATABASE_CREATE);//</a:t>
            </a:r>
            <a:r>
              <a:rPr lang="zh-CN" altLang="en-US" sz="2000" dirty="0"/>
              <a:t>创建数据表</a:t>
            </a:r>
          </a:p>
        </p:txBody>
      </p:sp>
      <p:sp>
        <p:nvSpPr>
          <p:cNvPr id="85" name="矩形 84"/>
          <p:cNvSpPr/>
          <p:nvPr/>
        </p:nvSpPr>
        <p:spPr>
          <a:xfrm>
            <a:off x="1282575" y="4029480"/>
            <a:ext cx="933714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6835"/>
                </a:solidFill>
              </a:rPr>
              <a:t>解决办法</a:t>
            </a:r>
            <a:r>
              <a:rPr lang="en-US" altLang="zh-CN" sz="2000" b="1" dirty="0">
                <a:solidFill>
                  <a:srgbClr val="006835"/>
                </a:solidFill>
              </a:rPr>
              <a:t>2</a:t>
            </a:r>
            <a:r>
              <a:rPr lang="zh-CN" altLang="en-US" sz="2000" b="1" dirty="0">
                <a:solidFill>
                  <a:srgbClr val="006835"/>
                </a:solidFill>
              </a:rPr>
              <a:t>， 先删除数据表，再创建数据表</a:t>
            </a:r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("drop table if exists "+ TABLE_NAME );</a:t>
            </a:r>
          </a:p>
          <a:p>
            <a:r>
              <a:rPr lang="en-US" altLang="zh-CN" sz="2000" dirty="0"/>
              <a:t>String str2="CREATE TABLE " + TABLE_NAME + " (" +</a:t>
            </a:r>
          </a:p>
          <a:p>
            <a:r>
              <a:rPr lang="en-US" altLang="zh-CN" sz="2000" dirty="0"/>
              <a:t>                        ID  + " INTEGER primary key </a:t>
            </a:r>
            <a:r>
              <a:rPr lang="en-US" altLang="zh-CN" sz="2000" dirty="0" err="1"/>
              <a:t>autoincrement</a:t>
            </a:r>
            <a:r>
              <a:rPr lang="en-US" altLang="zh-CN" sz="2000" dirty="0"/>
              <a:t>," +</a:t>
            </a:r>
          </a:p>
          <a:p>
            <a:r>
              <a:rPr lang="en-US" altLang="zh-CN" sz="2000" dirty="0"/>
              <a:t>                        TITLE + " text not null, " +</a:t>
            </a:r>
          </a:p>
          <a:p>
            <a:r>
              <a:rPr lang="en-US" altLang="zh-CN" sz="2000" dirty="0"/>
              <a:t>                        BODY + " text not null);";</a:t>
            </a:r>
          </a:p>
          <a:p>
            <a:r>
              <a:rPr lang="en-US" altLang="zh-CN" sz="2000" dirty="0" err="1"/>
              <a:t>db.execSQL</a:t>
            </a:r>
            <a:r>
              <a:rPr lang="en-US" altLang="zh-CN" sz="2000" dirty="0"/>
              <a:t>(str2);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129036" y="1115312"/>
            <a:ext cx="6934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6835"/>
                </a:solidFill>
              </a:rPr>
              <a:t>编写</a:t>
            </a:r>
            <a:r>
              <a:rPr lang="en-US" altLang="zh-CN" sz="2000" b="1" dirty="0">
                <a:solidFill>
                  <a:srgbClr val="006835"/>
                </a:solidFill>
              </a:rPr>
              <a:t>SQL</a:t>
            </a:r>
            <a:r>
              <a:rPr lang="zh-CN" altLang="en-US" sz="2000" b="1" dirty="0">
                <a:solidFill>
                  <a:srgbClr val="006835"/>
                </a:solidFill>
              </a:rPr>
              <a:t>语句，创建数据表，注意</a:t>
            </a:r>
            <a:r>
              <a:rPr lang="en-US" altLang="zh-CN" sz="2000" b="1" dirty="0">
                <a:solidFill>
                  <a:srgbClr val="006835"/>
                </a:solidFill>
              </a:rPr>
              <a:t>SQL</a:t>
            </a:r>
            <a:r>
              <a:rPr lang="zh-CN" altLang="en-US" sz="2000" b="1" dirty="0">
                <a:solidFill>
                  <a:srgbClr val="006835"/>
                </a:solidFill>
              </a:rPr>
              <a:t>语句中单词之间的空格</a:t>
            </a:r>
            <a:endParaRPr lang="en-US" altLang="zh-CN" sz="2000" b="1" dirty="0">
              <a:solidFill>
                <a:srgbClr val="0068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5.4.4 </a:t>
            </a:r>
            <a:r>
              <a:rPr lang="zh-CN" altLang="en-US" dirty="0"/>
              <a:t>数据记录的管理和操作</a:t>
            </a:r>
            <a:endParaRPr lang="zh-CN" altLang="zh-CN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3F6661-9A6E-4D11-9390-3240F86191B3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6" name="内容占位符 17"/>
          <p:cNvSpPr txBox="1">
            <a:spLocks/>
          </p:cNvSpPr>
          <p:nvPr/>
        </p:nvSpPr>
        <p:spPr>
          <a:xfrm>
            <a:off x="1342798" y="1086109"/>
            <a:ext cx="10221159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Clr>
                <a:schemeClr val="accent1">
                  <a:lumMod val="50000"/>
                </a:schemeClr>
              </a:buClr>
            </a:pPr>
            <a:r>
              <a:rPr lang="zh-CN" altLang="en-US" b="1" dirty="0"/>
              <a:t>对数据记录的操作有两种处理：</a:t>
            </a:r>
          </a:p>
        </p:txBody>
      </p:sp>
      <p:sp>
        <p:nvSpPr>
          <p:cNvPr id="77" name="内容占位符 17"/>
          <p:cNvSpPr txBox="1">
            <a:spLocks/>
          </p:cNvSpPr>
          <p:nvPr/>
        </p:nvSpPr>
        <p:spPr>
          <a:xfrm>
            <a:off x="1269648" y="1787626"/>
            <a:ext cx="10130614" cy="52475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编写对记录进行增、删、改、查的</a:t>
            </a:r>
            <a:r>
              <a:rPr lang="en-US" altLang="zh-CN" dirty="0"/>
              <a:t>SOL</a:t>
            </a:r>
            <a:r>
              <a:rPr lang="zh-CN" altLang="en-US" dirty="0"/>
              <a:t>语句，通过</a:t>
            </a:r>
            <a:r>
              <a:rPr lang="en-US" altLang="zh-CN" dirty="0" err="1"/>
              <a:t>execSQL</a:t>
            </a:r>
            <a:r>
              <a:rPr lang="en-US" altLang="zh-CN" dirty="0"/>
              <a:t>()</a:t>
            </a:r>
            <a:r>
              <a:rPr lang="zh-CN" altLang="en-US" dirty="0"/>
              <a:t>方法来执行，</a:t>
            </a:r>
            <a:r>
              <a:rPr lang="zh-CN" altLang="zh-CN" dirty="0"/>
              <a:t>本</a:t>
            </a:r>
            <a:r>
              <a:rPr lang="zh-CN" altLang="en-US" dirty="0"/>
              <a:t>书</a:t>
            </a:r>
            <a:r>
              <a:rPr lang="zh-CN" altLang="zh-CN" dirty="0"/>
              <a:t>略过。</a:t>
            </a:r>
            <a:endParaRPr lang="zh-CN" altLang="en-US" dirty="0"/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 err="1"/>
              <a:t>SQLiteDatabase</a:t>
            </a:r>
            <a:r>
              <a:rPr lang="zh-CN" altLang="en-US" dirty="0"/>
              <a:t>的相应方法进行操作：</a:t>
            </a:r>
            <a:endParaRPr lang="en-US" altLang="zh-CN" dirty="0"/>
          </a:p>
          <a:p>
            <a:pPr marL="1028700" lvl="1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新增记录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insert()</a:t>
            </a:r>
          </a:p>
          <a:p>
            <a:pPr marL="1028700" lvl="1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修改记录 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update()</a:t>
            </a:r>
          </a:p>
          <a:p>
            <a:pPr marL="1028700" lvl="1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删除记录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delete()</a:t>
            </a:r>
          </a:p>
          <a:p>
            <a:pPr marL="1028700" lvl="1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查询记录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query()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endParaRPr lang="zh-CN" altLang="en-US" dirty="0"/>
          </a:p>
        </p:txBody>
      </p:sp>
      <p:grpSp>
        <p:nvGrpSpPr>
          <p:cNvPr id="78" name="b065ea3b-83b9-4290-b762-635e53b903b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0EAB24-C9C6-483A-9441-5E28962E81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75054" y="3591484"/>
            <a:ext cx="4044378" cy="3228081"/>
            <a:chOff x="3154362" y="1081088"/>
            <a:chExt cx="5883276" cy="4695825"/>
          </a:xfrm>
        </p:grpSpPr>
        <p:sp>
          <p:nvSpPr>
            <p:cNvPr id="79" name="ís1iḓé">
              <a:extLst>
                <a:ext uri="{FF2B5EF4-FFF2-40B4-BE49-F238E27FC236}">
                  <a16:creationId xmlns:a16="http://schemas.microsoft.com/office/drawing/2014/main" id="{F590AF2E-AC00-4771-A371-A42EE0DF5D8F}"/>
                </a:ext>
              </a:extLst>
            </p:cNvPr>
            <p:cNvSpPr/>
            <p:nvPr/>
          </p:nvSpPr>
          <p:spPr bwMode="auto">
            <a:xfrm>
              <a:off x="5332412" y="5319713"/>
              <a:ext cx="2897188" cy="200025"/>
            </a:xfrm>
            <a:custGeom>
              <a:avLst/>
              <a:gdLst>
                <a:gd name="T0" fmla="*/ 435 w 878"/>
                <a:gd name="T1" fmla="*/ 0 h 61"/>
                <a:gd name="T2" fmla="*/ 0 w 878"/>
                <a:gd name="T3" fmla="*/ 31 h 61"/>
                <a:gd name="T4" fmla="*/ 435 w 878"/>
                <a:gd name="T5" fmla="*/ 61 h 61"/>
                <a:gd name="T6" fmla="*/ 878 w 878"/>
                <a:gd name="T7" fmla="*/ 31 h 61"/>
                <a:gd name="T8" fmla="*/ 435 w 87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61">
                  <a:moveTo>
                    <a:pt x="435" y="0"/>
                  </a:moveTo>
                  <a:cubicBezTo>
                    <a:pt x="174" y="0"/>
                    <a:pt x="0" y="0"/>
                    <a:pt x="0" y="31"/>
                  </a:cubicBezTo>
                  <a:cubicBezTo>
                    <a:pt x="0" y="61"/>
                    <a:pt x="169" y="61"/>
                    <a:pt x="435" y="61"/>
                  </a:cubicBezTo>
                  <a:cubicBezTo>
                    <a:pt x="735" y="61"/>
                    <a:pt x="878" y="61"/>
                    <a:pt x="878" y="31"/>
                  </a:cubicBezTo>
                  <a:cubicBezTo>
                    <a:pt x="878" y="4"/>
                    <a:pt x="724" y="0"/>
                    <a:pt x="43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ŝlîďê">
              <a:extLst>
                <a:ext uri="{FF2B5EF4-FFF2-40B4-BE49-F238E27FC236}">
                  <a16:creationId xmlns:a16="http://schemas.microsoft.com/office/drawing/2014/main" id="{094D6B21-0393-46D5-9F16-46609040E5EF}"/>
                </a:ext>
              </a:extLst>
            </p:cNvPr>
            <p:cNvSpPr/>
            <p:nvPr/>
          </p:nvSpPr>
          <p:spPr bwMode="auto">
            <a:xfrm>
              <a:off x="5902325" y="1522413"/>
              <a:ext cx="2089150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ş1iḑê">
              <a:extLst>
                <a:ext uri="{FF2B5EF4-FFF2-40B4-BE49-F238E27FC236}">
                  <a16:creationId xmlns:a16="http://schemas.microsoft.com/office/drawing/2014/main" id="{271AF3AE-8696-422D-B60C-2C7F70569B9B}"/>
                </a:ext>
              </a:extLst>
            </p:cNvPr>
            <p:cNvSpPr/>
            <p:nvPr/>
          </p:nvSpPr>
          <p:spPr bwMode="auto">
            <a:xfrm>
              <a:off x="5659437" y="1522413"/>
              <a:ext cx="2087563" cy="3875088"/>
            </a:xfrm>
            <a:custGeom>
              <a:avLst/>
              <a:gdLst>
                <a:gd name="T0" fmla="*/ 553 w 633"/>
                <a:gd name="T1" fmla="*/ 0 h 1176"/>
                <a:gd name="T2" fmla="*/ 80 w 633"/>
                <a:gd name="T3" fmla="*/ 0 h 1176"/>
                <a:gd name="T4" fmla="*/ 0 w 633"/>
                <a:gd name="T5" fmla="*/ 81 h 1176"/>
                <a:gd name="T6" fmla="*/ 0 w 633"/>
                <a:gd name="T7" fmla="*/ 1096 h 1176"/>
                <a:gd name="T8" fmla="*/ 80 w 633"/>
                <a:gd name="T9" fmla="*/ 1176 h 1176"/>
                <a:gd name="T10" fmla="*/ 553 w 633"/>
                <a:gd name="T11" fmla="*/ 1176 h 1176"/>
                <a:gd name="T12" fmla="*/ 633 w 633"/>
                <a:gd name="T13" fmla="*/ 1096 h 1176"/>
                <a:gd name="T14" fmla="*/ 633 w 633"/>
                <a:gd name="T15" fmla="*/ 81 h 1176"/>
                <a:gd name="T16" fmla="*/ 553 w 633"/>
                <a:gd name="T17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1176">
                  <a:moveTo>
                    <a:pt x="553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36" y="1176"/>
                    <a:pt x="80" y="1176"/>
                  </a:cubicBezTo>
                  <a:cubicBezTo>
                    <a:pt x="553" y="1176"/>
                    <a:pt x="553" y="1176"/>
                    <a:pt x="553" y="1176"/>
                  </a:cubicBezTo>
                  <a:cubicBezTo>
                    <a:pt x="597" y="1176"/>
                    <a:pt x="633" y="1140"/>
                    <a:pt x="633" y="1096"/>
                  </a:cubicBezTo>
                  <a:cubicBezTo>
                    <a:pt x="633" y="81"/>
                    <a:pt x="633" y="81"/>
                    <a:pt x="633" y="81"/>
                  </a:cubicBezTo>
                  <a:cubicBezTo>
                    <a:pt x="633" y="36"/>
                    <a:pt x="597" y="0"/>
                    <a:pt x="553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$ḻiďé">
              <a:extLst>
                <a:ext uri="{FF2B5EF4-FFF2-40B4-BE49-F238E27FC236}">
                  <a16:creationId xmlns:a16="http://schemas.microsoft.com/office/drawing/2014/main" id="{4DFA5A4F-DE91-4662-A8F7-DD092D956D12}"/>
                </a:ext>
              </a:extLst>
            </p:cNvPr>
            <p:cNvSpPr/>
            <p:nvPr/>
          </p:nvSpPr>
          <p:spPr bwMode="auto">
            <a:xfrm>
              <a:off x="6492875" y="4930776"/>
              <a:ext cx="320675" cy="319088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ŝlîḍe">
              <a:extLst>
                <a:ext uri="{FF2B5EF4-FFF2-40B4-BE49-F238E27FC236}">
                  <a16:creationId xmlns:a16="http://schemas.microsoft.com/office/drawing/2014/main" id="{5E18B334-28A8-4D71-8B91-D3B26BE7862F}"/>
                </a:ext>
              </a:extLst>
            </p:cNvPr>
            <p:cNvSpPr/>
            <p:nvPr/>
          </p:nvSpPr>
          <p:spPr bwMode="auto">
            <a:xfrm>
              <a:off x="6507162" y="1677988"/>
              <a:ext cx="404813" cy="36513"/>
            </a:xfrm>
            <a:custGeom>
              <a:avLst/>
              <a:gdLst>
                <a:gd name="T0" fmla="*/ 118 w 123"/>
                <a:gd name="T1" fmla="*/ 0 h 11"/>
                <a:gd name="T2" fmla="*/ 5 w 123"/>
                <a:gd name="T3" fmla="*/ 0 h 11"/>
                <a:gd name="T4" fmla="*/ 0 w 123"/>
                <a:gd name="T5" fmla="*/ 5 h 11"/>
                <a:gd name="T6" fmla="*/ 5 w 123"/>
                <a:gd name="T7" fmla="*/ 11 h 11"/>
                <a:gd name="T8" fmla="*/ 118 w 123"/>
                <a:gd name="T9" fmla="*/ 11 h 11"/>
                <a:gd name="T10" fmla="*/ 123 w 123"/>
                <a:gd name="T11" fmla="*/ 5 h 11"/>
                <a:gd name="T12" fmla="*/ 118 w 1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">
                  <a:moveTo>
                    <a:pt x="11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21" y="11"/>
                    <a:pt x="123" y="8"/>
                    <a:pt x="123" y="5"/>
                  </a:cubicBezTo>
                  <a:cubicBezTo>
                    <a:pt x="123" y="2"/>
                    <a:pt x="121" y="0"/>
                    <a:pt x="118" y="0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ṩľïḓê">
              <a:extLst>
                <a:ext uri="{FF2B5EF4-FFF2-40B4-BE49-F238E27FC236}">
                  <a16:creationId xmlns:a16="http://schemas.microsoft.com/office/drawing/2014/main" id="{F8835B25-6379-40B8-BECC-8C04396C50A6}"/>
                </a:ext>
              </a:extLst>
            </p:cNvPr>
            <p:cNvSpPr/>
            <p:nvPr/>
          </p:nvSpPr>
          <p:spPr bwMode="auto">
            <a:xfrm>
              <a:off x="6415087" y="1671638"/>
              <a:ext cx="49213" cy="46038"/>
            </a:xfrm>
            <a:custGeom>
              <a:avLst/>
              <a:gdLst>
                <a:gd name="T0" fmla="*/ 8 w 15"/>
                <a:gd name="T1" fmla="*/ 14 h 14"/>
                <a:gd name="T2" fmla="*/ 3 w 15"/>
                <a:gd name="T3" fmla="*/ 12 h 14"/>
                <a:gd name="T4" fmla="*/ 2 w 15"/>
                <a:gd name="T5" fmla="*/ 11 h 14"/>
                <a:gd name="T6" fmla="*/ 1 w 15"/>
                <a:gd name="T7" fmla="*/ 10 h 14"/>
                <a:gd name="T8" fmla="*/ 1 w 15"/>
                <a:gd name="T9" fmla="*/ 9 h 14"/>
                <a:gd name="T10" fmla="*/ 0 w 15"/>
                <a:gd name="T11" fmla="*/ 7 h 14"/>
                <a:gd name="T12" fmla="*/ 1 w 15"/>
                <a:gd name="T13" fmla="*/ 6 h 14"/>
                <a:gd name="T14" fmla="*/ 1 w 15"/>
                <a:gd name="T15" fmla="*/ 5 h 14"/>
                <a:gd name="T16" fmla="*/ 2 w 15"/>
                <a:gd name="T17" fmla="*/ 3 h 14"/>
                <a:gd name="T18" fmla="*/ 3 w 15"/>
                <a:gd name="T19" fmla="*/ 2 h 14"/>
                <a:gd name="T20" fmla="*/ 4 w 15"/>
                <a:gd name="T21" fmla="*/ 2 h 14"/>
                <a:gd name="T22" fmla="*/ 5 w 15"/>
                <a:gd name="T23" fmla="*/ 1 h 14"/>
                <a:gd name="T24" fmla="*/ 6 w 15"/>
                <a:gd name="T25" fmla="*/ 0 h 14"/>
                <a:gd name="T26" fmla="*/ 9 w 15"/>
                <a:gd name="T27" fmla="*/ 0 h 14"/>
                <a:gd name="T28" fmla="*/ 10 w 15"/>
                <a:gd name="T29" fmla="*/ 1 h 14"/>
                <a:gd name="T30" fmla="*/ 11 w 15"/>
                <a:gd name="T31" fmla="*/ 2 h 14"/>
                <a:gd name="T32" fmla="*/ 13 w 15"/>
                <a:gd name="T33" fmla="*/ 2 h 14"/>
                <a:gd name="T34" fmla="*/ 13 w 15"/>
                <a:gd name="T35" fmla="*/ 3 h 14"/>
                <a:gd name="T36" fmla="*/ 14 w 15"/>
                <a:gd name="T37" fmla="*/ 5 h 14"/>
                <a:gd name="T38" fmla="*/ 14 w 15"/>
                <a:gd name="T39" fmla="*/ 6 h 14"/>
                <a:gd name="T40" fmla="*/ 15 w 15"/>
                <a:gd name="T41" fmla="*/ 7 h 14"/>
                <a:gd name="T42" fmla="*/ 14 w 15"/>
                <a:gd name="T43" fmla="*/ 9 h 14"/>
                <a:gd name="T44" fmla="*/ 14 w 15"/>
                <a:gd name="T45" fmla="*/ 10 h 14"/>
                <a:gd name="T46" fmla="*/ 13 w 15"/>
                <a:gd name="T47" fmla="*/ 11 h 14"/>
                <a:gd name="T48" fmla="*/ 13 w 15"/>
                <a:gd name="T49" fmla="*/ 12 h 14"/>
                <a:gd name="T50" fmla="*/ 11 w 15"/>
                <a:gd name="T51" fmla="*/ 13 h 14"/>
                <a:gd name="T52" fmla="*/ 10 w 15"/>
                <a:gd name="T53" fmla="*/ 14 h 14"/>
                <a:gd name="T54" fmla="*/ 9 w 15"/>
                <a:gd name="T55" fmla="*/ 14 h 14"/>
                <a:gd name="T56" fmla="*/ 8 w 15"/>
                <a:gd name="T5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cubicBezTo>
                    <a:pt x="6" y="14"/>
                    <a:pt x="4" y="14"/>
                    <a:pt x="3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2" y="2"/>
                    <a:pt x="12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4" y="11"/>
                    <a:pt x="13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1" y="13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ṡľiḓé">
              <a:extLst>
                <a:ext uri="{FF2B5EF4-FFF2-40B4-BE49-F238E27FC236}">
                  <a16:creationId xmlns:a16="http://schemas.microsoft.com/office/drawing/2014/main" id="{3D9E8597-FFED-4969-9836-E95D9BE1A4EA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1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ṥḻiḍe">
              <a:extLst>
                <a:ext uri="{FF2B5EF4-FFF2-40B4-BE49-F238E27FC236}">
                  <a16:creationId xmlns:a16="http://schemas.microsoft.com/office/drawing/2014/main" id="{5A5EDDA9-B7B3-4352-9471-131DC2A0350F}"/>
                </a:ext>
              </a:extLst>
            </p:cNvPr>
            <p:cNvSpPr/>
            <p:nvPr/>
          </p:nvSpPr>
          <p:spPr bwMode="auto">
            <a:xfrm>
              <a:off x="5813425" y="1862138"/>
              <a:ext cx="1758950" cy="29686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1íḑè">
              <a:extLst>
                <a:ext uri="{FF2B5EF4-FFF2-40B4-BE49-F238E27FC236}">
                  <a16:creationId xmlns:a16="http://schemas.microsoft.com/office/drawing/2014/main" id="{6A41743E-649F-4B6A-9FE3-9F1332F390DF}"/>
                </a:ext>
              </a:extLst>
            </p:cNvPr>
            <p:cNvSpPr/>
            <p:nvPr/>
          </p:nvSpPr>
          <p:spPr bwMode="auto">
            <a:xfrm>
              <a:off x="5922962" y="1960563"/>
              <a:ext cx="85725" cy="85725"/>
            </a:xfrm>
            <a:prstGeom prst="ellipse">
              <a:avLst/>
            </a:prstGeom>
            <a:solidFill>
              <a:srgbClr val="FFD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ṩlîḍe">
              <a:extLst>
                <a:ext uri="{FF2B5EF4-FFF2-40B4-BE49-F238E27FC236}">
                  <a16:creationId xmlns:a16="http://schemas.microsoft.com/office/drawing/2014/main" id="{74F47D37-5E77-4290-93F8-4B905522E190}"/>
                </a:ext>
              </a:extLst>
            </p:cNvPr>
            <p:cNvSpPr/>
            <p:nvPr/>
          </p:nvSpPr>
          <p:spPr bwMode="auto">
            <a:xfrm>
              <a:off x="6057900" y="1960563"/>
              <a:ext cx="85725" cy="85725"/>
            </a:xfrm>
            <a:prstGeom prst="ellipse">
              <a:avLst/>
            </a:prstGeom>
            <a:solidFill>
              <a:srgbClr val="FF8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śľiḓé">
              <a:extLst>
                <a:ext uri="{FF2B5EF4-FFF2-40B4-BE49-F238E27FC236}">
                  <a16:creationId xmlns:a16="http://schemas.microsoft.com/office/drawing/2014/main" id="{0ED9E3C8-447B-40CC-911B-9C972E8C9141}"/>
                </a:ext>
              </a:extLst>
            </p:cNvPr>
            <p:cNvSpPr/>
            <p:nvPr/>
          </p:nvSpPr>
          <p:spPr bwMode="auto">
            <a:xfrm>
              <a:off x="6196012" y="1960563"/>
              <a:ext cx="85725" cy="85725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ślide">
              <a:extLst>
                <a:ext uri="{FF2B5EF4-FFF2-40B4-BE49-F238E27FC236}">
                  <a16:creationId xmlns:a16="http://schemas.microsoft.com/office/drawing/2014/main" id="{20ABD0EE-3C5E-416B-BC8C-B322BF1CFBED}"/>
                </a:ext>
              </a:extLst>
            </p:cNvPr>
            <p:cNvSpPr/>
            <p:nvPr/>
          </p:nvSpPr>
          <p:spPr bwMode="auto">
            <a:xfrm>
              <a:off x="6164262" y="2517776"/>
              <a:ext cx="1239838" cy="76200"/>
            </a:xfrm>
            <a:custGeom>
              <a:avLst/>
              <a:gdLst>
                <a:gd name="T0" fmla="*/ 364 w 376"/>
                <a:gd name="T1" fmla="*/ 23 h 23"/>
                <a:gd name="T2" fmla="*/ 11 w 376"/>
                <a:gd name="T3" fmla="*/ 23 h 23"/>
                <a:gd name="T4" fmla="*/ 0 w 376"/>
                <a:gd name="T5" fmla="*/ 11 h 23"/>
                <a:gd name="T6" fmla="*/ 0 w 376"/>
                <a:gd name="T7" fmla="*/ 11 h 23"/>
                <a:gd name="T8" fmla="*/ 11 w 376"/>
                <a:gd name="T9" fmla="*/ 0 h 23"/>
                <a:gd name="T10" fmla="*/ 364 w 376"/>
                <a:gd name="T11" fmla="*/ 0 h 23"/>
                <a:gd name="T12" fmla="*/ 376 w 376"/>
                <a:gd name="T13" fmla="*/ 11 h 23"/>
                <a:gd name="T14" fmla="*/ 376 w 376"/>
                <a:gd name="T15" fmla="*/ 11 h 23"/>
                <a:gd name="T16" fmla="*/ 364 w 376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" h="23">
                  <a:moveTo>
                    <a:pt x="364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ubicBezTo>
                    <a:pt x="376" y="11"/>
                    <a:pt x="376" y="11"/>
                    <a:pt x="376" y="11"/>
                  </a:cubicBezTo>
                  <a:cubicBezTo>
                    <a:pt x="376" y="18"/>
                    <a:pt x="371" y="23"/>
                    <a:pt x="364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ľíḓè">
              <a:extLst>
                <a:ext uri="{FF2B5EF4-FFF2-40B4-BE49-F238E27FC236}">
                  <a16:creationId xmlns:a16="http://schemas.microsoft.com/office/drawing/2014/main" id="{EB34C343-E7AD-400B-99C0-C055FBC2CC53}"/>
                </a:ext>
              </a:extLst>
            </p:cNvPr>
            <p:cNvSpPr/>
            <p:nvPr/>
          </p:nvSpPr>
          <p:spPr bwMode="auto">
            <a:xfrm>
              <a:off x="6183312" y="2955926"/>
              <a:ext cx="920750" cy="76200"/>
            </a:xfrm>
            <a:custGeom>
              <a:avLst/>
              <a:gdLst>
                <a:gd name="T0" fmla="*/ 268 w 279"/>
                <a:gd name="T1" fmla="*/ 23 h 23"/>
                <a:gd name="T2" fmla="*/ 11 w 279"/>
                <a:gd name="T3" fmla="*/ 23 h 23"/>
                <a:gd name="T4" fmla="*/ 0 w 279"/>
                <a:gd name="T5" fmla="*/ 12 h 23"/>
                <a:gd name="T6" fmla="*/ 0 w 279"/>
                <a:gd name="T7" fmla="*/ 11 h 23"/>
                <a:gd name="T8" fmla="*/ 11 w 279"/>
                <a:gd name="T9" fmla="*/ 0 h 23"/>
                <a:gd name="T10" fmla="*/ 268 w 279"/>
                <a:gd name="T11" fmla="*/ 0 h 23"/>
                <a:gd name="T12" fmla="*/ 279 w 279"/>
                <a:gd name="T13" fmla="*/ 11 h 23"/>
                <a:gd name="T14" fmla="*/ 279 w 279"/>
                <a:gd name="T15" fmla="*/ 12 h 23"/>
                <a:gd name="T16" fmla="*/ 268 w 279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3">
                  <a:moveTo>
                    <a:pt x="268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4" y="0"/>
                    <a:pt x="279" y="5"/>
                    <a:pt x="279" y="11"/>
                  </a:cubicBezTo>
                  <a:cubicBezTo>
                    <a:pt x="279" y="12"/>
                    <a:pt x="279" y="12"/>
                    <a:pt x="279" y="12"/>
                  </a:cubicBezTo>
                  <a:cubicBezTo>
                    <a:pt x="279" y="18"/>
                    <a:pt x="274" y="23"/>
                    <a:pt x="268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ṣlidè">
              <a:extLst>
                <a:ext uri="{FF2B5EF4-FFF2-40B4-BE49-F238E27FC236}">
                  <a16:creationId xmlns:a16="http://schemas.microsoft.com/office/drawing/2014/main" id="{BACFE658-3CA0-4E5C-AB94-00016028D1AF}"/>
                </a:ext>
              </a:extLst>
            </p:cNvPr>
            <p:cNvSpPr/>
            <p:nvPr/>
          </p:nvSpPr>
          <p:spPr bwMode="auto">
            <a:xfrm>
              <a:off x="7189787" y="2955926"/>
              <a:ext cx="201613" cy="76200"/>
            </a:xfrm>
            <a:custGeom>
              <a:avLst/>
              <a:gdLst>
                <a:gd name="T0" fmla="*/ 50 w 61"/>
                <a:gd name="T1" fmla="*/ 23 h 23"/>
                <a:gd name="T2" fmla="*/ 11 w 61"/>
                <a:gd name="T3" fmla="*/ 23 h 23"/>
                <a:gd name="T4" fmla="*/ 0 w 61"/>
                <a:gd name="T5" fmla="*/ 12 h 23"/>
                <a:gd name="T6" fmla="*/ 0 w 61"/>
                <a:gd name="T7" fmla="*/ 11 h 23"/>
                <a:gd name="T8" fmla="*/ 11 w 61"/>
                <a:gd name="T9" fmla="*/ 0 h 23"/>
                <a:gd name="T10" fmla="*/ 50 w 61"/>
                <a:gd name="T11" fmla="*/ 0 h 23"/>
                <a:gd name="T12" fmla="*/ 61 w 61"/>
                <a:gd name="T13" fmla="*/ 11 h 23"/>
                <a:gd name="T14" fmla="*/ 61 w 61"/>
                <a:gd name="T15" fmla="*/ 12 h 23"/>
                <a:gd name="T16" fmla="*/ 50 w 61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23">
                  <a:moveTo>
                    <a:pt x="50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5"/>
                    <a:pt x="61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8"/>
                    <a:pt x="56" y="23"/>
                    <a:pt x="50" y="2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ṩḷïdè">
              <a:extLst>
                <a:ext uri="{FF2B5EF4-FFF2-40B4-BE49-F238E27FC236}">
                  <a16:creationId xmlns:a16="http://schemas.microsoft.com/office/drawing/2014/main" id="{0120FD17-FF0B-432E-B0EB-9EF70B7A8742}"/>
                </a:ext>
              </a:extLst>
            </p:cNvPr>
            <p:cNvSpPr/>
            <p:nvPr/>
          </p:nvSpPr>
          <p:spPr bwMode="auto">
            <a:xfrm>
              <a:off x="6021387" y="2741613"/>
              <a:ext cx="611188" cy="76200"/>
            </a:xfrm>
            <a:custGeom>
              <a:avLst/>
              <a:gdLst>
                <a:gd name="T0" fmla="*/ 173 w 185"/>
                <a:gd name="T1" fmla="*/ 23 h 23"/>
                <a:gd name="T2" fmla="*/ 11 w 185"/>
                <a:gd name="T3" fmla="*/ 23 h 23"/>
                <a:gd name="T4" fmla="*/ 0 w 185"/>
                <a:gd name="T5" fmla="*/ 12 h 23"/>
                <a:gd name="T6" fmla="*/ 0 w 185"/>
                <a:gd name="T7" fmla="*/ 12 h 23"/>
                <a:gd name="T8" fmla="*/ 11 w 185"/>
                <a:gd name="T9" fmla="*/ 0 h 23"/>
                <a:gd name="T10" fmla="*/ 173 w 185"/>
                <a:gd name="T11" fmla="*/ 0 h 23"/>
                <a:gd name="T12" fmla="*/ 185 w 185"/>
                <a:gd name="T13" fmla="*/ 12 h 23"/>
                <a:gd name="T14" fmla="*/ 185 w 185"/>
                <a:gd name="T15" fmla="*/ 12 h 23"/>
                <a:gd name="T16" fmla="*/ 173 w 185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3">
                  <a:moveTo>
                    <a:pt x="173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80" y="0"/>
                    <a:pt x="185" y="5"/>
                    <a:pt x="185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185" y="18"/>
                    <a:pt x="180" y="23"/>
                    <a:pt x="173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ṩḻíḓé">
              <a:extLst>
                <a:ext uri="{FF2B5EF4-FFF2-40B4-BE49-F238E27FC236}">
                  <a16:creationId xmlns:a16="http://schemas.microsoft.com/office/drawing/2014/main" id="{FA241B40-45FA-4701-B588-E6A4AC5FCE44}"/>
                </a:ext>
              </a:extLst>
            </p:cNvPr>
            <p:cNvSpPr/>
            <p:nvPr/>
          </p:nvSpPr>
          <p:spPr bwMode="auto">
            <a:xfrm>
              <a:off x="6746875" y="2741613"/>
              <a:ext cx="476250" cy="76200"/>
            </a:xfrm>
            <a:custGeom>
              <a:avLst/>
              <a:gdLst>
                <a:gd name="T0" fmla="*/ 132 w 144"/>
                <a:gd name="T1" fmla="*/ 23 h 23"/>
                <a:gd name="T2" fmla="*/ 12 w 144"/>
                <a:gd name="T3" fmla="*/ 23 h 23"/>
                <a:gd name="T4" fmla="*/ 0 w 144"/>
                <a:gd name="T5" fmla="*/ 12 h 23"/>
                <a:gd name="T6" fmla="*/ 0 w 144"/>
                <a:gd name="T7" fmla="*/ 12 h 23"/>
                <a:gd name="T8" fmla="*/ 12 w 144"/>
                <a:gd name="T9" fmla="*/ 0 h 23"/>
                <a:gd name="T10" fmla="*/ 132 w 144"/>
                <a:gd name="T11" fmla="*/ 0 h 23"/>
                <a:gd name="T12" fmla="*/ 144 w 144"/>
                <a:gd name="T13" fmla="*/ 12 h 23"/>
                <a:gd name="T14" fmla="*/ 144 w 144"/>
                <a:gd name="T15" fmla="*/ 12 h 23"/>
                <a:gd name="T16" fmla="*/ 132 w 144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">
                  <a:moveTo>
                    <a:pt x="13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9" y="0"/>
                    <a:pt x="144" y="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18"/>
                    <a:pt x="139" y="23"/>
                    <a:pt x="132" y="23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Sḻíḑe">
              <a:extLst>
                <a:ext uri="{FF2B5EF4-FFF2-40B4-BE49-F238E27FC236}">
                  <a16:creationId xmlns:a16="http://schemas.microsoft.com/office/drawing/2014/main" id="{DF55CF68-2531-48CE-A3EC-156A9920AAD9}"/>
                </a:ext>
              </a:extLst>
            </p:cNvPr>
            <p:cNvSpPr/>
            <p:nvPr/>
          </p:nvSpPr>
          <p:spPr bwMode="auto">
            <a:xfrm>
              <a:off x="5981700" y="3295651"/>
              <a:ext cx="568325" cy="566738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ṡḷïďé">
              <a:extLst>
                <a:ext uri="{FF2B5EF4-FFF2-40B4-BE49-F238E27FC236}">
                  <a16:creationId xmlns:a16="http://schemas.microsoft.com/office/drawing/2014/main" id="{3D064F2F-A903-4A09-AA30-353BDA916C97}"/>
                </a:ext>
              </a:extLst>
            </p:cNvPr>
            <p:cNvSpPr/>
            <p:nvPr/>
          </p:nvSpPr>
          <p:spPr bwMode="auto">
            <a:xfrm>
              <a:off x="6127750" y="3625851"/>
              <a:ext cx="276225" cy="153988"/>
            </a:xfrm>
            <a:custGeom>
              <a:avLst/>
              <a:gdLst>
                <a:gd name="T0" fmla="*/ 84 w 84"/>
                <a:gd name="T1" fmla="*/ 36 h 47"/>
                <a:gd name="T2" fmla="*/ 47 w 84"/>
                <a:gd name="T3" fmla="*/ 0 h 47"/>
                <a:gd name="T4" fmla="*/ 37 w 84"/>
                <a:gd name="T5" fmla="*/ 0 h 47"/>
                <a:gd name="T6" fmla="*/ 0 w 84"/>
                <a:gd name="T7" fmla="*/ 36 h 47"/>
                <a:gd name="T8" fmla="*/ 0 w 84"/>
                <a:gd name="T9" fmla="*/ 47 h 47"/>
                <a:gd name="T10" fmla="*/ 84 w 84"/>
                <a:gd name="T11" fmla="*/ 47 h 47"/>
                <a:gd name="T12" fmla="*/ 84 w 84"/>
                <a:gd name="T13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7">
                  <a:moveTo>
                    <a:pt x="84" y="36"/>
                  </a:moveTo>
                  <a:cubicBezTo>
                    <a:pt x="84" y="16"/>
                    <a:pt x="68" y="0"/>
                    <a:pt x="4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36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ṩļïďê">
              <a:extLst>
                <a:ext uri="{FF2B5EF4-FFF2-40B4-BE49-F238E27FC236}">
                  <a16:creationId xmlns:a16="http://schemas.microsoft.com/office/drawing/2014/main" id="{2700B5D0-3088-448A-9C04-4C0E4FB793D4}"/>
                </a:ext>
              </a:extLst>
            </p:cNvPr>
            <p:cNvSpPr/>
            <p:nvPr/>
          </p:nvSpPr>
          <p:spPr bwMode="auto">
            <a:xfrm>
              <a:off x="6196012" y="3463926"/>
              <a:ext cx="139700" cy="138113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ślïḋè">
              <a:extLst>
                <a:ext uri="{FF2B5EF4-FFF2-40B4-BE49-F238E27FC236}">
                  <a16:creationId xmlns:a16="http://schemas.microsoft.com/office/drawing/2014/main" id="{F3FB9C39-597B-4373-8874-75370943E2F0}"/>
                </a:ext>
              </a:extLst>
            </p:cNvPr>
            <p:cNvSpPr/>
            <p:nvPr/>
          </p:nvSpPr>
          <p:spPr bwMode="auto">
            <a:xfrm>
              <a:off x="5991225" y="4083051"/>
              <a:ext cx="1379538" cy="541338"/>
            </a:xfrm>
            <a:custGeom>
              <a:avLst/>
              <a:gdLst>
                <a:gd name="T0" fmla="*/ 391 w 418"/>
                <a:gd name="T1" fmla="*/ 5 h 164"/>
                <a:gd name="T2" fmla="*/ 391 w 418"/>
                <a:gd name="T3" fmla="*/ 0 h 164"/>
                <a:gd name="T4" fmla="*/ 27 w 418"/>
                <a:gd name="T5" fmla="*/ 0 h 164"/>
                <a:gd name="T6" fmla="*/ 0 w 418"/>
                <a:gd name="T7" fmla="*/ 27 h 164"/>
                <a:gd name="T8" fmla="*/ 0 w 418"/>
                <a:gd name="T9" fmla="*/ 137 h 164"/>
                <a:gd name="T10" fmla="*/ 27 w 418"/>
                <a:gd name="T11" fmla="*/ 164 h 164"/>
                <a:gd name="T12" fmla="*/ 391 w 418"/>
                <a:gd name="T13" fmla="*/ 164 h 164"/>
                <a:gd name="T14" fmla="*/ 418 w 418"/>
                <a:gd name="T15" fmla="*/ 137 h 164"/>
                <a:gd name="T16" fmla="*/ 418 w 418"/>
                <a:gd name="T17" fmla="*/ 27 h 164"/>
                <a:gd name="T18" fmla="*/ 391 w 418"/>
                <a:gd name="T19" fmla="*/ 0 h 164"/>
                <a:gd name="T20" fmla="*/ 391 w 418"/>
                <a:gd name="T21" fmla="*/ 5 h 164"/>
                <a:gd name="T22" fmla="*/ 391 w 418"/>
                <a:gd name="T23" fmla="*/ 9 h 164"/>
                <a:gd name="T24" fmla="*/ 404 w 418"/>
                <a:gd name="T25" fmla="*/ 14 h 164"/>
                <a:gd name="T26" fmla="*/ 409 w 418"/>
                <a:gd name="T27" fmla="*/ 27 h 164"/>
                <a:gd name="T28" fmla="*/ 409 w 418"/>
                <a:gd name="T29" fmla="*/ 137 h 164"/>
                <a:gd name="T30" fmla="*/ 404 w 418"/>
                <a:gd name="T31" fmla="*/ 150 h 164"/>
                <a:gd name="T32" fmla="*/ 391 w 418"/>
                <a:gd name="T33" fmla="*/ 155 h 164"/>
                <a:gd name="T34" fmla="*/ 27 w 418"/>
                <a:gd name="T35" fmla="*/ 155 h 164"/>
                <a:gd name="T36" fmla="*/ 14 w 418"/>
                <a:gd name="T37" fmla="*/ 150 h 164"/>
                <a:gd name="T38" fmla="*/ 8 w 418"/>
                <a:gd name="T39" fmla="*/ 137 h 164"/>
                <a:gd name="T40" fmla="*/ 8 w 418"/>
                <a:gd name="T41" fmla="*/ 27 h 164"/>
                <a:gd name="T42" fmla="*/ 14 w 418"/>
                <a:gd name="T43" fmla="*/ 14 h 164"/>
                <a:gd name="T44" fmla="*/ 27 w 418"/>
                <a:gd name="T45" fmla="*/ 9 h 164"/>
                <a:gd name="T46" fmla="*/ 391 w 418"/>
                <a:gd name="T47" fmla="*/ 9 h 164"/>
                <a:gd name="T48" fmla="*/ 391 w 418"/>
                <a:gd name="T49" fmla="*/ 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8" h="164">
                  <a:moveTo>
                    <a:pt x="391" y="5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2"/>
                    <a:pt x="12" y="164"/>
                    <a:pt x="27" y="164"/>
                  </a:cubicBezTo>
                  <a:cubicBezTo>
                    <a:pt x="391" y="164"/>
                    <a:pt x="391" y="164"/>
                    <a:pt x="391" y="164"/>
                  </a:cubicBezTo>
                  <a:cubicBezTo>
                    <a:pt x="405" y="164"/>
                    <a:pt x="418" y="152"/>
                    <a:pt x="418" y="137"/>
                  </a:cubicBezTo>
                  <a:cubicBezTo>
                    <a:pt x="418" y="27"/>
                    <a:pt x="418" y="27"/>
                    <a:pt x="418" y="27"/>
                  </a:cubicBezTo>
                  <a:cubicBezTo>
                    <a:pt x="418" y="13"/>
                    <a:pt x="405" y="0"/>
                    <a:pt x="391" y="0"/>
                  </a:cubicBezTo>
                  <a:cubicBezTo>
                    <a:pt x="391" y="5"/>
                    <a:pt x="391" y="5"/>
                    <a:pt x="391" y="5"/>
                  </a:cubicBezTo>
                  <a:cubicBezTo>
                    <a:pt x="391" y="9"/>
                    <a:pt x="391" y="9"/>
                    <a:pt x="391" y="9"/>
                  </a:cubicBezTo>
                  <a:cubicBezTo>
                    <a:pt x="396" y="9"/>
                    <a:pt x="400" y="11"/>
                    <a:pt x="404" y="14"/>
                  </a:cubicBezTo>
                  <a:cubicBezTo>
                    <a:pt x="407" y="18"/>
                    <a:pt x="409" y="22"/>
                    <a:pt x="409" y="27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42"/>
                    <a:pt x="407" y="146"/>
                    <a:pt x="404" y="150"/>
                  </a:cubicBezTo>
                  <a:cubicBezTo>
                    <a:pt x="400" y="153"/>
                    <a:pt x="396" y="155"/>
                    <a:pt x="391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2" y="155"/>
                    <a:pt x="17" y="153"/>
                    <a:pt x="14" y="150"/>
                  </a:cubicBezTo>
                  <a:cubicBezTo>
                    <a:pt x="10" y="146"/>
                    <a:pt x="8" y="142"/>
                    <a:pt x="8" y="1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2"/>
                    <a:pt x="10" y="18"/>
                    <a:pt x="14" y="14"/>
                  </a:cubicBezTo>
                  <a:cubicBezTo>
                    <a:pt x="17" y="11"/>
                    <a:pt x="22" y="9"/>
                    <a:pt x="27" y="9"/>
                  </a:cubicBezTo>
                  <a:cubicBezTo>
                    <a:pt x="391" y="9"/>
                    <a:pt x="391" y="9"/>
                    <a:pt x="391" y="9"/>
                  </a:cubicBezTo>
                  <a:lnTo>
                    <a:pt x="391" y="5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ṣlïḍé">
              <a:extLst>
                <a:ext uri="{FF2B5EF4-FFF2-40B4-BE49-F238E27FC236}">
                  <a16:creationId xmlns:a16="http://schemas.microsoft.com/office/drawing/2014/main" id="{72284971-49D9-409E-A9CB-E8688A705269}"/>
                </a:ext>
              </a:extLst>
            </p:cNvPr>
            <p:cNvSpPr/>
            <p:nvPr/>
          </p:nvSpPr>
          <p:spPr bwMode="auto">
            <a:xfrm>
              <a:off x="6678612" y="3216276"/>
              <a:ext cx="688975" cy="719138"/>
            </a:xfrm>
            <a:custGeom>
              <a:avLst/>
              <a:gdLst>
                <a:gd name="T0" fmla="*/ 183 w 209"/>
                <a:gd name="T1" fmla="*/ 4 h 218"/>
                <a:gd name="T2" fmla="*/ 183 w 209"/>
                <a:gd name="T3" fmla="*/ 0 h 218"/>
                <a:gd name="T4" fmla="*/ 27 w 209"/>
                <a:gd name="T5" fmla="*/ 0 h 218"/>
                <a:gd name="T6" fmla="*/ 0 w 209"/>
                <a:gd name="T7" fmla="*/ 27 h 218"/>
                <a:gd name="T8" fmla="*/ 0 w 209"/>
                <a:gd name="T9" fmla="*/ 192 h 218"/>
                <a:gd name="T10" fmla="*/ 27 w 209"/>
                <a:gd name="T11" fmla="*/ 218 h 218"/>
                <a:gd name="T12" fmla="*/ 183 w 209"/>
                <a:gd name="T13" fmla="*/ 218 h 218"/>
                <a:gd name="T14" fmla="*/ 209 w 209"/>
                <a:gd name="T15" fmla="*/ 192 h 218"/>
                <a:gd name="T16" fmla="*/ 209 w 209"/>
                <a:gd name="T17" fmla="*/ 27 h 218"/>
                <a:gd name="T18" fmla="*/ 183 w 209"/>
                <a:gd name="T19" fmla="*/ 0 h 218"/>
                <a:gd name="T20" fmla="*/ 183 w 209"/>
                <a:gd name="T21" fmla="*/ 4 h 218"/>
                <a:gd name="T22" fmla="*/ 183 w 209"/>
                <a:gd name="T23" fmla="*/ 7 h 218"/>
                <a:gd name="T24" fmla="*/ 196 w 209"/>
                <a:gd name="T25" fmla="*/ 13 h 218"/>
                <a:gd name="T26" fmla="*/ 202 w 209"/>
                <a:gd name="T27" fmla="*/ 27 h 218"/>
                <a:gd name="T28" fmla="*/ 202 w 209"/>
                <a:gd name="T29" fmla="*/ 192 h 218"/>
                <a:gd name="T30" fmla="*/ 196 w 209"/>
                <a:gd name="T31" fmla="*/ 206 h 218"/>
                <a:gd name="T32" fmla="*/ 183 w 209"/>
                <a:gd name="T33" fmla="*/ 211 h 218"/>
                <a:gd name="T34" fmla="*/ 27 w 209"/>
                <a:gd name="T35" fmla="*/ 211 h 218"/>
                <a:gd name="T36" fmla="*/ 13 w 209"/>
                <a:gd name="T37" fmla="*/ 206 h 218"/>
                <a:gd name="T38" fmla="*/ 7 w 209"/>
                <a:gd name="T39" fmla="*/ 192 h 218"/>
                <a:gd name="T40" fmla="*/ 7 w 209"/>
                <a:gd name="T41" fmla="*/ 27 h 218"/>
                <a:gd name="T42" fmla="*/ 13 w 209"/>
                <a:gd name="T43" fmla="*/ 13 h 218"/>
                <a:gd name="T44" fmla="*/ 27 w 209"/>
                <a:gd name="T45" fmla="*/ 7 h 218"/>
                <a:gd name="T46" fmla="*/ 183 w 209"/>
                <a:gd name="T47" fmla="*/ 7 h 218"/>
                <a:gd name="T48" fmla="*/ 183 w 209"/>
                <a:gd name="T4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18">
                  <a:moveTo>
                    <a:pt x="183" y="4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7"/>
                    <a:pt x="12" y="218"/>
                    <a:pt x="27" y="218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97" y="218"/>
                    <a:pt x="209" y="207"/>
                    <a:pt x="209" y="192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09" y="12"/>
                    <a:pt x="197" y="0"/>
                    <a:pt x="183" y="0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8" y="7"/>
                    <a:pt x="193" y="10"/>
                    <a:pt x="196" y="13"/>
                  </a:cubicBezTo>
                  <a:cubicBezTo>
                    <a:pt x="200" y="17"/>
                    <a:pt x="202" y="21"/>
                    <a:pt x="202" y="27"/>
                  </a:cubicBezTo>
                  <a:cubicBezTo>
                    <a:pt x="202" y="192"/>
                    <a:pt x="202" y="192"/>
                    <a:pt x="202" y="192"/>
                  </a:cubicBezTo>
                  <a:cubicBezTo>
                    <a:pt x="202" y="197"/>
                    <a:pt x="200" y="202"/>
                    <a:pt x="196" y="206"/>
                  </a:cubicBezTo>
                  <a:cubicBezTo>
                    <a:pt x="193" y="209"/>
                    <a:pt x="188" y="211"/>
                    <a:pt x="183" y="211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21" y="211"/>
                    <a:pt x="17" y="209"/>
                    <a:pt x="13" y="206"/>
                  </a:cubicBezTo>
                  <a:cubicBezTo>
                    <a:pt x="10" y="202"/>
                    <a:pt x="7" y="197"/>
                    <a:pt x="7" y="19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1"/>
                    <a:pt x="10" y="17"/>
                    <a:pt x="13" y="13"/>
                  </a:cubicBezTo>
                  <a:cubicBezTo>
                    <a:pt x="17" y="10"/>
                    <a:pt x="21" y="7"/>
                    <a:pt x="27" y="7"/>
                  </a:cubicBezTo>
                  <a:cubicBezTo>
                    <a:pt x="183" y="7"/>
                    <a:pt x="183" y="7"/>
                    <a:pt x="183" y="7"/>
                  </a:cubicBezTo>
                  <a:lnTo>
                    <a:pt x="183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lïdê">
              <a:extLst>
                <a:ext uri="{FF2B5EF4-FFF2-40B4-BE49-F238E27FC236}">
                  <a16:creationId xmlns:a16="http://schemas.microsoft.com/office/drawing/2014/main" id="{CBE37E89-108F-433D-9A1F-2F76B4CFB460}"/>
                </a:ext>
              </a:extLst>
            </p:cNvPr>
            <p:cNvSpPr/>
            <p:nvPr/>
          </p:nvSpPr>
          <p:spPr bwMode="auto">
            <a:xfrm>
              <a:off x="3695700" y="5611813"/>
              <a:ext cx="1685925" cy="165100"/>
            </a:xfrm>
            <a:custGeom>
              <a:avLst/>
              <a:gdLst>
                <a:gd name="T0" fmla="*/ 253 w 511"/>
                <a:gd name="T1" fmla="*/ 0 h 50"/>
                <a:gd name="T2" fmla="*/ 0 w 511"/>
                <a:gd name="T3" fmla="*/ 25 h 50"/>
                <a:gd name="T4" fmla="*/ 253 w 511"/>
                <a:gd name="T5" fmla="*/ 50 h 50"/>
                <a:gd name="T6" fmla="*/ 511 w 511"/>
                <a:gd name="T7" fmla="*/ 25 h 50"/>
                <a:gd name="T8" fmla="*/ 253 w 511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50">
                  <a:moveTo>
                    <a:pt x="253" y="0"/>
                  </a:moveTo>
                  <a:cubicBezTo>
                    <a:pt x="101" y="0"/>
                    <a:pt x="0" y="0"/>
                    <a:pt x="0" y="25"/>
                  </a:cubicBezTo>
                  <a:cubicBezTo>
                    <a:pt x="0" y="50"/>
                    <a:pt x="98" y="50"/>
                    <a:pt x="253" y="50"/>
                  </a:cubicBezTo>
                  <a:cubicBezTo>
                    <a:pt x="428" y="50"/>
                    <a:pt x="511" y="50"/>
                    <a:pt x="511" y="25"/>
                  </a:cubicBezTo>
                  <a:cubicBezTo>
                    <a:pt x="511" y="3"/>
                    <a:pt x="422" y="0"/>
                    <a:pt x="253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$1ídê">
              <a:extLst>
                <a:ext uri="{FF2B5EF4-FFF2-40B4-BE49-F238E27FC236}">
                  <a16:creationId xmlns:a16="http://schemas.microsoft.com/office/drawing/2014/main" id="{EDDC5CE9-8EB3-4C28-AAB3-2FF50C21FCF2}"/>
                </a:ext>
              </a:extLst>
            </p:cNvPr>
            <p:cNvSpPr/>
            <p:nvPr/>
          </p:nvSpPr>
          <p:spPr bwMode="auto">
            <a:xfrm>
              <a:off x="5341937" y="2306638"/>
              <a:ext cx="1379538" cy="76200"/>
            </a:xfrm>
            <a:custGeom>
              <a:avLst/>
              <a:gdLst>
                <a:gd name="T0" fmla="*/ 407 w 418"/>
                <a:gd name="T1" fmla="*/ 23 h 23"/>
                <a:gd name="T2" fmla="*/ 12 w 418"/>
                <a:gd name="T3" fmla="*/ 23 h 23"/>
                <a:gd name="T4" fmla="*/ 0 w 418"/>
                <a:gd name="T5" fmla="*/ 12 h 23"/>
                <a:gd name="T6" fmla="*/ 0 w 418"/>
                <a:gd name="T7" fmla="*/ 11 h 23"/>
                <a:gd name="T8" fmla="*/ 12 w 418"/>
                <a:gd name="T9" fmla="*/ 0 h 23"/>
                <a:gd name="T10" fmla="*/ 407 w 418"/>
                <a:gd name="T11" fmla="*/ 0 h 23"/>
                <a:gd name="T12" fmla="*/ 418 w 418"/>
                <a:gd name="T13" fmla="*/ 11 h 23"/>
                <a:gd name="T14" fmla="*/ 418 w 418"/>
                <a:gd name="T15" fmla="*/ 12 h 23"/>
                <a:gd name="T16" fmla="*/ 407 w 41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23">
                  <a:moveTo>
                    <a:pt x="407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13" y="0"/>
                    <a:pt x="418" y="5"/>
                    <a:pt x="418" y="11"/>
                  </a:cubicBezTo>
                  <a:cubicBezTo>
                    <a:pt x="418" y="12"/>
                    <a:pt x="418" y="12"/>
                    <a:pt x="418" y="12"/>
                  </a:cubicBezTo>
                  <a:cubicBezTo>
                    <a:pt x="418" y="18"/>
                    <a:pt x="413" y="23"/>
                    <a:pt x="407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$ļíḓé">
              <a:extLst>
                <a:ext uri="{FF2B5EF4-FFF2-40B4-BE49-F238E27FC236}">
                  <a16:creationId xmlns:a16="http://schemas.microsoft.com/office/drawing/2014/main" id="{D808461F-34FF-4EA7-9B93-AC1FD74094FA}"/>
                </a:ext>
              </a:extLst>
            </p:cNvPr>
            <p:cNvSpPr/>
            <p:nvPr/>
          </p:nvSpPr>
          <p:spPr bwMode="auto">
            <a:xfrm>
              <a:off x="4837112" y="5335588"/>
              <a:ext cx="230188" cy="293688"/>
            </a:xfrm>
            <a:custGeom>
              <a:avLst/>
              <a:gdLst>
                <a:gd name="T0" fmla="*/ 0 w 145"/>
                <a:gd name="T1" fmla="*/ 176 h 185"/>
                <a:gd name="T2" fmla="*/ 114 w 145"/>
                <a:gd name="T3" fmla="*/ 185 h 185"/>
                <a:gd name="T4" fmla="*/ 145 w 145"/>
                <a:gd name="T5" fmla="*/ 12 h 185"/>
                <a:gd name="T6" fmla="*/ 29 w 145"/>
                <a:gd name="T7" fmla="*/ 0 h 185"/>
                <a:gd name="T8" fmla="*/ 0 w 145"/>
                <a:gd name="T9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85">
                  <a:moveTo>
                    <a:pt x="0" y="176"/>
                  </a:moveTo>
                  <a:lnTo>
                    <a:pt x="114" y="185"/>
                  </a:lnTo>
                  <a:lnTo>
                    <a:pt x="145" y="12"/>
                  </a:lnTo>
                  <a:lnTo>
                    <a:pt x="29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şļiḓè">
              <a:extLst>
                <a:ext uri="{FF2B5EF4-FFF2-40B4-BE49-F238E27FC236}">
                  <a16:creationId xmlns:a16="http://schemas.microsoft.com/office/drawing/2014/main" id="{ABA63AC2-9FCF-41A6-96E0-6C7684CF1AE7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  <a:gd name="T8" fmla="*/ 173 w 173"/>
                <a:gd name="T9" fmla="*/ 1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  <a:lnTo>
                    <a:pt x="173" y="15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śḻîḓê">
              <a:extLst>
                <a:ext uri="{FF2B5EF4-FFF2-40B4-BE49-F238E27FC236}">
                  <a16:creationId xmlns:a16="http://schemas.microsoft.com/office/drawing/2014/main" id="{48B2CB63-BA20-4935-95FE-E17024E553C8}"/>
                </a:ext>
              </a:extLst>
            </p:cNvPr>
            <p:cNvSpPr/>
            <p:nvPr/>
          </p:nvSpPr>
          <p:spPr bwMode="auto">
            <a:xfrm>
              <a:off x="3968750" y="5387976"/>
              <a:ext cx="274638" cy="244475"/>
            </a:xfrm>
            <a:custGeom>
              <a:avLst/>
              <a:gdLst>
                <a:gd name="T0" fmla="*/ 173 w 173"/>
                <a:gd name="T1" fmla="*/ 15 h 154"/>
                <a:gd name="T2" fmla="*/ 117 w 173"/>
                <a:gd name="T3" fmla="*/ 154 h 154"/>
                <a:gd name="T4" fmla="*/ 0 w 173"/>
                <a:gd name="T5" fmla="*/ 154 h 154"/>
                <a:gd name="T6" fmla="*/ 46 w 173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54">
                  <a:moveTo>
                    <a:pt x="173" y="15"/>
                  </a:moveTo>
                  <a:lnTo>
                    <a:pt x="117" y="154"/>
                  </a:lnTo>
                  <a:lnTo>
                    <a:pt x="0" y="154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sḻiḍê">
              <a:extLst>
                <a:ext uri="{FF2B5EF4-FFF2-40B4-BE49-F238E27FC236}">
                  <a16:creationId xmlns:a16="http://schemas.microsoft.com/office/drawing/2014/main" id="{B066B5E7-D390-42B9-A390-6A310D0D5C59}"/>
                </a:ext>
              </a:extLst>
            </p:cNvPr>
            <p:cNvSpPr/>
            <p:nvPr/>
          </p:nvSpPr>
          <p:spPr bwMode="auto">
            <a:xfrm>
              <a:off x="3979862" y="3846513"/>
              <a:ext cx="989013" cy="1636713"/>
            </a:xfrm>
            <a:custGeom>
              <a:avLst/>
              <a:gdLst>
                <a:gd name="T0" fmla="*/ 280 w 623"/>
                <a:gd name="T1" fmla="*/ 0 h 1031"/>
                <a:gd name="T2" fmla="*/ 0 w 623"/>
                <a:gd name="T3" fmla="*/ 1019 h 1031"/>
                <a:gd name="T4" fmla="*/ 174 w 623"/>
                <a:gd name="T5" fmla="*/ 1031 h 1031"/>
                <a:gd name="T6" fmla="*/ 623 w 623"/>
                <a:gd name="T7" fmla="*/ 8 h 1031"/>
                <a:gd name="T8" fmla="*/ 280 w 623"/>
                <a:gd name="T9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1031">
                  <a:moveTo>
                    <a:pt x="280" y="0"/>
                  </a:moveTo>
                  <a:lnTo>
                    <a:pt x="0" y="1019"/>
                  </a:lnTo>
                  <a:lnTo>
                    <a:pt x="174" y="1031"/>
                  </a:lnTo>
                  <a:lnTo>
                    <a:pt x="623" y="8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ślïḋé">
              <a:extLst>
                <a:ext uri="{FF2B5EF4-FFF2-40B4-BE49-F238E27FC236}">
                  <a16:creationId xmlns:a16="http://schemas.microsoft.com/office/drawing/2014/main" id="{77E5C2F8-698F-4E03-AFEF-289D003674CB}"/>
                </a:ext>
              </a:extLst>
            </p:cNvPr>
            <p:cNvSpPr/>
            <p:nvPr/>
          </p:nvSpPr>
          <p:spPr bwMode="auto">
            <a:xfrm>
              <a:off x="4427537" y="3846513"/>
              <a:ext cx="871538" cy="1608138"/>
            </a:xfrm>
            <a:custGeom>
              <a:avLst/>
              <a:gdLst>
                <a:gd name="T0" fmla="*/ 176 w 264"/>
                <a:gd name="T1" fmla="*/ 4 h 488"/>
                <a:gd name="T2" fmla="*/ 239 w 264"/>
                <a:gd name="T3" fmla="*/ 140 h 488"/>
                <a:gd name="T4" fmla="*/ 249 w 264"/>
                <a:gd name="T5" fmla="*/ 285 h 488"/>
                <a:gd name="T6" fmla="*/ 197 w 264"/>
                <a:gd name="T7" fmla="*/ 488 h 488"/>
                <a:gd name="T8" fmla="*/ 123 w 264"/>
                <a:gd name="T9" fmla="*/ 486 h 488"/>
                <a:gd name="T10" fmla="*/ 152 w 264"/>
                <a:gd name="T11" fmla="*/ 228 h 488"/>
                <a:gd name="T12" fmla="*/ 24 w 264"/>
                <a:gd name="T13" fmla="*/ 64 h 488"/>
                <a:gd name="T14" fmla="*/ 2 w 264"/>
                <a:gd name="T15" fmla="*/ 13 h 488"/>
                <a:gd name="T16" fmla="*/ 0 w 264"/>
                <a:gd name="T17" fmla="*/ 0 h 488"/>
                <a:gd name="T18" fmla="*/ 176 w 264"/>
                <a:gd name="T19" fmla="*/ 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488">
                  <a:moveTo>
                    <a:pt x="176" y="4"/>
                  </a:moveTo>
                  <a:cubicBezTo>
                    <a:pt x="239" y="140"/>
                    <a:pt x="239" y="140"/>
                    <a:pt x="239" y="140"/>
                  </a:cubicBezTo>
                  <a:cubicBezTo>
                    <a:pt x="261" y="185"/>
                    <a:pt x="264" y="237"/>
                    <a:pt x="249" y="285"/>
                  </a:cubicBezTo>
                  <a:cubicBezTo>
                    <a:pt x="197" y="488"/>
                    <a:pt x="197" y="488"/>
                    <a:pt x="197" y="488"/>
                  </a:cubicBezTo>
                  <a:cubicBezTo>
                    <a:pt x="123" y="486"/>
                    <a:pt x="123" y="486"/>
                    <a:pt x="123" y="486"/>
                  </a:cubicBezTo>
                  <a:cubicBezTo>
                    <a:pt x="152" y="228"/>
                    <a:pt x="152" y="228"/>
                    <a:pt x="152" y="228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2" y="49"/>
                    <a:pt x="5" y="32"/>
                    <a:pt x="2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6" y="4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ṡlíḋê">
              <a:extLst>
                <a:ext uri="{FF2B5EF4-FFF2-40B4-BE49-F238E27FC236}">
                  <a16:creationId xmlns:a16="http://schemas.microsoft.com/office/drawing/2014/main" id="{16E966AE-69C0-45EF-A849-F8F5280E63E6}"/>
                </a:ext>
              </a:extLst>
            </p:cNvPr>
            <p:cNvSpPr/>
            <p:nvPr/>
          </p:nvSpPr>
          <p:spPr bwMode="auto">
            <a:xfrm>
              <a:off x="4922837" y="4597401"/>
              <a:ext cx="128588" cy="92075"/>
            </a:xfrm>
            <a:custGeom>
              <a:avLst/>
              <a:gdLst>
                <a:gd name="T0" fmla="*/ 4 w 81"/>
                <a:gd name="T1" fmla="*/ 0 h 58"/>
                <a:gd name="T2" fmla="*/ 81 w 81"/>
                <a:gd name="T3" fmla="*/ 58 h 58"/>
                <a:gd name="T4" fmla="*/ 0 w 81"/>
                <a:gd name="T5" fmla="*/ 58 h 58"/>
                <a:gd name="T6" fmla="*/ 4 w 81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58">
                  <a:moveTo>
                    <a:pt x="4" y="0"/>
                  </a:moveTo>
                  <a:lnTo>
                    <a:pt x="81" y="58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ṡḻîḋè">
              <a:extLst>
                <a:ext uri="{FF2B5EF4-FFF2-40B4-BE49-F238E27FC236}">
                  <a16:creationId xmlns:a16="http://schemas.microsoft.com/office/drawing/2014/main" id="{7A951F6E-8F3E-4782-85B6-9A8FE8D85ECB}"/>
                </a:ext>
              </a:extLst>
            </p:cNvPr>
            <p:cNvSpPr/>
            <p:nvPr/>
          </p:nvSpPr>
          <p:spPr bwMode="auto">
            <a:xfrm>
              <a:off x="4745037" y="2689226"/>
              <a:ext cx="254000" cy="388938"/>
            </a:xfrm>
            <a:custGeom>
              <a:avLst/>
              <a:gdLst>
                <a:gd name="T0" fmla="*/ 0 w 160"/>
                <a:gd name="T1" fmla="*/ 222 h 245"/>
                <a:gd name="T2" fmla="*/ 114 w 160"/>
                <a:gd name="T3" fmla="*/ 245 h 245"/>
                <a:gd name="T4" fmla="*/ 160 w 160"/>
                <a:gd name="T5" fmla="*/ 23 h 245"/>
                <a:gd name="T6" fmla="*/ 46 w 160"/>
                <a:gd name="T7" fmla="*/ 0 h 245"/>
                <a:gd name="T8" fmla="*/ 0 w 160"/>
                <a:gd name="T9" fmla="*/ 2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45">
                  <a:moveTo>
                    <a:pt x="0" y="222"/>
                  </a:moveTo>
                  <a:lnTo>
                    <a:pt x="114" y="245"/>
                  </a:lnTo>
                  <a:lnTo>
                    <a:pt x="160" y="23"/>
                  </a:lnTo>
                  <a:lnTo>
                    <a:pt x="46" y="0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$lïḑê">
              <a:extLst>
                <a:ext uri="{FF2B5EF4-FFF2-40B4-BE49-F238E27FC236}">
                  <a16:creationId xmlns:a16="http://schemas.microsoft.com/office/drawing/2014/main" id="{7D3F4AA1-9884-4936-924B-77AB5D856F17}"/>
                </a:ext>
              </a:extLst>
            </p:cNvPr>
            <p:cNvSpPr/>
            <p:nvPr/>
          </p:nvSpPr>
          <p:spPr bwMode="auto">
            <a:xfrm>
              <a:off x="4748212" y="2379663"/>
              <a:ext cx="428625" cy="401638"/>
            </a:xfrm>
            <a:custGeom>
              <a:avLst/>
              <a:gdLst>
                <a:gd name="T0" fmla="*/ 129 w 130"/>
                <a:gd name="T1" fmla="*/ 29 h 122"/>
                <a:gd name="T2" fmla="*/ 120 w 130"/>
                <a:gd name="T3" fmla="*/ 24 h 122"/>
                <a:gd name="T4" fmla="*/ 111 w 130"/>
                <a:gd name="T5" fmla="*/ 26 h 122"/>
                <a:gd name="T6" fmla="*/ 62 w 130"/>
                <a:gd name="T7" fmla="*/ 0 h 122"/>
                <a:gd name="T8" fmla="*/ 1 w 130"/>
                <a:gd name="T9" fmla="*/ 60 h 122"/>
                <a:gd name="T10" fmla="*/ 60 w 130"/>
                <a:gd name="T11" fmla="*/ 121 h 122"/>
                <a:gd name="T12" fmla="*/ 122 w 130"/>
                <a:gd name="T13" fmla="*/ 62 h 122"/>
                <a:gd name="T14" fmla="*/ 118 w 130"/>
                <a:gd name="T15" fmla="*/ 40 h 122"/>
                <a:gd name="T16" fmla="*/ 124 w 130"/>
                <a:gd name="T17" fmla="*/ 38 h 122"/>
                <a:gd name="T18" fmla="*/ 129 w 130"/>
                <a:gd name="T19" fmla="*/ 2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22">
                  <a:moveTo>
                    <a:pt x="129" y="29"/>
                  </a:moveTo>
                  <a:cubicBezTo>
                    <a:pt x="128" y="25"/>
                    <a:pt x="124" y="23"/>
                    <a:pt x="120" y="24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0" y="11"/>
                    <a:pt x="83" y="1"/>
                    <a:pt x="62" y="0"/>
                  </a:cubicBezTo>
                  <a:cubicBezTo>
                    <a:pt x="29" y="0"/>
                    <a:pt x="1" y="26"/>
                    <a:pt x="1" y="60"/>
                  </a:cubicBezTo>
                  <a:cubicBezTo>
                    <a:pt x="0" y="93"/>
                    <a:pt x="26" y="121"/>
                    <a:pt x="60" y="121"/>
                  </a:cubicBezTo>
                  <a:cubicBezTo>
                    <a:pt x="93" y="122"/>
                    <a:pt x="121" y="96"/>
                    <a:pt x="122" y="62"/>
                  </a:cubicBezTo>
                  <a:cubicBezTo>
                    <a:pt x="122" y="54"/>
                    <a:pt x="120" y="47"/>
                    <a:pt x="118" y="40"/>
                  </a:cubicBezTo>
                  <a:cubicBezTo>
                    <a:pt x="124" y="38"/>
                    <a:pt x="124" y="38"/>
                    <a:pt x="124" y="38"/>
                  </a:cubicBezTo>
                  <a:cubicBezTo>
                    <a:pt x="128" y="37"/>
                    <a:pt x="130" y="33"/>
                    <a:pt x="129" y="29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şľiḑê">
              <a:extLst>
                <a:ext uri="{FF2B5EF4-FFF2-40B4-BE49-F238E27FC236}">
                  <a16:creationId xmlns:a16="http://schemas.microsoft.com/office/drawing/2014/main" id="{632640AA-8EA4-4D23-B275-5BE502B852F4}"/>
                </a:ext>
              </a:extLst>
            </p:cNvPr>
            <p:cNvSpPr/>
            <p:nvPr/>
          </p:nvSpPr>
          <p:spPr bwMode="auto">
            <a:xfrm>
              <a:off x="4687887" y="2263776"/>
              <a:ext cx="422275" cy="395288"/>
            </a:xfrm>
            <a:custGeom>
              <a:avLst/>
              <a:gdLst>
                <a:gd name="T0" fmla="*/ 102 w 128"/>
                <a:gd name="T1" fmla="*/ 88 h 120"/>
                <a:gd name="T2" fmla="*/ 94 w 128"/>
                <a:gd name="T3" fmla="*/ 57 h 120"/>
                <a:gd name="T4" fmla="*/ 123 w 128"/>
                <a:gd name="T5" fmla="*/ 0 h 120"/>
                <a:gd name="T6" fmla="*/ 35 w 128"/>
                <a:gd name="T7" fmla="*/ 16 h 120"/>
                <a:gd name="T8" fmla="*/ 3 w 128"/>
                <a:gd name="T9" fmla="*/ 58 h 120"/>
                <a:gd name="T10" fmla="*/ 12 w 128"/>
                <a:gd name="T11" fmla="*/ 107 h 120"/>
                <a:gd name="T12" fmla="*/ 31 w 128"/>
                <a:gd name="T13" fmla="*/ 118 h 120"/>
                <a:gd name="T14" fmla="*/ 85 w 128"/>
                <a:gd name="T15" fmla="*/ 108 h 120"/>
                <a:gd name="T16" fmla="*/ 102 w 128"/>
                <a:gd name="T17" fmla="*/ 8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0">
                  <a:moveTo>
                    <a:pt x="102" y="88"/>
                  </a:move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128" y="36"/>
                    <a:pt x="123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4" y="20"/>
                    <a:pt x="0" y="39"/>
                    <a:pt x="3" y="58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14" y="115"/>
                    <a:pt x="22" y="120"/>
                    <a:pt x="31" y="118"/>
                  </a:cubicBezTo>
                  <a:cubicBezTo>
                    <a:pt x="85" y="108"/>
                    <a:pt x="85" y="108"/>
                    <a:pt x="85" y="108"/>
                  </a:cubicBezTo>
                  <a:lnTo>
                    <a:pt x="102" y="88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ṣḷîďè">
              <a:extLst>
                <a:ext uri="{FF2B5EF4-FFF2-40B4-BE49-F238E27FC236}">
                  <a16:creationId xmlns:a16="http://schemas.microsoft.com/office/drawing/2014/main" id="{19D04655-4F25-44CC-A71F-EFE321502EA9}"/>
                </a:ext>
              </a:extLst>
            </p:cNvPr>
            <p:cNvSpPr/>
            <p:nvPr/>
          </p:nvSpPr>
          <p:spPr bwMode="auto">
            <a:xfrm>
              <a:off x="4929187" y="2517776"/>
              <a:ext cx="112713" cy="112713"/>
            </a:xfrm>
            <a:custGeom>
              <a:avLst/>
              <a:gdLst>
                <a:gd name="T0" fmla="*/ 34 w 34"/>
                <a:gd name="T1" fmla="*/ 17 h 34"/>
                <a:gd name="T2" fmla="*/ 16 w 34"/>
                <a:gd name="T3" fmla="*/ 34 h 34"/>
                <a:gd name="T4" fmla="*/ 0 w 34"/>
                <a:gd name="T5" fmla="*/ 16 h 34"/>
                <a:gd name="T6" fmla="*/ 17 w 34"/>
                <a:gd name="T7" fmla="*/ 0 h 34"/>
                <a:gd name="T8" fmla="*/ 34 w 3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17"/>
                  </a:moveTo>
                  <a:cubicBezTo>
                    <a:pt x="33" y="26"/>
                    <a:pt x="26" y="34"/>
                    <a:pt x="16" y="34"/>
                  </a:cubicBezTo>
                  <a:cubicBezTo>
                    <a:pt x="7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ṧļïḍè">
              <a:extLst>
                <a:ext uri="{FF2B5EF4-FFF2-40B4-BE49-F238E27FC236}">
                  <a16:creationId xmlns:a16="http://schemas.microsoft.com/office/drawing/2014/main" id="{B524A84B-6C77-4E10-9FF5-0F4A269AFD7D}"/>
                </a:ext>
              </a:extLst>
            </p:cNvPr>
            <p:cNvSpPr/>
            <p:nvPr/>
          </p:nvSpPr>
          <p:spPr bwMode="auto">
            <a:xfrm>
              <a:off x="4197350" y="2916238"/>
              <a:ext cx="569913" cy="615950"/>
            </a:xfrm>
            <a:custGeom>
              <a:avLst/>
              <a:gdLst>
                <a:gd name="T0" fmla="*/ 173 w 173"/>
                <a:gd name="T1" fmla="*/ 52 h 187"/>
                <a:gd name="T2" fmla="*/ 121 w 173"/>
                <a:gd name="T3" fmla="*/ 0 h 187"/>
                <a:gd name="T4" fmla="*/ 27 w 173"/>
                <a:gd name="T5" fmla="*/ 67 h 187"/>
                <a:gd name="T6" fmla="*/ 25 w 173"/>
                <a:gd name="T7" fmla="*/ 69 h 187"/>
                <a:gd name="T8" fmla="*/ 14 w 173"/>
                <a:gd name="T9" fmla="*/ 79 h 187"/>
                <a:gd name="T10" fmla="*/ 27 w 173"/>
                <a:gd name="T11" fmla="*/ 140 h 187"/>
                <a:gd name="T12" fmla="*/ 102 w 173"/>
                <a:gd name="T13" fmla="*/ 187 h 187"/>
                <a:gd name="T14" fmla="*/ 154 w 173"/>
                <a:gd name="T15" fmla="*/ 135 h 187"/>
                <a:gd name="T16" fmla="*/ 129 w 173"/>
                <a:gd name="T17" fmla="*/ 105 h 187"/>
                <a:gd name="T18" fmla="*/ 173 w 173"/>
                <a:gd name="T19" fmla="*/ 5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87">
                  <a:moveTo>
                    <a:pt x="173" y="52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1" y="71"/>
                    <a:pt x="17" y="75"/>
                    <a:pt x="14" y="79"/>
                  </a:cubicBezTo>
                  <a:cubicBezTo>
                    <a:pt x="0" y="99"/>
                    <a:pt x="6" y="127"/>
                    <a:pt x="27" y="140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29" y="105"/>
                    <a:pt x="129" y="105"/>
                    <a:pt x="129" y="105"/>
                  </a:cubicBezTo>
                  <a:lnTo>
                    <a:pt x="173" y="52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ş1ïḓè">
              <a:extLst>
                <a:ext uri="{FF2B5EF4-FFF2-40B4-BE49-F238E27FC236}">
                  <a16:creationId xmlns:a16="http://schemas.microsoft.com/office/drawing/2014/main" id="{999D749E-31CD-4858-B050-9F1399FF29FA}"/>
                </a:ext>
              </a:extLst>
            </p:cNvPr>
            <p:cNvSpPr/>
            <p:nvPr/>
          </p:nvSpPr>
          <p:spPr bwMode="auto">
            <a:xfrm>
              <a:off x="3900487" y="3114676"/>
              <a:ext cx="1335088" cy="438150"/>
            </a:xfrm>
            <a:custGeom>
              <a:avLst/>
              <a:gdLst>
                <a:gd name="T0" fmla="*/ 396 w 405"/>
                <a:gd name="T1" fmla="*/ 24 h 133"/>
                <a:gd name="T2" fmla="*/ 15 w 405"/>
                <a:gd name="T3" fmla="*/ 132 h 133"/>
                <a:gd name="T4" fmla="*/ 1 w 405"/>
                <a:gd name="T5" fmla="*/ 124 h 133"/>
                <a:gd name="T6" fmla="*/ 1 w 405"/>
                <a:gd name="T7" fmla="*/ 124 h 133"/>
                <a:gd name="T8" fmla="*/ 9 w 405"/>
                <a:gd name="T9" fmla="*/ 110 h 133"/>
                <a:gd name="T10" fmla="*/ 389 w 405"/>
                <a:gd name="T11" fmla="*/ 1 h 133"/>
                <a:gd name="T12" fmla="*/ 403 w 405"/>
                <a:gd name="T13" fmla="*/ 9 h 133"/>
                <a:gd name="T14" fmla="*/ 403 w 405"/>
                <a:gd name="T15" fmla="*/ 10 h 133"/>
                <a:gd name="T16" fmla="*/ 396 w 405"/>
                <a:gd name="T17" fmla="*/ 2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133">
                  <a:moveTo>
                    <a:pt x="396" y="2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9" y="133"/>
                    <a:pt x="3" y="130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0" y="118"/>
                    <a:pt x="3" y="111"/>
                    <a:pt x="9" y="110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95" y="0"/>
                    <a:pt x="402" y="3"/>
                    <a:pt x="403" y="9"/>
                  </a:cubicBezTo>
                  <a:cubicBezTo>
                    <a:pt x="403" y="10"/>
                    <a:pt x="403" y="10"/>
                    <a:pt x="403" y="10"/>
                  </a:cubicBezTo>
                  <a:cubicBezTo>
                    <a:pt x="405" y="16"/>
                    <a:pt x="402" y="22"/>
                    <a:pt x="396" y="24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$ḻíďè">
              <a:extLst>
                <a:ext uri="{FF2B5EF4-FFF2-40B4-BE49-F238E27FC236}">
                  <a16:creationId xmlns:a16="http://schemas.microsoft.com/office/drawing/2014/main" id="{1FC371FD-B87B-439E-BAC0-3BE55BC85661}"/>
                </a:ext>
              </a:extLst>
            </p:cNvPr>
            <p:cNvSpPr/>
            <p:nvPr/>
          </p:nvSpPr>
          <p:spPr bwMode="auto">
            <a:xfrm>
              <a:off x="3843337" y="3078163"/>
              <a:ext cx="1217613" cy="738188"/>
            </a:xfrm>
            <a:custGeom>
              <a:avLst/>
              <a:gdLst>
                <a:gd name="T0" fmla="*/ 361 w 369"/>
                <a:gd name="T1" fmla="*/ 23 h 224"/>
                <a:gd name="T2" fmla="*/ 19 w 369"/>
                <a:gd name="T3" fmla="*/ 221 h 224"/>
                <a:gd name="T4" fmla="*/ 4 w 369"/>
                <a:gd name="T5" fmla="*/ 217 h 224"/>
                <a:gd name="T6" fmla="*/ 3 w 369"/>
                <a:gd name="T7" fmla="*/ 217 h 224"/>
                <a:gd name="T8" fmla="*/ 7 w 369"/>
                <a:gd name="T9" fmla="*/ 201 h 224"/>
                <a:gd name="T10" fmla="*/ 350 w 369"/>
                <a:gd name="T11" fmla="*/ 4 h 224"/>
                <a:gd name="T12" fmla="*/ 365 w 369"/>
                <a:gd name="T13" fmla="*/ 8 h 224"/>
                <a:gd name="T14" fmla="*/ 365 w 369"/>
                <a:gd name="T15" fmla="*/ 8 h 224"/>
                <a:gd name="T16" fmla="*/ 361 w 369"/>
                <a:gd name="T17" fmla="*/ 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24">
                  <a:moveTo>
                    <a:pt x="361" y="23"/>
                  </a:moveTo>
                  <a:cubicBezTo>
                    <a:pt x="19" y="221"/>
                    <a:pt x="19" y="221"/>
                    <a:pt x="19" y="221"/>
                  </a:cubicBezTo>
                  <a:cubicBezTo>
                    <a:pt x="14" y="224"/>
                    <a:pt x="7" y="222"/>
                    <a:pt x="4" y="217"/>
                  </a:cubicBezTo>
                  <a:cubicBezTo>
                    <a:pt x="3" y="217"/>
                    <a:pt x="3" y="217"/>
                    <a:pt x="3" y="217"/>
                  </a:cubicBezTo>
                  <a:cubicBezTo>
                    <a:pt x="0" y="211"/>
                    <a:pt x="2" y="204"/>
                    <a:pt x="7" y="201"/>
                  </a:cubicBezTo>
                  <a:cubicBezTo>
                    <a:pt x="350" y="4"/>
                    <a:pt x="350" y="4"/>
                    <a:pt x="350" y="4"/>
                  </a:cubicBezTo>
                  <a:cubicBezTo>
                    <a:pt x="355" y="0"/>
                    <a:pt x="362" y="2"/>
                    <a:pt x="365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9" y="13"/>
                    <a:pt x="367" y="20"/>
                    <a:pt x="361" y="23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ṥḷíďè">
              <a:extLst>
                <a:ext uri="{FF2B5EF4-FFF2-40B4-BE49-F238E27FC236}">
                  <a16:creationId xmlns:a16="http://schemas.microsoft.com/office/drawing/2014/main" id="{ED0C31F5-42B5-4DEC-B3D3-78905AC7B275}"/>
                </a:ext>
              </a:extLst>
            </p:cNvPr>
            <p:cNvSpPr/>
            <p:nvPr/>
          </p:nvSpPr>
          <p:spPr bwMode="auto">
            <a:xfrm>
              <a:off x="5800725" y="2459038"/>
              <a:ext cx="227013" cy="242888"/>
            </a:xfrm>
            <a:custGeom>
              <a:avLst/>
              <a:gdLst>
                <a:gd name="T0" fmla="*/ 89 w 143"/>
                <a:gd name="T1" fmla="*/ 0 h 153"/>
                <a:gd name="T2" fmla="*/ 0 w 143"/>
                <a:gd name="T3" fmla="*/ 118 h 153"/>
                <a:gd name="T4" fmla="*/ 48 w 143"/>
                <a:gd name="T5" fmla="*/ 153 h 153"/>
                <a:gd name="T6" fmla="*/ 143 w 143"/>
                <a:gd name="T7" fmla="*/ 23 h 153"/>
                <a:gd name="T8" fmla="*/ 89 w 14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53">
                  <a:moveTo>
                    <a:pt x="89" y="0"/>
                  </a:moveTo>
                  <a:lnTo>
                    <a:pt x="0" y="118"/>
                  </a:lnTo>
                  <a:lnTo>
                    <a:pt x="48" y="153"/>
                  </a:lnTo>
                  <a:lnTo>
                    <a:pt x="143" y="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ḻíḑé">
              <a:extLst>
                <a:ext uri="{FF2B5EF4-FFF2-40B4-BE49-F238E27FC236}">
                  <a16:creationId xmlns:a16="http://schemas.microsoft.com/office/drawing/2014/main" id="{5AC276AE-8A2E-4050-8774-94698AA4B64A}"/>
                </a:ext>
              </a:extLst>
            </p:cNvPr>
            <p:cNvSpPr/>
            <p:nvPr/>
          </p:nvSpPr>
          <p:spPr bwMode="auto">
            <a:xfrm>
              <a:off x="5942012" y="2382838"/>
              <a:ext cx="53975" cy="115888"/>
            </a:xfrm>
            <a:custGeom>
              <a:avLst/>
              <a:gdLst>
                <a:gd name="T0" fmla="*/ 0 w 34"/>
                <a:gd name="T1" fmla="*/ 48 h 73"/>
                <a:gd name="T2" fmla="*/ 0 w 34"/>
                <a:gd name="T3" fmla="*/ 0 h 73"/>
                <a:gd name="T4" fmla="*/ 34 w 34"/>
                <a:gd name="T5" fmla="*/ 0 h 73"/>
                <a:gd name="T6" fmla="*/ 27 w 34"/>
                <a:gd name="T7" fmla="*/ 73 h 73"/>
                <a:gd name="T8" fmla="*/ 0 w 34"/>
                <a:gd name="T9" fmla="*/ 4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73">
                  <a:moveTo>
                    <a:pt x="0" y="4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27" y="73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sľîḋè">
              <a:extLst>
                <a:ext uri="{FF2B5EF4-FFF2-40B4-BE49-F238E27FC236}">
                  <a16:creationId xmlns:a16="http://schemas.microsoft.com/office/drawing/2014/main" id="{2685075D-59E4-461E-B561-7EED031974B4}"/>
                </a:ext>
              </a:extLst>
            </p:cNvPr>
            <p:cNvSpPr/>
            <p:nvPr/>
          </p:nvSpPr>
          <p:spPr bwMode="auto">
            <a:xfrm>
              <a:off x="5965825" y="2251076"/>
              <a:ext cx="134938" cy="180975"/>
            </a:xfrm>
            <a:custGeom>
              <a:avLst/>
              <a:gdLst>
                <a:gd name="T0" fmla="*/ 4 w 41"/>
                <a:gd name="T1" fmla="*/ 55 h 55"/>
                <a:gd name="T2" fmla="*/ 2 w 41"/>
                <a:gd name="T3" fmla="*/ 55 h 55"/>
                <a:gd name="T4" fmla="*/ 1 w 41"/>
                <a:gd name="T5" fmla="*/ 50 h 55"/>
                <a:gd name="T6" fmla="*/ 34 w 41"/>
                <a:gd name="T7" fmla="*/ 2 h 55"/>
                <a:gd name="T8" fmla="*/ 39 w 41"/>
                <a:gd name="T9" fmla="*/ 1 h 55"/>
                <a:gd name="T10" fmla="*/ 39 w 41"/>
                <a:gd name="T11" fmla="*/ 6 h 55"/>
                <a:gd name="T12" fmla="*/ 7 w 41"/>
                <a:gd name="T13" fmla="*/ 54 h 55"/>
                <a:gd name="T14" fmla="*/ 4 w 41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55">
                  <a:moveTo>
                    <a:pt x="4" y="55"/>
                  </a:moveTo>
                  <a:cubicBezTo>
                    <a:pt x="3" y="55"/>
                    <a:pt x="3" y="55"/>
                    <a:pt x="2" y="55"/>
                  </a:cubicBezTo>
                  <a:cubicBezTo>
                    <a:pt x="1" y="54"/>
                    <a:pt x="0" y="52"/>
                    <a:pt x="1" y="5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9" y="1"/>
                  </a:cubicBezTo>
                  <a:cubicBezTo>
                    <a:pt x="40" y="2"/>
                    <a:pt x="41" y="4"/>
                    <a:pt x="39" y="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6" y="55"/>
                    <a:pt x="5" y="55"/>
                    <a:pt x="4" y="5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ṡḻiḑé">
              <a:extLst>
                <a:ext uri="{FF2B5EF4-FFF2-40B4-BE49-F238E27FC236}">
                  <a16:creationId xmlns:a16="http://schemas.microsoft.com/office/drawing/2014/main" id="{23D250F9-EDCE-49E5-8822-FEE4FB2DDC59}"/>
                </a:ext>
              </a:extLst>
            </p:cNvPr>
            <p:cNvSpPr/>
            <p:nvPr/>
          </p:nvSpPr>
          <p:spPr bwMode="auto">
            <a:xfrm>
              <a:off x="5988050" y="2281238"/>
              <a:ext cx="133350" cy="174625"/>
            </a:xfrm>
            <a:custGeom>
              <a:avLst/>
              <a:gdLst>
                <a:gd name="T0" fmla="*/ 4 w 40"/>
                <a:gd name="T1" fmla="*/ 53 h 53"/>
                <a:gd name="T2" fmla="*/ 2 w 40"/>
                <a:gd name="T3" fmla="*/ 52 h 53"/>
                <a:gd name="T4" fmla="*/ 1 w 40"/>
                <a:gd name="T5" fmla="*/ 48 h 53"/>
                <a:gd name="T6" fmla="*/ 34 w 40"/>
                <a:gd name="T7" fmla="*/ 2 h 53"/>
                <a:gd name="T8" fmla="*/ 38 w 40"/>
                <a:gd name="T9" fmla="*/ 2 h 53"/>
                <a:gd name="T10" fmla="*/ 39 w 40"/>
                <a:gd name="T11" fmla="*/ 6 h 53"/>
                <a:gd name="T12" fmla="*/ 7 w 40"/>
                <a:gd name="T13" fmla="*/ 52 h 53"/>
                <a:gd name="T14" fmla="*/ 4 w 40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3">
                  <a:moveTo>
                    <a:pt x="4" y="53"/>
                  </a:moveTo>
                  <a:cubicBezTo>
                    <a:pt x="3" y="53"/>
                    <a:pt x="3" y="53"/>
                    <a:pt x="2" y="52"/>
                  </a:cubicBezTo>
                  <a:cubicBezTo>
                    <a:pt x="1" y="51"/>
                    <a:pt x="0" y="49"/>
                    <a:pt x="1" y="48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1"/>
                    <a:pt x="37" y="0"/>
                    <a:pt x="38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3"/>
                    <a:pt x="5" y="53"/>
                    <a:pt x="4" y="53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ş1iḋè">
              <a:extLst>
                <a:ext uri="{FF2B5EF4-FFF2-40B4-BE49-F238E27FC236}">
                  <a16:creationId xmlns:a16="http://schemas.microsoft.com/office/drawing/2014/main" id="{5533DF15-E438-4685-8B5A-571A3894538D}"/>
                </a:ext>
              </a:extLst>
            </p:cNvPr>
            <p:cNvSpPr/>
            <p:nvPr/>
          </p:nvSpPr>
          <p:spPr bwMode="auto">
            <a:xfrm>
              <a:off x="6008687" y="2309813"/>
              <a:ext cx="131763" cy="155575"/>
            </a:xfrm>
            <a:custGeom>
              <a:avLst/>
              <a:gdLst>
                <a:gd name="T0" fmla="*/ 4 w 40"/>
                <a:gd name="T1" fmla="*/ 47 h 47"/>
                <a:gd name="T2" fmla="*/ 2 w 40"/>
                <a:gd name="T3" fmla="*/ 47 h 47"/>
                <a:gd name="T4" fmla="*/ 1 w 40"/>
                <a:gd name="T5" fmla="*/ 42 h 47"/>
                <a:gd name="T6" fmla="*/ 33 w 40"/>
                <a:gd name="T7" fmla="*/ 2 h 47"/>
                <a:gd name="T8" fmla="*/ 38 w 40"/>
                <a:gd name="T9" fmla="*/ 1 h 47"/>
                <a:gd name="T10" fmla="*/ 39 w 40"/>
                <a:gd name="T11" fmla="*/ 6 h 47"/>
                <a:gd name="T12" fmla="*/ 7 w 40"/>
                <a:gd name="T13" fmla="*/ 46 h 47"/>
                <a:gd name="T14" fmla="*/ 4 w 40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7">
                  <a:moveTo>
                    <a:pt x="4" y="47"/>
                  </a:moveTo>
                  <a:cubicBezTo>
                    <a:pt x="3" y="47"/>
                    <a:pt x="3" y="47"/>
                    <a:pt x="2" y="47"/>
                  </a:cubicBezTo>
                  <a:cubicBezTo>
                    <a:pt x="1" y="45"/>
                    <a:pt x="0" y="43"/>
                    <a:pt x="1" y="4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7"/>
                    <a:pt x="5" y="47"/>
                    <a:pt x="4" y="47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śḷídè">
              <a:extLst>
                <a:ext uri="{FF2B5EF4-FFF2-40B4-BE49-F238E27FC236}">
                  <a16:creationId xmlns:a16="http://schemas.microsoft.com/office/drawing/2014/main" id="{2A408CB4-375F-4B5D-91C2-C3E7F2A210ED}"/>
                </a:ext>
              </a:extLst>
            </p:cNvPr>
            <p:cNvSpPr/>
            <p:nvPr/>
          </p:nvSpPr>
          <p:spPr bwMode="auto">
            <a:xfrm>
              <a:off x="6021387" y="2343151"/>
              <a:ext cx="131763" cy="149225"/>
            </a:xfrm>
            <a:custGeom>
              <a:avLst/>
              <a:gdLst>
                <a:gd name="T0" fmla="*/ 4 w 40"/>
                <a:gd name="T1" fmla="*/ 45 h 45"/>
                <a:gd name="T2" fmla="*/ 2 w 40"/>
                <a:gd name="T3" fmla="*/ 44 h 45"/>
                <a:gd name="T4" fmla="*/ 1 w 40"/>
                <a:gd name="T5" fmla="*/ 40 h 45"/>
                <a:gd name="T6" fmla="*/ 34 w 40"/>
                <a:gd name="T7" fmla="*/ 2 h 45"/>
                <a:gd name="T8" fmla="*/ 39 w 40"/>
                <a:gd name="T9" fmla="*/ 2 h 45"/>
                <a:gd name="T10" fmla="*/ 39 w 40"/>
                <a:gd name="T11" fmla="*/ 6 h 45"/>
                <a:gd name="T12" fmla="*/ 7 w 40"/>
                <a:gd name="T13" fmla="*/ 44 h 45"/>
                <a:gd name="T14" fmla="*/ 4 w 40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5">
                  <a:moveTo>
                    <a:pt x="4" y="45"/>
                  </a:moveTo>
                  <a:cubicBezTo>
                    <a:pt x="3" y="45"/>
                    <a:pt x="2" y="45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9" y="2"/>
                  </a:cubicBezTo>
                  <a:cubicBezTo>
                    <a:pt x="40" y="3"/>
                    <a:pt x="40" y="5"/>
                    <a:pt x="39" y="6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5"/>
                    <a:pt x="5" y="45"/>
                    <a:pt x="4" y="45"/>
                  </a:cubicBez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şḷíḍê">
              <a:extLst>
                <a:ext uri="{FF2B5EF4-FFF2-40B4-BE49-F238E27FC236}">
                  <a16:creationId xmlns:a16="http://schemas.microsoft.com/office/drawing/2014/main" id="{0591DE68-94CA-47FA-AD73-5015CBD890A0}"/>
                </a:ext>
              </a:extLst>
            </p:cNvPr>
            <p:cNvSpPr/>
            <p:nvPr/>
          </p:nvSpPr>
          <p:spPr bwMode="auto">
            <a:xfrm>
              <a:off x="5945187" y="2327276"/>
              <a:ext cx="176213" cy="180975"/>
            </a:xfrm>
            <a:custGeom>
              <a:avLst/>
              <a:gdLst>
                <a:gd name="T0" fmla="*/ 30 w 53"/>
                <a:gd name="T1" fmla="*/ 0 h 55"/>
                <a:gd name="T2" fmla="*/ 53 w 53"/>
                <a:gd name="T3" fmla="*/ 22 h 55"/>
                <a:gd name="T4" fmla="*/ 33 w 53"/>
                <a:gd name="T5" fmla="*/ 48 h 55"/>
                <a:gd name="T6" fmla="*/ 19 w 53"/>
                <a:gd name="T7" fmla="*/ 53 h 55"/>
                <a:gd name="T8" fmla="*/ 0 w 53"/>
                <a:gd name="T9" fmla="*/ 43 h 55"/>
                <a:gd name="T10" fmla="*/ 30 w 53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5">
                  <a:moveTo>
                    <a:pt x="30" y="0"/>
                  </a:moveTo>
                  <a:cubicBezTo>
                    <a:pt x="53" y="22"/>
                    <a:pt x="53" y="22"/>
                    <a:pt x="53" y="2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0" y="51"/>
                    <a:pt x="23" y="55"/>
                    <a:pt x="19" y="5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BC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šlîḓé">
              <a:extLst>
                <a:ext uri="{FF2B5EF4-FFF2-40B4-BE49-F238E27FC236}">
                  <a16:creationId xmlns:a16="http://schemas.microsoft.com/office/drawing/2014/main" id="{5620701E-D9D6-4739-8A65-4C744E4DDB25}"/>
                </a:ext>
              </a:extLst>
            </p:cNvPr>
            <p:cNvSpPr/>
            <p:nvPr/>
          </p:nvSpPr>
          <p:spPr bwMode="auto">
            <a:xfrm>
              <a:off x="4711700" y="2781301"/>
              <a:ext cx="317500" cy="134938"/>
            </a:xfrm>
            <a:custGeom>
              <a:avLst/>
              <a:gdLst>
                <a:gd name="T0" fmla="*/ 0 w 96"/>
                <a:gd name="T1" fmla="*/ 41 h 41"/>
                <a:gd name="T2" fmla="*/ 4 w 96"/>
                <a:gd name="T3" fmla="*/ 17 h 41"/>
                <a:gd name="T4" fmla="*/ 16 w 96"/>
                <a:gd name="T5" fmla="*/ 4 h 41"/>
                <a:gd name="T6" fmla="*/ 96 w 96"/>
                <a:gd name="T7" fmla="*/ 40 h 41"/>
                <a:gd name="T8" fmla="*/ 0 w 9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1">
                  <a:moveTo>
                    <a:pt x="0" y="41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5" y="10"/>
                    <a:pt x="10" y="5"/>
                    <a:pt x="16" y="4"/>
                  </a:cubicBezTo>
                  <a:cubicBezTo>
                    <a:pt x="38" y="2"/>
                    <a:pt x="86" y="0"/>
                    <a:pt x="96" y="4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F9A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ṩḻíḑé">
              <a:extLst>
                <a:ext uri="{FF2B5EF4-FFF2-40B4-BE49-F238E27FC236}">
                  <a16:creationId xmlns:a16="http://schemas.microsoft.com/office/drawing/2014/main" id="{81D5347D-1230-4203-901E-1A66D01F1DD8}"/>
                </a:ext>
              </a:extLst>
            </p:cNvPr>
            <p:cNvSpPr/>
            <p:nvPr/>
          </p:nvSpPr>
          <p:spPr bwMode="auto">
            <a:xfrm>
              <a:off x="4427537" y="2854326"/>
              <a:ext cx="752475" cy="1004888"/>
            </a:xfrm>
            <a:custGeom>
              <a:avLst/>
              <a:gdLst>
                <a:gd name="T0" fmla="*/ 204 w 228"/>
                <a:gd name="T1" fmla="*/ 12 h 305"/>
                <a:gd name="T2" fmla="*/ 190 w 228"/>
                <a:gd name="T3" fmla="*/ 9 h 305"/>
                <a:gd name="T4" fmla="*/ 70 w 228"/>
                <a:gd name="T5" fmla="*/ 11 h 305"/>
                <a:gd name="T6" fmla="*/ 30 w 228"/>
                <a:gd name="T7" fmla="*/ 52 h 305"/>
                <a:gd name="T8" fmla="*/ 0 w 228"/>
                <a:gd name="T9" fmla="*/ 301 h 305"/>
                <a:gd name="T10" fmla="*/ 176 w 228"/>
                <a:gd name="T11" fmla="*/ 305 h 305"/>
                <a:gd name="T12" fmla="*/ 226 w 228"/>
                <a:gd name="T13" fmla="*/ 59 h 305"/>
                <a:gd name="T14" fmla="*/ 204 w 228"/>
                <a:gd name="T15" fmla="*/ 1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305">
                  <a:moveTo>
                    <a:pt x="204" y="12"/>
                  </a:moveTo>
                  <a:cubicBezTo>
                    <a:pt x="190" y="9"/>
                    <a:pt x="190" y="9"/>
                    <a:pt x="190" y="9"/>
                  </a:cubicBezTo>
                  <a:cubicBezTo>
                    <a:pt x="145" y="0"/>
                    <a:pt x="109" y="0"/>
                    <a:pt x="70" y="11"/>
                  </a:cubicBezTo>
                  <a:cubicBezTo>
                    <a:pt x="70" y="11"/>
                    <a:pt x="31" y="18"/>
                    <a:pt x="30" y="52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176" y="305"/>
                    <a:pt x="176" y="305"/>
                    <a:pt x="176" y="305"/>
                  </a:cubicBezTo>
                  <a:cubicBezTo>
                    <a:pt x="226" y="59"/>
                    <a:pt x="226" y="59"/>
                    <a:pt x="226" y="59"/>
                  </a:cubicBezTo>
                  <a:cubicBezTo>
                    <a:pt x="227" y="33"/>
                    <a:pt x="228" y="15"/>
                    <a:pt x="204" y="1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ṥḻiḓe">
              <a:extLst>
                <a:ext uri="{FF2B5EF4-FFF2-40B4-BE49-F238E27FC236}">
                  <a16:creationId xmlns:a16="http://schemas.microsoft.com/office/drawing/2014/main" id="{BEC20108-0FE4-4CB4-A2BE-BCA1479139E1}"/>
                </a:ext>
              </a:extLst>
            </p:cNvPr>
            <p:cNvSpPr/>
            <p:nvPr/>
          </p:nvSpPr>
          <p:spPr bwMode="auto">
            <a:xfrm>
              <a:off x="4910137" y="2478088"/>
              <a:ext cx="1092200" cy="787400"/>
            </a:xfrm>
            <a:custGeom>
              <a:avLst/>
              <a:gdLst>
                <a:gd name="T0" fmla="*/ 303 w 331"/>
                <a:gd name="T1" fmla="*/ 0 h 239"/>
                <a:gd name="T2" fmla="*/ 196 w 331"/>
                <a:gd name="T3" fmla="*/ 103 h 239"/>
                <a:gd name="T4" fmla="*/ 0 w 331"/>
                <a:gd name="T5" fmla="*/ 133 h 239"/>
                <a:gd name="T6" fmla="*/ 40 w 331"/>
                <a:gd name="T7" fmla="*/ 239 h 239"/>
                <a:gd name="T8" fmla="*/ 220 w 331"/>
                <a:gd name="T9" fmla="*/ 180 h 239"/>
                <a:gd name="T10" fmla="*/ 226 w 331"/>
                <a:gd name="T11" fmla="*/ 178 h 239"/>
                <a:gd name="T12" fmla="*/ 239 w 331"/>
                <a:gd name="T13" fmla="*/ 168 h 239"/>
                <a:gd name="T14" fmla="*/ 331 w 331"/>
                <a:gd name="T15" fmla="*/ 23 h 239"/>
                <a:gd name="T16" fmla="*/ 303 w 331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239">
                  <a:moveTo>
                    <a:pt x="303" y="0"/>
                  </a:moveTo>
                  <a:cubicBezTo>
                    <a:pt x="196" y="103"/>
                    <a:pt x="196" y="103"/>
                    <a:pt x="196" y="10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220" y="180"/>
                    <a:pt x="220" y="180"/>
                    <a:pt x="220" y="180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231" y="176"/>
                    <a:pt x="235" y="173"/>
                    <a:pt x="239" y="168"/>
                  </a:cubicBezTo>
                  <a:cubicBezTo>
                    <a:pt x="331" y="23"/>
                    <a:pt x="331" y="23"/>
                    <a:pt x="331" y="23"/>
                  </a:cubicBezTo>
                  <a:lnTo>
                    <a:pt x="303" y="0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$lîḋè">
              <a:extLst>
                <a:ext uri="{FF2B5EF4-FFF2-40B4-BE49-F238E27FC236}">
                  <a16:creationId xmlns:a16="http://schemas.microsoft.com/office/drawing/2014/main" id="{E64B2EED-FDB7-4AAC-9C98-DF10D5F4A49C}"/>
                </a:ext>
              </a:extLst>
            </p:cNvPr>
            <p:cNvSpPr/>
            <p:nvPr/>
          </p:nvSpPr>
          <p:spPr bwMode="auto">
            <a:xfrm>
              <a:off x="3943350" y="5611813"/>
              <a:ext cx="365125" cy="88900"/>
            </a:xfrm>
            <a:custGeom>
              <a:avLst/>
              <a:gdLst>
                <a:gd name="T0" fmla="*/ 137 w 230"/>
                <a:gd name="T1" fmla="*/ 0 h 56"/>
                <a:gd name="T2" fmla="*/ 230 w 230"/>
                <a:gd name="T3" fmla="*/ 56 h 56"/>
                <a:gd name="T4" fmla="*/ 0 w 230"/>
                <a:gd name="T5" fmla="*/ 56 h 56"/>
                <a:gd name="T6" fmla="*/ 16 w 230"/>
                <a:gd name="T7" fmla="*/ 0 h 56"/>
                <a:gd name="T8" fmla="*/ 137 w 230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6">
                  <a:moveTo>
                    <a:pt x="137" y="0"/>
                  </a:moveTo>
                  <a:lnTo>
                    <a:pt x="230" y="56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ṣḻïďè">
              <a:extLst>
                <a:ext uri="{FF2B5EF4-FFF2-40B4-BE49-F238E27FC236}">
                  <a16:creationId xmlns:a16="http://schemas.microsoft.com/office/drawing/2014/main" id="{20183216-33B2-4E67-9EA3-81E482CE6C5B}"/>
                </a:ext>
              </a:extLst>
            </p:cNvPr>
            <p:cNvSpPr/>
            <p:nvPr/>
          </p:nvSpPr>
          <p:spPr bwMode="auto">
            <a:xfrm>
              <a:off x="4821237" y="5583238"/>
              <a:ext cx="342900" cy="88900"/>
            </a:xfrm>
            <a:custGeom>
              <a:avLst/>
              <a:gdLst>
                <a:gd name="T0" fmla="*/ 128 w 216"/>
                <a:gd name="T1" fmla="*/ 0 h 56"/>
                <a:gd name="T2" fmla="*/ 216 w 216"/>
                <a:gd name="T3" fmla="*/ 56 h 56"/>
                <a:gd name="T4" fmla="*/ 0 w 216"/>
                <a:gd name="T5" fmla="*/ 56 h 56"/>
                <a:gd name="T6" fmla="*/ 10 w 216"/>
                <a:gd name="T7" fmla="*/ 0 h 56"/>
                <a:gd name="T8" fmla="*/ 128 w 21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6">
                  <a:moveTo>
                    <a:pt x="128" y="0"/>
                  </a:moveTo>
                  <a:lnTo>
                    <a:pt x="216" y="56"/>
                  </a:lnTo>
                  <a:lnTo>
                    <a:pt x="0" y="56"/>
                  </a:lnTo>
                  <a:lnTo>
                    <a:pt x="10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22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ṥḻiḑé">
              <a:extLst>
                <a:ext uri="{FF2B5EF4-FFF2-40B4-BE49-F238E27FC236}">
                  <a16:creationId xmlns:a16="http://schemas.microsoft.com/office/drawing/2014/main" id="{42B58D3D-AEDA-4F9E-9121-F4843920D439}"/>
                </a:ext>
              </a:extLst>
            </p:cNvPr>
            <p:cNvSpPr/>
            <p:nvPr/>
          </p:nvSpPr>
          <p:spPr bwMode="auto">
            <a:xfrm>
              <a:off x="5302250" y="1136651"/>
              <a:ext cx="49213" cy="33338"/>
            </a:xfrm>
            <a:custGeom>
              <a:avLst/>
              <a:gdLst>
                <a:gd name="T0" fmla="*/ 12 w 15"/>
                <a:gd name="T1" fmla="*/ 2 h 10"/>
                <a:gd name="T2" fmla="*/ 5 w 15"/>
                <a:gd name="T3" fmla="*/ 0 h 10"/>
                <a:gd name="T4" fmla="*/ 1 w 15"/>
                <a:gd name="T5" fmla="*/ 3 h 10"/>
                <a:gd name="T6" fmla="*/ 3 w 15"/>
                <a:gd name="T7" fmla="*/ 7 h 10"/>
                <a:gd name="T8" fmla="*/ 8 w 15"/>
                <a:gd name="T9" fmla="*/ 9 h 10"/>
                <a:gd name="T10" fmla="*/ 9 w 15"/>
                <a:gd name="T11" fmla="*/ 9 h 10"/>
                <a:gd name="T12" fmla="*/ 10 w 15"/>
                <a:gd name="T13" fmla="*/ 9 h 10"/>
                <a:gd name="T14" fmla="*/ 14 w 15"/>
                <a:gd name="T15" fmla="*/ 7 h 10"/>
                <a:gd name="T16" fmla="*/ 12 w 15"/>
                <a:gd name="T1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2" y="2"/>
                  </a:moveTo>
                  <a:cubicBezTo>
                    <a:pt x="12" y="2"/>
                    <a:pt x="10" y="2"/>
                    <a:pt x="5" y="0"/>
                  </a:cubicBezTo>
                  <a:cubicBezTo>
                    <a:pt x="3" y="0"/>
                    <a:pt x="1" y="1"/>
                    <a:pt x="1" y="3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5" y="8"/>
                    <a:pt x="7" y="8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0"/>
                    <a:pt x="13" y="9"/>
                    <a:pt x="14" y="7"/>
                  </a:cubicBezTo>
                  <a:cubicBezTo>
                    <a:pt x="15" y="5"/>
                    <a:pt x="14" y="3"/>
                    <a:pt x="12" y="2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slíḋê">
              <a:extLst>
                <a:ext uri="{FF2B5EF4-FFF2-40B4-BE49-F238E27FC236}">
                  <a16:creationId xmlns:a16="http://schemas.microsoft.com/office/drawing/2014/main" id="{7DE93CD0-F302-43EB-97B8-CE3AE77D62AB}"/>
                </a:ext>
              </a:extLst>
            </p:cNvPr>
            <p:cNvSpPr/>
            <p:nvPr/>
          </p:nvSpPr>
          <p:spPr bwMode="auto">
            <a:xfrm>
              <a:off x="4124325" y="1081088"/>
              <a:ext cx="1155700" cy="1219200"/>
            </a:xfrm>
            <a:custGeom>
              <a:avLst/>
              <a:gdLst>
                <a:gd name="T0" fmla="*/ 24 w 350"/>
                <a:gd name="T1" fmla="*/ 369 h 370"/>
                <a:gd name="T2" fmla="*/ 16 w 350"/>
                <a:gd name="T3" fmla="*/ 350 h 370"/>
                <a:gd name="T4" fmla="*/ 10 w 350"/>
                <a:gd name="T5" fmla="*/ 339 h 370"/>
                <a:gd name="T6" fmla="*/ 13 w 350"/>
                <a:gd name="T7" fmla="*/ 324 h 370"/>
                <a:gd name="T8" fmla="*/ 2 w 350"/>
                <a:gd name="T9" fmla="*/ 295 h 370"/>
                <a:gd name="T10" fmla="*/ 11 w 350"/>
                <a:gd name="T11" fmla="*/ 308 h 370"/>
                <a:gd name="T12" fmla="*/ 2 w 350"/>
                <a:gd name="T13" fmla="*/ 295 h 370"/>
                <a:gd name="T14" fmla="*/ 4 w 350"/>
                <a:gd name="T15" fmla="*/ 283 h 370"/>
                <a:gd name="T16" fmla="*/ 4 w 350"/>
                <a:gd name="T17" fmla="*/ 262 h 370"/>
                <a:gd name="T18" fmla="*/ 0 w 350"/>
                <a:gd name="T19" fmla="*/ 250 h 370"/>
                <a:gd name="T20" fmla="*/ 8 w 350"/>
                <a:gd name="T21" fmla="*/ 236 h 370"/>
                <a:gd name="T22" fmla="*/ 3 w 350"/>
                <a:gd name="T23" fmla="*/ 206 h 370"/>
                <a:gd name="T24" fmla="*/ 5 w 350"/>
                <a:gd name="T25" fmla="*/ 224 h 370"/>
                <a:gd name="T26" fmla="*/ 10 w 350"/>
                <a:gd name="T27" fmla="*/ 206 h 370"/>
                <a:gd name="T28" fmla="*/ 9 w 350"/>
                <a:gd name="T29" fmla="*/ 176 h 370"/>
                <a:gd name="T30" fmla="*/ 13 w 350"/>
                <a:gd name="T31" fmla="*/ 191 h 370"/>
                <a:gd name="T32" fmla="*/ 9 w 350"/>
                <a:gd name="T33" fmla="*/ 176 h 370"/>
                <a:gd name="T34" fmla="*/ 15 w 350"/>
                <a:gd name="T35" fmla="*/ 165 h 370"/>
                <a:gd name="T36" fmla="*/ 22 w 350"/>
                <a:gd name="T37" fmla="*/ 145 h 370"/>
                <a:gd name="T38" fmla="*/ 24 w 350"/>
                <a:gd name="T39" fmla="*/ 133 h 370"/>
                <a:gd name="T40" fmla="*/ 37 w 350"/>
                <a:gd name="T41" fmla="*/ 123 h 370"/>
                <a:gd name="T42" fmla="*/ 47 w 350"/>
                <a:gd name="T43" fmla="*/ 95 h 370"/>
                <a:gd name="T44" fmla="*/ 45 w 350"/>
                <a:gd name="T45" fmla="*/ 110 h 370"/>
                <a:gd name="T46" fmla="*/ 47 w 350"/>
                <a:gd name="T47" fmla="*/ 95 h 370"/>
                <a:gd name="T48" fmla="*/ 57 w 350"/>
                <a:gd name="T49" fmla="*/ 87 h 370"/>
                <a:gd name="T50" fmla="*/ 71 w 350"/>
                <a:gd name="T51" fmla="*/ 71 h 370"/>
                <a:gd name="T52" fmla="*/ 78 w 350"/>
                <a:gd name="T53" fmla="*/ 61 h 370"/>
                <a:gd name="T54" fmla="*/ 93 w 350"/>
                <a:gd name="T55" fmla="*/ 57 h 370"/>
                <a:gd name="T56" fmla="*/ 113 w 350"/>
                <a:gd name="T57" fmla="*/ 35 h 370"/>
                <a:gd name="T58" fmla="*/ 105 w 350"/>
                <a:gd name="T59" fmla="*/ 48 h 370"/>
                <a:gd name="T60" fmla="*/ 113 w 350"/>
                <a:gd name="T61" fmla="*/ 35 h 370"/>
                <a:gd name="T62" fmla="*/ 126 w 350"/>
                <a:gd name="T63" fmla="*/ 32 h 370"/>
                <a:gd name="T64" fmla="*/ 145 w 350"/>
                <a:gd name="T65" fmla="*/ 23 h 370"/>
                <a:gd name="T66" fmla="*/ 155 w 350"/>
                <a:gd name="T67" fmla="*/ 15 h 370"/>
                <a:gd name="T68" fmla="*/ 171 w 350"/>
                <a:gd name="T69" fmla="*/ 18 h 370"/>
                <a:gd name="T70" fmla="*/ 198 w 350"/>
                <a:gd name="T71" fmla="*/ 5 h 370"/>
                <a:gd name="T72" fmla="*/ 186 w 350"/>
                <a:gd name="T73" fmla="*/ 14 h 370"/>
                <a:gd name="T74" fmla="*/ 198 w 350"/>
                <a:gd name="T75" fmla="*/ 5 h 370"/>
                <a:gd name="T76" fmla="*/ 211 w 350"/>
                <a:gd name="T77" fmla="*/ 6 h 370"/>
                <a:gd name="T78" fmla="*/ 232 w 350"/>
                <a:gd name="T79" fmla="*/ 5 h 370"/>
                <a:gd name="T80" fmla="*/ 250 w 350"/>
                <a:gd name="T81" fmla="*/ 0 h 370"/>
                <a:gd name="T82" fmla="*/ 244 w 350"/>
                <a:gd name="T83" fmla="*/ 8 h 370"/>
                <a:gd name="T84" fmla="*/ 261 w 350"/>
                <a:gd name="T85" fmla="*/ 4 h 370"/>
                <a:gd name="T86" fmla="*/ 274 w 350"/>
                <a:gd name="T87" fmla="*/ 1 h 370"/>
                <a:gd name="T88" fmla="*/ 287 w 350"/>
                <a:gd name="T89" fmla="*/ 10 h 370"/>
                <a:gd name="T90" fmla="*/ 318 w 350"/>
                <a:gd name="T91" fmla="*/ 7 h 370"/>
                <a:gd name="T92" fmla="*/ 303 w 350"/>
                <a:gd name="T93" fmla="*/ 11 h 370"/>
                <a:gd name="T94" fmla="*/ 318 w 350"/>
                <a:gd name="T95" fmla="*/ 7 h 370"/>
                <a:gd name="T96" fmla="*/ 329 w 350"/>
                <a:gd name="T97" fmla="*/ 12 h 370"/>
                <a:gd name="T98" fmla="*/ 349 w 350"/>
                <a:gd name="T99" fmla="*/ 1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0" h="370">
                  <a:moveTo>
                    <a:pt x="14" y="354"/>
                  </a:moveTo>
                  <a:cubicBezTo>
                    <a:pt x="16" y="359"/>
                    <a:pt x="17" y="363"/>
                    <a:pt x="19" y="367"/>
                  </a:cubicBezTo>
                  <a:cubicBezTo>
                    <a:pt x="20" y="369"/>
                    <a:pt x="22" y="370"/>
                    <a:pt x="24" y="369"/>
                  </a:cubicBezTo>
                  <a:cubicBezTo>
                    <a:pt x="26" y="369"/>
                    <a:pt x="27" y="366"/>
                    <a:pt x="26" y="365"/>
                  </a:cubicBezTo>
                  <a:cubicBezTo>
                    <a:pt x="24" y="360"/>
                    <a:pt x="22" y="356"/>
                    <a:pt x="21" y="352"/>
                  </a:cubicBezTo>
                  <a:cubicBezTo>
                    <a:pt x="20" y="350"/>
                    <a:pt x="18" y="349"/>
                    <a:pt x="16" y="350"/>
                  </a:cubicBezTo>
                  <a:cubicBezTo>
                    <a:pt x="15" y="350"/>
                    <a:pt x="14" y="352"/>
                    <a:pt x="14" y="354"/>
                  </a:cubicBezTo>
                  <a:close/>
                  <a:moveTo>
                    <a:pt x="6" y="325"/>
                  </a:moveTo>
                  <a:cubicBezTo>
                    <a:pt x="7" y="330"/>
                    <a:pt x="8" y="334"/>
                    <a:pt x="10" y="339"/>
                  </a:cubicBezTo>
                  <a:cubicBezTo>
                    <a:pt x="10" y="341"/>
                    <a:pt x="12" y="342"/>
                    <a:pt x="14" y="341"/>
                  </a:cubicBezTo>
                  <a:cubicBezTo>
                    <a:pt x="16" y="341"/>
                    <a:pt x="17" y="339"/>
                    <a:pt x="17" y="337"/>
                  </a:cubicBezTo>
                  <a:cubicBezTo>
                    <a:pt x="15" y="333"/>
                    <a:pt x="14" y="328"/>
                    <a:pt x="13" y="324"/>
                  </a:cubicBezTo>
                  <a:cubicBezTo>
                    <a:pt x="13" y="322"/>
                    <a:pt x="11" y="320"/>
                    <a:pt x="9" y="321"/>
                  </a:cubicBezTo>
                  <a:cubicBezTo>
                    <a:pt x="7" y="321"/>
                    <a:pt x="6" y="323"/>
                    <a:pt x="6" y="325"/>
                  </a:cubicBezTo>
                  <a:close/>
                  <a:moveTo>
                    <a:pt x="2" y="295"/>
                  </a:moveTo>
                  <a:cubicBezTo>
                    <a:pt x="2" y="300"/>
                    <a:pt x="3" y="305"/>
                    <a:pt x="4" y="309"/>
                  </a:cubicBezTo>
                  <a:cubicBezTo>
                    <a:pt x="4" y="311"/>
                    <a:pt x="6" y="313"/>
                    <a:pt x="8" y="312"/>
                  </a:cubicBezTo>
                  <a:cubicBezTo>
                    <a:pt x="10" y="312"/>
                    <a:pt x="11" y="310"/>
                    <a:pt x="11" y="308"/>
                  </a:cubicBezTo>
                  <a:cubicBezTo>
                    <a:pt x="10" y="304"/>
                    <a:pt x="9" y="299"/>
                    <a:pt x="9" y="295"/>
                  </a:cubicBezTo>
                  <a:cubicBezTo>
                    <a:pt x="9" y="293"/>
                    <a:pt x="7" y="291"/>
                    <a:pt x="5" y="291"/>
                  </a:cubicBezTo>
                  <a:cubicBezTo>
                    <a:pt x="3" y="292"/>
                    <a:pt x="2" y="293"/>
                    <a:pt x="2" y="295"/>
                  </a:cubicBezTo>
                  <a:close/>
                  <a:moveTo>
                    <a:pt x="0" y="265"/>
                  </a:moveTo>
                  <a:cubicBezTo>
                    <a:pt x="0" y="270"/>
                    <a:pt x="0" y="275"/>
                    <a:pt x="1" y="279"/>
                  </a:cubicBezTo>
                  <a:cubicBezTo>
                    <a:pt x="1" y="281"/>
                    <a:pt x="2" y="283"/>
                    <a:pt x="4" y="283"/>
                  </a:cubicBezTo>
                  <a:cubicBezTo>
                    <a:pt x="6" y="283"/>
                    <a:pt x="8" y="281"/>
                    <a:pt x="8" y="279"/>
                  </a:cubicBezTo>
                  <a:cubicBezTo>
                    <a:pt x="7" y="274"/>
                    <a:pt x="7" y="270"/>
                    <a:pt x="7" y="265"/>
                  </a:cubicBezTo>
                  <a:cubicBezTo>
                    <a:pt x="7" y="263"/>
                    <a:pt x="6" y="262"/>
                    <a:pt x="4" y="262"/>
                  </a:cubicBezTo>
                  <a:cubicBezTo>
                    <a:pt x="2" y="262"/>
                    <a:pt x="0" y="263"/>
                    <a:pt x="0" y="265"/>
                  </a:cubicBezTo>
                  <a:close/>
                  <a:moveTo>
                    <a:pt x="1" y="235"/>
                  </a:moveTo>
                  <a:cubicBezTo>
                    <a:pt x="0" y="240"/>
                    <a:pt x="0" y="245"/>
                    <a:pt x="0" y="250"/>
                  </a:cubicBezTo>
                  <a:cubicBezTo>
                    <a:pt x="0" y="252"/>
                    <a:pt x="2" y="253"/>
                    <a:pt x="4" y="253"/>
                  </a:cubicBezTo>
                  <a:cubicBezTo>
                    <a:pt x="6" y="253"/>
                    <a:pt x="7" y="252"/>
                    <a:pt x="7" y="250"/>
                  </a:cubicBezTo>
                  <a:cubicBezTo>
                    <a:pt x="7" y="245"/>
                    <a:pt x="7" y="240"/>
                    <a:pt x="8" y="236"/>
                  </a:cubicBezTo>
                  <a:cubicBezTo>
                    <a:pt x="8" y="234"/>
                    <a:pt x="6" y="232"/>
                    <a:pt x="4" y="232"/>
                  </a:cubicBezTo>
                  <a:cubicBezTo>
                    <a:pt x="2" y="232"/>
                    <a:pt x="1" y="233"/>
                    <a:pt x="1" y="235"/>
                  </a:cubicBezTo>
                  <a:close/>
                  <a:moveTo>
                    <a:pt x="3" y="206"/>
                  </a:moveTo>
                  <a:cubicBezTo>
                    <a:pt x="3" y="208"/>
                    <a:pt x="2" y="211"/>
                    <a:pt x="2" y="213"/>
                  </a:cubicBezTo>
                  <a:cubicBezTo>
                    <a:pt x="2" y="215"/>
                    <a:pt x="2" y="218"/>
                    <a:pt x="2" y="220"/>
                  </a:cubicBezTo>
                  <a:cubicBezTo>
                    <a:pt x="1" y="222"/>
                    <a:pt x="3" y="223"/>
                    <a:pt x="5" y="224"/>
                  </a:cubicBezTo>
                  <a:cubicBezTo>
                    <a:pt x="7" y="224"/>
                    <a:pt x="9" y="222"/>
                    <a:pt x="9" y="220"/>
                  </a:cubicBezTo>
                  <a:cubicBezTo>
                    <a:pt x="9" y="218"/>
                    <a:pt x="9" y="216"/>
                    <a:pt x="9" y="214"/>
                  </a:cubicBezTo>
                  <a:cubicBezTo>
                    <a:pt x="9" y="212"/>
                    <a:pt x="10" y="209"/>
                    <a:pt x="10" y="206"/>
                  </a:cubicBezTo>
                  <a:cubicBezTo>
                    <a:pt x="10" y="205"/>
                    <a:pt x="9" y="203"/>
                    <a:pt x="7" y="203"/>
                  </a:cubicBezTo>
                  <a:cubicBezTo>
                    <a:pt x="5" y="202"/>
                    <a:pt x="3" y="204"/>
                    <a:pt x="3" y="206"/>
                  </a:cubicBezTo>
                  <a:close/>
                  <a:moveTo>
                    <a:pt x="9" y="176"/>
                  </a:moveTo>
                  <a:cubicBezTo>
                    <a:pt x="7" y="181"/>
                    <a:pt x="6" y="185"/>
                    <a:pt x="6" y="190"/>
                  </a:cubicBezTo>
                  <a:cubicBezTo>
                    <a:pt x="5" y="192"/>
                    <a:pt x="6" y="194"/>
                    <a:pt x="8" y="194"/>
                  </a:cubicBezTo>
                  <a:cubicBezTo>
                    <a:pt x="10" y="194"/>
                    <a:pt x="12" y="193"/>
                    <a:pt x="13" y="191"/>
                  </a:cubicBezTo>
                  <a:cubicBezTo>
                    <a:pt x="13" y="187"/>
                    <a:pt x="14" y="182"/>
                    <a:pt x="16" y="178"/>
                  </a:cubicBezTo>
                  <a:cubicBezTo>
                    <a:pt x="16" y="176"/>
                    <a:pt x="15" y="174"/>
                    <a:pt x="13" y="173"/>
                  </a:cubicBezTo>
                  <a:cubicBezTo>
                    <a:pt x="11" y="173"/>
                    <a:pt x="9" y="174"/>
                    <a:pt x="9" y="176"/>
                  </a:cubicBezTo>
                  <a:close/>
                  <a:moveTo>
                    <a:pt x="18" y="147"/>
                  </a:moveTo>
                  <a:cubicBezTo>
                    <a:pt x="16" y="152"/>
                    <a:pt x="15" y="156"/>
                    <a:pt x="13" y="161"/>
                  </a:cubicBezTo>
                  <a:cubicBezTo>
                    <a:pt x="12" y="163"/>
                    <a:pt x="13" y="165"/>
                    <a:pt x="15" y="165"/>
                  </a:cubicBezTo>
                  <a:cubicBezTo>
                    <a:pt x="17" y="166"/>
                    <a:pt x="19" y="165"/>
                    <a:pt x="20" y="163"/>
                  </a:cubicBezTo>
                  <a:cubicBezTo>
                    <a:pt x="21" y="159"/>
                    <a:pt x="23" y="154"/>
                    <a:pt x="24" y="150"/>
                  </a:cubicBezTo>
                  <a:cubicBezTo>
                    <a:pt x="25" y="148"/>
                    <a:pt x="24" y="146"/>
                    <a:pt x="22" y="145"/>
                  </a:cubicBezTo>
                  <a:cubicBezTo>
                    <a:pt x="21" y="145"/>
                    <a:pt x="19" y="146"/>
                    <a:pt x="18" y="147"/>
                  </a:cubicBezTo>
                  <a:close/>
                  <a:moveTo>
                    <a:pt x="31" y="120"/>
                  </a:moveTo>
                  <a:cubicBezTo>
                    <a:pt x="28" y="124"/>
                    <a:pt x="26" y="128"/>
                    <a:pt x="24" y="133"/>
                  </a:cubicBezTo>
                  <a:cubicBezTo>
                    <a:pt x="23" y="135"/>
                    <a:pt x="24" y="137"/>
                    <a:pt x="26" y="137"/>
                  </a:cubicBezTo>
                  <a:cubicBezTo>
                    <a:pt x="28" y="138"/>
                    <a:pt x="30" y="138"/>
                    <a:pt x="31" y="136"/>
                  </a:cubicBezTo>
                  <a:cubicBezTo>
                    <a:pt x="32" y="132"/>
                    <a:pt x="35" y="127"/>
                    <a:pt x="37" y="123"/>
                  </a:cubicBezTo>
                  <a:cubicBezTo>
                    <a:pt x="38" y="122"/>
                    <a:pt x="37" y="120"/>
                    <a:pt x="35" y="119"/>
                  </a:cubicBezTo>
                  <a:cubicBezTo>
                    <a:pt x="34" y="118"/>
                    <a:pt x="31" y="118"/>
                    <a:pt x="31" y="120"/>
                  </a:cubicBezTo>
                  <a:close/>
                  <a:moveTo>
                    <a:pt x="47" y="95"/>
                  </a:moveTo>
                  <a:cubicBezTo>
                    <a:pt x="44" y="98"/>
                    <a:pt x="41" y="102"/>
                    <a:pt x="39" y="106"/>
                  </a:cubicBezTo>
                  <a:cubicBezTo>
                    <a:pt x="38" y="108"/>
                    <a:pt x="38" y="110"/>
                    <a:pt x="40" y="111"/>
                  </a:cubicBezTo>
                  <a:cubicBezTo>
                    <a:pt x="41" y="112"/>
                    <a:pt x="44" y="112"/>
                    <a:pt x="45" y="110"/>
                  </a:cubicBezTo>
                  <a:cubicBezTo>
                    <a:pt x="47" y="106"/>
                    <a:pt x="50" y="103"/>
                    <a:pt x="52" y="99"/>
                  </a:cubicBezTo>
                  <a:cubicBezTo>
                    <a:pt x="54" y="97"/>
                    <a:pt x="53" y="95"/>
                    <a:pt x="52" y="94"/>
                  </a:cubicBezTo>
                  <a:cubicBezTo>
                    <a:pt x="50" y="93"/>
                    <a:pt x="48" y="93"/>
                    <a:pt x="47" y="95"/>
                  </a:cubicBezTo>
                  <a:close/>
                  <a:moveTo>
                    <a:pt x="66" y="72"/>
                  </a:moveTo>
                  <a:cubicBezTo>
                    <a:pt x="63" y="75"/>
                    <a:pt x="60" y="79"/>
                    <a:pt x="57" y="82"/>
                  </a:cubicBezTo>
                  <a:cubicBezTo>
                    <a:pt x="55" y="84"/>
                    <a:pt x="55" y="86"/>
                    <a:pt x="57" y="87"/>
                  </a:cubicBezTo>
                  <a:cubicBezTo>
                    <a:pt x="58" y="88"/>
                    <a:pt x="61" y="88"/>
                    <a:pt x="62" y="87"/>
                  </a:cubicBezTo>
                  <a:cubicBezTo>
                    <a:pt x="65" y="83"/>
                    <a:pt x="68" y="80"/>
                    <a:pt x="71" y="77"/>
                  </a:cubicBezTo>
                  <a:cubicBezTo>
                    <a:pt x="73" y="75"/>
                    <a:pt x="73" y="73"/>
                    <a:pt x="71" y="71"/>
                  </a:cubicBezTo>
                  <a:cubicBezTo>
                    <a:pt x="70" y="70"/>
                    <a:pt x="67" y="70"/>
                    <a:pt x="66" y="72"/>
                  </a:cubicBezTo>
                  <a:close/>
                  <a:moveTo>
                    <a:pt x="89" y="51"/>
                  </a:moveTo>
                  <a:cubicBezTo>
                    <a:pt x="85" y="54"/>
                    <a:pt x="81" y="57"/>
                    <a:pt x="78" y="61"/>
                  </a:cubicBezTo>
                  <a:cubicBezTo>
                    <a:pt x="76" y="62"/>
                    <a:pt x="76" y="64"/>
                    <a:pt x="77" y="66"/>
                  </a:cubicBezTo>
                  <a:cubicBezTo>
                    <a:pt x="79" y="67"/>
                    <a:pt x="81" y="67"/>
                    <a:pt x="82" y="66"/>
                  </a:cubicBezTo>
                  <a:cubicBezTo>
                    <a:pt x="86" y="63"/>
                    <a:pt x="89" y="60"/>
                    <a:pt x="93" y="57"/>
                  </a:cubicBezTo>
                  <a:cubicBezTo>
                    <a:pt x="94" y="56"/>
                    <a:pt x="95" y="54"/>
                    <a:pt x="94" y="52"/>
                  </a:cubicBezTo>
                  <a:cubicBezTo>
                    <a:pt x="92" y="50"/>
                    <a:pt x="90" y="50"/>
                    <a:pt x="89" y="51"/>
                  </a:cubicBezTo>
                  <a:close/>
                  <a:moveTo>
                    <a:pt x="113" y="35"/>
                  </a:moveTo>
                  <a:cubicBezTo>
                    <a:pt x="109" y="37"/>
                    <a:pt x="105" y="39"/>
                    <a:pt x="101" y="42"/>
                  </a:cubicBezTo>
                  <a:cubicBezTo>
                    <a:pt x="100" y="43"/>
                    <a:pt x="99" y="45"/>
                    <a:pt x="100" y="47"/>
                  </a:cubicBezTo>
                  <a:cubicBezTo>
                    <a:pt x="102" y="49"/>
                    <a:pt x="104" y="49"/>
                    <a:pt x="105" y="48"/>
                  </a:cubicBezTo>
                  <a:cubicBezTo>
                    <a:pt x="109" y="45"/>
                    <a:pt x="113" y="43"/>
                    <a:pt x="117" y="41"/>
                  </a:cubicBezTo>
                  <a:cubicBezTo>
                    <a:pt x="119" y="40"/>
                    <a:pt x="119" y="37"/>
                    <a:pt x="118" y="36"/>
                  </a:cubicBezTo>
                  <a:cubicBezTo>
                    <a:pt x="117" y="34"/>
                    <a:pt x="115" y="34"/>
                    <a:pt x="113" y="35"/>
                  </a:cubicBezTo>
                  <a:close/>
                  <a:moveTo>
                    <a:pt x="140" y="21"/>
                  </a:moveTo>
                  <a:cubicBezTo>
                    <a:pt x="136" y="23"/>
                    <a:pt x="132" y="25"/>
                    <a:pt x="127" y="27"/>
                  </a:cubicBezTo>
                  <a:cubicBezTo>
                    <a:pt x="126" y="28"/>
                    <a:pt x="125" y="30"/>
                    <a:pt x="126" y="32"/>
                  </a:cubicBezTo>
                  <a:cubicBezTo>
                    <a:pt x="127" y="33"/>
                    <a:pt x="129" y="34"/>
                    <a:pt x="131" y="33"/>
                  </a:cubicBezTo>
                  <a:cubicBezTo>
                    <a:pt x="135" y="31"/>
                    <a:pt x="139" y="29"/>
                    <a:pt x="143" y="28"/>
                  </a:cubicBezTo>
                  <a:cubicBezTo>
                    <a:pt x="145" y="27"/>
                    <a:pt x="146" y="25"/>
                    <a:pt x="145" y="23"/>
                  </a:cubicBezTo>
                  <a:cubicBezTo>
                    <a:pt x="144" y="21"/>
                    <a:pt x="142" y="20"/>
                    <a:pt x="140" y="21"/>
                  </a:cubicBezTo>
                  <a:close/>
                  <a:moveTo>
                    <a:pt x="169" y="11"/>
                  </a:moveTo>
                  <a:cubicBezTo>
                    <a:pt x="164" y="12"/>
                    <a:pt x="160" y="14"/>
                    <a:pt x="155" y="15"/>
                  </a:cubicBezTo>
                  <a:cubicBezTo>
                    <a:pt x="153" y="16"/>
                    <a:pt x="152" y="18"/>
                    <a:pt x="153" y="20"/>
                  </a:cubicBezTo>
                  <a:cubicBezTo>
                    <a:pt x="154" y="22"/>
                    <a:pt x="156" y="23"/>
                    <a:pt x="158" y="22"/>
                  </a:cubicBezTo>
                  <a:cubicBezTo>
                    <a:pt x="162" y="21"/>
                    <a:pt x="166" y="19"/>
                    <a:pt x="171" y="18"/>
                  </a:cubicBezTo>
                  <a:cubicBezTo>
                    <a:pt x="173" y="17"/>
                    <a:pt x="174" y="15"/>
                    <a:pt x="173" y="14"/>
                  </a:cubicBezTo>
                  <a:cubicBezTo>
                    <a:pt x="173" y="12"/>
                    <a:pt x="171" y="11"/>
                    <a:pt x="169" y="11"/>
                  </a:cubicBezTo>
                  <a:close/>
                  <a:moveTo>
                    <a:pt x="198" y="5"/>
                  </a:moveTo>
                  <a:cubicBezTo>
                    <a:pt x="194" y="5"/>
                    <a:pt x="189" y="6"/>
                    <a:pt x="184" y="7"/>
                  </a:cubicBezTo>
                  <a:cubicBezTo>
                    <a:pt x="182" y="8"/>
                    <a:pt x="181" y="10"/>
                    <a:pt x="182" y="12"/>
                  </a:cubicBezTo>
                  <a:cubicBezTo>
                    <a:pt x="182" y="13"/>
                    <a:pt x="184" y="15"/>
                    <a:pt x="186" y="14"/>
                  </a:cubicBezTo>
                  <a:cubicBezTo>
                    <a:pt x="190" y="13"/>
                    <a:pt x="195" y="12"/>
                    <a:pt x="199" y="12"/>
                  </a:cubicBezTo>
                  <a:cubicBezTo>
                    <a:pt x="201" y="11"/>
                    <a:pt x="203" y="9"/>
                    <a:pt x="202" y="8"/>
                  </a:cubicBezTo>
                  <a:cubicBezTo>
                    <a:pt x="202" y="6"/>
                    <a:pt x="200" y="4"/>
                    <a:pt x="198" y="5"/>
                  </a:cubicBezTo>
                  <a:close/>
                  <a:moveTo>
                    <a:pt x="228" y="1"/>
                  </a:moveTo>
                  <a:cubicBezTo>
                    <a:pt x="223" y="1"/>
                    <a:pt x="219" y="2"/>
                    <a:pt x="214" y="2"/>
                  </a:cubicBezTo>
                  <a:cubicBezTo>
                    <a:pt x="212" y="3"/>
                    <a:pt x="211" y="4"/>
                    <a:pt x="211" y="6"/>
                  </a:cubicBezTo>
                  <a:cubicBezTo>
                    <a:pt x="211" y="8"/>
                    <a:pt x="213" y="10"/>
                    <a:pt x="215" y="10"/>
                  </a:cubicBezTo>
                  <a:cubicBezTo>
                    <a:pt x="219" y="9"/>
                    <a:pt x="224" y="9"/>
                    <a:pt x="229" y="8"/>
                  </a:cubicBezTo>
                  <a:cubicBezTo>
                    <a:pt x="230" y="8"/>
                    <a:pt x="232" y="6"/>
                    <a:pt x="232" y="5"/>
                  </a:cubicBezTo>
                  <a:cubicBezTo>
                    <a:pt x="232" y="3"/>
                    <a:pt x="230" y="1"/>
                    <a:pt x="228" y="1"/>
                  </a:cubicBezTo>
                  <a:close/>
                  <a:moveTo>
                    <a:pt x="258" y="1"/>
                  </a:moveTo>
                  <a:cubicBezTo>
                    <a:pt x="255" y="0"/>
                    <a:pt x="253" y="0"/>
                    <a:pt x="250" y="0"/>
                  </a:cubicBezTo>
                  <a:cubicBezTo>
                    <a:pt x="248" y="0"/>
                    <a:pt x="246" y="0"/>
                    <a:pt x="244" y="1"/>
                  </a:cubicBezTo>
                  <a:cubicBezTo>
                    <a:pt x="242" y="1"/>
                    <a:pt x="240" y="2"/>
                    <a:pt x="240" y="4"/>
                  </a:cubicBezTo>
                  <a:cubicBezTo>
                    <a:pt x="240" y="6"/>
                    <a:pt x="242" y="8"/>
                    <a:pt x="244" y="8"/>
                  </a:cubicBezTo>
                  <a:cubicBezTo>
                    <a:pt x="246" y="8"/>
                    <a:pt x="248" y="8"/>
                    <a:pt x="250" y="8"/>
                  </a:cubicBezTo>
                  <a:cubicBezTo>
                    <a:pt x="253" y="8"/>
                    <a:pt x="255" y="8"/>
                    <a:pt x="258" y="8"/>
                  </a:cubicBezTo>
                  <a:cubicBezTo>
                    <a:pt x="260" y="8"/>
                    <a:pt x="261" y="6"/>
                    <a:pt x="261" y="4"/>
                  </a:cubicBezTo>
                  <a:cubicBezTo>
                    <a:pt x="262" y="2"/>
                    <a:pt x="260" y="1"/>
                    <a:pt x="258" y="1"/>
                  </a:cubicBezTo>
                  <a:close/>
                  <a:moveTo>
                    <a:pt x="288" y="2"/>
                  </a:moveTo>
                  <a:cubicBezTo>
                    <a:pt x="283" y="2"/>
                    <a:pt x="279" y="2"/>
                    <a:pt x="274" y="1"/>
                  </a:cubicBezTo>
                  <a:cubicBezTo>
                    <a:pt x="272" y="1"/>
                    <a:pt x="270" y="3"/>
                    <a:pt x="270" y="5"/>
                  </a:cubicBezTo>
                  <a:cubicBezTo>
                    <a:pt x="270" y="7"/>
                    <a:pt x="271" y="8"/>
                    <a:pt x="273" y="8"/>
                  </a:cubicBezTo>
                  <a:cubicBezTo>
                    <a:pt x="278" y="9"/>
                    <a:pt x="283" y="9"/>
                    <a:pt x="287" y="10"/>
                  </a:cubicBezTo>
                  <a:cubicBezTo>
                    <a:pt x="289" y="10"/>
                    <a:pt x="291" y="8"/>
                    <a:pt x="291" y="6"/>
                  </a:cubicBezTo>
                  <a:cubicBezTo>
                    <a:pt x="291" y="4"/>
                    <a:pt x="290" y="3"/>
                    <a:pt x="288" y="2"/>
                  </a:cubicBezTo>
                  <a:close/>
                  <a:moveTo>
                    <a:pt x="318" y="7"/>
                  </a:moveTo>
                  <a:cubicBezTo>
                    <a:pt x="313" y="6"/>
                    <a:pt x="308" y="5"/>
                    <a:pt x="304" y="4"/>
                  </a:cubicBezTo>
                  <a:cubicBezTo>
                    <a:pt x="302" y="4"/>
                    <a:pt x="300" y="5"/>
                    <a:pt x="300" y="7"/>
                  </a:cubicBezTo>
                  <a:cubicBezTo>
                    <a:pt x="299" y="9"/>
                    <a:pt x="301" y="11"/>
                    <a:pt x="303" y="11"/>
                  </a:cubicBezTo>
                  <a:cubicBezTo>
                    <a:pt x="307" y="12"/>
                    <a:pt x="312" y="13"/>
                    <a:pt x="316" y="14"/>
                  </a:cubicBezTo>
                  <a:cubicBezTo>
                    <a:pt x="318" y="14"/>
                    <a:pt x="320" y="13"/>
                    <a:pt x="320" y="11"/>
                  </a:cubicBezTo>
                  <a:cubicBezTo>
                    <a:pt x="321" y="9"/>
                    <a:pt x="320" y="7"/>
                    <a:pt x="318" y="7"/>
                  </a:cubicBezTo>
                  <a:close/>
                  <a:moveTo>
                    <a:pt x="347" y="13"/>
                  </a:moveTo>
                  <a:cubicBezTo>
                    <a:pt x="343" y="12"/>
                    <a:pt x="338" y="11"/>
                    <a:pt x="333" y="10"/>
                  </a:cubicBezTo>
                  <a:cubicBezTo>
                    <a:pt x="331" y="9"/>
                    <a:pt x="329" y="10"/>
                    <a:pt x="329" y="12"/>
                  </a:cubicBezTo>
                  <a:cubicBezTo>
                    <a:pt x="328" y="14"/>
                    <a:pt x="330" y="16"/>
                    <a:pt x="332" y="17"/>
                  </a:cubicBezTo>
                  <a:cubicBezTo>
                    <a:pt x="337" y="18"/>
                    <a:pt x="341" y="19"/>
                    <a:pt x="345" y="20"/>
                  </a:cubicBezTo>
                  <a:cubicBezTo>
                    <a:pt x="347" y="20"/>
                    <a:pt x="349" y="19"/>
                    <a:pt x="349" y="17"/>
                  </a:cubicBezTo>
                  <a:cubicBezTo>
                    <a:pt x="350" y="15"/>
                    <a:pt x="349" y="13"/>
                    <a:pt x="347" y="13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ṥḷidé">
              <a:extLst>
                <a:ext uri="{FF2B5EF4-FFF2-40B4-BE49-F238E27FC236}">
                  <a16:creationId xmlns:a16="http://schemas.microsoft.com/office/drawing/2014/main" id="{A017AFBF-A1FD-4B00-A9B9-C1B8EACF6BFB}"/>
                </a:ext>
              </a:extLst>
            </p:cNvPr>
            <p:cNvSpPr/>
            <p:nvPr/>
          </p:nvSpPr>
          <p:spPr bwMode="auto">
            <a:xfrm>
              <a:off x="4206875" y="2320926"/>
              <a:ext cx="39688" cy="49213"/>
            </a:xfrm>
            <a:custGeom>
              <a:avLst/>
              <a:gdLst>
                <a:gd name="T0" fmla="*/ 1 w 12"/>
                <a:gd name="T1" fmla="*/ 6 h 15"/>
                <a:gd name="T2" fmla="*/ 5 w 12"/>
                <a:gd name="T3" fmla="*/ 12 h 15"/>
                <a:gd name="T4" fmla="*/ 10 w 12"/>
                <a:gd name="T5" fmla="*/ 14 h 15"/>
                <a:gd name="T6" fmla="*/ 11 w 12"/>
                <a:gd name="T7" fmla="*/ 9 h 15"/>
                <a:gd name="T8" fmla="*/ 8 w 12"/>
                <a:gd name="T9" fmla="*/ 3 h 15"/>
                <a:gd name="T10" fmla="*/ 3 w 12"/>
                <a:gd name="T11" fmla="*/ 1 h 15"/>
                <a:gd name="T12" fmla="*/ 1 w 12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1" y="6"/>
                  </a:moveTo>
                  <a:cubicBezTo>
                    <a:pt x="2" y="8"/>
                    <a:pt x="4" y="10"/>
                    <a:pt x="5" y="12"/>
                  </a:cubicBezTo>
                  <a:cubicBezTo>
                    <a:pt x="6" y="14"/>
                    <a:pt x="8" y="15"/>
                    <a:pt x="10" y="14"/>
                  </a:cubicBezTo>
                  <a:cubicBezTo>
                    <a:pt x="11" y="13"/>
                    <a:pt x="12" y="10"/>
                    <a:pt x="11" y="9"/>
                  </a:cubicBezTo>
                  <a:cubicBezTo>
                    <a:pt x="10" y="7"/>
                    <a:pt x="9" y="5"/>
                    <a:pt x="8" y="3"/>
                  </a:cubicBezTo>
                  <a:cubicBezTo>
                    <a:pt x="7" y="1"/>
                    <a:pt x="4" y="0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ṩ1ïdè">
              <a:extLst>
                <a:ext uri="{FF2B5EF4-FFF2-40B4-BE49-F238E27FC236}">
                  <a16:creationId xmlns:a16="http://schemas.microsoft.com/office/drawing/2014/main" id="{9E4EE421-661B-4FF5-A559-1CCEC70642C2}"/>
                </a:ext>
              </a:extLst>
            </p:cNvPr>
            <p:cNvSpPr/>
            <p:nvPr/>
          </p:nvSpPr>
          <p:spPr bwMode="auto">
            <a:xfrm>
              <a:off x="5400675" y="1117601"/>
              <a:ext cx="192088" cy="174625"/>
            </a:xfrm>
            <a:custGeom>
              <a:avLst/>
              <a:gdLst>
                <a:gd name="T0" fmla="*/ 28 w 58"/>
                <a:gd name="T1" fmla="*/ 4 h 53"/>
                <a:gd name="T2" fmla="*/ 25 w 58"/>
                <a:gd name="T3" fmla="*/ 2 h 53"/>
                <a:gd name="T4" fmla="*/ 1 w 58"/>
                <a:gd name="T5" fmla="*/ 46 h 53"/>
                <a:gd name="T6" fmla="*/ 1 w 58"/>
                <a:gd name="T7" fmla="*/ 50 h 53"/>
                <a:gd name="T8" fmla="*/ 4 w 58"/>
                <a:gd name="T9" fmla="*/ 52 h 53"/>
                <a:gd name="T10" fmla="*/ 54 w 58"/>
                <a:gd name="T11" fmla="*/ 53 h 53"/>
                <a:gd name="T12" fmla="*/ 58 w 58"/>
                <a:gd name="T13" fmla="*/ 51 h 53"/>
                <a:gd name="T14" fmla="*/ 58 w 58"/>
                <a:gd name="T15" fmla="*/ 48 h 53"/>
                <a:gd name="T16" fmla="*/ 31 w 58"/>
                <a:gd name="T17" fmla="*/ 2 h 53"/>
                <a:gd name="T18" fmla="*/ 28 w 58"/>
                <a:gd name="T19" fmla="*/ 0 h 53"/>
                <a:gd name="T20" fmla="*/ 25 w 58"/>
                <a:gd name="T21" fmla="*/ 2 h 53"/>
                <a:gd name="T22" fmla="*/ 28 w 58"/>
                <a:gd name="T23" fmla="*/ 4 h 53"/>
                <a:gd name="T24" fmla="*/ 25 w 58"/>
                <a:gd name="T25" fmla="*/ 5 h 53"/>
                <a:gd name="T26" fmla="*/ 48 w 58"/>
                <a:gd name="T27" fmla="*/ 46 h 53"/>
                <a:gd name="T28" fmla="*/ 10 w 58"/>
                <a:gd name="T29" fmla="*/ 45 h 53"/>
                <a:gd name="T30" fmla="*/ 31 w 58"/>
                <a:gd name="T31" fmla="*/ 5 h 53"/>
                <a:gd name="T32" fmla="*/ 28 w 58"/>
                <a:gd name="T33" fmla="*/ 4 h 53"/>
                <a:gd name="T34" fmla="*/ 25 w 58"/>
                <a:gd name="T35" fmla="*/ 5 h 53"/>
                <a:gd name="T36" fmla="*/ 28 w 58"/>
                <a:gd name="T3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3">
                  <a:moveTo>
                    <a:pt x="28" y="4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1" y="50"/>
                  </a:cubicBezTo>
                  <a:cubicBezTo>
                    <a:pt x="1" y="51"/>
                    <a:pt x="2" y="52"/>
                    <a:pt x="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6" y="53"/>
                    <a:pt x="57" y="52"/>
                    <a:pt x="58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5" y="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5"/>
                    <a:pt x="25" y="5"/>
                    <a:pt x="25" y="5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FFB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šļiḑe">
              <a:extLst>
                <a:ext uri="{FF2B5EF4-FFF2-40B4-BE49-F238E27FC236}">
                  <a16:creationId xmlns:a16="http://schemas.microsoft.com/office/drawing/2014/main" id="{0248E77F-15B4-48DD-AE64-818E78BDCAE2}"/>
                </a:ext>
              </a:extLst>
            </p:cNvPr>
            <p:cNvSpPr/>
            <p:nvPr/>
          </p:nvSpPr>
          <p:spPr bwMode="auto">
            <a:xfrm>
              <a:off x="3154362" y="4916488"/>
              <a:ext cx="715963" cy="26988"/>
            </a:xfrm>
            <a:custGeom>
              <a:avLst/>
              <a:gdLst>
                <a:gd name="T0" fmla="*/ 4 w 217"/>
                <a:gd name="T1" fmla="*/ 8 h 8"/>
                <a:gd name="T2" fmla="*/ 213 w 217"/>
                <a:gd name="T3" fmla="*/ 8 h 8"/>
                <a:gd name="T4" fmla="*/ 217 w 217"/>
                <a:gd name="T5" fmla="*/ 4 h 8"/>
                <a:gd name="T6" fmla="*/ 213 w 217"/>
                <a:gd name="T7" fmla="*/ 0 h 8"/>
                <a:gd name="T8" fmla="*/ 4 w 217"/>
                <a:gd name="T9" fmla="*/ 0 h 8"/>
                <a:gd name="T10" fmla="*/ 0 w 217"/>
                <a:gd name="T11" fmla="*/ 4 h 8"/>
                <a:gd name="T12" fmla="*/ 4 w 21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8">
                  <a:moveTo>
                    <a:pt x="4" y="8"/>
                  </a:moveTo>
                  <a:cubicBezTo>
                    <a:pt x="213" y="8"/>
                    <a:pt x="213" y="8"/>
                    <a:pt x="213" y="8"/>
                  </a:cubicBezTo>
                  <a:cubicBezTo>
                    <a:pt x="215" y="8"/>
                    <a:pt x="217" y="6"/>
                    <a:pt x="217" y="4"/>
                  </a:cubicBezTo>
                  <a:cubicBezTo>
                    <a:pt x="217" y="1"/>
                    <a:pt x="215" y="0"/>
                    <a:pt x="21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šļîďe">
              <a:extLst>
                <a:ext uri="{FF2B5EF4-FFF2-40B4-BE49-F238E27FC236}">
                  <a16:creationId xmlns:a16="http://schemas.microsoft.com/office/drawing/2014/main" id="{A92530DB-D7B7-4B62-86DF-5CDE9800ADC2}"/>
                </a:ext>
              </a:extLst>
            </p:cNvPr>
            <p:cNvSpPr/>
            <p:nvPr/>
          </p:nvSpPr>
          <p:spPr bwMode="auto">
            <a:xfrm>
              <a:off x="8156575" y="4916488"/>
              <a:ext cx="881063" cy="26988"/>
            </a:xfrm>
            <a:custGeom>
              <a:avLst/>
              <a:gdLst>
                <a:gd name="T0" fmla="*/ 4 w 267"/>
                <a:gd name="T1" fmla="*/ 8 h 8"/>
                <a:gd name="T2" fmla="*/ 263 w 267"/>
                <a:gd name="T3" fmla="*/ 8 h 8"/>
                <a:gd name="T4" fmla="*/ 267 w 267"/>
                <a:gd name="T5" fmla="*/ 4 h 8"/>
                <a:gd name="T6" fmla="*/ 263 w 267"/>
                <a:gd name="T7" fmla="*/ 0 h 8"/>
                <a:gd name="T8" fmla="*/ 4 w 267"/>
                <a:gd name="T9" fmla="*/ 0 h 8"/>
                <a:gd name="T10" fmla="*/ 0 w 267"/>
                <a:gd name="T11" fmla="*/ 4 h 8"/>
                <a:gd name="T12" fmla="*/ 4 w 267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8">
                  <a:moveTo>
                    <a:pt x="4" y="8"/>
                  </a:moveTo>
                  <a:cubicBezTo>
                    <a:pt x="263" y="8"/>
                    <a:pt x="263" y="8"/>
                    <a:pt x="263" y="8"/>
                  </a:cubicBezTo>
                  <a:cubicBezTo>
                    <a:pt x="266" y="8"/>
                    <a:pt x="267" y="6"/>
                    <a:pt x="267" y="4"/>
                  </a:cubicBezTo>
                  <a:cubicBezTo>
                    <a:pt x="267" y="1"/>
                    <a:pt x="266" y="0"/>
                    <a:pt x="2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1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</p:spTree>
    <p:extLst>
      <p:ext uri="{BB962C8B-B14F-4D97-AF65-F5344CB8AC3E}">
        <p14:creationId xmlns:p14="http://schemas.microsoft.com/office/powerpoint/2010/main" val="11441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SQLiteDatabase</a:t>
            </a:r>
            <a:r>
              <a:rPr lang="zh-CN" altLang="en-US" dirty="0"/>
              <a:t>的方法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920436" y="1010237"/>
            <a:ext cx="1067705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．新增记录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indent="533400">
              <a:lnSpc>
                <a:spcPct val="150000"/>
              </a:lnSpc>
            </a:pP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(String table, 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nullColumnHack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ContentValues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．修改记录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indent="533400">
              <a:lnSpc>
                <a:spcPct val="150000"/>
              </a:lnSpc>
            </a:pP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(String table, </a:t>
            </a:r>
            <a:r>
              <a:rPr lang="en-US" altLang="zh-CN" sz="2000" dirty="0" err="1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ContentValues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whereClause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String[]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whereArgs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．删除记录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indent="533400">
              <a:lnSpc>
                <a:spcPct val="150000"/>
              </a:lnSpc>
            </a:pP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(String table, 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whereClause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String[]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whereArgs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．查询记录，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 algn="ctr">
              <a:lnSpc>
                <a:spcPct val="150000"/>
              </a:lnSpc>
            </a:pP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US" altLang="zh-CN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String[] </a:t>
            </a:r>
            <a:r>
              <a:rPr lang="en-US" altLang="zh-CN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columns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String selection, String[]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selectionArgs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String having, 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query()</a:t>
            </a:r>
            <a:r>
              <a:rPr lang="zh-CN" altLang="en-US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 查询的记录被封装到查询结果</a:t>
            </a:r>
            <a:r>
              <a:rPr lang="en-US" altLang="zh-CN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en-US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en-US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en-US" altLang="zh-CN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语句中记录集</a:t>
            </a:r>
            <a:r>
              <a:rPr lang="en-US" altLang="zh-CN" sz="2000" dirty="0" err="1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resultSet</a:t>
            </a:r>
            <a:r>
              <a:rPr lang="zh-CN" altLang="en-US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 的一个游标，可以向前或向后移动。</a:t>
            </a:r>
          </a:p>
        </p:txBody>
      </p:sp>
    </p:spTree>
    <p:extLst>
      <p:ext uri="{BB962C8B-B14F-4D97-AF65-F5344CB8AC3E}">
        <p14:creationId xmlns:p14="http://schemas.microsoft.com/office/powerpoint/2010/main" val="150323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新增记录</a:t>
            </a:r>
            <a:r>
              <a:rPr lang="en-US" altLang="zh-CN" dirty="0"/>
              <a:t>insert()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0436" y="1010237"/>
            <a:ext cx="106770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语法格式如下：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insert(String table, String </a:t>
            </a: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nullColumnHack</a:t>
            </a: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ContentValues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该方法中有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个参数，含义如下。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：数据表。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nullColumnHack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：空列，默认值为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ContentValues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ContentValues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对象，保存“键值对”数据，键为字段名，值为数据。通过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ContentValues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put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方法把键值对数据放到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ContentValues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对象中。</a:t>
            </a:r>
            <a:endParaRPr lang="zh-CN" altLang="en-US" sz="2000" dirty="0">
              <a:solidFill>
                <a:srgbClr val="00683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3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删除记录</a:t>
            </a:r>
            <a:r>
              <a:rPr lang="en-US" altLang="zh-CN" dirty="0"/>
              <a:t>delete()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0436" y="1010237"/>
            <a:ext cx="106770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语法格式如下：</a:t>
            </a:r>
          </a:p>
          <a:p>
            <a:pPr>
              <a:lnSpc>
                <a:spcPct val="200000"/>
              </a:lnSpc>
              <a:buClr>
                <a:srgbClr val="3FA30C"/>
              </a:buClr>
            </a:pP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delete(String table, String </a:t>
            </a: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whereClause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whereArgs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20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该方法中有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个参数，其含义如下。</a:t>
            </a:r>
          </a:p>
          <a:p>
            <a:pPr>
              <a:lnSpc>
                <a:spcPct val="20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：数据表。</a:t>
            </a:r>
          </a:p>
          <a:p>
            <a:pPr>
              <a:lnSpc>
                <a:spcPct val="20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whereClause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：删除条件，相当于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语句的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子句。</a:t>
            </a:r>
          </a:p>
          <a:p>
            <a:pPr>
              <a:lnSpc>
                <a:spcPct val="20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whereArgs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：删除条件的参数数组。</a:t>
            </a:r>
          </a:p>
        </p:txBody>
      </p:sp>
    </p:spTree>
    <p:extLst>
      <p:ext uri="{BB962C8B-B14F-4D97-AF65-F5344CB8AC3E}">
        <p14:creationId xmlns:p14="http://schemas.microsoft.com/office/powerpoint/2010/main" val="36489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/>
              <a:t>查询记录</a:t>
            </a:r>
            <a:r>
              <a:rPr lang="en-US" altLang="zh-CN" dirty="0"/>
              <a:t>query()</a:t>
            </a:r>
            <a:r>
              <a:rPr lang="zh-CN" altLang="en-US" dirty="0"/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920436" y="1010237"/>
            <a:ext cx="1067705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语法格式如下：</a:t>
            </a:r>
          </a:p>
          <a:p>
            <a:pPr>
              <a:lnSpc>
                <a:spcPct val="150000"/>
              </a:lnSpc>
              <a:buClr>
                <a:srgbClr val="3FA30C"/>
              </a:buClr>
            </a:pP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Cursor = query(String table, String[] columns, String selection, String[] </a:t>
            </a: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selectionArgs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, String </a:t>
            </a: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, String having, String </a:t>
            </a: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buClr>
                <a:srgbClr val="3FA30C"/>
              </a:buClr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该方法有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</a:p>
          <a:p>
            <a:pPr marL="800100" lvl="1" indent="-342900">
              <a:lnSpc>
                <a:spcPct val="150000"/>
              </a:lnSpc>
              <a:buClr>
                <a:srgbClr val="3FA30C"/>
              </a:buClr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：数据表。</a:t>
            </a:r>
          </a:p>
          <a:p>
            <a:pPr marL="800100" lvl="1" indent="-342900">
              <a:lnSpc>
                <a:spcPct val="150000"/>
              </a:lnSpc>
              <a:buClr>
                <a:srgbClr val="3FA30C"/>
              </a:buClr>
              <a:buFont typeface="Arial" pitchFamily="34" charset="0"/>
              <a:buChar char="•"/>
            </a:pP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columns</a:t>
            </a: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：查询的字段，如果为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，则为所有字段。</a:t>
            </a:r>
          </a:p>
          <a:p>
            <a:pPr marL="800100" lvl="1" indent="-342900">
              <a:lnSpc>
                <a:spcPct val="150000"/>
              </a:lnSpc>
              <a:buClr>
                <a:srgbClr val="3FA30C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selection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：查询条件，可以使用</a:t>
            </a:r>
            <a:r>
              <a:rPr lang="zh-CN" altLang="en-US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通配符“</a:t>
            </a:r>
            <a:r>
              <a:rPr lang="en-US" altLang="zh-CN" sz="2000" dirty="0">
                <a:solidFill>
                  <a:srgbClr val="006835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buClr>
                <a:srgbClr val="3FA30C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selectionArgs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：参数数组，用于替换查询条件中的“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buClr>
                <a:srgbClr val="3FA30C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：查询结果按指定字段分组。</a:t>
            </a:r>
          </a:p>
          <a:p>
            <a:pPr marL="800100" lvl="1" indent="-342900">
              <a:lnSpc>
                <a:spcPct val="150000"/>
              </a:lnSpc>
              <a:buClr>
                <a:srgbClr val="3FA30C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having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：限定分组的条件。</a:t>
            </a:r>
          </a:p>
          <a:p>
            <a:pPr marL="800100" lvl="1" indent="-342900">
              <a:lnSpc>
                <a:spcPct val="150000"/>
              </a:lnSpc>
              <a:buClr>
                <a:srgbClr val="3FA30C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个参数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：查询结果的排序条件。</a:t>
            </a:r>
          </a:p>
        </p:txBody>
      </p:sp>
    </p:spTree>
    <p:extLst>
      <p:ext uri="{BB962C8B-B14F-4D97-AF65-F5344CB8AC3E}">
        <p14:creationId xmlns:p14="http://schemas.microsoft.com/office/powerpoint/2010/main" val="37248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文件存储 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8573A68-FF8F-41F0-9467-784F2113D77E}"/>
              </a:ext>
            </a:extLst>
          </p:cNvPr>
          <p:cNvSpPr txBox="1"/>
          <p:nvPr/>
        </p:nvSpPr>
        <p:spPr>
          <a:xfrm>
            <a:off x="1050335" y="1402670"/>
            <a:ext cx="9658997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文件存储是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中最基本的一种数据存储方式，与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类似，通过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I/0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流的形式把数据直接读或写到文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件。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中的文件存储分为内部存储和外部存储。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3FA30C"/>
              </a:buClr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内部存储即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内部，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外部存储如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ED4516-247D-4DAB-96F9-3798EC9F4D60}"/>
              </a:ext>
            </a:extLst>
          </p:cNvPr>
          <p:cNvSpPr/>
          <p:nvPr/>
        </p:nvSpPr>
        <p:spPr bwMode="auto">
          <a:xfrm>
            <a:off x="-24680" y="6277491"/>
            <a:ext cx="7463705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377" name="组合 37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002BAB1-8833-48CA-B7F3-E5E1165468C7}"/>
              </a:ext>
            </a:extLst>
          </p:cNvPr>
          <p:cNvGrpSpPr/>
          <p:nvPr/>
        </p:nvGrpSpPr>
        <p:grpSpPr>
          <a:xfrm>
            <a:off x="8550802" y="3426280"/>
            <a:ext cx="3262794" cy="3172488"/>
            <a:chOff x="3709988" y="1062038"/>
            <a:chExt cx="4765675" cy="4733926"/>
          </a:xfrm>
        </p:grpSpPr>
        <p:sp>
          <p:nvSpPr>
            <p:cNvPr id="378" name="îṥľîďè">
              <a:extLst>
                <a:ext uri="{FF2B5EF4-FFF2-40B4-BE49-F238E27FC236}">
                  <a16:creationId xmlns:a16="http://schemas.microsoft.com/office/drawing/2014/main" id="{4B102EC0-1B7A-4781-84FC-2F17E2FB96B5}"/>
                </a:ext>
              </a:extLst>
            </p:cNvPr>
            <p:cNvSpPr/>
            <p:nvPr/>
          </p:nvSpPr>
          <p:spPr bwMode="auto">
            <a:xfrm>
              <a:off x="6610351" y="1062038"/>
              <a:ext cx="1473200" cy="1816100"/>
            </a:xfrm>
            <a:custGeom>
              <a:avLst/>
              <a:gdLst>
                <a:gd name="T0" fmla="*/ 113 w 251"/>
                <a:gd name="T1" fmla="*/ 305 h 310"/>
                <a:gd name="T2" fmla="*/ 109 w 251"/>
                <a:gd name="T3" fmla="*/ 310 h 310"/>
                <a:gd name="T4" fmla="*/ 129 w 251"/>
                <a:gd name="T5" fmla="*/ 296 h 310"/>
                <a:gd name="T6" fmla="*/ 131 w 251"/>
                <a:gd name="T7" fmla="*/ 303 h 310"/>
                <a:gd name="T8" fmla="*/ 150 w 251"/>
                <a:gd name="T9" fmla="*/ 287 h 310"/>
                <a:gd name="T10" fmla="*/ 151 w 251"/>
                <a:gd name="T11" fmla="*/ 294 h 310"/>
                <a:gd name="T12" fmla="*/ 169 w 251"/>
                <a:gd name="T13" fmla="*/ 276 h 310"/>
                <a:gd name="T14" fmla="*/ 171 w 251"/>
                <a:gd name="T15" fmla="*/ 283 h 310"/>
                <a:gd name="T16" fmla="*/ 187 w 251"/>
                <a:gd name="T17" fmla="*/ 263 h 310"/>
                <a:gd name="T18" fmla="*/ 189 w 251"/>
                <a:gd name="T19" fmla="*/ 269 h 310"/>
                <a:gd name="T20" fmla="*/ 202 w 251"/>
                <a:gd name="T21" fmla="*/ 247 h 310"/>
                <a:gd name="T22" fmla="*/ 205 w 251"/>
                <a:gd name="T23" fmla="*/ 254 h 310"/>
                <a:gd name="T24" fmla="*/ 216 w 251"/>
                <a:gd name="T25" fmla="*/ 230 h 310"/>
                <a:gd name="T26" fmla="*/ 222 w 251"/>
                <a:gd name="T27" fmla="*/ 235 h 310"/>
                <a:gd name="T28" fmla="*/ 229 w 251"/>
                <a:gd name="T29" fmla="*/ 216 h 310"/>
                <a:gd name="T30" fmla="*/ 234 w 251"/>
                <a:gd name="T31" fmla="*/ 215 h 310"/>
                <a:gd name="T32" fmla="*/ 238 w 251"/>
                <a:gd name="T33" fmla="*/ 196 h 310"/>
                <a:gd name="T34" fmla="*/ 243 w 251"/>
                <a:gd name="T35" fmla="*/ 193 h 310"/>
                <a:gd name="T36" fmla="*/ 244 w 251"/>
                <a:gd name="T37" fmla="*/ 174 h 310"/>
                <a:gd name="T38" fmla="*/ 246 w 251"/>
                <a:gd name="T39" fmla="*/ 167 h 310"/>
                <a:gd name="T40" fmla="*/ 244 w 251"/>
                <a:gd name="T41" fmla="*/ 174 h 310"/>
                <a:gd name="T42" fmla="*/ 248 w 251"/>
                <a:gd name="T43" fmla="*/ 144 h 310"/>
                <a:gd name="T44" fmla="*/ 1 w 251"/>
                <a:gd name="T45" fmla="*/ 128 h 310"/>
                <a:gd name="T46" fmla="*/ 8 w 251"/>
                <a:gd name="T47" fmla="*/ 127 h 310"/>
                <a:gd name="T48" fmla="*/ 1 w 251"/>
                <a:gd name="T49" fmla="*/ 128 h 310"/>
                <a:gd name="T50" fmla="*/ 251 w 251"/>
                <a:gd name="T51" fmla="*/ 125 h 310"/>
                <a:gd name="T52" fmla="*/ 243 w 251"/>
                <a:gd name="T53" fmla="*/ 126 h 310"/>
                <a:gd name="T54" fmla="*/ 4 w 251"/>
                <a:gd name="T55" fmla="*/ 101 h 310"/>
                <a:gd name="T56" fmla="*/ 239 w 251"/>
                <a:gd name="T57" fmla="*/ 104 h 310"/>
                <a:gd name="T58" fmla="*/ 244 w 251"/>
                <a:gd name="T59" fmla="*/ 107 h 310"/>
                <a:gd name="T60" fmla="*/ 8 w 251"/>
                <a:gd name="T61" fmla="*/ 87 h 310"/>
                <a:gd name="T62" fmla="*/ 12 w 251"/>
                <a:gd name="T63" fmla="*/ 84 h 310"/>
                <a:gd name="T64" fmla="*/ 232 w 251"/>
                <a:gd name="T65" fmla="*/ 83 h 310"/>
                <a:gd name="T66" fmla="*/ 237 w 251"/>
                <a:gd name="T67" fmla="*/ 85 h 310"/>
                <a:gd name="T68" fmla="*/ 16 w 251"/>
                <a:gd name="T69" fmla="*/ 66 h 310"/>
                <a:gd name="T70" fmla="*/ 21 w 251"/>
                <a:gd name="T71" fmla="*/ 64 h 310"/>
                <a:gd name="T72" fmla="*/ 221 w 251"/>
                <a:gd name="T73" fmla="*/ 64 h 310"/>
                <a:gd name="T74" fmla="*/ 228 w 251"/>
                <a:gd name="T75" fmla="*/ 60 h 310"/>
                <a:gd name="T76" fmla="*/ 221 w 251"/>
                <a:gd name="T77" fmla="*/ 64 h 310"/>
                <a:gd name="T78" fmla="*/ 213 w 251"/>
                <a:gd name="T79" fmla="*/ 42 h 310"/>
                <a:gd name="T80" fmla="*/ 208 w 251"/>
                <a:gd name="T81" fmla="*/ 47 h 310"/>
                <a:gd name="T82" fmla="*/ 33 w 251"/>
                <a:gd name="T83" fmla="*/ 41 h 310"/>
                <a:gd name="T84" fmla="*/ 28 w 251"/>
                <a:gd name="T85" fmla="*/ 47 h 310"/>
                <a:gd name="T86" fmla="*/ 196 w 251"/>
                <a:gd name="T87" fmla="*/ 27 h 310"/>
                <a:gd name="T88" fmla="*/ 191 w 251"/>
                <a:gd name="T89" fmla="*/ 33 h 310"/>
                <a:gd name="T90" fmla="*/ 50 w 251"/>
                <a:gd name="T91" fmla="*/ 26 h 310"/>
                <a:gd name="T92" fmla="*/ 44 w 251"/>
                <a:gd name="T93" fmla="*/ 31 h 310"/>
                <a:gd name="T94" fmla="*/ 171 w 251"/>
                <a:gd name="T95" fmla="*/ 16 h 310"/>
                <a:gd name="T96" fmla="*/ 174 w 251"/>
                <a:gd name="T97" fmla="*/ 22 h 310"/>
                <a:gd name="T98" fmla="*/ 64 w 251"/>
                <a:gd name="T99" fmla="*/ 12 h 310"/>
                <a:gd name="T100" fmla="*/ 66 w 251"/>
                <a:gd name="T101" fmla="*/ 20 h 310"/>
                <a:gd name="T102" fmla="*/ 150 w 251"/>
                <a:gd name="T103" fmla="*/ 8 h 310"/>
                <a:gd name="T104" fmla="*/ 153 w 251"/>
                <a:gd name="T105" fmla="*/ 13 h 310"/>
                <a:gd name="T106" fmla="*/ 85 w 251"/>
                <a:gd name="T107" fmla="*/ 4 h 310"/>
                <a:gd name="T108" fmla="*/ 86 w 251"/>
                <a:gd name="T109" fmla="*/ 11 h 310"/>
                <a:gd name="T110" fmla="*/ 131 w 251"/>
                <a:gd name="T111" fmla="*/ 8 h 310"/>
                <a:gd name="T112" fmla="*/ 132 w 251"/>
                <a:gd name="T113" fmla="*/ 1 h 310"/>
                <a:gd name="T114" fmla="*/ 105 w 251"/>
                <a:gd name="T115" fmla="*/ 4 h 310"/>
                <a:gd name="T116" fmla="*/ 109 w 251"/>
                <a:gd name="T117" fmla="*/ 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10">
                  <a:moveTo>
                    <a:pt x="106" y="307"/>
                  </a:moveTo>
                  <a:cubicBezTo>
                    <a:pt x="105" y="305"/>
                    <a:pt x="106" y="303"/>
                    <a:pt x="108" y="303"/>
                  </a:cubicBezTo>
                  <a:cubicBezTo>
                    <a:pt x="110" y="302"/>
                    <a:pt x="112" y="303"/>
                    <a:pt x="113" y="305"/>
                  </a:cubicBezTo>
                  <a:cubicBezTo>
                    <a:pt x="113" y="307"/>
                    <a:pt x="112" y="310"/>
                    <a:pt x="110" y="310"/>
                  </a:cubicBezTo>
                  <a:cubicBezTo>
                    <a:pt x="110" y="310"/>
                    <a:pt x="110" y="310"/>
                    <a:pt x="110" y="310"/>
                  </a:cubicBezTo>
                  <a:cubicBezTo>
                    <a:pt x="109" y="310"/>
                    <a:pt x="109" y="310"/>
                    <a:pt x="109" y="310"/>
                  </a:cubicBezTo>
                  <a:cubicBezTo>
                    <a:pt x="108" y="310"/>
                    <a:pt x="106" y="309"/>
                    <a:pt x="106" y="307"/>
                  </a:cubicBezTo>
                  <a:close/>
                  <a:moveTo>
                    <a:pt x="127" y="301"/>
                  </a:moveTo>
                  <a:cubicBezTo>
                    <a:pt x="127" y="299"/>
                    <a:pt x="128" y="297"/>
                    <a:pt x="129" y="296"/>
                  </a:cubicBezTo>
                  <a:cubicBezTo>
                    <a:pt x="131" y="295"/>
                    <a:pt x="134" y="296"/>
                    <a:pt x="134" y="298"/>
                  </a:cubicBezTo>
                  <a:cubicBezTo>
                    <a:pt x="135" y="300"/>
                    <a:pt x="134" y="302"/>
                    <a:pt x="132" y="303"/>
                  </a:cubicBezTo>
                  <a:cubicBezTo>
                    <a:pt x="132" y="303"/>
                    <a:pt x="131" y="303"/>
                    <a:pt x="131" y="303"/>
                  </a:cubicBezTo>
                  <a:cubicBezTo>
                    <a:pt x="129" y="303"/>
                    <a:pt x="128" y="302"/>
                    <a:pt x="127" y="301"/>
                  </a:cubicBezTo>
                  <a:close/>
                  <a:moveTo>
                    <a:pt x="148" y="292"/>
                  </a:moveTo>
                  <a:cubicBezTo>
                    <a:pt x="147" y="290"/>
                    <a:pt x="148" y="288"/>
                    <a:pt x="150" y="287"/>
                  </a:cubicBezTo>
                  <a:cubicBezTo>
                    <a:pt x="152" y="286"/>
                    <a:pt x="154" y="287"/>
                    <a:pt x="155" y="289"/>
                  </a:cubicBezTo>
                  <a:cubicBezTo>
                    <a:pt x="156" y="291"/>
                    <a:pt x="155" y="293"/>
                    <a:pt x="153" y="294"/>
                  </a:cubicBezTo>
                  <a:cubicBezTo>
                    <a:pt x="153" y="294"/>
                    <a:pt x="152" y="294"/>
                    <a:pt x="151" y="294"/>
                  </a:cubicBezTo>
                  <a:cubicBezTo>
                    <a:pt x="150" y="294"/>
                    <a:pt x="149" y="294"/>
                    <a:pt x="148" y="292"/>
                  </a:cubicBezTo>
                  <a:close/>
                  <a:moveTo>
                    <a:pt x="168" y="281"/>
                  </a:moveTo>
                  <a:cubicBezTo>
                    <a:pt x="167" y="280"/>
                    <a:pt x="167" y="277"/>
                    <a:pt x="169" y="276"/>
                  </a:cubicBezTo>
                  <a:cubicBezTo>
                    <a:pt x="171" y="275"/>
                    <a:pt x="173" y="275"/>
                    <a:pt x="174" y="277"/>
                  </a:cubicBezTo>
                  <a:cubicBezTo>
                    <a:pt x="175" y="279"/>
                    <a:pt x="175" y="281"/>
                    <a:pt x="173" y="282"/>
                  </a:cubicBezTo>
                  <a:cubicBezTo>
                    <a:pt x="172" y="283"/>
                    <a:pt x="172" y="283"/>
                    <a:pt x="171" y="283"/>
                  </a:cubicBezTo>
                  <a:cubicBezTo>
                    <a:pt x="170" y="283"/>
                    <a:pt x="168" y="282"/>
                    <a:pt x="168" y="281"/>
                  </a:cubicBezTo>
                  <a:close/>
                  <a:moveTo>
                    <a:pt x="186" y="268"/>
                  </a:moveTo>
                  <a:cubicBezTo>
                    <a:pt x="185" y="267"/>
                    <a:pt x="185" y="264"/>
                    <a:pt x="187" y="263"/>
                  </a:cubicBezTo>
                  <a:cubicBezTo>
                    <a:pt x="188" y="261"/>
                    <a:pt x="190" y="262"/>
                    <a:pt x="192" y="263"/>
                  </a:cubicBezTo>
                  <a:cubicBezTo>
                    <a:pt x="193" y="265"/>
                    <a:pt x="193" y="267"/>
                    <a:pt x="191" y="269"/>
                  </a:cubicBezTo>
                  <a:cubicBezTo>
                    <a:pt x="191" y="269"/>
                    <a:pt x="190" y="269"/>
                    <a:pt x="189" y="269"/>
                  </a:cubicBezTo>
                  <a:cubicBezTo>
                    <a:pt x="188" y="269"/>
                    <a:pt x="187" y="269"/>
                    <a:pt x="186" y="268"/>
                  </a:cubicBezTo>
                  <a:close/>
                  <a:moveTo>
                    <a:pt x="203" y="253"/>
                  </a:moveTo>
                  <a:cubicBezTo>
                    <a:pt x="201" y="251"/>
                    <a:pt x="201" y="249"/>
                    <a:pt x="202" y="247"/>
                  </a:cubicBezTo>
                  <a:cubicBezTo>
                    <a:pt x="204" y="246"/>
                    <a:pt x="206" y="246"/>
                    <a:pt x="208" y="247"/>
                  </a:cubicBezTo>
                  <a:cubicBezTo>
                    <a:pt x="209" y="249"/>
                    <a:pt x="209" y="251"/>
                    <a:pt x="208" y="253"/>
                  </a:cubicBezTo>
                  <a:cubicBezTo>
                    <a:pt x="207" y="253"/>
                    <a:pt x="206" y="254"/>
                    <a:pt x="205" y="254"/>
                  </a:cubicBezTo>
                  <a:cubicBezTo>
                    <a:pt x="204" y="254"/>
                    <a:pt x="203" y="253"/>
                    <a:pt x="203" y="253"/>
                  </a:cubicBezTo>
                  <a:close/>
                  <a:moveTo>
                    <a:pt x="217" y="235"/>
                  </a:moveTo>
                  <a:cubicBezTo>
                    <a:pt x="215" y="234"/>
                    <a:pt x="215" y="232"/>
                    <a:pt x="216" y="230"/>
                  </a:cubicBezTo>
                  <a:cubicBezTo>
                    <a:pt x="217" y="229"/>
                    <a:pt x="220" y="228"/>
                    <a:pt x="221" y="229"/>
                  </a:cubicBezTo>
                  <a:cubicBezTo>
                    <a:pt x="223" y="230"/>
                    <a:pt x="224" y="233"/>
                    <a:pt x="222" y="235"/>
                  </a:cubicBezTo>
                  <a:cubicBezTo>
                    <a:pt x="222" y="235"/>
                    <a:pt x="222" y="235"/>
                    <a:pt x="222" y="235"/>
                  </a:cubicBezTo>
                  <a:cubicBezTo>
                    <a:pt x="222" y="236"/>
                    <a:pt x="220" y="236"/>
                    <a:pt x="219" y="236"/>
                  </a:cubicBezTo>
                  <a:cubicBezTo>
                    <a:pt x="218" y="236"/>
                    <a:pt x="218" y="236"/>
                    <a:pt x="217" y="235"/>
                  </a:cubicBezTo>
                  <a:close/>
                  <a:moveTo>
                    <a:pt x="229" y="216"/>
                  </a:moveTo>
                  <a:cubicBezTo>
                    <a:pt x="227" y="215"/>
                    <a:pt x="226" y="213"/>
                    <a:pt x="227" y="211"/>
                  </a:cubicBezTo>
                  <a:cubicBezTo>
                    <a:pt x="228" y="209"/>
                    <a:pt x="231" y="209"/>
                    <a:pt x="232" y="210"/>
                  </a:cubicBezTo>
                  <a:cubicBezTo>
                    <a:pt x="234" y="211"/>
                    <a:pt x="235" y="213"/>
                    <a:pt x="234" y="215"/>
                  </a:cubicBezTo>
                  <a:cubicBezTo>
                    <a:pt x="233" y="216"/>
                    <a:pt x="232" y="217"/>
                    <a:pt x="231" y="217"/>
                  </a:cubicBezTo>
                  <a:cubicBezTo>
                    <a:pt x="230" y="217"/>
                    <a:pt x="230" y="217"/>
                    <a:pt x="229" y="216"/>
                  </a:cubicBezTo>
                  <a:close/>
                  <a:moveTo>
                    <a:pt x="238" y="196"/>
                  </a:moveTo>
                  <a:cubicBezTo>
                    <a:pt x="236" y="195"/>
                    <a:pt x="235" y="193"/>
                    <a:pt x="236" y="191"/>
                  </a:cubicBezTo>
                  <a:cubicBezTo>
                    <a:pt x="236" y="189"/>
                    <a:pt x="239" y="188"/>
                    <a:pt x="241" y="189"/>
                  </a:cubicBezTo>
                  <a:cubicBezTo>
                    <a:pt x="243" y="189"/>
                    <a:pt x="244" y="191"/>
                    <a:pt x="243" y="193"/>
                  </a:cubicBezTo>
                  <a:cubicBezTo>
                    <a:pt x="242" y="195"/>
                    <a:pt x="241" y="196"/>
                    <a:pt x="239" y="196"/>
                  </a:cubicBezTo>
                  <a:cubicBezTo>
                    <a:pt x="239" y="196"/>
                    <a:pt x="239" y="196"/>
                    <a:pt x="238" y="196"/>
                  </a:cubicBezTo>
                  <a:close/>
                  <a:moveTo>
                    <a:pt x="244" y="174"/>
                  </a:moveTo>
                  <a:cubicBezTo>
                    <a:pt x="242" y="174"/>
                    <a:pt x="241" y="172"/>
                    <a:pt x="241" y="170"/>
                  </a:cubicBezTo>
                  <a:cubicBezTo>
                    <a:pt x="241" y="170"/>
                    <a:pt x="241" y="170"/>
                    <a:pt x="241" y="170"/>
                  </a:cubicBezTo>
                  <a:cubicBezTo>
                    <a:pt x="242" y="168"/>
                    <a:pt x="244" y="166"/>
                    <a:pt x="246" y="167"/>
                  </a:cubicBezTo>
                  <a:cubicBezTo>
                    <a:pt x="248" y="167"/>
                    <a:pt x="249" y="169"/>
                    <a:pt x="249" y="171"/>
                  </a:cubicBezTo>
                  <a:cubicBezTo>
                    <a:pt x="248" y="173"/>
                    <a:pt x="247" y="174"/>
                    <a:pt x="245" y="174"/>
                  </a:cubicBezTo>
                  <a:lnTo>
                    <a:pt x="244" y="174"/>
                  </a:lnTo>
                  <a:close/>
                  <a:moveTo>
                    <a:pt x="247" y="152"/>
                  </a:moveTo>
                  <a:cubicBezTo>
                    <a:pt x="245" y="152"/>
                    <a:pt x="244" y="150"/>
                    <a:pt x="244" y="148"/>
                  </a:cubicBezTo>
                  <a:cubicBezTo>
                    <a:pt x="244" y="146"/>
                    <a:pt x="246" y="144"/>
                    <a:pt x="248" y="144"/>
                  </a:cubicBezTo>
                  <a:cubicBezTo>
                    <a:pt x="250" y="144"/>
                    <a:pt x="251" y="146"/>
                    <a:pt x="251" y="148"/>
                  </a:cubicBezTo>
                  <a:cubicBezTo>
                    <a:pt x="251" y="150"/>
                    <a:pt x="249" y="152"/>
                    <a:pt x="247" y="152"/>
                  </a:cubicBezTo>
                  <a:close/>
                  <a:moveTo>
                    <a:pt x="1" y="128"/>
                  </a:moveTo>
                  <a:cubicBezTo>
                    <a:pt x="1" y="128"/>
                    <a:pt x="1" y="128"/>
                    <a:pt x="1" y="128"/>
                  </a:cubicBezTo>
                  <a:cubicBezTo>
                    <a:pt x="1" y="126"/>
                    <a:pt x="2" y="124"/>
                    <a:pt x="4" y="124"/>
                  </a:cubicBezTo>
                  <a:cubicBezTo>
                    <a:pt x="6" y="124"/>
                    <a:pt x="8" y="125"/>
                    <a:pt x="8" y="127"/>
                  </a:cubicBezTo>
                  <a:cubicBezTo>
                    <a:pt x="9" y="129"/>
                    <a:pt x="7" y="131"/>
                    <a:pt x="5" y="131"/>
                  </a:cubicBezTo>
                  <a:cubicBezTo>
                    <a:pt x="5" y="131"/>
                    <a:pt x="5" y="131"/>
                    <a:pt x="5" y="131"/>
                  </a:cubicBezTo>
                  <a:cubicBezTo>
                    <a:pt x="3" y="131"/>
                    <a:pt x="1" y="130"/>
                    <a:pt x="1" y="128"/>
                  </a:cubicBezTo>
                  <a:close/>
                  <a:moveTo>
                    <a:pt x="243" y="126"/>
                  </a:moveTo>
                  <a:cubicBezTo>
                    <a:pt x="243" y="124"/>
                    <a:pt x="244" y="122"/>
                    <a:pt x="246" y="122"/>
                  </a:cubicBezTo>
                  <a:cubicBezTo>
                    <a:pt x="248" y="121"/>
                    <a:pt x="250" y="123"/>
                    <a:pt x="251" y="125"/>
                  </a:cubicBezTo>
                  <a:cubicBezTo>
                    <a:pt x="251" y="127"/>
                    <a:pt x="249" y="129"/>
                    <a:pt x="247" y="129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5" y="129"/>
                    <a:pt x="243" y="128"/>
                    <a:pt x="243" y="126"/>
                  </a:cubicBezTo>
                  <a:close/>
                  <a:moveTo>
                    <a:pt x="4" y="109"/>
                  </a:moveTo>
                  <a:cubicBezTo>
                    <a:pt x="2" y="109"/>
                    <a:pt x="0" y="107"/>
                    <a:pt x="0" y="105"/>
                  </a:cubicBezTo>
                  <a:cubicBezTo>
                    <a:pt x="1" y="103"/>
                    <a:pt x="2" y="101"/>
                    <a:pt x="4" y="101"/>
                  </a:cubicBezTo>
                  <a:cubicBezTo>
                    <a:pt x="7" y="102"/>
                    <a:pt x="8" y="103"/>
                    <a:pt x="8" y="106"/>
                  </a:cubicBezTo>
                  <a:cubicBezTo>
                    <a:pt x="8" y="108"/>
                    <a:pt x="6" y="109"/>
                    <a:pt x="4" y="109"/>
                  </a:cubicBezTo>
                  <a:close/>
                  <a:moveTo>
                    <a:pt x="239" y="104"/>
                  </a:moveTo>
                  <a:cubicBezTo>
                    <a:pt x="239" y="102"/>
                    <a:pt x="240" y="100"/>
                    <a:pt x="242" y="99"/>
                  </a:cubicBezTo>
                  <a:cubicBezTo>
                    <a:pt x="244" y="99"/>
                    <a:pt x="246" y="100"/>
                    <a:pt x="246" y="102"/>
                  </a:cubicBezTo>
                  <a:cubicBezTo>
                    <a:pt x="247" y="104"/>
                    <a:pt x="246" y="106"/>
                    <a:pt x="244" y="107"/>
                  </a:cubicBezTo>
                  <a:cubicBezTo>
                    <a:pt x="243" y="107"/>
                    <a:pt x="243" y="107"/>
                    <a:pt x="243" y="107"/>
                  </a:cubicBezTo>
                  <a:cubicBezTo>
                    <a:pt x="241" y="107"/>
                    <a:pt x="240" y="106"/>
                    <a:pt x="239" y="104"/>
                  </a:cubicBezTo>
                  <a:close/>
                  <a:moveTo>
                    <a:pt x="8" y="87"/>
                  </a:moveTo>
                  <a:cubicBezTo>
                    <a:pt x="6" y="86"/>
                    <a:pt x="4" y="84"/>
                    <a:pt x="5" y="82"/>
                  </a:cubicBezTo>
                  <a:cubicBezTo>
                    <a:pt x="6" y="80"/>
                    <a:pt x="8" y="79"/>
                    <a:pt x="10" y="80"/>
                  </a:cubicBezTo>
                  <a:cubicBezTo>
                    <a:pt x="12" y="80"/>
                    <a:pt x="13" y="82"/>
                    <a:pt x="12" y="84"/>
                  </a:cubicBezTo>
                  <a:cubicBezTo>
                    <a:pt x="12" y="86"/>
                    <a:pt x="10" y="87"/>
                    <a:pt x="9" y="87"/>
                  </a:cubicBezTo>
                  <a:cubicBezTo>
                    <a:pt x="8" y="87"/>
                    <a:pt x="8" y="87"/>
                    <a:pt x="8" y="87"/>
                  </a:cubicBezTo>
                  <a:close/>
                  <a:moveTo>
                    <a:pt x="232" y="83"/>
                  </a:moveTo>
                  <a:cubicBezTo>
                    <a:pt x="231" y="81"/>
                    <a:pt x="232" y="79"/>
                    <a:pt x="234" y="78"/>
                  </a:cubicBezTo>
                  <a:cubicBezTo>
                    <a:pt x="236" y="78"/>
                    <a:pt x="238" y="78"/>
                    <a:pt x="239" y="80"/>
                  </a:cubicBezTo>
                  <a:cubicBezTo>
                    <a:pt x="240" y="82"/>
                    <a:pt x="239" y="84"/>
                    <a:pt x="237" y="85"/>
                  </a:cubicBezTo>
                  <a:cubicBezTo>
                    <a:pt x="236" y="86"/>
                    <a:pt x="236" y="86"/>
                    <a:pt x="235" y="86"/>
                  </a:cubicBezTo>
                  <a:cubicBezTo>
                    <a:pt x="234" y="86"/>
                    <a:pt x="233" y="85"/>
                    <a:pt x="232" y="83"/>
                  </a:cubicBezTo>
                  <a:close/>
                  <a:moveTo>
                    <a:pt x="16" y="66"/>
                  </a:moveTo>
                  <a:cubicBezTo>
                    <a:pt x="14" y="65"/>
                    <a:pt x="13" y="62"/>
                    <a:pt x="15" y="61"/>
                  </a:cubicBezTo>
                  <a:cubicBezTo>
                    <a:pt x="16" y="59"/>
                    <a:pt x="18" y="58"/>
                    <a:pt x="20" y="59"/>
                  </a:cubicBezTo>
                  <a:cubicBezTo>
                    <a:pt x="21" y="60"/>
                    <a:pt x="22" y="63"/>
                    <a:pt x="21" y="64"/>
                  </a:cubicBezTo>
                  <a:cubicBezTo>
                    <a:pt x="20" y="66"/>
                    <a:pt x="19" y="66"/>
                    <a:pt x="18" y="66"/>
                  </a:cubicBezTo>
                  <a:cubicBezTo>
                    <a:pt x="17" y="66"/>
                    <a:pt x="16" y="66"/>
                    <a:pt x="16" y="66"/>
                  </a:cubicBezTo>
                  <a:close/>
                  <a:moveTo>
                    <a:pt x="221" y="64"/>
                  </a:moveTo>
                  <a:cubicBezTo>
                    <a:pt x="221" y="64"/>
                    <a:pt x="221" y="64"/>
                    <a:pt x="221" y="64"/>
                  </a:cubicBezTo>
                  <a:cubicBezTo>
                    <a:pt x="220" y="62"/>
                    <a:pt x="221" y="60"/>
                    <a:pt x="222" y="59"/>
                  </a:cubicBezTo>
                  <a:cubicBezTo>
                    <a:pt x="224" y="58"/>
                    <a:pt x="226" y="58"/>
                    <a:pt x="228" y="60"/>
                  </a:cubicBezTo>
                  <a:cubicBezTo>
                    <a:pt x="229" y="62"/>
                    <a:pt x="228" y="64"/>
                    <a:pt x="227" y="65"/>
                  </a:cubicBezTo>
                  <a:cubicBezTo>
                    <a:pt x="226" y="66"/>
                    <a:pt x="225" y="66"/>
                    <a:pt x="224" y="66"/>
                  </a:cubicBezTo>
                  <a:cubicBezTo>
                    <a:pt x="223" y="66"/>
                    <a:pt x="222" y="65"/>
                    <a:pt x="221" y="64"/>
                  </a:cubicBezTo>
                  <a:close/>
                  <a:moveTo>
                    <a:pt x="208" y="47"/>
                  </a:moveTo>
                  <a:cubicBezTo>
                    <a:pt x="206" y="46"/>
                    <a:pt x="206" y="43"/>
                    <a:pt x="208" y="42"/>
                  </a:cubicBezTo>
                  <a:cubicBezTo>
                    <a:pt x="209" y="40"/>
                    <a:pt x="212" y="40"/>
                    <a:pt x="213" y="42"/>
                  </a:cubicBezTo>
                  <a:cubicBezTo>
                    <a:pt x="214" y="43"/>
                    <a:pt x="214" y="46"/>
                    <a:pt x="213" y="47"/>
                  </a:cubicBezTo>
                  <a:cubicBezTo>
                    <a:pt x="212" y="48"/>
                    <a:pt x="211" y="48"/>
                    <a:pt x="210" y="48"/>
                  </a:cubicBezTo>
                  <a:cubicBezTo>
                    <a:pt x="209" y="48"/>
                    <a:pt x="208" y="48"/>
                    <a:pt x="208" y="47"/>
                  </a:cubicBezTo>
                  <a:close/>
                  <a:moveTo>
                    <a:pt x="28" y="47"/>
                  </a:moveTo>
                  <a:cubicBezTo>
                    <a:pt x="27" y="46"/>
                    <a:pt x="26" y="43"/>
                    <a:pt x="28" y="42"/>
                  </a:cubicBezTo>
                  <a:cubicBezTo>
                    <a:pt x="29" y="40"/>
                    <a:pt x="31" y="40"/>
                    <a:pt x="33" y="41"/>
                  </a:cubicBezTo>
                  <a:cubicBezTo>
                    <a:pt x="35" y="42"/>
                    <a:pt x="35" y="45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30" y="48"/>
                    <a:pt x="29" y="47"/>
                    <a:pt x="28" y="47"/>
                  </a:cubicBezTo>
                  <a:close/>
                  <a:moveTo>
                    <a:pt x="191" y="33"/>
                  </a:moveTo>
                  <a:cubicBezTo>
                    <a:pt x="189" y="32"/>
                    <a:pt x="189" y="29"/>
                    <a:pt x="190" y="28"/>
                  </a:cubicBezTo>
                  <a:cubicBezTo>
                    <a:pt x="192" y="26"/>
                    <a:pt x="194" y="25"/>
                    <a:pt x="196" y="27"/>
                  </a:cubicBezTo>
                  <a:cubicBezTo>
                    <a:pt x="197" y="28"/>
                    <a:pt x="198" y="30"/>
                    <a:pt x="196" y="32"/>
                  </a:cubicBezTo>
                  <a:cubicBezTo>
                    <a:pt x="196" y="33"/>
                    <a:pt x="194" y="34"/>
                    <a:pt x="193" y="34"/>
                  </a:cubicBezTo>
                  <a:cubicBezTo>
                    <a:pt x="193" y="34"/>
                    <a:pt x="192" y="33"/>
                    <a:pt x="191" y="33"/>
                  </a:cubicBezTo>
                  <a:close/>
                  <a:moveTo>
                    <a:pt x="44" y="31"/>
                  </a:moveTo>
                  <a:cubicBezTo>
                    <a:pt x="42" y="29"/>
                    <a:pt x="43" y="27"/>
                    <a:pt x="44" y="25"/>
                  </a:cubicBezTo>
                  <a:cubicBezTo>
                    <a:pt x="46" y="24"/>
                    <a:pt x="48" y="24"/>
                    <a:pt x="50" y="26"/>
                  </a:cubicBezTo>
                  <a:cubicBezTo>
                    <a:pt x="51" y="27"/>
                    <a:pt x="51" y="30"/>
                    <a:pt x="49" y="31"/>
                  </a:cubicBezTo>
                  <a:cubicBezTo>
                    <a:pt x="48" y="32"/>
                    <a:pt x="48" y="32"/>
                    <a:pt x="47" y="32"/>
                  </a:cubicBezTo>
                  <a:cubicBezTo>
                    <a:pt x="46" y="32"/>
                    <a:pt x="45" y="32"/>
                    <a:pt x="44" y="31"/>
                  </a:cubicBezTo>
                  <a:close/>
                  <a:moveTo>
                    <a:pt x="172" y="21"/>
                  </a:moveTo>
                  <a:cubicBezTo>
                    <a:pt x="172" y="21"/>
                    <a:pt x="172" y="21"/>
                    <a:pt x="172" y="21"/>
                  </a:cubicBezTo>
                  <a:cubicBezTo>
                    <a:pt x="171" y="20"/>
                    <a:pt x="170" y="18"/>
                    <a:pt x="171" y="16"/>
                  </a:cubicBezTo>
                  <a:cubicBezTo>
                    <a:pt x="172" y="14"/>
                    <a:pt x="174" y="14"/>
                    <a:pt x="176" y="15"/>
                  </a:cubicBezTo>
                  <a:cubicBezTo>
                    <a:pt x="178" y="15"/>
                    <a:pt x="178" y="18"/>
                    <a:pt x="177" y="20"/>
                  </a:cubicBezTo>
                  <a:cubicBezTo>
                    <a:pt x="177" y="21"/>
                    <a:pt x="175" y="22"/>
                    <a:pt x="174" y="22"/>
                  </a:cubicBezTo>
                  <a:cubicBezTo>
                    <a:pt x="174" y="22"/>
                    <a:pt x="173" y="22"/>
                    <a:pt x="172" y="21"/>
                  </a:cubicBezTo>
                  <a:close/>
                  <a:moveTo>
                    <a:pt x="62" y="18"/>
                  </a:moveTo>
                  <a:cubicBezTo>
                    <a:pt x="61" y="16"/>
                    <a:pt x="62" y="13"/>
                    <a:pt x="64" y="12"/>
                  </a:cubicBezTo>
                  <a:cubicBezTo>
                    <a:pt x="66" y="12"/>
                    <a:pt x="68" y="12"/>
                    <a:pt x="69" y="14"/>
                  </a:cubicBezTo>
                  <a:cubicBezTo>
                    <a:pt x="70" y="16"/>
                    <a:pt x="69" y="18"/>
                    <a:pt x="67" y="19"/>
                  </a:cubicBezTo>
                  <a:cubicBezTo>
                    <a:pt x="67" y="19"/>
                    <a:pt x="66" y="20"/>
                    <a:pt x="66" y="20"/>
                  </a:cubicBezTo>
                  <a:cubicBezTo>
                    <a:pt x="64" y="20"/>
                    <a:pt x="63" y="19"/>
                    <a:pt x="62" y="18"/>
                  </a:cubicBezTo>
                  <a:close/>
                  <a:moveTo>
                    <a:pt x="152" y="13"/>
                  </a:moveTo>
                  <a:cubicBezTo>
                    <a:pt x="150" y="12"/>
                    <a:pt x="149" y="10"/>
                    <a:pt x="150" y="8"/>
                  </a:cubicBezTo>
                  <a:cubicBezTo>
                    <a:pt x="150" y="6"/>
                    <a:pt x="152" y="5"/>
                    <a:pt x="154" y="6"/>
                  </a:cubicBezTo>
                  <a:cubicBezTo>
                    <a:pt x="156" y="6"/>
                    <a:pt x="157" y="9"/>
                    <a:pt x="157" y="11"/>
                  </a:cubicBezTo>
                  <a:cubicBezTo>
                    <a:pt x="156" y="12"/>
                    <a:pt x="155" y="13"/>
                    <a:pt x="153" y="13"/>
                  </a:cubicBezTo>
                  <a:cubicBezTo>
                    <a:pt x="153" y="13"/>
                    <a:pt x="153" y="13"/>
                    <a:pt x="152" y="13"/>
                  </a:cubicBezTo>
                  <a:close/>
                  <a:moveTo>
                    <a:pt x="83" y="8"/>
                  </a:moveTo>
                  <a:cubicBezTo>
                    <a:pt x="82" y="6"/>
                    <a:pt x="83" y="4"/>
                    <a:pt x="85" y="4"/>
                  </a:cubicBezTo>
                  <a:cubicBezTo>
                    <a:pt x="87" y="3"/>
                    <a:pt x="90" y="4"/>
                    <a:pt x="90" y="6"/>
                  </a:cubicBezTo>
                  <a:cubicBezTo>
                    <a:pt x="91" y="8"/>
                    <a:pt x="89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5" y="11"/>
                    <a:pt x="83" y="10"/>
                    <a:pt x="83" y="8"/>
                  </a:cubicBezTo>
                  <a:close/>
                  <a:moveTo>
                    <a:pt x="131" y="8"/>
                  </a:moveTo>
                  <a:cubicBezTo>
                    <a:pt x="131" y="8"/>
                    <a:pt x="131" y="8"/>
                    <a:pt x="131" y="8"/>
                  </a:cubicBezTo>
                  <a:cubicBezTo>
                    <a:pt x="129" y="8"/>
                    <a:pt x="127" y="6"/>
                    <a:pt x="128" y="4"/>
                  </a:cubicBezTo>
                  <a:cubicBezTo>
                    <a:pt x="128" y="2"/>
                    <a:pt x="130" y="1"/>
                    <a:pt x="132" y="1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4" y="1"/>
                    <a:pt x="135" y="3"/>
                    <a:pt x="135" y="5"/>
                  </a:cubicBezTo>
                  <a:cubicBezTo>
                    <a:pt x="135" y="7"/>
                    <a:pt x="133" y="8"/>
                    <a:pt x="131" y="8"/>
                  </a:cubicBezTo>
                  <a:close/>
                  <a:moveTo>
                    <a:pt x="105" y="4"/>
                  </a:moveTo>
                  <a:cubicBezTo>
                    <a:pt x="105" y="2"/>
                    <a:pt x="106" y="0"/>
                    <a:pt x="108" y="0"/>
                  </a:cubicBezTo>
                  <a:cubicBezTo>
                    <a:pt x="111" y="0"/>
                    <a:pt x="112" y="1"/>
                    <a:pt x="112" y="4"/>
                  </a:cubicBezTo>
                  <a:cubicBezTo>
                    <a:pt x="113" y="6"/>
                    <a:pt x="111" y="7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7" y="8"/>
                    <a:pt x="105" y="6"/>
                    <a:pt x="105" y="4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ś1idé">
              <a:extLst>
                <a:ext uri="{FF2B5EF4-FFF2-40B4-BE49-F238E27FC236}">
                  <a16:creationId xmlns:a16="http://schemas.microsoft.com/office/drawing/2014/main" id="{2216126C-3C76-4824-9C9E-F8792A9B5933}"/>
                </a:ext>
              </a:extLst>
            </p:cNvPr>
            <p:cNvSpPr/>
            <p:nvPr/>
          </p:nvSpPr>
          <p:spPr bwMode="auto">
            <a:xfrm>
              <a:off x="7154863" y="2087563"/>
              <a:ext cx="47625" cy="46038"/>
            </a:xfrm>
            <a:custGeom>
              <a:avLst/>
              <a:gdLst>
                <a:gd name="T0" fmla="*/ 4 w 8"/>
                <a:gd name="T1" fmla="*/ 8 h 8"/>
                <a:gd name="T2" fmla="*/ 3 w 8"/>
                <a:gd name="T3" fmla="*/ 8 h 8"/>
                <a:gd name="T4" fmla="*/ 3 w 8"/>
                <a:gd name="T5" fmla="*/ 8 h 8"/>
                <a:gd name="T6" fmla="*/ 2 w 8"/>
                <a:gd name="T7" fmla="*/ 7 h 8"/>
                <a:gd name="T8" fmla="*/ 1 w 8"/>
                <a:gd name="T9" fmla="*/ 7 h 8"/>
                <a:gd name="T10" fmla="*/ 1 w 8"/>
                <a:gd name="T11" fmla="*/ 6 h 8"/>
                <a:gd name="T12" fmla="*/ 0 w 8"/>
                <a:gd name="T13" fmla="*/ 4 h 8"/>
                <a:gd name="T14" fmla="*/ 1 w 8"/>
                <a:gd name="T15" fmla="*/ 2 h 8"/>
                <a:gd name="T16" fmla="*/ 5 w 8"/>
                <a:gd name="T17" fmla="*/ 1 h 8"/>
                <a:gd name="T18" fmla="*/ 6 w 8"/>
                <a:gd name="T19" fmla="*/ 1 h 8"/>
                <a:gd name="T20" fmla="*/ 6 w 8"/>
                <a:gd name="T21" fmla="*/ 1 h 8"/>
                <a:gd name="T22" fmla="*/ 7 w 8"/>
                <a:gd name="T23" fmla="*/ 2 h 8"/>
                <a:gd name="T24" fmla="*/ 8 w 8"/>
                <a:gd name="T25" fmla="*/ 4 h 8"/>
                <a:gd name="T26" fmla="*/ 8 w 8"/>
                <a:gd name="T27" fmla="*/ 6 h 8"/>
                <a:gd name="T28" fmla="*/ 7 w 8"/>
                <a:gd name="T29" fmla="*/ 7 h 8"/>
                <a:gd name="T30" fmla="*/ 6 w 8"/>
                <a:gd name="T31" fmla="*/ 7 h 8"/>
                <a:gd name="T32" fmla="*/ 6 w 8"/>
                <a:gd name="T33" fmla="*/ 8 h 8"/>
                <a:gd name="T34" fmla="*/ 5 w 8"/>
                <a:gd name="T35" fmla="*/ 8 h 8"/>
                <a:gd name="T36" fmla="*/ 4 w 8"/>
                <a:gd name="T3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lnTo>
                    <a:pt x="4" y="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ŝ1íḓe">
              <a:extLst>
                <a:ext uri="{FF2B5EF4-FFF2-40B4-BE49-F238E27FC236}">
                  <a16:creationId xmlns:a16="http://schemas.microsoft.com/office/drawing/2014/main" id="{1FE32821-6AF0-4D85-BC21-A10A70438CF8}"/>
                </a:ext>
              </a:extLst>
            </p:cNvPr>
            <p:cNvSpPr/>
            <p:nvPr/>
          </p:nvSpPr>
          <p:spPr bwMode="auto">
            <a:xfrm>
              <a:off x="4284663" y="1658938"/>
              <a:ext cx="2789238" cy="2795588"/>
            </a:xfrm>
            <a:custGeom>
              <a:avLst/>
              <a:gdLst>
                <a:gd name="T0" fmla="*/ 250 w 475"/>
                <a:gd name="T1" fmla="*/ 477 h 477"/>
                <a:gd name="T2" fmla="*/ 273 w 475"/>
                <a:gd name="T3" fmla="*/ 476 h 477"/>
                <a:gd name="T4" fmla="*/ 228 w 475"/>
                <a:gd name="T5" fmla="*/ 467 h 477"/>
                <a:gd name="T6" fmla="*/ 202 w 475"/>
                <a:gd name="T7" fmla="*/ 467 h 477"/>
                <a:gd name="T8" fmla="*/ 183 w 475"/>
                <a:gd name="T9" fmla="*/ 465 h 477"/>
                <a:gd name="T10" fmla="*/ 183 w 475"/>
                <a:gd name="T11" fmla="*/ 465 h 477"/>
                <a:gd name="T12" fmla="*/ 166 w 475"/>
                <a:gd name="T13" fmla="*/ 456 h 477"/>
                <a:gd name="T14" fmla="*/ 143 w 475"/>
                <a:gd name="T15" fmla="*/ 442 h 477"/>
                <a:gd name="T16" fmla="*/ 119 w 475"/>
                <a:gd name="T17" fmla="*/ 432 h 477"/>
                <a:gd name="T18" fmla="*/ 101 w 475"/>
                <a:gd name="T19" fmla="*/ 424 h 477"/>
                <a:gd name="T20" fmla="*/ 101 w 475"/>
                <a:gd name="T21" fmla="*/ 424 h 477"/>
                <a:gd name="T22" fmla="*/ 86 w 475"/>
                <a:gd name="T23" fmla="*/ 410 h 477"/>
                <a:gd name="T24" fmla="*/ 73 w 475"/>
                <a:gd name="T25" fmla="*/ 388 h 477"/>
                <a:gd name="T26" fmla="*/ 53 w 475"/>
                <a:gd name="T27" fmla="*/ 370 h 477"/>
                <a:gd name="T28" fmla="*/ 40 w 475"/>
                <a:gd name="T29" fmla="*/ 356 h 477"/>
                <a:gd name="T30" fmla="*/ 40 w 475"/>
                <a:gd name="T31" fmla="*/ 356 h 477"/>
                <a:gd name="T32" fmla="*/ 32 w 475"/>
                <a:gd name="T33" fmla="*/ 338 h 477"/>
                <a:gd name="T34" fmla="*/ 24 w 475"/>
                <a:gd name="T35" fmla="*/ 317 h 477"/>
                <a:gd name="T36" fmla="*/ 19 w 475"/>
                <a:gd name="T37" fmla="*/ 292 h 477"/>
                <a:gd name="T38" fmla="*/ 8 w 475"/>
                <a:gd name="T39" fmla="*/ 267 h 477"/>
                <a:gd name="T40" fmla="*/ 2 w 475"/>
                <a:gd name="T41" fmla="*/ 249 h 477"/>
                <a:gd name="T42" fmla="*/ 2 w 475"/>
                <a:gd name="T43" fmla="*/ 249 h 477"/>
                <a:gd name="T44" fmla="*/ 4 w 475"/>
                <a:gd name="T45" fmla="*/ 230 h 477"/>
                <a:gd name="T46" fmla="*/ 8 w 475"/>
                <a:gd name="T47" fmla="*/ 204 h 477"/>
                <a:gd name="T48" fmla="*/ 8 w 475"/>
                <a:gd name="T49" fmla="*/ 177 h 477"/>
                <a:gd name="T50" fmla="*/ 9 w 475"/>
                <a:gd name="T51" fmla="*/ 158 h 477"/>
                <a:gd name="T52" fmla="*/ 18 w 475"/>
                <a:gd name="T53" fmla="*/ 141 h 477"/>
                <a:gd name="T54" fmla="*/ 20 w 475"/>
                <a:gd name="T55" fmla="*/ 141 h 477"/>
                <a:gd name="T56" fmla="*/ 32 w 475"/>
                <a:gd name="T57" fmla="*/ 118 h 477"/>
                <a:gd name="T58" fmla="*/ 42 w 475"/>
                <a:gd name="T59" fmla="*/ 94 h 477"/>
                <a:gd name="T60" fmla="*/ 50 w 475"/>
                <a:gd name="T61" fmla="*/ 76 h 477"/>
                <a:gd name="T62" fmla="*/ 470 w 475"/>
                <a:gd name="T63" fmla="*/ 78 h 477"/>
                <a:gd name="T64" fmla="*/ 471 w 475"/>
                <a:gd name="T65" fmla="*/ 78 h 477"/>
                <a:gd name="T66" fmla="*/ 452 w 475"/>
                <a:gd name="T67" fmla="*/ 71 h 477"/>
                <a:gd name="T68" fmla="*/ 428 w 475"/>
                <a:gd name="T69" fmla="*/ 60 h 477"/>
                <a:gd name="T70" fmla="*/ 65 w 475"/>
                <a:gd name="T71" fmla="*/ 59 h 477"/>
                <a:gd name="T72" fmla="*/ 404 w 475"/>
                <a:gd name="T73" fmla="*/ 61 h 477"/>
                <a:gd name="T74" fmla="*/ 404 w 475"/>
                <a:gd name="T75" fmla="*/ 61 h 477"/>
                <a:gd name="T76" fmla="*/ 384 w 475"/>
                <a:gd name="T77" fmla="*/ 53 h 477"/>
                <a:gd name="T78" fmla="*/ 87 w 475"/>
                <a:gd name="T79" fmla="*/ 49 h 477"/>
                <a:gd name="T80" fmla="*/ 364 w 475"/>
                <a:gd name="T81" fmla="*/ 38 h 477"/>
                <a:gd name="T82" fmla="*/ 338 w 475"/>
                <a:gd name="T83" fmla="*/ 33 h 477"/>
                <a:gd name="T84" fmla="*/ 99 w 475"/>
                <a:gd name="T85" fmla="*/ 35 h 477"/>
                <a:gd name="T86" fmla="*/ 99 w 475"/>
                <a:gd name="T87" fmla="*/ 35 h 477"/>
                <a:gd name="T88" fmla="*/ 320 w 475"/>
                <a:gd name="T89" fmla="*/ 30 h 477"/>
                <a:gd name="T90" fmla="*/ 124 w 475"/>
                <a:gd name="T91" fmla="*/ 25 h 477"/>
                <a:gd name="T92" fmla="*/ 300 w 475"/>
                <a:gd name="T93" fmla="*/ 16 h 477"/>
                <a:gd name="T94" fmla="*/ 273 w 475"/>
                <a:gd name="T95" fmla="*/ 13 h 477"/>
                <a:gd name="T96" fmla="*/ 139 w 475"/>
                <a:gd name="T97" fmla="*/ 14 h 477"/>
                <a:gd name="T98" fmla="*/ 139 w 475"/>
                <a:gd name="T99" fmla="*/ 14 h 477"/>
                <a:gd name="T100" fmla="*/ 255 w 475"/>
                <a:gd name="T101" fmla="*/ 12 h 477"/>
                <a:gd name="T102" fmla="*/ 165 w 475"/>
                <a:gd name="T103" fmla="*/ 11 h 477"/>
                <a:gd name="T104" fmla="*/ 233 w 475"/>
                <a:gd name="T105" fmla="*/ 1 h 477"/>
                <a:gd name="T106" fmla="*/ 187 w 475"/>
                <a:gd name="T107" fmla="*/ 0 h 477"/>
                <a:gd name="T108" fmla="*/ 183 w 475"/>
                <a:gd name="T109" fmla="*/ 4 h 477"/>
                <a:gd name="T110" fmla="*/ 210 w 475"/>
                <a:gd name="T111" fmla="*/ 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5" h="477">
                  <a:moveTo>
                    <a:pt x="250" y="477"/>
                  </a:moveTo>
                  <a:cubicBezTo>
                    <a:pt x="248" y="477"/>
                    <a:pt x="246" y="475"/>
                    <a:pt x="247" y="473"/>
                  </a:cubicBezTo>
                  <a:cubicBezTo>
                    <a:pt x="247" y="471"/>
                    <a:pt x="248" y="469"/>
                    <a:pt x="250" y="469"/>
                  </a:cubicBezTo>
                  <a:cubicBezTo>
                    <a:pt x="253" y="469"/>
                    <a:pt x="254" y="471"/>
                    <a:pt x="254" y="473"/>
                  </a:cubicBezTo>
                  <a:cubicBezTo>
                    <a:pt x="254" y="475"/>
                    <a:pt x="252" y="477"/>
                    <a:pt x="250" y="477"/>
                  </a:cubicBezTo>
                  <a:cubicBezTo>
                    <a:pt x="250" y="477"/>
                    <a:pt x="250" y="477"/>
                    <a:pt x="250" y="477"/>
                  </a:cubicBezTo>
                  <a:moveTo>
                    <a:pt x="269" y="473"/>
                  </a:moveTo>
                  <a:cubicBezTo>
                    <a:pt x="269" y="471"/>
                    <a:pt x="271" y="469"/>
                    <a:pt x="273" y="469"/>
                  </a:cubicBezTo>
                  <a:cubicBezTo>
                    <a:pt x="275" y="469"/>
                    <a:pt x="277" y="470"/>
                    <a:pt x="277" y="472"/>
                  </a:cubicBezTo>
                  <a:cubicBezTo>
                    <a:pt x="277" y="474"/>
                    <a:pt x="275" y="476"/>
                    <a:pt x="273" y="476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71" y="476"/>
                    <a:pt x="269" y="475"/>
                    <a:pt x="269" y="473"/>
                  </a:cubicBezTo>
                  <a:moveTo>
                    <a:pt x="227" y="475"/>
                  </a:moveTo>
                  <a:cubicBezTo>
                    <a:pt x="225" y="475"/>
                    <a:pt x="224" y="473"/>
                    <a:pt x="224" y="471"/>
                  </a:cubicBezTo>
                  <a:cubicBezTo>
                    <a:pt x="224" y="469"/>
                    <a:pt x="226" y="467"/>
                    <a:pt x="228" y="467"/>
                  </a:cubicBezTo>
                  <a:cubicBezTo>
                    <a:pt x="230" y="468"/>
                    <a:pt x="232" y="469"/>
                    <a:pt x="232" y="472"/>
                  </a:cubicBezTo>
                  <a:cubicBezTo>
                    <a:pt x="231" y="473"/>
                    <a:pt x="230" y="475"/>
                    <a:pt x="228" y="475"/>
                  </a:cubicBezTo>
                  <a:cubicBezTo>
                    <a:pt x="227" y="475"/>
                    <a:pt x="227" y="475"/>
                    <a:pt x="227" y="475"/>
                  </a:cubicBezTo>
                  <a:moveTo>
                    <a:pt x="205" y="471"/>
                  </a:moveTo>
                  <a:cubicBezTo>
                    <a:pt x="203" y="471"/>
                    <a:pt x="201" y="469"/>
                    <a:pt x="202" y="467"/>
                  </a:cubicBezTo>
                  <a:cubicBezTo>
                    <a:pt x="202" y="465"/>
                    <a:pt x="204" y="463"/>
                    <a:pt x="206" y="464"/>
                  </a:cubicBezTo>
                  <a:cubicBezTo>
                    <a:pt x="208" y="464"/>
                    <a:pt x="210" y="466"/>
                    <a:pt x="209" y="468"/>
                  </a:cubicBezTo>
                  <a:cubicBezTo>
                    <a:pt x="209" y="470"/>
                    <a:pt x="207" y="471"/>
                    <a:pt x="205" y="471"/>
                  </a:cubicBezTo>
                  <a:cubicBezTo>
                    <a:pt x="205" y="471"/>
                    <a:pt x="205" y="471"/>
                    <a:pt x="205" y="471"/>
                  </a:cubicBezTo>
                  <a:moveTo>
                    <a:pt x="183" y="465"/>
                  </a:moveTo>
                  <a:cubicBezTo>
                    <a:pt x="181" y="465"/>
                    <a:pt x="179" y="463"/>
                    <a:pt x="180" y="461"/>
                  </a:cubicBezTo>
                  <a:cubicBezTo>
                    <a:pt x="181" y="459"/>
                    <a:pt x="183" y="458"/>
                    <a:pt x="185" y="458"/>
                  </a:cubicBezTo>
                  <a:cubicBezTo>
                    <a:pt x="187" y="459"/>
                    <a:pt x="188" y="461"/>
                    <a:pt x="187" y="463"/>
                  </a:cubicBezTo>
                  <a:cubicBezTo>
                    <a:pt x="187" y="464"/>
                    <a:pt x="185" y="465"/>
                    <a:pt x="184" y="465"/>
                  </a:cubicBezTo>
                  <a:cubicBezTo>
                    <a:pt x="183" y="465"/>
                    <a:pt x="183" y="465"/>
                    <a:pt x="183" y="465"/>
                  </a:cubicBezTo>
                  <a:moveTo>
                    <a:pt x="161" y="458"/>
                  </a:moveTo>
                  <a:cubicBezTo>
                    <a:pt x="159" y="457"/>
                    <a:pt x="158" y="455"/>
                    <a:pt x="159" y="453"/>
                  </a:cubicBezTo>
                  <a:cubicBezTo>
                    <a:pt x="160" y="451"/>
                    <a:pt x="162" y="450"/>
                    <a:pt x="164" y="451"/>
                  </a:cubicBezTo>
                  <a:cubicBezTo>
                    <a:pt x="164" y="451"/>
                    <a:pt x="164" y="451"/>
                    <a:pt x="164" y="451"/>
                  </a:cubicBezTo>
                  <a:cubicBezTo>
                    <a:pt x="166" y="452"/>
                    <a:pt x="167" y="454"/>
                    <a:pt x="166" y="456"/>
                  </a:cubicBezTo>
                  <a:cubicBezTo>
                    <a:pt x="165" y="457"/>
                    <a:pt x="164" y="458"/>
                    <a:pt x="162" y="458"/>
                  </a:cubicBezTo>
                  <a:cubicBezTo>
                    <a:pt x="162" y="458"/>
                    <a:pt x="161" y="458"/>
                    <a:pt x="161" y="458"/>
                  </a:cubicBezTo>
                  <a:moveTo>
                    <a:pt x="140" y="448"/>
                  </a:moveTo>
                  <a:cubicBezTo>
                    <a:pt x="138" y="447"/>
                    <a:pt x="137" y="445"/>
                    <a:pt x="138" y="443"/>
                  </a:cubicBezTo>
                  <a:cubicBezTo>
                    <a:pt x="139" y="441"/>
                    <a:pt x="142" y="441"/>
                    <a:pt x="143" y="442"/>
                  </a:cubicBezTo>
                  <a:cubicBezTo>
                    <a:pt x="145" y="442"/>
                    <a:pt x="146" y="445"/>
                    <a:pt x="145" y="447"/>
                  </a:cubicBezTo>
                  <a:cubicBezTo>
                    <a:pt x="144" y="448"/>
                    <a:pt x="143" y="449"/>
                    <a:pt x="142" y="449"/>
                  </a:cubicBezTo>
                  <a:cubicBezTo>
                    <a:pt x="141" y="449"/>
                    <a:pt x="141" y="449"/>
                    <a:pt x="140" y="448"/>
                  </a:cubicBezTo>
                  <a:moveTo>
                    <a:pt x="120" y="437"/>
                  </a:moveTo>
                  <a:cubicBezTo>
                    <a:pt x="118" y="436"/>
                    <a:pt x="118" y="434"/>
                    <a:pt x="119" y="432"/>
                  </a:cubicBezTo>
                  <a:cubicBezTo>
                    <a:pt x="120" y="430"/>
                    <a:pt x="122" y="429"/>
                    <a:pt x="124" y="431"/>
                  </a:cubicBezTo>
                  <a:cubicBezTo>
                    <a:pt x="126" y="432"/>
                    <a:pt x="126" y="434"/>
                    <a:pt x="125" y="436"/>
                  </a:cubicBezTo>
                  <a:cubicBezTo>
                    <a:pt x="124" y="437"/>
                    <a:pt x="123" y="438"/>
                    <a:pt x="122" y="438"/>
                  </a:cubicBezTo>
                  <a:cubicBezTo>
                    <a:pt x="121" y="438"/>
                    <a:pt x="121" y="437"/>
                    <a:pt x="120" y="437"/>
                  </a:cubicBezTo>
                  <a:moveTo>
                    <a:pt x="101" y="424"/>
                  </a:moveTo>
                  <a:cubicBezTo>
                    <a:pt x="99" y="423"/>
                    <a:pt x="99" y="420"/>
                    <a:pt x="100" y="419"/>
                  </a:cubicBezTo>
                  <a:cubicBezTo>
                    <a:pt x="102" y="417"/>
                    <a:pt x="104" y="417"/>
                    <a:pt x="106" y="418"/>
                  </a:cubicBezTo>
                  <a:cubicBezTo>
                    <a:pt x="107" y="419"/>
                    <a:pt x="108" y="422"/>
                    <a:pt x="106" y="423"/>
                  </a:cubicBezTo>
                  <a:cubicBezTo>
                    <a:pt x="106" y="424"/>
                    <a:pt x="105" y="425"/>
                    <a:pt x="103" y="425"/>
                  </a:cubicBezTo>
                  <a:cubicBezTo>
                    <a:pt x="103" y="425"/>
                    <a:pt x="102" y="424"/>
                    <a:pt x="101" y="424"/>
                  </a:cubicBezTo>
                  <a:moveTo>
                    <a:pt x="84" y="409"/>
                  </a:moveTo>
                  <a:cubicBezTo>
                    <a:pt x="82" y="408"/>
                    <a:pt x="82" y="405"/>
                    <a:pt x="83" y="404"/>
                  </a:cubicBezTo>
                  <a:cubicBezTo>
                    <a:pt x="85" y="402"/>
                    <a:pt x="87" y="402"/>
                    <a:pt x="89" y="404"/>
                  </a:cubicBezTo>
                  <a:cubicBezTo>
                    <a:pt x="90" y="405"/>
                    <a:pt x="90" y="407"/>
                    <a:pt x="89" y="409"/>
                  </a:cubicBezTo>
                  <a:cubicBezTo>
                    <a:pt x="88" y="410"/>
                    <a:pt x="87" y="410"/>
                    <a:pt x="86" y="410"/>
                  </a:cubicBezTo>
                  <a:cubicBezTo>
                    <a:pt x="85" y="410"/>
                    <a:pt x="84" y="410"/>
                    <a:pt x="84" y="409"/>
                  </a:cubicBezTo>
                  <a:moveTo>
                    <a:pt x="67" y="393"/>
                  </a:moveTo>
                  <a:cubicBezTo>
                    <a:pt x="66" y="391"/>
                    <a:pt x="66" y="389"/>
                    <a:pt x="68" y="388"/>
                  </a:cubicBezTo>
                  <a:cubicBezTo>
                    <a:pt x="69" y="386"/>
                    <a:pt x="72" y="386"/>
                    <a:pt x="73" y="388"/>
                  </a:cubicBezTo>
                  <a:cubicBezTo>
                    <a:pt x="73" y="388"/>
                    <a:pt x="73" y="388"/>
                    <a:pt x="73" y="388"/>
                  </a:cubicBezTo>
                  <a:cubicBezTo>
                    <a:pt x="74" y="389"/>
                    <a:pt x="74" y="392"/>
                    <a:pt x="73" y="393"/>
                  </a:cubicBezTo>
                  <a:cubicBezTo>
                    <a:pt x="72" y="394"/>
                    <a:pt x="71" y="394"/>
                    <a:pt x="70" y="394"/>
                  </a:cubicBezTo>
                  <a:cubicBezTo>
                    <a:pt x="69" y="394"/>
                    <a:pt x="68" y="394"/>
                    <a:pt x="67" y="393"/>
                  </a:cubicBezTo>
                  <a:moveTo>
                    <a:pt x="53" y="375"/>
                  </a:moveTo>
                  <a:cubicBezTo>
                    <a:pt x="51" y="374"/>
                    <a:pt x="52" y="371"/>
                    <a:pt x="53" y="370"/>
                  </a:cubicBezTo>
                  <a:cubicBezTo>
                    <a:pt x="55" y="369"/>
                    <a:pt x="58" y="369"/>
                    <a:pt x="59" y="371"/>
                  </a:cubicBezTo>
                  <a:cubicBezTo>
                    <a:pt x="60" y="372"/>
                    <a:pt x="60" y="375"/>
                    <a:pt x="58" y="376"/>
                  </a:cubicBezTo>
                  <a:cubicBezTo>
                    <a:pt x="57" y="376"/>
                    <a:pt x="57" y="377"/>
                    <a:pt x="56" y="377"/>
                  </a:cubicBezTo>
                  <a:cubicBezTo>
                    <a:pt x="55" y="377"/>
                    <a:pt x="53" y="376"/>
                    <a:pt x="53" y="375"/>
                  </a:cubicBezTo>
                  <a:moveTo>
                    <a:pt x="40" y="356"/>
                  </a:moveTo>
                  <a:cubicBezTo>
                    <a:pt x="39" y="354"/>
                    <a:pt x="39" y="352"/>
                    <a:pt x="41" y="351"/>
                  </a:cubicBezTo>
                  <a:cubicBezTo>
                    <a:pt x="43" y="350"/>
                    <a:pt x="45" y="351"/>
                    <a:pt x="46" y="352"/>
                  </a:cubicBezTo>
                  <a:cubicBezTo>
                    <a:pt x="47" y="354"/>
                    <a:pt x="47" y="356"/>
                    <a:pt x="45" y="357"/>
                  </a:cubicBezTo>
                  <a:cubicBezTo>
                    <a:pt x="44" y="358"/>
                    <a:pt x="44" y="358"/>
                    <a:pt x="43" y="358"/>
                  </a:cubicBezTo>
                  <a:cubicBezTo>
                    <a:pt x="42" y="358"/>
                    <a:pt x="40" y="357"/>
                    <a:pt x="40" y="356"/>
                  </a:cubicBezTo>
                  <a:moveTo>
                    <a:pt x="28" y="336"/>
                  </a:moveTo>
                  <a:cubicBezTo>
                    <a:pt x="28" y="334"/>
                    <a:pt x="28" y="332"/>
                    <a:pt x="30" y="331"/>
                  </a:cubicBezTo>
                  <a:cubicBezTo>
                    <a:pt x="32" y="330"/>
                    <a:pt x="34" y="331"/>
                    <a:pt x="35" y="333"/>
                  </a:cubicBezTo>
                  <a:cubicBezTo>
                    <a:pt x="36" y="335"/>
                    <a:pt x="35" y="337"/>
                    <a:pt x="34" y="338"/>
                  </a:cubicBezTo>
                  <a:cubicBezTo>
                    <a:pt x="33" y="338"/>
                    <a:pt x="32" y="338"/>
                    <a:pt x="32" y="338"/>
                  </a:cubicBezTo>
                  <a:cubicBezTo>
                    <a:pt x="30" y="338"/>
                    <a:pt x="29" y="338"/>
                    <a:pt x="28" y="336"/>
                  </a:cubicBezTo>
                  <a:moveTo>
                    <a:pt x="19" y="315"/>
                  </a:moveTo>
                  <a:cubicBezTo>
                    <a:pt x="18" y="313"/>
                    <a:pt x="19" y="311"/>
                    <a:pt x="21" y="310"/>
                  </a:cubicBezTo>
                  <a:cubicBezTo>
                    <a:pt x="23" y="310"/>
                    <a:pt x="25" y="311"/>
                    <a:pt x="26" y="313"/>
                  </a:cubicBezTo>
                  <a:cubicBezTo>
                    <a:pt x="27" y="315"/>
                    <a:pt x="26" y="317"/>
                    <a:pt x="24" y="317"/>
                  </a:cubicBezTo>
                  <a:cubicBezTo>
                    <a:pt x="23" y="318"/>
                    <a:pt x="23" y="318"/>
                    <a:pt x="22" y="318"/>
                  </a:cubicBezTo>
                  <a:cubicBezTo>
                    <a:pt x="21" y="318"/>
                    <a:pt x="20" y="317"/>
                    <a:pt x="19" y="315"/>
                  </a:cubicBezTo>
                  <a:moveTo>
                    <a:pt x="11" y="294"/>
                  </a:moveTo>
                  <a:cubicBezTo>
                    <a:pt x="11" y="292"/>
                    <a:pt x="12" y="290"/>
                    <a:pt x="14" y="289"/>
                  </a:cubicBezTo>
                  <a:cubicBezTo>
                    <a:pt x="16" y="288"/>
                    <a:pt x="18" y="290"/>
                    <a:pt x="19" y="292"/>
                  </a:cubicBezTo>
                  <a:cubicBezTo>
                    <a:pt x="19" y="294"/>
                    <a:pt x="18" y="296"/>
                    <a:pt x="16" y="296"/>
                  </a:cubicBezTo>
                  <a:cubicBezTo>
                    <a:pt x="16" y="296"/>
                    <a:pt x="15" y="296"/>
                    <a:pt x="15" y="296"/>
                  </a:cubicBezTo>
                  <a:cubicBezTo>
                    <a:pt x="13" y="296"/>
                    <a:pt x="12" y="295"/>
                    <a:pt x="11" y="294"/>
                  </a:cubicBezTo>
                  <a:moveTo>
                    <a:pt x="6" y="272"/>
                  </a:moveTo>
                  <a:cubicBezTo>
                    <a:pt x="5" y="270"/>
                    <a:pt x="6" y="268"/>
                    <a:pt x="8" y="267"/>
                  </a:cubicBezTo>
                  <a:cubicBezTo>
                    <a:pt x="11" y="267"/>
                    <a:pt x="13" y="268"/>
                    <a:pt x="13" y="270"/>
                  </a:cubicBezTo>
                  <a:cubicBezTo>
                    <a:pt x="13" y="272"/>
                    <a:pt x="12" y="274"/>
                    <a:pt x="10" y="274"/>
                  </a:cubicBezTo>
                  <a:cubicBezTo>
                    <a:pt x="9" y="275"/>
                    <a:pt x="9" y="275"/>
                    <a:pt x="9" y="275"/>
                  </a:cubicBezTo>
                  <a:cubicBezTo>
                    <a:pt x="8" y="275"/>
                    <a:pt x="6" y="273"/>
                    <a:pt x="6" y="272"/>
                  </a:cubicBezTo>
                  <a:moveTo>
                    <a:pt x="2" y="249"/>
                  </a:moveTo>
                  <a:cubicBezTo>
                    <a:pt x="2" y="247"/>
                    <a:pt x="3" y="245"/>
                    <a:pt x="5" y="245"/>
                  </a:cubicBezTo>
                  <a:cubicBezTo>
                    <a:pt x="7" y="244"/>
                    <a:pt x="9" y="246"/>
                    <a:pt x="9" y="248"/>
                  </a:cubicBezTo>
                  <a:cubicBezTo>
                    <a:pt x="10" y="250"/>
                    <a:pt x="8" y="252"/>
                    <a:pt x="6" y="252"/>
                  </a:cubicBezTo>
                  <a:cubicBezTo>
                    <a:pt x="6" y="252"/>
                    <a:pt x="6" y="252"/>
                    <a:pt x="6" y="252"/>
                  </a:cubicBezTo>
                  <a:cubicBezTo>
                    <a:pt x="4" y="252"/>
                    <a:pt x="2" y="251"/>
                    <a:pt x="2" y="249"/>
                  </a:cubicBezTo>
                  <a:moveTo>
                    <a:pt x="0" y="226"/>
                  </a:moveTo>
                  <a:cubicBezTo>
                    <a:pt x="0" y="224"/>
                    <a:pt x="2" y="222"/>
                    <a:pt x="4" y="222"/>
                  </a:cubicBezTo>
                  <a:cubicBezTo>
                    <a:pt x="6" y="222"/>
                    <a:pt x="8" y="224"/>
                    <a:pt x="8" y="226"/>
                  </a:cubicBezTo>
                  <a:cubicBezTo>
                    <a:pt x="8" y="228"/>
                    <a:pt x="6" y="230"/>
                    <a:pt x="4" y="230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2" y="230"/>
                    <a:pt x="0" y="228"/>
                    <a:pt x="0" y="226"/>
                  </a:cubicBezTo>
                  <a:moveTo>
                    <a:pt x="4" y="207"/>
                  </a:moveTo>
                  <a:cubicBezTo>
                    <a:pt x="2" y="207"/>
                    <a:pt x="1" y="205"/>
                    <a:pt x="1" y="203"/>
                  </a:cubicBezTo>
                  <a:cubicBezTo>
                    <a:pt x="1" y="201"/>
                    <a:pt x="3" y="199"/>
                    <a:pt x="5" y="200"/>
                  </a:cubicBezTo>
                  <a:cubicBezTo>
                    <a:pt x="7" y="200"/>
                    <a:pt x="8" y="202"/>
                    <a:pt x="8" y="204"/>
                  </a:cubicBezTo>
                  <a:cubicBezTo>
                    <a:pt x="8" y="206"/>
                    <a:pt x="6" y="207"/>
                    <a:pt x="4" y="207"/>
                  </a:cubicBezTo>
                  <a:cubicBezTo>
                    <a:pt x="4" y="207"/>
                    <a:pt x="4" y="207"/>
                    <a:pt x="4" y="207"/>
                  </a:cubicBezTo>
                  <a:moveTo>
                    <a:pt x="7" y="185"/>
                  </a:moveTo>
                  <a:cubicBezTo>
                    <a:pt x="5" y="184"/>
                    <a:pt x="3" y="182"/>
                    <a:pt x="4" y="180"/>
                  </a:cubicBezTo>
                  <a:cubicBezTo>
                    <a:pt x="4" y="178"/>
                    <a:pt x="6" y="177"/>
                    <a:pt x="8" y="177"/>
                  </a:cubicBezTo>
                  <a:cubicBezTo>
                    <a:pt x="10" y="178"/>
                    <a:pt x="11" y="180"/>
                    <a:pt x="11" y="182"/>
                  </a:cubicBezTo>
                  <a:cubicBezTo>
                    <a:pt x="11" y="183"/>
                    <a:pt x="9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moveTo>
                    <a:pt x="11" y="163"/>
                  </a:moveTo>
                  <a:cubicBezTo>
                    <a:pt x="9" y="162"/>
                    <a:pt x="8" y="160"/>
                    <a:pt x="9" y="158"/>
                  </a:cubicBezTo>
                  <a:cubicBezTo>
                    <a:pt x="9" y="156"/>
                    <a:pt x="11" y="155"/>
                    <a:pt x="13" y="155"/>
                  </a:cubicBezTo>
                  <a:cubicBezTo>
                    <a:pt x="15" y="156"/>
                    <a:pt x="17" y="158"/>
                    <a:pt x="16" y="160"/>
                  </a:cubicBezTo>
                  <a:cubicBezTo>
                    <a:pt x="16" y="162"/>
                    <a:pt x="14" y="163"/>
                    <a:pt x="12" y="163"/>
                  </a:cubicBezTo>
                  <a:cubicBezTo>
                    <a:pt x="11" y="163"/>
                    <a:pt x="11" y="163"/>
                    <a:pt x="11" y="163"/>
                  </a:cubicBezTo>
                  <a:moveTo>
                    <a:pt x="18" y="141"/>
                  </a:moveTo>
                  <a:cubicBezTo>
                    <a:pt x="16" y="140"/>
                    <a:pt x="15" y="138"/>
                    <a:pt x="16" y="136"/>
                  </a:cubicBezTo>
                  <a:cubicBezTo>
                    <a:pt x="17" y="134"/>
                    <a:pt x="19" y="133"/>
                    <a:pt x="21" y="134"/>
                  </a:cubicBezTo>
                  <a:cubicBezTo>
                    <a:pt x="23" y="135"/>
                    <a:pt x="24" y="137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0"/>
                    <a:pt x="21" y="141"/>
                    <a:pt x="20" y="141"/>
                  </a:cubicBezTo>
                  <a:cubicBezTo>
                    <a:pt x="19" y="141"/>
                    <a:pt x="19" y="141"/>
                    <a:pt x="18" y="141"/>
                  </a:cubicBezTo>
                  <a:moveTo>
                    <a:pt x="27" y="120"/>
                  </a:moveTo>
                  <a:cubicBezTo>
                    <a:pt x="25" y="119"/>
                    <a:pt x="24" y="117"/>
                    <a:pt x="25" y="115"/>
                  </a:cubicBezTo>
                  <a:cubicBezTo>
                    <a:pt x="26" y="113"/>
                    <a:pt x="29" y="112"/>
                    <a:pt x="30" y="113"/>
                  </a:cubicBezTo>
                  <a:cubicBezTo>
                    <a:pt x="32" y="114"/>
                    <a:pt x="33" y="117"/>
                    <a:pt x="32" y="118"/>
                  </a:cubicBezTo>
                  <a:cubicBezTo>
                    <a:pt x="31" y="120"/>
                    <a:pt x="30" y="121"/>
                    <a:pt x="29" y="121"/>
                  </a:cubicBezTo>
                  <a:cubicBezTo>
                    <a:pt x="28" y="121"/>
                    <a:pt x="28" y="120"/>
                    <a:pt x="27" y="120"/>
                  </a:cubicBezTo>
                  <a:moveTo>
                    <a:pt x="38" y="100"/>
                  </a:moveTo>
                  <a:cubicBezTo>
                    <a:pt x="36" y="99"/>
                    <a:pt x="36" y="97"/>
                    <a:pt x="37" y="95"/>
                  </a:cubicBezTo>
                  <a:cubicBezTo>
                    <a:pt x="38" y="93"/>
                    <a:pt x="40" y="93"/>
                    <a:pt x="42" y="94"/>
                  </a:cubicBezTo>
                  <a:cubicBezTo>
                    <a:pt x="44" y="95"/>
                    <a:pt x="44" y="97"/>
                    <a:pt x="43" y="99"/>
                  </a:cubicBezTo>
                  <a:cubicBezTo>
                    <a:pt x="42" y="100"/>
                    <a:pt x="41" y="101"/>
                    <a:pt x="40" y="101"/>
                  </a:cubicBezTo>
                  <a:cubicBezTo>
                    <a:pt x="39" y="101"/>
                    <a:pt x="39" y="101"/>
                    <a:pt x="38" y="100"/>
                  </a:cubicBezTo>
                  <a:moveTo>
                    <a:pt x="51" y="82"/>
                  </a:moveTo>
                  <a:cubicBezTo>
                    <a:pt x="49" y="80"/>
                    <a:pt x="49" y="78"/>
                    <a:pt x="50" y="76"/>
                  </a:cubicBezTo>
                  <a:cubicBezTo>
                    <a:pt x="51" y="75"/>
                    <a:pt x="54" y="74"/>
                    <a:pt x="55" y="76"/>
                  </a:cubicBezTo>
                  <a:cubicBezTo>
                    <a:pt x="57" y="77"/>
                    <a:pt x="57" y="79"/>
                    <a:pt x="56" y="81"/>
                  </a:cubicBezTo>
                  <a:cubicBezTo>
                    <a:pt x="55" y="82"/>
                    <a:pt x="54" y="82"/>
                    <a:pt x="53" y="82"/>
                  </a:cubicBezTo>
                  <a:cubicBezTo>
                    <a:pt x="52" y="82"/>
                    <a:pt x="51" y="82"/>
                    <a:pt x="51" y="82"/>
                  </a:cubicBezTo>
                  <a:moveTo>
                    <a:pt x="470" y="78"/>
                  </a:moveTo>
                  <a:cubicBezTo>
                    <a:pt x="470" y="78"/>
                    <a:pt x="470" y="78"/>
                    <a:pt x="470" y="78"/>
                  </a:cubicBezTo>
                  <a:cubicBezTo>
                    <a:pt x="468" y="78"/>
                    <a:pt x="467" y="76"/>
                    <a:pt x="467" y="74"/>
                  </a:cubicBezTo>
                  <a:cubicBezTo>
                    <a:pt x="467" y="72"/>
                    <a:pt x="469" y="70"/>
                    <a:pt x="471" y="71"/>
                  </a:cubicBezTo>
                  <a:cubicBezTo>
                    <a:pt x="473" y="71"/>
                    <a:pt x="475" y="73"/>
                    <a:pt x="474" y="75"/>
                  </a:cubicBezTo>
                  <a:cubicBezTo>
                    <a:pt x="474" y="77"/>
                    <a:pt x="473" y="78"/>
                    <a:pt x="471" y="78"/>
                  </a:cubicBezTo>
                  <a:cubicBezTo>
                    <a:pt x="470" y="78"/>
                    <a:pt x="470" y="78"/>
                    <a:pt x="470" y="78"/>
                  </a:cubicBezTo>
                  <a:moveTo>
                    <a:pt x="448" y="73"/>
                  </a:moveTo>
                  <a:cubicBezTo>
                    <a:pt x="446" y="73"/>
                    <a:pt x="444" y="71"/>
                    <a:pt x="445" y="69"/>
                  </a:cubicBezTo>
                  <a:cubicBezTo>
                    <a:pt x="445" y="67"/>
                    <a:pt x="447" y="66"/>
                    <a:pt x="449" y="66"/>
                  </a:cubicBezTo>
                  <a:cubicBezTo>
                    <a:pt x="451" y="66"/>
                    <a:pt x="453" y="69"/>
                    <a:pt x="452" y="71"/>
                  </a:cubicBezTo>
                  <a:cubicBezTo>
                    <a:pt x="452" y="72"/>
                    <a:pt x="450" y="73"/>
                    <a:pt x="449" y="73"/>
                  </a:cubicBezTo>
                  <a:cubicBezTo>
                    <a:pt x="448" y="73"/>
                    <a:pt x="448" y="73"/>
                    <a:pt x="448" y="73"/>
                  </a:cubicBezTo>
                  <a:moveTo>
                    <a:pt x="426" y="67"/>
                  </a:moveTo>
                  <a:cubicBezTo>
                    <a:pt x="424" y="67"/>
                    <a:pt x="423" y="65"/>
                    <a:pt x="423" y="63"/>
                  </a:cubicBezTo>
                  <a:cubicBezTo>
                    <a:pt x="424" y="61"/>
                    <a:pt x="426" y="60"/>
                    <a:pt x="428" y="60"/>
                  </a:cubicBezTo>
                  <a:cubicBezTo>
                    <a:pt x="430" y="61"/>
                    <a:pt x="431" y="63"/>
                    <a:pt x="430" y="65"/>
                  </a:cubicBezTo>
                  <a:cubicBezTo>
                    <a:pt x="430" y="66"/>
                    <a:pt x="428" y="68"/>
                    <a:pt x="427" y="68"/>
                  </a:cubicBezTo>
                  <a:cubicBezTo>
                    <a:pt x="426" y="67"/>
                    <a:pt x="426" y="67"/>
                    <a:pt x="426" y="67"/>
                  </a:cubicBezTo>
                  <a:moveTo>
                    <a:pt x="65" y="64"/>
                  </a:moveTo>
                  <a:cubicBezTo>
                    <a:pt x="64" y="63"/>
                    <a:pt x="64" y="60"/>
                    <a:pt x="65" y="59"/>
                  </a:cubicBezTo>
                  <a:cubicBezTo>
                    <a:pt x="66" y="57"/>
                    <a:pt x="69" y="57"/>
                    <a:pt x="70" y="59"/>
                  </a:cubicBezTo>
                  <a:cubicBezTo>
                    <a:pt x="72" y="60"/>
                    <a:pt x="72" y="63"/>
                    <a:pt x="70" y="64"/>
                  </a:cubicBezTo>
                  <a:cubicBezTo>
                    <a:pt x="70" y="65"/>
                    <a:pt x="69" y="65"/>
                    <a:pt x="68" y="65"/>
                  </a:cubicBezTo>
                  <a:cubicBezTo>
                    <a:pt x="67" y="65"/>
                    <a:pt x="66" y="65"/>
                    <a:pt x="65" y="64"/>
                  </a:cubicBezTo>
                  <a:moveTo>
                    <a:pt x="404" y="61"/>
                  </a:moveTo>
                  <a:cubicBezTo>
                    <a:pt x="402" y="60"/>
                    <a:pt x="401" y="58"/>
                    <a:pt x="402" y="56"/>
                  </a:cubicBezTo>
                  <a:cubicBezTo>
                    <a:pt x="402" y="54"/>
                    <a:pt x="404" y="53"/>
                    <a:pt x="406" y="53"/>
                  </a:cubicBezTo>
                  <a:cubicBezTo>
                    <a:pt x="408" y="54"/>
                    <a:pt x="409" y="56"/>
                    <a:pt x="409" y="58"/>
                  </a:cubicBezTo>
                  <a:cubicBezTo>
                    <a:pt x="408" y="60"/>
                    <a:pt x="407" y="61"/>
                    <a:pt x="405" y="61"/>
                  </a:cubicBezTo>
                  <a:cubicBezTo>
                    <a:pt x="405" y="61"/>
                    <a:pt x="404" y="61"/>
                    <a:pt x="404" y="61"/>
                  </a:cubicBezTo>
                  <a:moveTo>
                    <a:pt x="383" y="53"/>
                  </a:moveTo>
                  <a:cubicBezTo>
                    <a:pt x="381" y="52"/>
                    <a:pt x="380" y="50"/>
                    <a:pt x="380" y="48"/>
                  </a:cubicBezTo>
                  <a:cubicBezTo>
                    <a:pt x="381" y="46"/>
                    <a:pt x="383" y="45"/>
                    <a:pt x="385" y="46"/>
                  </a:cubicBezTo>
                  <a:cubicBezTo>
                    <a:pt x="387" y="47"/>
                    <a:pt x="388" y="49"/>
                    <a:pt x="387" y="51"/>
                  </a:cubicBezTo>
                  <a:cubicBezTo>
                    <a:pt x="387" y="52"/>
                    <a:pt x="385" y="53"/>
                    <a:pt x="384" y="53"/>
                  </a:cubicBezTo>
                  <a:cubicBezTo>
                    <a:pt x="383" y="53"/>
                    <a:pt x="383" y="53"/>
                    <a:pt x="383" y="53"/>
                  </a:cubicBezTo>
                  <a:moveTo>
                    <a:pt x="81" y="49"/>
                  </a:moveTo>
                  <a:cubicBezTo>
                    <a:pt x="80" y="47"/>
                    <a:pt x="80" y="45"/>
                    <a:pt x="82" y="43"/>
                  </a:cubicBezTo>
                  <a:cubicBezTo>
                    <a:pt x="83" y="42"/>
                    <a:pt x="86" y="42"/>
                    <a:pt x="87" y="44"/>
                  </a:cubicBezTo>
                  <a:cubicBezTo>
                    <a:pt x="88" y="45"/>
                    <a:pt x="88" y="48"/>
                    <a:pt x="87" y="49"/>
                  </a:cubicBezTo>
                  <a:cubicBezTo>
                    <a:pt x="86" y="50"/>
                    <a:pt x="85" y="50"/>
                    <a:pt x="84" y="50"/>
                  </a:cubicBezTo>
                  <a:cubicBezTo>
                    <a:pt x="83" y="50"/>
                    <a:pt x="82" y="49"/>
                    <a:pt x="81" y="49"/>
                  </a:cubicBezTo>
                  <a:moveTo>
                    <a:pt x="361" y="45"/>
                  </a:moveTo>
                  <a:cubicBezTo>
                    <a:pt x="359" y="45"/>
                    <a:pt x="358" y="42"/>
                    <a:pt x="359" y="41"/>
                  </a:cubicBezTo>
                  <a:cubicBezTo>
                    <a:pt x="360" y="39"/>
                    <a:pt x="362" y="38"/>
                    <a:pt x="364" y="38"/>
                  </a:cubicBezTo>
                  <a:cubicBezTo>
                    <a:pt x="366" y="39"/>
                    <a:pt x="367" y="41"/>
                    <a:pt x="366" y="43"/>
                  </a:cubicBezTo>
                  <a:cubicBezTo>
                    <a:pt x="366" y="45"/>
                    <a:pt x="364" y="46"/>
                    <a:pt x="363" y="46"/>
                  </a:cubicBezTo>
                  <a:cubicBezTo>
                    <a:pt x="362" y="46"/>
                    <a:pt x="362" y="46"/>
                    <a:pt x="361" y="45"/>
                  </a:cubicBezTo>
                  <a:moveTo>
                    <a:pt x="340" y="38"/>
                  </a:moveTo>
                  <a:cubicBezTo>
                    <a:pt x="338" y="37"/>
                    <a:pt x="337" y="35"/>
                    <a:pt x="338" y="33"/>
                  </a:cubicBezTo>
                  <a:cubicBezTo>
                    <a:pt x="338" y="31"/>
                    <a:pt x="341" y="30"/>
                    <a:pt x="343" y="30"/>
                  </a:cubicBezTo>
                  <a:cubicBezTo>
                    <a:pt x="345" y="31"/>
                    <a:pt x="346" y="33"/>
                    <a:pt x="345" y="35"/>
                  </a:cubicBezTo>
                  <a:cubicBezTo>
                    <a:pt x="344" y="37"/>
                    <a:pt x="343" y="38"/>
                    <a:pt x="341" y="38"/>
                  </a:cubicBezTo>
                  <a:cubicBezTo>
                    <a:pt x="341" y="38"/>
                    <a:pt x="340" y="38"/>
                    <a:pt x="340" y="38"/>
                  </a:cubicBezTo>
                  <a:moveTo>
                    <a:pt x="99" y="35"/>
                  </a:moveTo>
                  <a:cubicBezTo>
                    <a:pt x="98" y="33"/>
                    <a:pt x="99" y="31"/>
                    <a:pt x="100" y="29"/>
                  </a:cubicBezTo>
                  <a:cubicBezTo>
                    <a:pt x="102" y="28"/>
                    <a:pt x="104" y="29"/>
                    <a:pt x="105" y="31"/>
                  </a:cubicBezTo>
                  <a:cubicBezTo>
                    <a:pt x="107" y="32"/>
                    <a:pt x="106" y="35"/>
                    <a:pt x="104" y="36"/>
                  </a:cubicBezTo>
                  <a:cubicBezTo>
                    <a:pt x="104" y="36"/>
                    <a:pt x="103" y="36"/>
                    <a:pt x="102" y="36"/>
                  </a:cubicBezTo>
                  <a:cubicBezTo>
                    <a:pt x="101" y="36"/>
                    <a:pt x="100" y="36"/>
                    <a:pt x="99" y="35"/>
                  </a:cubicBezTo>
                  <a:moveTo>
                    <a:pt x="319" y="30"/>
                  </a:moveTo>
                  <a:cubicBezTo>
                    <a:pt x="317" y="29"/>
                    <a:pt x="316" y="27"/>
                    <a:pt x="316" y="25"/>
                  </a:cubicBezTo>
                  <a:cubicBezTo>
                    <a:pt x="317" y="23"/>
                    <a:pt x="319" y="22"/>
                    <a:pt x="321" y="23"/>
                  </a:cubicBezTo>
                  <a:cubicBezTo>
                    <a:pt x="323" y="24"/>
                    <a:pt x="324" y="26"/>
                    <a:pt x="324" y="28"/>
                  </a:cubicBezTo>
                  <a:cubicBezTo>
                    <a:pt x="323" y="29"/>
                    <a:pt x="322" y="30"/>
                    <a:pt x="320" y="30"/>
                  </a:cubicBezTo>
                  <a:cubicBezTo>
                    <a:pt x="320" y="30"/>
                    <a:pt x="319" y="30"/>
                    <a:pt x="319" y="30"/>
                  </a:cubicBezTo>
                  <a:moveTo>
                    <a:pt x="119" y="23"/>
                  </a:moveTo>
                  <a:cubicBezTo>
                    <a:pt x="118" y="21"/>
                    <a:pt x="118" y="19"/>
                    <a:pt x="120" y="18"/>
                  </a:cubicBezTo>
                  <a:cubicBezTo>
                    <a:pt x="122" y="17"/>
                    <a:pt x="124" y="18"/>
                    <a:pt x="125" y="20"/>
                  </a:cubicBezTo>
                  <a:cubicBezTo>
                    <a:pt x="126" y="22"/>
                    <a:pt x="126" y="24"/>
                    <a:pt x="124" y="25"/>
                  </a:cubicBezTo>
                  <a:cubicBezTo>
                    <a:pt x="123" y="25"/>
                    <a:pt x="123" y="25"/>
                    <a:pt x="122" y="25"/>
                  </a:cubicBezTo>
                  <a:cubicBezTo>
                    <a:pt x="121" y="25"/>
                    <a:pt x="119" y="24"/>
                    <a:pt x="119" y="23"/>
                  </a:cubicBezTo>
                  <a:moveTo>
                    <a:pt x="297" y="23"/>
                  </a:moveTo>
                  <a:cubicBezTo>
                    <a:pt x="295" y="23"/>
                    <a:pt x="294" y="20"/>
                    <a:pt x="295" y="18"/>
                  </a:cubicBezTo>
                  <a:cubicBezTo>
                    <a:pt x="295" y="16"/>
                    <a:pt x="298" y="15"/>
                    <a:pt x="300" y="16"/>
                  </a:cubicBezTo>
                  <a:cubicBezTo>
                    <a:pt x="302" y="17"/>
                    <a:pt x="303" y="19"/>
                    <a:pt x="302" y="21"/>
                  </a:cubicBezTo>
                  <a:cubicBezTo>
                    <a:pt x="302" y="22"/>
                    <a:pt x="300" y="23"/>
                    <a:pt x="298" y="23"/>
                  </a:cubicBezTo>
                  <a:cubicBezTo>
                    <a:pt x="298" y="23"/>
                    <a:pt x="298" y="23"/>
                    <a:pt x="297" y="23"/>
                  </a:cubicBezTo>
                  <a:moveTo>
                    <a:pt x="276" y="17"/>
                  </a:moveTo>
                  <a:cubicBezTo>
                    <a:pt x="274" y="17"/>
                    <a:pt x="272" y="15"/>
                    <a:pt x="273" y="13"/>
                  </a:cubicBezTo>
                  <a:cubicBezTo>
                    <a:pt x="274" y="11"/>
                    <a:pt x="276" y="9"/>
                    <a:pt x="278" y="10"/>
                  </a:cubicBezTo>
                  <a:cubicBezTo>
                    <a:pt x="280" y="10"/>
                    <a:pt x="281" y="12"/>
                    <a:pt x="280" y="14"/>
                  </a:cubicBezTo>
                  <a:cubicBezTo>
                    <a:pt x="280" y="16"/>
                    <a:pt x="278" y="17"/>
                    <a:pt x="277" y="17"/>
                  </a:cubicBezTo>
                  <a:cubicBezTo>
                    <a:pt x="276" y="17"/>
                    <a:pt x="276" y="17"/>
                    <a:pt x="276" y="17"/>
                  </a:cubicBezTo>
                  <a:moveTo>
                    <a:pt x="139" y="14"/>
                  </a:moveTo>
                  <a:cubicBezTo>
                    <a:pt x="139" y="12"/>
                    <a:pt x="140" y="10"/>
                    <a:pt x="142" y="9"/>
                  </a:cubicBezTo>
                  <a:cubicBezTo>
                    <a:pt x="144" y="9"/>
                    <a:pt x="146" y="10"/>
                    <a:pt x="146" y="12"/>
                  </a:cubicBezTo>
                  <a:cubicBezTo>
                    <a:pt x="147" y="14"/>
                    <a:pt x="146" y="16"/>
                    <a:pt x="144" y="16"/>
                  </a:cubicBezTo>
                  <a:cubicBezTo>
                    <a:pt x="144" y="16"/>
                    <a:pt x="143" y="17"/>
                    <a:pt x="143" y="17"/>
                  </a:cubicBezTo>
                  <a:cubicBezTo>
                    <a:pt x="141" y="17"/>
                    <a:pt x="140" y="16"/>
                    <a:pt x="139" y="14"/>
                  </a:cubicBezTo>
                  <a:moveTo>
                    <a:pt x="254" y="12"/>
                  </a:moveTo>
                  <a:cubicBezTo>
                    <a:pt x="252" y="12"/>
                    <a:pt x="251" y="10"/>
                    <a:pt x="251" y="8"/>
                  </a:cubicBezTo>
                  <a:cubicBezTo>
                    <a:pt x="251" y="6"/>
                    <a:pt x="253" y="4"/>
                    <a:pt x="255" y="5"/>
                  </a:cubicBezTo>
                  <a:cubicBezTo>
                    <a:pt x="257" y="5"/>
                    <a:pt x="259" y="7"/>
                    <a:pt x="258" y="9"/>
                  </a:cubicBezTo>
                  <a:cubicBezTo>
                    <a:pt x="258" y="11"/>
                    <a:pt x="256" y="12"/>
                    <a:pt x="255" y="12"/>
                  </a:cubicBezTo>
                  <a:cubicBezTo>
                    <a:pt x="254" y="12"/>
                    <a:pt x="254" y="12"/>
                    <a:pt x="254" y="12"/>
                  </a:cubicBezTo>
                  <a:moveTo>
                    <a:pt x="161" y="8"/>
                  </a:moveTo>
                  <a:cubicBezTo>
                    <a:pt x="161" y="6"/>
                    <a:pt x="162" y="4"/>
                    <a:pt x="164" y="3"/>
                  </a:cubicBezTo>
                  <a:cubicBezTo>
                    <a:pt x="166" y="3"/>
                    <a:pt x="168" y="4"/>
                    <a:pt x="168" y="6"/>
                  </a:cubicBezTo>
                  <a:cubicBezTo>
                    <a:pt x="169" y="8"/>
                    <a:pt x="167" y="10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3" y="11"/>
                    <a:pt x="161" y="10"/>
                    <a:pt x="161" y="8"/>
                  </a:cubicBezTo>
                  <a:moveTo>
                    <a:pt x="232" y="9"/>
                  </a:moveTo>
                  <a:cubicBezTo>
                    <a:pt x="230" y="9"/>
                    <a:pt x="228" y="7"/>
                    <a:pt x="229" y="5"/>
                  </a:cubicBezTo>
                  <a:cubicBezTo>
                    <a:pt x="229" y="3"/>
                    <a:pt x="231" y="1"/>
                    <a:pt x="233" y="1"/>
                  </a:cubicBezTo>
                  <a:cubicBezTo>
                    <a:pt x="235" y="2"/>
                    <a:pt x="236" y="3"/>
                    <a:pt x="236" y="6"/>
                  </a:cubicBezTo>
                  <a:cubicBezTo>
                    <a:pt x="236" y="7"/>
                    <a:pt x="234" y="9"/>
                    <a:pt x="232" y="9"/>
                  </a:cubicBezTo>
                  <a:cubicBezTo>
                    <a:pt x="232" y="9"/>
                    <a:pt x="232" y="9"/>
                    <a:pt x="232" y="9"/>
                  </a:cubicBezTo>
                  <a:moveTo>
                    <a:pt x="183" y="4"/>
                  </a:moveTo>
                  <a:cubicBezTo>
                    <a:pt x="183" y="2"/>
                    <a:pt x="185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9" y="0"/>
                    <a:pt x="191" y="2"/>
                    <a:pt x="191" y="4"/>
                  </a:cubicBezTo>
                  <a:cubicBezTo>
                    <a:pt x="191" y="6"/>
                    <a:pt x="189" y="8"/>
                    <a:pt x="187" y="8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5" y="8"/>
                    <a:pt x="183" y="6"/>
                    <a:pt x="183" y="4"/>
                  </a:cubicBezTo>
                  <a:moveTo>
                    <a:pt x="210" y="7"/>
                  </a:moveTo>
                  <a:cubicBezTo>
                    <a:pt x="208" y="7"/>
                    <a:pt x="206" y="5"/>
                    <a:pt x="206" y="3"/>
                  </a:cubicBezTo>
                  <a:cubicBezTo>
                    <a:pt x="206" y="1"/>
                    <a:pt x="208" y="0"/>
                    <a:pt x="210" y="0"/>
                  </a:cubicBezTo>
                  <a:cubicBezTo>
                    <a:pt x="212" y="0"/>
                    <a:pt x="214" y="1"/>
                    <a:pt x="213" y="4"/>
                  </a:cubicBezTo>
                  <a:cubicBezTo>
                    <a:pt x="213" y="6"/>
                    <a:pt x="212" y="7"/>
                    <a:pt x="210" y="7"/>
                  </a:cubicBezTo>
                  <a:cubicBezTo>
                    <a:pt x="210" y="7"/>
                    <a:pt x="210" y="7"/>
                    <a:pt x="210" y="7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ïŝ1îďê">
              <a:extLst>
                <a:ext uri="{FF2B5EF4-FFF2-40B4-BE49-F238E27FC236}">
                  <a16:creationId xmlns:a16="http://schemas.microsoft.com/office/drawing/2014/main" id="{92AF10A2-93E1-45CA-B03B-64D2FE98EDC6}"/>
                </a:ext>
              </a:extLst>
            </p:cNvPr>
            <p:cNvSpPr/>
            <p:nvPr/>
          </p:nvSpPr>
          <p:spPr bwMode="auto">
            <a:xfrm>
              <a:off x="3709988" y="5480051"/>
              <a:ext cx="1960563" cy="3159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iṧḻídê">
              <a:extLst>
                <a:ext uri="{FF2B5EF4-FFF2-40B4-BE49-F238E27FC236}">
                  <a16:creationId xmlns:a16="http://schemas.microsoft.com/office/drawing/2014/main" id="{327FF274-CBC2-4D45-9628-C249124BB437}"/>
                </a:ext>
              </a:extLst>
            </p:cNvPr>
            <p:cNvSpPr/>
            <p:nvPr/>
          </p:nvSpPr>
          <p:spPr bwMode="auto">
            <a:xfrm>
              <a:off x="4989513" y="5216526"/>
              <a:ext cx="3070225" cy="2984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$ľïḍé">
              <a:extLst>
                <a:ext uri="{FF2B5EF4-FFF2-40B4-BE49-F238E27FC236}">
                  <a16:creationId xmlns:a16="http://schemas.microsoft.com/office/drawing/2014/main" id="{3743C5C6-109E-4E7E-87BA-945AD594E422}"/>
                </a:ext>
              </a:extLst>
            </p:cNvPr>
            <p:cNvSpPr/>
            <p:nvPr/>
          </p:nvSpPr>
          <p:spPr bwMode="auto">
            <a:xfrm>
              <a:off x="5383213" y="1506538"/>
              <a:ext cx="2289175" cy="3862388"/>
            </a:xfrm>
            <a:custGeom>
              <a:avLst/>
              <a:gdLst>
                <a:gd name="T0" fmla="*/ 332 w 390"/>
                <a:gd name="T1" fmla="*/ 659 h 659"/>
                <a:gd name="T2" fmla="*/ 57 w 390"/>
                <a:gd name="T3" fmla="*/ 659 h 659"/>
                <a:gd name="T4" fmla="*/ 0 w 390"/>
                <a:gd name="T5" fmla="*/ 601 h 659"/>
                <a:gd name="T6" fmla="*/ 0 w 390"/>
                <a:gd name="T7" fmla="*/ 57 h 659"/>
                <a:gd name="T8" fmla="*/ 57 w 390"/>
                <a:gd name="T9" fmla="*/ 0 h 659"/>
                <a:gd name="T10" fmla="*/ 332 w 390"/>
                <a:gd name="T11" fmla="*/ 0 h 659"/>
                <a:gd name="T12" fmla="*/ 390 w 390"/>
                <a:gd name="T13" fmla="*/ 57 h 659"/>
                <a:gd name="T14" fmla="*/ 390 w 390"/>
                <a:gd name="T15" fmla="*/ 601 h 659"/>
                <a:gd name="T16" fmla="*/ 332 w 390"/>
                <a:gd name="T17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659">
                  <a:moveTo>
                    <a:pt x="332" y="659"/>
                  </a:moveTo>
                  <a:cubicBezTo>
                    <a:pt x="57" y="659"/>
                    <a:pt x="57" y="659"/>
                    <a:pt x="57" y="659"/>
                  </a:cubicBezTo>
                  <a:cubicBezTo>
                    <a:pt x="26" y="659"/>
                    <a:pt x="0" y="633"/>
                    <a:pt x="0" y="60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64" y="0"/>
                    <a:pt x="390" y="26"/>
                    <a:pt x="390" y="57"/>
                  </a:cubicBezTo>
                  <a:cubicBezTo>
                    <a:pt x="390" y="601"/>
                    <a:pt x="390" y="601"/>
                    <a:pt x="390" y="601"/>
                  </a:cubicBezTo>
                  <a:cubicBezTo>
                    <a:pt x="390" y="633"/>
                    <a:pt x="364" y="659"/>
                    <a:pt x="332" y="659"/>
                  </a:cubicBezTo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ṣlïďé">
              <a:extLst>
                <a:ext uri="{FF2B5EF4-FFF2-40B4-BE49-F238E27FC236}">
                  <a16:creationId xmlns:a16="http://schemas.microsoft.com/office/drawing/2014/main" id="{EAC04122-E113-491C-9D92-2DFD668F0B15}"/>
                </a:ext>
              </a:extLst>
            </p:cNvPr>
            <p:cNvSpPr/>
            <p:nvPr/>
          </p:nvSpPr>
          <p:spPr bwMode="auto">
            <a:xfrm>
              <a:off x="5494338" y="1619251"/>
              <a:ext cx="2066925" cy="3638550"/>
            </a:xfrm>
            <a:custGeom>
              <a:avLst/>
              <a:gdLst>
                <a:gd name="T0" fmla="*/ 313 w 352"/>
                <a:gd name="T1" fmla="*/ 0 h 621"/>
                <a:gd name="T2" fmla="*/ 257 w 352"/>
                <a:gd name="T3" fmla="*/ 0 h 621"/>
                <a:gd name="T4" fmla="*/ 244 w 352"/>
                <a:gd name="T5" fmla="*/ 12 h 621"/>
                <a:gd name="T6" fmla="*/ 232 w 352"/>
                <a:gd name="T7" fmla="*/ 25 h 621"/>
                <a:gd name="T8" fmla="*/ 122 w 352"/>
                <a:gd name="T9" fmla="*/ 25 h 621"/>
                <a:gd name="T10" fmla="*/ 109 w 352"/>
                <a:gd name="T11" fmla="*/ 12 h 621"/>
                <a:gd name="T12" fmla="*/ 97 w 352"/>
                <a:gd name="T13" fmla="*/ 0 h 621"/>
                <a:gd name="T14" fmla="*/ 38 w 352"/>
                <a:gd name="T15" fmla="*/ 0 h 621"/>
                <a:gd name="T16" fmla="*/ 0 w 352"/>
                <a:gd name="T17" fmla="*/ 38 h 621"/>
                <a:gd name="T18" fmla="*/ 0 w 352"/>
                <a:gd name="T19" fmla="*/ 582 h 621"/>
                <a:gd name="T20" fmla="*/ 38 w 352"/>
                <a:gd name="T21" fmla="*/ 621 h 621"/>
                <a:gd name="T22" fmla="*/ 313 w 352"/>
                <a:gd name="T23" fmla="*/ 621 h 621"/>
                <a:gd name="T24" fmla="*/ 352 w 352"/>
                <a:gd name="T25" fmla="*/ 582 h 621"/>
                <a:gd name="T26" fmla="*/ 352 w 352"/>
                <a:gd name="T27" fmla="*/ 38 h 621"/>
                <a:gd name="T28" fmla="*/ 313 w 352"/>
                <a:gd name="T29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621">
                  <a:moveTo>
                    <a:pt x="313" y="0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250" y="0"/>
                    <a:pt x="244" y="5"/>
                    <a:pt x="244" y="12"/>
                  </a:cubicBezTo>
                  <a:cubicBezTo>
                    <a:pt x="244" y="19"/>
                    <a:pt x="239" y="25"/>
                    <a:pt x="23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15" y="25"/>
                    <a:pt x="109" y="19"/>
                    <a:pt x="109" y="12"/>
                  </a:cubicBezTo>
                  <a:cubicBezTo>
                    <a:pt x="109" y="5"/>
                    <a:pt x="104" y="0"/>
                    <a:pt x="9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04"/>
                    <a:pt x="17" y="621"/>
                    <a:pt x="38" y="621"/>
                  </a:cubicBezTo>
                  <a:cubicBezTo>
                    <a:pt x="313" y="621"/>
                    <a:pt x="313" y="621"/>
                    <a:pt x="313" y="621"/>
                  </a:cubicBezTo>
                  <a:cubicBezTo>
                    <a:pt x="335" y="621"/>
                    <a:pt x="352" y="604"/>
                    <a:pt x="352" y="582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2" y="17"/>
                    <a:pt x="335" y="0"/>
                    <a:pt x="313" y="0"/>
                  </a:cubicBezTo>
                </a:path>
              </a:pathLst>
            </a:custGeom>
            <a:solidFill>
              <a:srgbClr val="FFC83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íṩ1ïďê">
              <a:extLst>
                <a:ext uri="{FF2B5EF4-FFF2-40B4-BE49-F238E27FC236}">
                  <a16:creationId xmlns:a16="http://schemas.microsoft.com/office/drawing/2014/main" id="{41E11532-0F03-4B0B-8E64-E550E1A9E089}"/>
                </a:ext>
              </a:extLst>
            </p:cNvPr>
            <p:cNvSpPr/>
            <p:nvPr/>
          </p:nvSpPr>
          <p:spPr bwMode="auto">
            <a:xfrm>
              <a:off x="5494338" y="1817688"/>
              <a:ext cx="2066925" cy="2619375"/>
            </a:xfrm>
            <a:custGeom>
              <a:avLst/>
              <a:gdLst>
                <a:gd name="T0" fmla="*/ 0 w 352"/>
                <a:gd name="T1" fmla="*/ 447 h 447"/>
                <a:gd name="T2" fmla="*/ 352 w 352"/>
                <a:gd name="T3" fmla="*/ 95 h 447"/>
                <a:gd name="T4" fmla="*/ 352 w 352"/>
                <a:gd name="T5" fmla="*/ 4 h 447"/>
                <a:gd name="T6" fmla="*/ 352 w 352"/>
                <a:gd name="T7" fmla="*/ 0 h 447"/>
                <a:gd name="T8" fmla="*/ 0 w 352"/>
                <a:gd name="T9" fmla="*/ 352 h 447"/>
                <a:gd name="T10" fmla="*/ 0 w 352"/>
                <a:gd name="T11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447">
                  <a:moveTo>
                    <a:pt x="0" y="447"/>
                  </a:moveTo>
                  <a:cubicBezTo>
                    <a:pt x="352" y="95"/>
                    <a:pt x="352" y="95"/>
                    <a:pt x="352" y="95"/>
                  </a:cubicBezTo>
                  <a:cubicBezTo>
                    <a:pt x="352" y="4"/>
                    <a:pt x="352" y="4"/>
                    <a:pt x="352" y="4"/>
                  </a:cubicBezTo>
                  <a:cubicBezTo>
                    <a:pt x="352" y="3"/>
                    <a:pt x="352" y="1"/>
                    <a:pt x="352" y="0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447"/>
                    <a:pt x="0" y="447"/>
                    <a:pt x="0" y="447"/>
                  </a:cubicBezTo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Sḷidê">
              <a:extLst>
                <a:ext uri="{FF2B5EF4-FFF2-40B4-BE49-F238E27FC236}">
                  <a16:creationId xmlns:a16="http://schemas.microsoft.com/office/drawing/2014/main" id="{FECD0BA2-A763-4C0D-9080-CE4E07C44EE6}"/>
                </a:ext>
              </a:extLst>
            </p:cNvPr>
            <p:cNvSpPr/>
            <p:nvPr/>
          </p:nvSpPr>
          <p:spPr bwMode="auto">
            <a:xfrm>
              <a:off x="5494338" y="2544763"/>
              <a:ext cx="2066925" cy="2343150"/>
            </a:xfrm>
            <a:custGeom>
              <a:avLst/>
              <a:gdLst>
                <a:gd name="T0" fmla="*/ 1302 w 1302"/>
                <a:gd name="T1" fmla="*/ 173 h 1476"/>
                <a:gd name="T2" fmla="*/ 1302 w 1302"/>
                <a:gd name="T3" fmla="*/ 0 h 1476"/>
                <a:gd name="T4" fmla="*/ 0 w 1302"/>
                <a:gd name="T5" fmla="*/ 1299 h 1476"/>
                <a:gd name="T6" fmla="*/ 0 w 1302"/>
                <a:gd name="T7" fmla="*/ 1476 h 1476"/>
                <a:gd name="T8" fmla="*/ 1302 w 1302"/>
                <a:gd name="T9" fmla="*/ 173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1476">
                  <a:moveTo>
                    <a:pt x="1302" y="173"/>
                  </a:moveTo>
                  <a:lnTo>
                    <a:pt x="1302" y="0"/>
                  </a:lnTo>
                  <a:lnTo>
                    <a:pt x="0" y="1299"/>
                  </a:lnTo>
                  <a:lnTo>
                    <a:pt x="0" y="1476"/>
                  </a:lnTo>
                  <a:lnTo>
                    <a:pt x="1302" y="173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Sḷîḑe">
              <a:extLst>
                <a:ext uri="{FF2B5EF4-FFF2-40B4-BE49-F238E27FC236}">
                  <a16:creationId xmlns:a16="http://schemas.microsoft.com/office/drawing/2014/main" id="{1554B4ED-B65A-4C28-BEA0-C9EFC9BAA632}"/>
                </a:ext>
              </a:extLst>
            </p:cNvPr>
            <p:cNvSpPr/>
            <p:nvPr/>
          </p:nvSpPr>
          <p:spPr bwMode="auto">
            <a:xfrm>
              <a:off x="5494338" y="2544763"/>
              <a:ext cx="2066925" cy="2343150"/>
            </a:xfrm>
            <a:custGeom>
              <a:avLst/>
              <a:gdLst>
                <a:gd name="T0" fmla="*/ 1302 w 1302"/>
                <a:gd name="T1" fmla="*/ 173 h 1476"/>
                <a:gd name="T2" fmla="*/ 1302 w 1302"/>
                <a:gd name="T3" fmla="*/ 0 h 1476"/>
                <a:gd name="T4" fmla="*/ 0 w 1302"/>
                <a:gd name="T5" fmla="*/ 1299 h 1476"/>
                <a:gd name="T6" fmla="*/ 0 w 1302"/>
                <a:gd name="T7" fmla="*/ 1476 h 1476"/>
                <a:gd name="T8" fmla="*/ 1302 w 1302"/>
                <a:gd name="T9" fmla="*/ 173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2" h="1476">
                  <a:moveTo>
                    <a:pt x="1302" y="173"/>
                  </a:moveTo>
                  <a:lnTo>
                    <a:pt x="1302" y="0"/>
                  </a:lnTo>
                  <a:lnTo>
                    <a:pt x="0" y="1299"/>
                  </a:lnTo>
                  <a:lnTo>
                    <a:pt x="0" y="1476"/>
                  </a:lnTo>
                  <a:lnTo>
                    <a:pt x="1302" y="1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îṣ1iḋê">
              <a:extLst>
                <a:ext uri="{FF2B5EF4-FFF2-40B4-BE49-F238E27FC236}">
                  <a16:creationId xmlns:a16="http://schemas.microsoft.com/office/drawing/2014/main" id="{C46BA57B-ADD7-4F23-84F4-536529548D13}"/>
                </a:ext>
              </a:extLst>
            </p:cNvPr>
            <p:cNvSpPr/>
            <p:nvPr/>
          </p:nvSpPr>
          <p:spPr bwMode="auto">
            <a:xfrm>
              <a:off x="5494336" y="2827339"/>
              <a:ext cx="2066925" cy="2443163"/>
            </a:xfrm>
            <a:custGeom>
              <a:avLst/>
              <a:gdLst>
                <a:gd name="T0" fmla="*/ 352 w 352"/>
                <a:gd name="T1" fmla="*/ 378 h 417"/>
                <a:gd name="T2" fmla="*/ 352 w 352"/>
                <a:gd name="T3" fmla="*/ 137 h 417"/>
                <a:gd name="T4" fmla="*/ 289 w 352"/>
                <a:gd name="T5" fmla="*/ 172 h 417"/>
                <a:gd name="T6" fmla="*/ 256 w 352"/>
                <a:gd name="T7" fmla="*/ 148 h 417"/>
                <a:gd name="T8" fmla="*/ 224 w 352"/>
                <a:gd name="T9" fmla="*/ 58 h 417"/>
                <a:gd name="T10" fmla="*/ 152 w 352"/>
                <a:gd name="T11" fmla="*/ 7 h 417"/>
                <a:gd name="T12" fmla="*/ 102 w 352"/>
                <a:gd name="T13" fmla="*/ 47 h 417"/>
                <a:gd name="T14" fmla="*/ 47 w 352"/>
                <a:gd name="T15" fmla="*/ 74 h 417"/>
                <a:gd name="T16" fmla="*/ 0 w 352"/>
                <a:gd name="T17" fmla="*/ 30 h 417"/>
                <a:gd name="T18" fmla="*/ 0 w 352"/>
                <a:gd name="T19" fmla="*/ 378 h 417"/>
                <a:gd name="T20" fmla="*/ 38 w 352"/>
                <a:gd name="T21" fmla="*/ 417 h 417"/>
                <a:gd name="T22" fmla="*/ 313 w 352"/>
                <a:gd name="T23" fmla="*/ 417 h 417"/>
                <a:gd name="T24" fmla="*/ 352 w 352"/>
                <a:gd name="T25" fmla="*/ 378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" h="417">
                  <a:moveTo>
                    <a:pt x="352" y="378"/>
                  </a:moveTo>
                  <a:cubicBezTo>
                    <a:pt x="352" y="137"/>
                    <a:pt x="352" y="137"/>
                    <a:pt x="352" y="137"/>
                  </a:cubicBezTo>
                  <a:cubicBezTo>
                    <a:pt x="331" y="152"/>
                    <a:pt x="313" y="176"/>
                    <a:pt x="289" y="172"/>
                  </a:cubicBezTo>
                  <a:cubicBezTo>
                    <a:pt x="275" y="170"/>
                    <a:pt x="264" y="160"/>
                    <a:pt x="256" y="148"/>
                  </a:cubicBezTo>
                  <a:cubicBezTo>
                    <a:pt x="239" y="121"/>
                    <a:pt x="236" y="87"/>
                    <a:pt x="224" y="58"/>
                  </a:cubicBezTo>
                  <a:cubicBezTo>
                    <a:pt x="212" y="28"/>
                    <a:pt x="183" y="0"/>
                    <a:pt x="152" y="7"/>
                  </a:cubicBezTo>
                  <a:cubicBezTo>
                    <a:pt x="131" y="12"/>
                    <a:pt x="117" y="30"/>
                    <a:pt x="102" y="47"/>
                  </a:cubicBezTo>
                  <a:cubicBezTo>
                    <a:pt x="88" y="63"/>
                    <a:pt x="68" y="78"/>
                    <a:pt x="47" y="74"/>
                  </a:cubicBezTo>
                  <a:cubicBezTo>
                    <a:pt x="26" y="69"/>
                    <a:pt x="15" y="46"/>
                    <a:pt x="0" y="30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400"/>
                    <a:pt x="17" y="417"/>
                    <a:pt x="38" y="417"/>
                  </a:cubicBezTo>
                  <a:cubicBezTo>
                    <a:pt x="313" y="417"/>
                    <a:pt x="313" y="417"/>
                    <a:pt x="313" y="417"/>
                  </a:cubicBezTo>
                  <a:cubicBezTo>
                    <a:pt x="335" y="417"/>
                    <a:pt x="352" y="400"/>
                    <a:pt x="352" y="378"/>
                  </a:cubicBezTo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iSlíḋe">
              <a:extLst>
                <a:ext uri="{FF2B5EF4-FFF2-40B4-BE49-F238E27FC236}">
                  <a16:creationId xmlns:a16="http://schemas.microsoft.com/office/drawing/2014/main" id="{3D177B55-8D5B-4359-91CD-574BD64E1744}"/>
                </a:ext>
              </a:extLst>
            </p:cNvPr>
            <p:cNvSpPr/>
            <p:nvPr/>
          </p:nvSpPr>
          <p:spPr bwMode="auto">
            <a:xfrm>
              <a:off x="5494340" y="3104357"/>
              <a:ext cx="2066925" cy="2138363"/>
            </a:xfrm>
            <a:custGeom>
              <a:avLst/>
              <a:gdLst>
                <a:gd name="T0" fmla="*/ 348 w 352"/>
                <a:gd name="T1" fmla="*/ 219 h 365"/>
                <a:gd name="T2" fmla="*/ 270 w 352"/>
                <a:gd name="T3" fmla="*/ 224 h 365"/>
                <a:gd name="T4" fmla="*/ 214 w 352"/>
                <a:gd name="T5" fmla="*/ 143 h 365"/>
                <a:gd name="T6" fmla="*/ 204 w 352"/>
                <a:gd name="T7" fmla="*/ 41 h 365"/>
                <a:gd name="T8" fmla="*/ 174 w 352"/>
                <a:gd name="T9" fmla="*/ 1 h 365"/>
                <a:gd name="T10" fmla="*/ 141 w 352"/>
                <a:gd name="T11" fmla="*/ 22 h 365"/>
                <a:gd name="T12" fmla="*/ 60 w 352"/>
                <a:gd name="T13" fmla="*/ 122 h 365"/>
                <a:gd name="T14" fmla="*/ 20 w 352"/>
                <a:gd name="T15" fmla="*/ 152 h 365"/>
                <a:gd name="T16" fmla="*/ 0 w 352"/>
                <a:gd name="T17" fmla="*/ 149 h 365"/>
                <a:gd name="T18" fmla="*/ 0 w 352"/>
                <a:gd name="T19" fmla="*/ 326 h 365"/>
                <a:gd name="T20" fmla="*/ 38 w 352"/>
                <a:gd name="T21" fmla="*/ 365 h 365"/>
                <a:gd name="T22" fmla="*/ 313 w 352"/>
                <a:gd name="T23" fmla="*/ 365 h 365"/>
                <a:gd name="T24" fmla="*/ 352 w 352"/>
                <a:gd name="T25" fmla="*/ 326 h 365"/>
                <a:gd name="T26" fmla="*/ 352 w 352"/>
                <a:gd name="T27" fmla="*/ 217 h 365"/>
                <a:gd name="T28" fmla="*/ 348 w 352"/>
                <a:gd name="T29" fmla="*/ 21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365">
                  <a:moveTo>
                    <a:pt x="348" y="219"/>
                  </a:moveTo>
                  <a:cubicBezTo>
                    <a:pt x="323" y="230"/>
                    <a:pt x="294" y="234"/>
                    <a:pt x="270" y="224"/>
                  </a:cubicBezTo>
                  <a:cubicBezTo>
                    <a:pt x="238" y="210"/>
                    <a:pt x="221" y="176"/>
                    <a:pt x="214" y="143"/>
                  </a:cubicBezTo>
                  <a:cubicBezTo>
                    <a:pt x="207" y="109"/>
                    <a:pt x="209" y="75"/>
                    <a:pt x="204" y="41"/>
                  </a:cubicBezTo>
                  <a:cubicBezTo>
                    <a:pt x="201" y="23"/>
                    <a:pt x="192" y="2"/>
                    <a:pt x="174" y="1"/>
                  </a:cubicBezTo>
                  <a:cubicBezTo>
                    <a:pt x="160" y="0"/>
                    <a:pt x="150" y="12"/>
                    <a:pt x="141" y="22"/>
                  </a:cubicBezTo>
                  <a:cubicBezTo>
                    <a:pt x="114" y="55"/>
                    <a:pt x="87" y="89"/>
                    <a:pt x="60" y="122"/>
                  </a:cubicBezTo>
                  <a:cubicBezTo>
                    <a:pt x="49" y="135"/>
                    <a:pt x="37" y="149"/>
                    <a:pt x="20" y="152"/>
                  </a:cubicBezTo>
                  <a:cubicBezTo>
                    <a:pt x="13" y="153"/>
                    <a:pt x="6" y="152"/>
                    <a:pt x="0" y="14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48"/>
                    <a:pt x="17" y="365"/>
                    <a:pt x="38" y="365"/>
                  </a:cubicBezTo>
                  <a:cubicBezTo>
                    <a:pt x="313" y="365"/>
                    <a:pt x="313" y="365"/>
                    <a:pt x="313" y="365"/>
                  </a:cubicBezTo>
                  <a:cubicBezTo>
                    <a:pt x="335" y="365"/>
                    <a:pt x="352" y="348"/>
                    <a:pt x="352" y="326"/>
                  </a:cubicBezTo>
                  <a:cubicBezTo>
                    <a:pt x="352" y="217"/>
                    <a:pt x="352" y="217"/>
                    <a:pt x="352" y="217"/>
                  </a:cubicBezTo>
                  <a:cubicBezTo>
                    <a:pt x="350" y="218"/>
                    <a:pt x="349" y="218"/>
                    <a:pt x="348" y="219"/>
                  </a:cubicBezTo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ï$ḷíḍè">
              <a:extLst>
                <a:ext uri="{FF2B5EF4-FFF2-40B4-BE49-F238E27FC236}">
                  <a16:creationId xmlns:a16="http://schemas.microsoft.com/office/drawing/2014/main" id="{445665A6-C372-4F19-BFC8-2DC35A60F8DB}"/>
                </a:ext>
              </a:extLst>
            </p:cNvPr>
            <p:cNvSpPr/>
            <p:nvPr/>
          </p:nvSpPr>
          <p:spPr bwMode="auto">
            <a:xfrm>
              <a:off x="5235576" y="2022476"/>
              <a:ext cx="757238" cy="755650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7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7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4"/>
                    <a:pt x="0" y="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4"/>
                    <a:pt x="129" y="32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114"/>
                    <a:pt x="115" y="129"/>
                    <a:pt x="97" y="129"/>
                  </a:cubicBezTo>
                  <a:close/>
                </a:path>
              </a:pathLst>
            </a:custGeom>
            <a:solidFill>
              <a:srgbClr val="61458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ïṡḻide">
              <a:extLst>
                <a:ext uri="{FF2B5EF4-FFF2-40B4-BE49-F238E27FC236}">
                  <a16:creationId xmlns:a16="http://schemas.microsoft.com/office/drawing/2014/main" id="{2E9410B8-E05C-4C2F-8D10-7CE2BA9BD621}"/>
                </a:ext>
              </a:extLst>
            </p:cNvPr>
            <p:cNvSpPr/>
            <p:nvPr/>
          </p:nvSpPr>
          <p:spPr bwMode="auto">
            <a:xfrm>
              <a:off x="5235576" y="1976438"/>
              <a:ext cx="757238" cy="755650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8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8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5"/>
                    <a:pt x="0" y="9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5"/>
                    <a:pt x="129" y="32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29" y="115"/>
                    <a:pt x="115" y="129"/>
                    <a:pt x="97" y="129"/>
                  </a:cubicBezTo>
                  <a:close/>
                </a:path>
              </a:pathLst>
            </a:custGeom>
            <a:gradFill>
              <a:gsLst>
                <a:gs pos="0">
                  <a:srgbClr val="BB79EF"/>
                </a:gs>
                <a:gs pos="100000">
                  <a:srgbClr val="5053D9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ṣ1íḑè">
              <a:extLst>
                <a:ext uri="{FF2B5EF4-FFF2-40B4-BE49-F238E27FC236}">
                  <a16:creationId xmlns:a16="http://schemas.microsoft.com/office/drawing/2014/main" id="{E2C0B793-A783-4EF3-B240-77BF41DC4209}"/>
                </a:ext>
              </a:extLst>
            </p:cNvPr>
            <p:cNvSpPr/>
            <p:nvPr/>
          </p:nvSpPr>
          <p:spPr bwMode="auto">
            <a:xfrm>
              <a:off x="5341938" y="2170113"/>
              <a:ext cx="550863" cy="374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ṥ1iḋè">
              <a:extLst>
                <a:ext uri="{FF2B5EF4-FFF2-40B4-BE49-F238E27FC236}">
                  <a16:creationId xmlns:a16="http://schemas.microsoft.com/office/drawing/2014/main" id="{2A412216-70D6-46E4-A03C-462D24B57F50}"/>
                </a:ext>
              </a:extLst>
            </p:cNvPr>
            <p:cNvSpPr/>
            <p:nvPr/>
          </p:nvSpPr>
          <p:spPr bwMode="auto">
            <a:xfrm>
              <a:off x="5341938" y="2292351"/>
              <a:ext cx="550863" cy="252413"/>
            </a:xfrm>
            <a:custGeom>
              <a:avLst/>
              <a:gdLst>
                <a:gd name="T0" fmla="*/ 174 w 347"/>
                <a:gd name="T1" fmla="*/ 41 h 159"/>
                <a:gd name="T2" fmla="*/ 111 w 347"/>
                <a:gd name="T3" fmla="*/ 0 h 159"/>
                <a:gd name="T4" fmla="*/ 0 w 347"/>
                <a:gd name="T5" fmla="*/ 159 h 159"/>
                <a:gd name="T6" fmla="*/ 347 w 347"/>
                <a:gd name="T7" fmla="*/ 159 h 159"/>
                <a:gd name="T8" fmla="*/ 237 w 347"/>
                <a:gd name="T9" fmla="*/ 0 h 159"/>
                <a:gd name="T10" fmla="*/ 174 w 347"/>
                <a:gd name="T11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159">
                  <a:moveTo>
                    <a:pt x="174" y="41"/>
                  </a:moveTo>
                  <a:lnTo>
                    <a:pt x="111" y="0"/>
                  </a:lnTo>
                  <a:lnTo>
                    <a:pt x="0" y="159"/>
                  </a:lnTo>
                  <a:lnTo>
                    <a:pt x="347" y="159"/>
                  </a:lnTo>
                  <a:lnTo>
                    <a:pt x="237" y="0"/>
                  </a:lnTo>
                  <a:lnTo>
                    <a:pt x="174" y="41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íS1iḑê">
              <a:extLst>
                <a:ext uri="{FF2B5EF4-FFF2-40B4-BE49-F238E27FC236}">
                  <a16:creationId xmlns:a16="http://schemas.microsoft.com/office/drawing/2014/main" id="{069E1668-5754-48CE-83FC-471E9A4C5B69}"/>
                </a:ext>
              </a:extLst>
            </p:cNvPr>
            <p:cNvSpPr/>
            <p:nvPr/>
          </p:nvSpPr>
          <p:spPr bwMode="auto">
            <a:xfrm>
              <a:off x="5341938" y="2170113"/>
              <a:ext cx="550863" cy="274638"/>
            </a:xfrm>
            <a:custGeom>
              <a:avLst/>
              <a:gdLst>
                <a:gd name="T0" fmla="*/ 174 w 347"/>
                <a:gd name="T1" fmla="*/ 173 h 173"/>
                <a:gd name="T2" fmla="*/ 347 w 347"/>
                <a:gd name="T3" fmla="*/ 0 h 173"/>
                <a:gd name="T4" fmla="*/ 0 w 347"/>
                <a:gd name="T5" fmla="*/ 0 h 173"/>
                <a:gd name="T6" fmla="*/ 174 w 347"/>
                <a:gd name="T7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73">
                  <a:moveTo>
                    <a:pt x="174" y="173"/>
                  </a:moveTo>
                  <a:lnTo>
                    <a:pt x="347" y="0"/>
                  </a:lnTo>
                  <a:lnTo>
                    <a:pt x="0" y="0"/>
                  </a:lnTo>
                  <a:lnTo>
                    <a:pt x="174" y="17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îṧḷîḋê">
              <a:extLst>
                <a:ext uri="{FF2B5EF4-FFF2-40B4-BE49-F238E27FC236}">
                  <a16:creationId xmlns:a16="http://schemas.microsoft.com/office/drawing/2014/main" id="{13A3E217-0B38-4921-9332-6F23C4AD3B7A}"/>
                </a:ext>
              </a:extLst>
            </p:cNvPr>
            <p:cNvSpPr/>
            <p:nvPr/>
          </p:nvSpPr>
          <p:spPr bwMode="auto">
            <a:xfrm>
              <a:off x="5341938" y="2170113"/>
              <a:ext cx="550863" cy="187325"/>
            </a:xfrm>
            <a:custGeom>
              <a:avLst/>
              <a:gdLst>
                <a:gd name="T0" fmla="*/ 174 w 347"/>
                <a:gd name="T1" fmla="*/ 118 h 118"/>
                <a:gd name="T2" fmla="*/ 347 w 347"/>
                <a:gd name="T3" fmla="*/ 0 h 118"/>
                <a:gd name="T4" fmla="*/ 0 w 347"/>
                <a:gd name="T5" fmla="*/ 0 h 118"/>
                <a:gd name="T6" fmla="*/ 174 w 3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18">
                  <a:moveTo>
                    <a:pt x="174" y="118"/>
                  </a:moveTo>
                  <a:lnTo>
                    <a:pt x="347" y="0"/>
                  </a:lnTo>
                  <a:lnTo>
                    <a:pt x="0" y="0"/>
                  </a:lnTo>
                  <a:lnTo>
                    <a:pt x="174" y="118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išḷíḑe">
              <a:extLst>
                <a:ext uri="{FF2B5EF4-FFF2-40B4-BE49-F238E27FC236}">
                  <a16:creationId xmlns:a16="http://schemas.microsoft.com/office/drawing/2014/main" id="{5E972DE2-76BF-4DA4-99F5-8925A7E81A02}"/>
                </a:ext>
              </a:extLst>
            </p:cNvPr>
            <p:cNvSpPr/>
            <p:nvPr/>
          </p:nvSpPr>
          <p:spPr bwMode="auto">
            <a:xfrm>
              <a:off x="5348288" y="2087563"/>
              <a:ext cx="644525" cy="644525"/>
            </a:xfrm>
            <a:custGeom>
              <a:avLst/>
              <a:gdLst>
                <a:gd name="T0" fmla="*/ 110 w 110"/>
                <a:gd name="T1" fmla="*/ 13 h 110"/>
                <a:gd name="T2" fmla="*/ 107 w 110"/>
                <a:gd name="T3" fmla="*/ 0 h 110"/>
                <a:gd name="T4" fmla="*/ 0 w 110"/>
                <a:gd name="T5" fmla="*/ 107 h 110"/>
                <a:gd name="T6" fmla="*/ 13 w 110"/>
                <a:gd name="T7" fmla="*/ 110 h 110"/>
                <a:gd name="T8" fmla="*/ 16 w 110"/>
                <a:gd name="T9" fmla="*/ 110 h 110"/>
                <a:gd name="T10" fmla="*/ 110 w 110"/>
                <a:gd name="T11" fmla="*/ 17 h 110"/>
                <a:gd name="T12" fmla="*/ 110 w 110"/>
                <a:gd name="T13" fmla="*/ 1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0">
                  <a:moveTo>
                    <a:pt x="110" y="13"/>
                  </a:moveTo>
                  <a:cubicBezTo>
                    <a:pt x="110" y="9"/>
                    <a:pt x="109" y="4"/>
                    <a:pt x="107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4" y="109"/>
                    <a:pt x="8" y="110"/>
                    <a:pt x="13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10" y="17"/>
                    <a:pt x="110" y="17"/>
                    <a:pt x="110" y="17"/>
                  </a:cubicBezTo>
                  <a:lnTo>
                    <a:pt x="110" y="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íṥľidé">
              <a:extLst>
                <a:ext uri="{FF2B5EF4-FFF2-40B4-BE49-F238E27FC236}">
                  <a16:creationId xmlns:a16="http://schemas.microsoft.com/office/drawing/2014/main" id="{00AD9D67-16A6-4089-913E-0508A5910769}"/>
                </a:ext>
              </a:extLst>
            </p:cNvPr>
            <p:cNvSpPr/>
            <p:nvPr/>
          </p:nvSpPr>
          <p:spPr bwMode="auto">
            <a:xfrm>
              <a:off x="5235576" y="1976438"/>
              <a:ext cx="704850" cy="708025"/>
            </a:xfrm>
            <a:custGeom>
              <a:avLst/>
              <a:gdLst>
                <a:gd name="T0" fmla="*/ 97 w 120"/>
                <a:gd name="T1" fmla="*/ 0 h 121"/>
                <a:gd name="T2" fmla="*/ 91 w 120"/>
                <a:gd name="T3" fmla="*/ 0 h 121"/>
                <a:gd name="T4" fmla="*/ 0 w 120"/>
                <a:gd name="T5" fmla="*/ 91 h 121"/>
                <a:gd name="T6" fmla="*/ 0 w 120"/>
                <a:gd name="T7" fmla="*/ 98 h 121"/>
                <a:gd name="T8" fmla="*/ 10 w 120"/>
                <a:gd name="T9" fmla="*/ 121 h 121"/>
                <a:gd name="T10" fmla="*/ 120 w 120"/>
                <a:gd name="T11" fmla="*/ 10 h 121"/>
                <a:gd name="T12" fmla="*/ 97 w 120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97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7"/>
                    <a:pt x="4" y="115"/>
                    <a:pt x="10" y="121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5" y="4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ṧľïḍé">
              <a:extLst>
                <a:ext uri="{FF2B5EF4-FFF2-40B4-BE49-F238E27FC236}">
                  <a16:creationId xmlns:a16="http://schemas.microsoft.com/office/drawing/2014/main" id="{96A5341E-D6E0-4A42-95E1-56677630BAD7}"/>
                </a:ext>
              </a:extLst>
            </p:cNvPr>
            <p:cNvSpPr/>
            <p:nvPr/>
          </p:nvSpPr>
          <p:spPr bwMode="auto">
            <a:xfrm>
              <a:off x="7289801" y="1149351"/>
              <a:ext cx="757238" cy="755650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7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7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5"/>
                    <a:pt x="0" y="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4"/>
                    <a:pt x="129" y="32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115"/>
                    <a:pt x="115" y="129"/>
                    <a:pt x="97" y="129"/>
                  </a:cubicBezTo>
                  <a:close/>
                </a:path>
              </a:pathLst>
            </a:custGeom>
            <a:solidFill>
              <a:srgbClr val="61458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ŝḻídè">
              <a:extLst>
                <a:ext uri="{FF2B5EF4-FFF2-40B4-BE49-F238E27FC236}">
                  <a16:creationId xmlns:a16="http://schemas.microsoft.com/office/drawing/2014/main" id="{E10100A1-0FB2-4E6D-8DE5-5D32D5C9F392}"/>
                </a:ext>
              </a:extLst>
            </p:cNvPr>
            <p:cNvSpPr/>
            <p:nvPr/>
          </p:nvSpPr>
          <p:spPr bwMode="auto">
            <a:xfrm>
              <a:off x="7289801" y="1108076"/>
              <a:ext cx="757238" cy="757238"/>
            </a:xfrm>
            <a:custGeom>
              <a:avLst/>
              <a:gdLst>
                <a:gd name="T0" fmla="*/ 97 w 129"/>
                <a:gd name="T1" fmla="*/ 129 h 129"/>
                <a:gd name="T2" fmla="*/ 32 w 129"/>
                <a:gd name="T3" fmla="*/ 129 h 129"/>
                <a:gd name="T4" fmla="*/ 0 w 129"/>
                <a:gd name="T5" fmla="*/ 97 h 129"/>
                <a:gd name="T6" fmla="*/ 0 w 129"/>
                <a:gd name="T7" fmla="*/ 32 h 129"/>
                <a:gd name="T8" fmla="*/ 32 w 129"/>
                <a:gd name="T9" fmla="*/ 0 h 129"/>
                <a:gd name="T10" fmla="*/ 97 w 129"/>
                <a:gd name="T11" fmla="*/ 0 h 129"/>
                <a:gd name="T12" fmla="*/ 129 w 129"/>
                <a:gd name="T13" fmla="*/ 32 h 129"/>
                <a:gd name="T14" fmla="*/ 129 w 129"/>
                <a:gd name="T15" fmla="*/ 97 h 129"/>
                <a:gd name="T16" fmla="*/ 97 w 129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97" y="129"/>
                  </a:moveTo>
                  <a:cubicBezTo>
                    <a:pt x="32" y="129"/>
                    <a:pt x="32" y="129"/>
                    <a:pt x="32" y="129"/>
                  </a:cubicBezTo>
                  <a:cubicBezTo>
                    <a:pt x="15" y="129"/>
                    <a:pt x="0" y="114"/>
                    <a:pt x="0" y="9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5" y="0"/>
                    <a:pt x="129" y="14"/>
                    <a:pt x="129" y="32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114"/>
                    <a:pt x="115" y="129"/>
                    <a:pt x="97" y="129"/>
                  </a:cubicBezTo>
                  <a:close/>
                </a:path>
              </a:pathLst>
            </a:custGeom>
            <a:gradFill>
              <a:gsLst>
                <a:gs pos="0">
                  <a:srgbClr val="BB79EF"/>
                </a:gs>
                <a:gs pos="100000">
                  <a:srgbClr val="5053D9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ŝḻiḍè">
              <a:extLst>
                <a:ext uri="{FF2B5EF4-FFF2-40B4-BE49-F238E27FC236}">
                  <a16:creationId xmlns:a16="http://schemas.microsoft.com/office/drawing/2014/main" id="{246FCCF1-7DF6-4282-A2C2-28B5602D33FB}"/>
                </a:ext>
              </a:extLst>
            </p:cNvPr>
            <p:cNvSpPr/>
            <p:nvPr/>
          </p:nvSpPr>
          <p:spPr bwMode="auto">
            <a:xfrm>
              <a:off x="7378701" y="1255713"/>
              <a:ext cx="581025" cy="457200"/>
            </a:xfrm>
            <a:custGeom>
              <a:avLst/>
              <a:gdLst>
                <a:gd name="T0" fmla="*/ 85 w 99"/>
                <a:gd name="T1" fmla="*/ 18 h 78"/>
                <a:gd name="T2" fmla="*/ 49 w 99"/>
                <a:gd name="T3" fmla="*/ 15 h 78"/>
                <a:gd name="T4" fmla="*/ 14 w 99"/>
                <a:gd name="T5" fmla="*/ 18 h 78"/>
                <a:gd name="T6" fmla="*/ 49 w 99"/>
                <a:gd name="T7" fmla="*/ 78 h 78"/>
                <a:gd name="T8" fmla="*/ 85 w 99"/>
                <a:gd name="T9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78">
                  <a:moveTo>
                    <a:pt x="85" y="18"/>
                  </a:moveTo>
                  <a:cubicBezTo>
                    <a:pt x="73" y="0"/>
                    <a:pt x="57" y="10"/>
                    <a:pt x="49" y="15"/>
                  </a:cubicBezTo>
                  <a:cubicBezTo>
                    <a:pt x="42" y="10"/>
                    <a:pt x="26" y="0"/>
                    <a:pt x="14" y="18"/>
                  </a:cubicBezTo>
                  <a:cubicBezTo>
                    <a:pt x="0" y="39"/>
                    <a:pt x="33" y="71"/>
                    <a:pt x="49" y="78"/>
                  </a:cubicBezTo>
                  <a:cubicBezTo>
                    <a:pt x="66" y="71"/>
                    <a:pt x="99" y="39"/>
                    <a:pt x="8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ṩľíḋé">
              <a:extLst>
                <a:ext uri="{FF2B5EF4-FFF2-40B4-BE49-F238E27FC236}">
                  <a16:creationId xmlns:a16="http://schemas.microsoft.com/office/drawing/2014/main" id="{9A266510-3D63-48EA-9B28-311DCC00E7A5}"/>
                </a:ext>
              </a:extLst>
            </p:cNvPr>
            <p:cNvSpPr/>
            <p:nvPr/>
          </p:nvSpPr>
          <p:spPr bwMode="auto">
            <a:xfrm>
              <a:off x="7478713" y="1255713"/>
              <a:ext cx="450850" cy="374650"/>
            </a:xfrm>
            <a:custGeom>
              <a:avLst/>
              <a:gdLst>
                <a:gd name="T0" fmla="*/ 68 w 77"/>
                <a:gd name="T1" fmla="*/ 18 h 64"/>
                <a:gd name="T2" fmla="*/ 32 w 77"/>
                <a:gd name="T3" fmla="*/ 15 h 64"/>
                <a:gd name="T4" fmla="*/ 0 w 77"/>
                <a:gd name="T5" fmla="*/ 14 h 64"/>
                <a:gd name="T6" fmla="*/ 30 w 77"/>
                <a:gd name="T7" fmla="*/ 17 h 64"/>
                <a:gd name="T8" fmla="*/ 65 w 77"/>
                <a:gd name="T9" fmla="*/ 20 h 64"/>
                <a:gd name="T10" fmla="*/ 52 w 77"/>
                <a:gd name="T11" fmla="*/ 64 h 64"/>
                <a:gd name="T12" fmla="*/ 68 w 77"/>
                <a:gd name="T1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">
                  <a:moveTo>
                    <a:pt x="68" y="18"/>
                  </a:moveTo>
                  <a:cubicBezTo>
                    <a:pt x="56" y="0"/>
                    <a:pt x="40" y="10"/>
                    <a:pt x="32" y="15"/>
                  </a:cubicBezTo>
                  <a:cubicBezTo>
                    <a:pt x="26" y="10"/>
                    <a:pt x="11" y="1"/>
                    <a:pt x="0" y="14"/>
                  </a:cubicBezTo>
                  <a:cubicBezTo>
                    <a:pt x="11" y="5"/>
                    <a:pt x="24" y="13"/>
                    <a:pt x="30" y="17"/>
                  </a:cubicBezTo>
                  <a:cubicBezTo>
                    <a:pt x="37" y="12"/>
                    <a:pt x="54" y="3"/>
                    <a:pt x="65" y="20"/>
                  </a:cubicBezTo>
                  <a:cubicBezTo>
                    <a:pt x="74" y="34"/>
                    <a:pt x="64" y="51"/>
                    <a:pt x="52" y="64"/>
                  </a:cubicBezTo>
                  <a:cubicBezTo>
                    <a:pt x="65" y="51"/>
                    <a:pt x="77" y="32"/>
                    <a:pt x="68" y="1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îṧḻïďé">
              <a:extLst>
                <a:ext uri="{FF2B5EF4-FFF2-40B4-BE49-F238E27FC236}">
                  <a16:creationId xmlns:a16="http://schemas.microsoft.com/office/drawing/2014/main" id="{41D471CB-D8BB-4457-82E8-DB4F6342CC16}"/>
                </a:ext>
              </a:extLst>
            </p:cNvPr>
            <p:cNvSpPr/>
            <p:nvPr/>
          </p:nvSpPr>
          <p:spPr bwMode="auto">
            <a:xfrm>
              <a:off x="7402513" y="1214438"/>
              <a:ext cx="644525" cy="650875"/>
            </a:xfrm>
            <a:custGeom>
              <a:avLst/>
              <a:gdLst>
                <a:gd name="T0" fmla="*/ 110 w 110"/>
                <a:gd name="T1" fmla="*/ 14 h 111"/>
                <a:gd name="T2" fmla="*/ 107 w 110"/>
                <a:gd name="T3" fmla="*/ 0 h 111"/>
                <a:gd name="T4" fmla="*/ 0 w 110"/>
                <a:gd name="T5" fmla="*/ 108 h 111"/>
                <a:gd name="T6" fmla="*/ 13 w 110"/>
                <a:gd name="T7" fmla="*/ 111 h 111"/>
                <a:gd name="T8" fmla="*/ 16 w 110"/>
                <a:gd name="T9" fmla="*/ 111 h 111"/>
                <a:gd name="T10" fmla="*/ 110 w 110"/>
                <a:gd name="T11" fmla="*/ 17 h 111"/>
                <a:gd name="T12" fmla="*/ 110 w 110"/>
                <a:gd name="T13" fmla="*/ 1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11">
                  <a:moveTo>
                    <a:pt x="110" y="14"/>
                  </a:moveTo>
                  <a:cubicBezTo>
                    <a:pt x="110" y="9"/>
                    <a:pt x="109" y="4"/>
                    <a:pt x="107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" y="110"/>
                    <a:pt x="8" y="111"/>
                    <a:pt x="13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10" y="17"/>
                    <a:pt x="110" y="17"/>
                    <a:pt x="110" y="17"/>
                  </a:cubicBezTo>
                  <a:lnTo>
                    <a:pt x="110" y="1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ś1îḍê">
              <a:extLst>
                <a:ext uri="{FF2B5EF4-FFF2-40B4-BE49-F238E27FC236}">
                  <a16:creationId xmlns:a16="http://schemas.microsoft.com/office/drawing/2014/main" id="{596A572A-262A-416F-BE98-992C4E2D8AE3}"/>
                </a:ext>
              </a:extLst>
            </p:cNvPr>
            <p:cNvSpPr/>
            <p:nvPr/>
          </p:nvSpPr>
          <p:spPr bwMode="auto">
            <a:xfrm>
              <a:off x="7289801" y="1108076"/>
              <a:ext cx="704850" cy="703263"/>
            </a:xfrm>
            <a:custGeom>
              <a:avLst/>
              <a:gdLst>
                <a:gd name="T0" fmla="*/ 97 w 120"/>
                <a:gd name="T1" fmla="*/ 0 h 120"/>
                <a:gd name="T2" fmla="*/ 91 w 120"/>
                <a:gd name="T3" fmla="*/ 0 h 120"/>
                <a:gd name="T4" fmla="*/ 0 w 120"/>
                <a:gd name="T5" fmla="*/ 91 h 120"/>
                <a:gd name="T6" fmla="*/ 0 w 120"/>
                <a:gd name="T7" fmla="*/ 97 h 120"/>
                <a:gd name="T8" fmla="*/ 10 w 120"/>
                <a:gd name="T9" fmla="*/ 120 h 120"/>
                <a:gd name="T10" fmla="*/ 120 w 120"/>
                <a:gd name="T11" fmla="*/ 10 h 120"/>
                <a:gd name="T12" fmla="*/ 97 w 12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97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6"/>
                    <a:pt x="4" y="114"/>
                    <a:pt x="10" y="12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5" y="3"/>
                    <a:pt x="106" y="0"/>
                    <a:pt x="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íŝľiḓé">
              <a:extLst>
                <a:ext uri="{FF2B5EF4-FFF2-40B4-BE49-F238E27FC236}">
                  <a16:creationId xmlns:a16="http://schemas.microsoft.com/office/drawing/2014/main" id="{7A074BB7-37F1-47E5-B805-34B1609EA76D}"/>
                </a:ext>
              </a:extLst>
            </p:cNvPr>
            <p:cNvSpPr/>
            <p:nvPr/>
          </p:nvSpPr>
          <p:spPr bwMode="auto">
            <a:xfrm>
              <a:off x="6862763" y="2181226"/>
              <a:ext cx="1612900" cy="1160463"/>
            </a:xfrm>
            <a:custGeom>
              <a:avLst/>
              <a:gdLst>
                <a:gd name="T0" fmla="*/ 254 w 275"/>
                <a:gd name="T1" fmla="*/ 198 h 198"/>
                <a:gd name="T2" fmla="*/ 22 w 275"/>
                <a:gd name="T3" fmla="*/ 198 h 198"/>
                <a:gd name="T4" fmla="*/ 0 w 275"/>
                <a:gd name="T5" fmla="*/ 177 h 198"/>
                <a:gd name="T6" fmla="*/ 0 w 275"/>
                <a:gd name="T7" fmla="*/ 21 h 198"/>
                <a:gd name="T8" fmla="*/ 22 w 275"/>
                <a:gd name="T9" fmla="*/ 0 h 198"/>
                <a:gd name="T10" fmla="*/ 254 w 275"/>
                <a:gd name="T11" fmla="*/ 0 h 198"/>
                <a:gd name="T12" fmla="*/ 275 w 275"/>
                <a:gd name="T13" fmla="*/ 21 h 198"/>
                <a:gd name="T14" fmla="*/ 275 w 275"/>
                <a:gd name="T15" fmla="*/ 177 h 198"/>
                <a:gd name="T16" fmla="*/ 254 w 275"/>
                <a:gd name="T1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8">
                  <a:moveTo>
                    <a:pt x="254" y="198"/>
                  </a:moveTo>
                  <a:cubicBezTo>
                    <a:pt x="22" y="198"/>
                    <a:pt x="22" y="198"/>
                    <a:pt x="22" y="198"/>
                  </a:cubicBezTo>
                  <a:cubicBezTo>
                    <a:pt x="10" y="198"/>
                    <a:pt x="0" y="189"/>
                    <a:pt x="0" y="17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5" y="9"/>
                    <a:pt x="275" y="21"/>
                  </a:cubicBezTo>
                  <a:cubicBezTo>
                    <a:pt x="275" y="177"/>
                    <a:pt x="275" y="177"/>
                    <a:pt x="275" y="177"/>
                  </a:cubicBezTo>
                  <a:cubicBezTo>
                    <a:pt x="275" y="189"/>
                    <a:pt x="266" y="198"/>
                    <a:pt x="254" y="198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ïṧḻíďê">
              <a:extLst>
                <a:ext uri="{FF2B5EF4-FFF2-40B4-BE49-F238E27FC236}">
                  <a16:creationId xmlns:a16="http://schemas.microsoft.com/office/drawing/2014/main" id="{061D5C3B-04D8-4ACE-BE94-BFA1DA1B5749}"/>
                </a:ext>
              </a:extLst>
            </p:cNvPr>
            <p:cNvSpPr/>
            <p:nvPr/>
          </p:nvSpPr>
          <p:spPr bwMode="auto">
            <a:xfrm>
              <a:off x="6862763" y="2181226"/>
              <a:ext cx="1612900" cy="1160463"/>
            </a:xfrm>
            <a:custGeom>
              <a:avLst/>
              <a:gdLst>
                <a:gd name="T0" fmla="*/ 254 w 275"/>
                <a:gd name="T1" fmla="*/ 198 h 198"/>
                <a:gd name="T2" fmla="*/ 22 w 275"/>
                <a:gd name="T3" fmla="*/ 198 h 198"/>
                <a:gd name="T4" fmla="*/ 0 w 275"/>
                <a:gd name="T5" fmla="*/ 177 h 198"/>
                <a:gd name="T6" fmla="*/ 0 w 275"/>
                <a:gd name="T7" fmla="*/ 21 h 198"/>
                <a:gd name="T8" fmla="*/ 22 w 275"/>
                <a:gd name="T9" fmla="*/ 0 h 198"/>
                <a:gd name="T10" fmla="*/ 254 w 275"/>
                <a:gd name="T11" fmla="*/ 0 h 198"/>
                <a:gd name="T12" fmla="*/ 275 w 275"/>
                <a:gd name="T13" fmla="*/ 21 h 198"/>
                <a:gd name="T14" fmla="*/ 275 w 275"/>
                <a:gd name="T15" fmla="*/ 177 h 198"/>
                <a:gd name="T16" fmla="*/ 254 w 275"/>
                <a:gd name="T1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8">
                  <a:moveTo>
                    <a:pt x="254" y="198"/>
                  </a:moveTo>
                  <a:cubicBezTo>
                    <a:pt x="22" y="198"/>
                    <a:pt x="22" y="198"/>
                    <a:pt x="22" y="198"/>
                  </a:cubicBezTo>
                  <a:cubicBezTo>
                    <a:pt x="10" y="198"/>
                    <a:pt x="0" y="189"/>
                    <a:pt x="0" y="17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5" y="9"/>
                    <a:pt x="275" y="21"/>
                  </a:cubicBezTo>
                  <a:cubicBezTo>
                    <a:pt x="275" y="177"/>
                    <a:pt x="275" y="177"/>
                    <a:pt x="275" y="177"/>
                  </a:cubicBezTo>
                  <a:cubicBezTo>
                    <a:pt x="275" y="189"/>
                    <a:pt x="266" y="198"/>
                    <a:pt x="254" y="19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$1iďé">
              <a:extLst>
                <a:ext uri="{FF2B5EF4-FFF2-40B4-BE49-F238E27FC236}">
                  <a16:creationId xmlns:a16="http://schemas.microsoft.com/office/drawing/2014/main" id="{C3A3FFF5-4A15-4554-8C33-CF5A33A94F4F}"/>
                </a:ext>
              </a:extLst>
            </p:cNvPr>
            <p:cNvSpPr/>
            <p:nvPr/>
          </p:nvSpPr>
          <p:spPr bwMode="auto">
            <a:xfrm>
              <a:off x="6862763" y="2122488"/>
              <a:ext cx="1612900" cy="1166813"/>
            </a:xfrm>
            <a:custGeom>
              <a:avLst/>
              <a:gdLst>
                <a:gd name="T0" fmla="*/ 254 w 275"/>
                <a:gd name="T1" fmla="*/ 199 h 199"/>
                <a:gd name="T2" fmla="*/ 22 w 275"/>
                <a:gd name="T3" fmla="*/ 199 h 199"/>
                <a:gd name="T4" fmla="*/ 0 w 275"/>
                <a:gd name="T5" fmla="*/ 178 h 199"/>
                <a:gd name="T6" fmla="*/ 0 w 275"/>
                <a:gd name="T7" fmla="*/ 22 h 199"/>
                <a:gd name="T8" fmla="*/ 22 w 275"/>
                <a:gd name="T9" fmla="*/ 0 h 199"/>
                <a:gd name="T10" fmla="*/ 254 w 275"/>
                <a:gd name="T11" fmla="*/ 0 h 199"/>
                <a:gd name="T12" fmla="*/ 275 w 275"/>
                <a:gd name="T13" fmla="*/ 22 h 199"/>
                <a:gd name="T14" fmla="*/ 275 w 275"/>
                <a:gd name="T15" fmla="*/ 178 h 199"/>
                <a:gd name="T16" fmla="*/ 254 w 275"/>
                <a:gd name="T17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99">
                  <a:moveTo>
                    <a:pt x="254" y="199"/>
                  </a:move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0"/>
                    <a:pt x="0" y="17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6" y="0"/>
                    <a:pt x="275" y="10"/>
                    <a:pt x="275" y="22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90"/>
                    <a:pt x="266" y="199"/>
                    <a:pt x="254" y="199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iṡļïḋé">
              <a:extLst>
                <a:ext uri="{FF2B5EF4-FFF2-40B4-BE49-F238E27FC236}">
                  <a16:creationId xmlns:a16="http://schemas.microsoft.com/office/drawing/2014/main" id="{4E4B55D0-0D4A-4E4B-95B8-8BE677D76F33}"/>
                </a:ext>
              </a:extLst>
            </p:cNvPr>
            <p:cNvSpPr/>
            <p:nvPr/>
          </p:nvSpPr>
          <p:spPr bwMode="auto">
            <a:xfrm>
              <a:off x="6973888" y="2357438"/>
              <a:ext cx="604838" cy="3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sḻíḑê">
              <a:extLst>
                <a:ext uri="{FF2B5EF4-FFF2-40B4-BE49-F238E27FC236}">
                  <a16:creationId xmlns:a16="http://schemas.microsoft.com/office/drawing/2014/main" id="{9E894B3C-F523-4EA6-9F04-BF75EAA78DC8}"/>
                </a:ext>
              </a:extLst>
            </p:cNvPr>
            <p:cNvSpPr/>
            <p:nvPr/>
          </p:nvSpPr>
          <p:spPr bwMode="auto">
            <a:xfrm>
              <a:off x="6973888" y="2801938"/>
              <a:ext cx="604838" cy="369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ŝľiḑé">
              <a:extLst>
                <a:ext uri="{FF2B5EF4-FFF2-40B4-BE49-F238E27FC236}">
                  <a16:creationId xmlns:a16="http://schemas.microsoft.com/office/drawing/2014/main" id="{9542ACE9-63D6-4766-94D6-8F018453A983}"/>
                </a:ext>
              </a:extLst>
            </p:cNvPr>
            <p:cNvSpPr/>
            <p:nvPr/>
          </p:nvSpPr>
          <p:spPr bwMode="auto">
            <a:xfrm>
              <a:off x="7777163" y="2357438"/>
              <a:ext cx="604838" cy="36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ï$ḷïḍè">
              <a:extLst>
                <a:ext uri="{FF2B5EF4-FFF2-40B4-BE49-F238E27FC236}">
                  <a16:creationId xmlns:a16="http://schemas.microsoft.com/office/drawing/2014/main" id="{0C50741B-1153-4289-9E92-C4BBA1426351}"/>
                </a:ext>
              </a:extLst>
            </p:cNvPr>
            <p:cNvSpPr/>
            <p:nvPr/>
          </p:nvSpPr>
          <p:spPr bwMode="auto">
            <a:xfrm>
              <a:off x="7777163" y="2801938"/>
              <a:ext cx="604838" cy="369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ïśḻïḑé">
              <a:extLst>
                <a:ext uri="{FF2B5EF4-FFF2-40B4-BE49-F238E27FC236}">
                  <a16:creationId xmlns:a16="http://schemas.microsoft.com/office/drawing/2014/main" id="{008377E8-5827-4BE9-ACD0-2A0B7F578CD8}"/>
                </a:ext>
              </a:extLst>
            </p:cNvPr>
            <p:cNvSpPr/>
            <p:nvPr/>
          </p:nvSpPr>
          <p:spPr bwMode="auto">
            <a:xfrm>
              <a:off x="6862763" y="2274888"/>
              <a:ext cx="1612900" cy="128588"/>
            </a:xfrm>
            <a:custGeom>
              <a:avLst/>
              <a:gdLst>
                <a:gd name="T0" fmla="*/ 0 w 1016"/>
                <a:gd name="T1" fmla="*/ 81 h 81"/>
                <a:gd name="T2" fmla="*/ 1016 w 1016"/>
                <a:gd name="T3" fmla="*/ 0 h 81"/>
                <a:gd name="T4" fmla="*/ 0 w 1016"/>
                <a:gd name="T5" fmla="*/ 0 h 81"/>
                <a:gd name="T6" fmla="*/ 0 w 1016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81">
                  <a:moveTo>
                    <a:pt x="0" y="81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îṧľíḍe">
              <a:extLst>
                <a:ext uri="{FF2B5EF4-FFF2-40B4-BE49-F238E27FC236}">
                  <a16:creationId xmlns:a16="http://schemas.microsoft.com/office/drawing/2014/main" id="{37FABBA6-BD23-4926-B0AF-D27F70ECF5B6}"/>
                </a:ext>
              </a:extLst>
            </p:cNvPr>
            <p:cNvSpPr/>
            <p:nvPr/>
          </p:nvSpPr>
          <p:spPr bwMode="auto">
            <a:xfrm>
              <a:off x="6862763" y="2122488"/>
              <a:ext cx="1612900" cy="152400"/>
            </a:xfrm>
            <a:custGeom>
              <a:avLst/>
              <a:gdLst>
                <a:gd name="T0" fmla="*/ 275 w 275"/>
                <a:gd name="T1" fmla="*/ 26 h 26"/>
                <a:gd name="T2" fmla="*/ 275 w 275"/>
                <a:gd name="T3" fmla="*/ 22 h 26"/>
                <a:gd name="T4" fmla="*/ 254 w 275"/>
                <a:gd name="T5" fmla="*/ 0 h 26"/>
                <a:gd name="T6" fmla="*/ 22 w 275"/>
                <a:gd name="T7" fmla="*/ 0 h 26"/>
                <a:gd name="T8" fmla="*/ 0 w 275"/>
                <a:gd name="T9" fmla="*/ 22 h 26"/>
                <a:gd name="T10" fmla="*/ 0 w 275"/>
                <a:gd name="T11" fmla="*/ 26 h 26"/>
                <a:gd name="T12" fmla="*/ 275 w 275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26">
                  <a:moveTo>
                    <a:pt x="275" y="26"/>
                  </a:moveTo>
                  <a:cubicBezTo>
                    <a:pt x="275" y="22"/>
                    <a:pt x="275" y="22"/>
                    <a:pt x="275" y="22"/>
                  </a:cubicBezTo>
                  <a:cubicBezTo>
                    <a:pt x="275" y="10"/>
                    <a:pt x="266" y="0"/>
                    <a:pt x="25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75" y="26"/>
                    <a:pt x="275" y="26"/>
                    <a:pt x="275" y="26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íṣļïḋé">
              <a:extLst>
                <a:ext uri="{FF2B5EF4-FFF2-40B4-BE49-F238E27FC236}">
                  <a16:creationId xmlns:a16="http://schemas.microsoft.com/office/drawing/2014/main" id="{275FC3C6-A450-4A83-8080-8641AD266831}"/>
                </a:ext>
              </a:extLst>
            </p:cNvPr>
            <p:cNvSpPr/>
            <p:nvPr/>
          </p:nvSpPr>
          <p:spPr bwMode="auto">
            <a:xfrm>
              <a:off x="6973888" y="2181226"/>
              <a:ext cx="63500" cy="65088"/>
            </a:xfrm>
            <a:prstGeom prst="ellipse">
              <a:avLst/>
            </a:prstGeom>
            <a:solidFill>
              <a:srgbClr val="E25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ṣliḋè">
              <a:extLst>
                <a:ext uri="{FF2B5EF4-FFF2-40B4-BE49-F238E27FC236}">
                  <a16:creationId xmlns:a16="http://schemas.microsoft.com/office/drawing/2014/main" id="{97EF3050-12B1-417B-B2F8-5B6F0803EEA7}"/>
                </a:ext>
              </a:extLst>
            </p:cNvPr>
            <p:cNvSpPr/>
            <p:nvPr/>
          </p:nvSpPr>
          <p:spPr bwMode="auto">
            <a:xfrm>
              <a:off x="7119938" y="2181226"/>
              <a:ext cx="65088" cy="65088"/>
            </a:xfrm>
            <a:prstGeom prst="ellipse">
              <a:avLst/>
            </a:prstGeom>
            <a:solidFill>
              <a:srgbClr val="EBC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î$ļíḋé">
              <a:extLst>
                <a:ext uri="{FF2B5EF4-FFF2-40B4-BE49-F238E27FC236}">
                  <a16:creationId xmlns:a16="http://schemas.microsoft.com/office/drawing/2014/main" id="{F025B1F7-C6D9-4DC2-8B03-5948702B16DF}"/>
                </a:ext>
              </a:extLst>
            </p:cNvPr>
            <p:cNvSpPr/>
            <p:nvPr/>
          </p:nvSpPr>
          <p:spPr bwMode="auto">
            <a:xfrm>
              <a:off x="7267576" y="2181226"/>
              <a:ext cx="63500" cy="65088"/>
            </a:xfrm>
            <a:prstGeom prst="ellipse">
              <a:avLst/>
            </a:prstGeom>
            <a:solidFill>
              <a:srgbClr val="A8E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śḻiďê">
              <a:extLst>
                <a:ext uri="{FF2B5EF4-FFF2-40B4-BE49-F238E27FC236}">
                  <a16:creationId xmlns:a16="http://schemas.microsoft.com/office/drawing/2014/main" id="{7D5DAB15-428A-4701-AFBD-971C171DA472}"/>
                </a:ext>
              </a:extLst>
            </p:cNvPr>
            <p:cNvSpPr/>
            <p:nvPr/>
          </p:nvSpPr>
          <p:spPr bwMode="auto">
            <a:xfrm>
              <a:off x="6181726" y="1354138"/>
              <a:ext cx="204788" cy="211138"/>
            </a:xfrm>
            <a:custGeom>
              <a:avLst/>
              <a:gdLst>
                <a:gd name="T0" fmla="*/ 1 w 35"/>
                <a:gd name="T1" fmla="*/ 25 h 36"/>
                <a:gd name="T2" fmla="*/ 4 w 35"/>
                <a:gd name="T3" fmla="*/ 18 h 36"/>
                <a:gd name="T4" fmla="*/ 11 w 35"/>
                <a:gd name="T5" fmla="*/ 14 h 36"/>
                <a:gd name="T6" fmla="*/ 15 w 35"/>
                <a:gd name="T7" fmla="*/ 4 h 36"/>
                <a:gd name="T8" fmla="*/ 23 w 35"/>
                <a:gd name="T9" fmla="*/ 0 h 36"/>
                <a:gd name="T10" fmla="*/ 27 w 35"/>
                <a:gd name="T11" fmla="*/ 1 h 36"/>
                <a:gd name="T12" fmla="*/ 33 w 35"/>
                <a:gd name="T13" fmla="*/ 6 h 36"/>
                <a:gd name="T14" fmla="*/ 32 w 35"/>
                <a:gd name="T15" fmla="*/ 19 h 36"/>
                <a:gd name="T16" fmla="*/ 8 w 35"/>
                <a:gd name="T17" fmla="*/ 36 h 36"/>
                <a:gd name="T18" fmla="*/ 2 w 35"/>
                <a:gd name="T19" fmla="*/ 34 h 36"/>
                <a:gd name="T20" fmla="*/ 1 w 35"/>
                <a:gd name="T2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" y="25"/>
                  </a:moveTo>
                  <a:cubicBezTo>
                    <a:pt x="1" y="23"/>
                    <a:pt x="2" y="20"/>
                    <a:pt x="4" y="18"/>
                  </a:cubicBezTo>
                  <a:cubicBezTo>
                    <a:pt x="5" y="15"/>
                    <a:pt x="8" y="14"/>
                    <a:pt x="11" y="14"/>
                  </a:cubicBezTo>
                  <a:cubicBezTo>
                    <a:pt x="9" y="11"/>
                    <a:pt x="13" y="7"/>
                    <a:pt x="15" y="4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24" y="0"/>
                    <a:pt x="26" y="0"/>
                    <a:pt x="27" y="1"/>
                  </a:cubicBezTo>
                  <a:cubicBezTo>
                    <a:pt x="30" y="2"/>
                    <a:pt x="32" y="4"/>
                    <a:pt x="33" y="6"/>
                  </a:cubicBezTo>
                  <a:cubicBezTo>
                    <a:pt x="35" y="10"/>
                    <a:pt x="34" y="15"/>
                    <a:pt x="32" y="19"/>
                  </a:cubicBezTo>
                  <a:cubicBezTo>
                    <a:pt x="27" y="28"/>
                    <a:pt x="18" y="34"/>
                    <a:pt x="8" y="36"/>
                  </a:cubicBezTo>
                  <a:cubicBezTo>
                    <a:pt x="6" y="35"/>
                    <a:pt x="4" y="35"/>
                    <a:pt x="2" y="34"/>
                  </a:cubicBezTo>
                  <a:cubicBezTo>
                    <a:pt x="0" y="31"/>
                    <a:pt x="2" y="28"/>
                    <a:pt x="1" y="25"/>
                  </a:cubicBezTo>
                  <a:close/>
                </a:path>
              </a:pathLst>
            </a:custGeom>
            <a:solidFill>
              <a:srgbClr val="EDD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îšļíḓê">
              <a:extLst>
                <a:ext uri="{FF2B5EF4-FFF2-40B4-BE49-F238E27FC236}">
                  <a16:creationId xmlns:a16="http://schemas.microsoft.com/office/drawing/2014/main" id="{C82A9B25-F806-4679-85B1-E2D51E5D147C}"/>
                </a:ext>
              </a:extLst>
            </p:cNvPr>
            <p:cNvSpPr/>
            <p:nvPr/>
          </p:nvSpPr>
          <p:spPr bwMode="auto">
            <a:xfrm>
              <a:off x="4173538" y="1173163"/>
              <a:ext cx="663575" cy="674688"/>
            </a:xfrm>
            <a:custGeom>
              <a:avLst/>
              <a:gdLst>
                <a:gd name="T0" fmla="*/ 66 w 113"/>
                <a:gd name="T1" fmla="*/ 109 h 115"/>
                <a:gd name="T2" fmla="*/ 52 w 113"/>
                <a:gd name="T3" fmla="*/ 105 h 115"/>
                <a:gd name="T4" fmla="*/ 37 w 113"/>
                <a:gd name="T5" fmla="*/ 93 h 115"/>
                <a:gd name="T6" fmla="*/ 25 w 113"/>
                <a:gd name="T7" fmla="*/ 63 h 115"/>
                <a:gd name="T8" fmla="*/ 4 w 113"/>
                <a:gd name="T9" fmla="*/ 43 h 115"/>
                <a:gd name="T10" fmla="*/ 7 w 113"/>
                <a:gd name="T11" fmla="*/ 15 h 115"/>
                <a:gd name="T12" fmla="*/ 19 w 113"/>
                <a:gd name="T13" fmla="*/ 8 h 115"/>
                <a:gd name="T14" fmla="*/ 86 w 113"/>
                <a:gd name="T15" fmla="*/ 25 h 115"/>
                <a:gd name="T16" fmla="*/ 92 w 113"/>
                <a:gd name="T17" fmla="*/ 31 h 115"/>
                <a:gd name="T18" fmla="*/ 107 w 113"/>
                <a:gd name="T19" fmla="*/ 37 h 115"/>
                <a:gd name="T20" fmla="*/ 111 w 113"/>
                <a:gd name="T21" fmla="*/ 56 h 115"/>
                <a:gd name="T22" fmla="*/ 100 w 113"/>
                <a:gd name="T23" fmla="*/ 75 h 115"/>
                <a:gd name="T24" fmla="*/ 94 w 113"/>
                <a:gd name="T25" fmla="*/ 94 h 115"/>
                <a:gd name="T26" fmla="*/ 83 w 113"/>
                <a:gd name="T27" fmla="*/ 111 h 115"/>
                <a:gd name="T28" fmla="*/ 66 w 113"/>
                <a:gd name="T29" fmla="*/ 10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5">
                  <a:moveTo>
                    <a:pt x="66" y="109"/>
                  </a:moveTo>
                  <a:cubicBezTo>
                    <a:pt x="61" y="110"/>
                    <a:pt x="56" y="108"/>
                    <a:pt x="52" y="105"/>
                  </a:cubicBezTo>
                  <a:cubicBezTo>
                    <a:pt x="47" y="102"/>
                    <a:pt x="41" y="98"/>
                    <a:pt x="37" y="93"/>
                  </a:cubicBezTo>
                  <a:cubicBezTo>
                    <a:pt x="30" y="85"/>
                    <a:pt x="26" y="74"/>
                    <a:pt x="25" y="63"/>
                  </a:cubicBezTo>
                  <a:cubicBezTo>
                    <a:pt x="16" y="58"/>
                    <a:pt x="8" y="52"/>
                    <a:pt x="4" y="43"/>
                  </a:cubicBezTo>
                  <a:cubicBezTo>
                    <a:pt x="0" y="34"/>
                    <a:pt x="0" y="22"/>
                    <a:pt x="7" y="15"/>
                  </a:cubicBezTo>
                  <a:cubicBezTo>
                    <a:pt x="10" y="12"/>
                    <a:pt x="15" y="10"/>
                    <a:pt x="19" y="8"/>
                  </a:cubicBezTo>
                  <a:cubicBezTo>
                    <a:pt x="42" y="0"/>
                    <a:pt x="70" y="7"/>
                    <a:pt x="86" y="25"/>
                  </a:cubicBezTo>
                  <a:cubicBezTo>
                    <a:pt x="88" y="27"/>
                    <a:pt x="90" y="30"/>
                    <a:pt x="92" y="31"/>
                  </a:cubicBezTo>
                  <a:cubicBezTo>
                    <a:pt x="98" y="29"/>
                    <a:pt x="103" y="32"/>
                    <a:pt x="107" y="37"/>
                  </a:cubicBezTo>
                  <a:cubicBezTo>
                    <a:pt x="111" y="42"/>
                    <a:pt x="113" y="50"/>
                    <a:pt x="111" y="56"/>
                  </a:cubicBezTo>
                  <a:cubicBezTo>
                    <a:pt x="109" y="63"/>
                    <a:pt x="103" y="69"/>
                    <a:pt x="100" y="75"/>
                  </a:cubicBezTo>
                  <a:cubicBezTo>
                    <a:pt x="97" y="81"/>
                    <a:pt x="96" y="88"/>
                    <a:pt x="94" y="94"/>
                  </a:cubicBezTo>
                  <a:cubicBezTo>
                    <a:pt x="92" y="101"/>
                    <a:pt x="89" y="108"/>
                    <a:pt x="83" y="111"/>
                  </a:cubicBezTo>
                  <a:cubicBezTo>
                    <a:pt x="77" y="114"/>
                    <a:pt x="68" y="115"/>
                    <a:pt x="66" y="109"/>
                  </a:cubicBezTo>
                </a:path>
              </a:pathLst>
            </a:custGeom>
            <a:solidFill>
              <a:srgbClr val="71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íŝľíḓe">
              <a:extLst>
                <a:ext uri="{FF2B5EF4-FFF2-40B4-BE49-F238E27FC236}">
                  <a16:creationId xmlns:a16="http://schemas.microsoft.com/office/drawing/2014/main" id="{BCAB16C8-6558-4885-8D16-D0C6DD2197AF}"/>
                </a:ext>
              </a:extLst>
            </p:cNvPr>
            <p:cNvSpPr/>
            <p:nvPr/>
          </p:nvSpPr>
          <p:spPr bwMode="auto">
            <a:xfrm>
              <a:off x="4162426" y="5562601"/>
              <a:ext cx="398463" cy="169863"/>
            </a:xfrm>
            <a:custGeom>
              <a:avLst/>
              <a:gdLst>
                <a:gd name="T0" fmla="*/ 46 w 68"/>
                <a:gd name="T1" fmla="*/ 0 h 29"/>
                <a:gd name="T2" fmla="*/ 46 w 68"/>
                <a:gd name="T3" fmla="*/ 0 h 29"/>
                <a:gd name="T4" fmla="*/ 7 w 68"/>
                <a:gd name="T5" fmla="*/ 22 h 29"/>
                <a:gd name="T6" fmla="*/ 23 w 68"/>
                <a:gd name="T7" fmla="*/ 26 h 29"/>
                <a:gd name="T8" fmla="*/ 66 w 68"/>
                <a:gd name="T9" fmla="*/ 23 h 29"/>
                <a:gd name="T10" fmla="*/ 65 w 68"/>
                <a:gd name="T11" fmla="*/ 2 h 29"/>
                <a:gd name="T12" fmla="*/ 46 w 68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0" y="28"/>
                    <a:pt x="23" y="26"/>
                  </a:cubicBezTo>
                  <a:cubicBezTo>
                    <a:pt x="46" y="25"/>
                    <a:pt x="64" y="29"/>
                    <a:pt x="66" y="23"/>
                  </a:cubicBezTo>
                  <a:cubicBezTo>
                    <a:pt x="68" y="17"/>
                    <a:pt x="65" y="2"/>
                    <a:pt x="65" y="2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98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šḻiḋê">
              <a:extLst>
                <a:ext uri="{FF2B5EF4-FFF2-40B4-BE49-F238E27FC236}">
                  <a16:creationId xmlns:a16="http://schemas.microsoft.com/office/drawing/2014/main" id="{C8443738-83E4-4371-9B2C-1F37A9B58D76}"/>
                </a:ext>
              </a:extLst>
            </p:cNvPr>
            <p:cNvSpPr/>
            <p:nvPr/>
          </p:nvSpPr>
          <p:spPr bwMode="auto">
            <a:xfrm>
              <a:off x="4132263" y="3294063"/>
              <a:ext cx="985838" cy="2303463"/>
            </a:xfrm>
            <a:custGeom>
              <a:avLst/>
              <a:gdLst>
                <a:gd name="T0" fmla="*/ 0 w 621"/>
                <a:gd name="T1" fmla="*/ 0 h 1451"/>
                <a:gd name="T2" fmla="*/ 181 w 621"/>
                <a:gd name="T3" fmla="*/ 1436 h 1451"/>
                <a:gd name="T4" fmla="*/ 259 w 621"/>
                <a:gd name="T5" fmla="*/ 1436 h 1451"/>
                <a:gd name="T6" fmla="*/ 326 w 621"/>
                <a:gd name="T7" fmla="*/ 214 h 1451"/>
                <a:gd name="T8" fmla="*/ 503 w 621"/>
                <a:gd name="T9" fmla="*/ 1451 h 1451"/>
                <a:gd name="T10" fmla="*/ 581 w 621"/>
                <a:gd name="T11" fmla="*/ 1451 h 1451"/>
                <a:gd name="T12" fmla="*/ 621 w 621"/>
                <a:gd name="T13" fmla="*/ 0 h 1451"/>
                <a:gd name="T14" fmla="*/ 0 w 621"/>
                <a:gd name="T15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1" h="1451">
                  <a:moveTo>
                    <a:pt x="0" y="0"/>
                  </a:moveTo>
                  <a:lnTo>
                    <a:pt x="181" y="1436"/>
                  </a:lnTo>
                  <a:lnTo>
                    <a:pt x="259" y="1436"/>
                  </a:lnTo>
                  <a:lnTo>
                    <a:pt x="326" y="214"/>
                  </a:lnTo>
                  <a:lnTo>
                    <a:pt x="503" y="1451"/>
                  </a:lnTo>
                  <a:lnTo>
                    <a:pt x="581" y="1451"/>
                  </a:lnTo>
                  <a:lnTo>
                    <a:pt x="621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B2E82"/>
                </a:gs>
                <a:gs pos="100000">
                  <a:srgbClr val="6F468E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iṧ1îḍè">
              <a:extLst>
                <a:ext uri="{FF2B5EF4-FFF2-40B4-BE49-F238E27FC236}">
                  <a16:creationId xmlns:a16="http://schemas.microsoft.com/office/drawing/2014/main" id="{9841B27A-93CB-4F71-BA36-0D2301753AE3}"/>
                </a:ext>
              </a:extLst>
            </p:cNvPr>
            <p:cNvSpPr/>
            <p:nvPr/>
          </p:nvSpPr>
          <p:spPr bwMode="auto">
            <a:xfrm>
              <a:off x="4419601" y="3376613"/>
              <a:ext cx="569913" cy="2220913"/>
            </a:xfrm>
            <a:custGeom>
              <a:avLst/>
              <a:gdLst>
                <a:gd name="T0" fmla="*/ 0 w 359"/>
                <a:gd name="T1" fmla="*/ 1384 h 1399"/>
                <a:gd name="T2" fmla="*/ 78 w 359"/>
                <a:gd name="T3" fmla="*/ 1384 h 1399"/>
                <a:gd name="T4" fmla="*/ 145 w 359"/>
                <a:gd name="T5" fmla="*/ 162 h 1399"/>
                <a:gd name="T6" fmla="*/ 322 w 359"/>
                <a:gd name="T7" fmla="*/ 1399 h 1399"/>
                <a:gd name="T8" fmla="*/ 344 w 359"/>
                <a:gd name="T9" fmla="*/ 1399 h 1399"/>
                <a:gd name="T10" fmla="*/ 359 w 359"/>
                <a:gd name="T11" fmla="*/ 1380 h 1399"/>
                <a:gd name="T12" fmla="*/ 204 w 359"/>
                <a:gd name="T13" fmla="*/ 203 h 1399"/>
                <a:gd name="T14" fmla="*/ 248 w 359"/>
                <a:gd name="T15" fmla="*/ 0 h 1399"/>
                <a:gd name="T16" fmla="*/ 122 w 359"/>
                <a:gd name="T17" fmla="*/ 92 h 1399"/>
                <a:gd name="T18" fmla="*/ 45 w 359"/>
                <a:gd name="T19" fmla="*/ 37 h 1399"/>
                <a:gd name="T20" fmla="*/ 89 w 359"/>
                <a:gd name="T21" fmla="*/ 155 h 1399"/>
                <a:gd name="T22" fmla="*/ 52 w 359"/>
                <a:gd name="T23" fmla="*/ 1307 h 1399"/>
                <a:gd name="T24" fmla="*/ 0 w 359"/>
                <a:gd name="T25" fmla="*/ 1384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9" h="1399">
                  <a:moveTo>
                    <a:pt x="0" y="1384"/>
                  </a:moveTo>
                  <a:lnTo>
                    <a:pt x="78" y="1384"/>
                  </a:lnTo>
                  <a:lnTo>
                    <a:pt x="145" y="162"/>
                  </a:lnTo>
                  <a:lnTo>
                    <a:pt x="322" y="1399"/>
                  </a:lnTo>
                  <a:lnTo>
                    <a:pt x="344" y="1399"/>
                  </a:lnTo>
                  <a:lnTo>
                    <a:pt x="359" y="1380"/>
                  </a:lnTo>
                  <a:lnTo>
                    <a:pt x="204" y="203"/>
                  </a:lnTo>
                  <a:lnTo>
                    <a:pt x="248" y="0"/>
                  </a:lnTo>
                  <a:lnTo>
                    <a:pt x="122" y="92"/>
                  </a:lnTo>
                  <a:lnTo>
                    <a:pt x="45" y="37"/>
                  </a:lnTo>
                  <a:lnTo>
                    <a:pt x="89" y="155"/>
                  </a:lnTo>
                  <a:lnTo>
                    <a:pt x="52" y="1307"/>
                  </a:lnTo>
                  <a:lnTo>
                    <a:pt x="0" y="138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sļîḑe">
              <a:extLst>
                <a:ext uri="{FF2B5EF4-FFF2-40B4-BE49-F238E27FC236}">
                  <a16:creationId xmlns:a16="http://schemas.microsoft.com/office/drawing/2014/main" id="{678006C5-422A-46CE-8D8F-0B4AAE95FE91}"/>
                </a:ext>
              </a:extLst>
            </p:cNvPr>
            <p:cNvSpPr/>
            <p:nvPr/>
          </p:nvSpPr>
          <p:spPr bwMode="auto">
            <a:xfrm>
              <a:off x="4913313" y="5562601"/>
              <a:ext cx="393700" cy="169863"/>
            </a:xfrm>
            <a:custGeom>
              <a:avLst/>
              <a:gdLst>
                <a:gd name="T0" fmla="*/ 22 w 67"/>
                <a:gd name="T1" fmla="*/ 0 h 29"/>
                <a:gd name="T2" fmla="*/ 22 w 67"/>
                <a:gd name="T3" fmla="*/ 0 h 29"/>
                <a:gd name="T4" fmla="*/ 61 w 67"/>
                <a:gd name="T5" fmla="*/ 22 h 29"/>
                <a:gd name="T6" fmla="*/ 44 w 67"/>
                <a:gd name="T7" fmla="*/ 26 h 29"/>
                <a:gd name="T8" fmla="*/ 2 w 67"/>
                <a:gd name="T9" fmla="*/ 23 h 29"/>
                <a:gd name="T10" fmla="*/ 2 w 67"/>
                <a:gd name="T11" fmla="*/ 2 h 29"/>
                <a:gd name="T12" fmla="*/ 22 w 67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9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7" y="28"/>
                    <a:pt x="44" y="26"/>
                  </a:cubicBezTo>
                  <a:cubicBezTo>
                    <a:pt x="21" y="25"/>
                    <a:pt x="3" y="29"/>
                    <a:pt x="2" y="23"/>
                  </a:cubicBezTo>
                  <a:cubicBezTo>
                    <a:pt x="0" y="17"/>
                    <a:pt x="2" y="2"/>
                    <a:pt x="2" y="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98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i$ḷîḋè">
              <a:extLst>
                <a:ext uri="{FF2B5EF4-FFF2-40B4-BE49-F238E27FC236}">
                  <a16:creationId xmlns:a16="http://schemas.microsoft.com/office/drawing/2014/main" id="{5F70E253-89FB-4AEB-94CA-EE9C94D59336}"/>
                </a:ext>
              </a:extLst>
            </p:cNvPr>
            <p:cNvSpPr/>
            <p:nvPr/>
          </p:nvSpPr>
          <p:spPr bwMode="auto">
            <a:xfrm>
              <a:off x="3979863" y="1471613"/>
              <a:ext cx="2278063" cy="1839913"/>
            </a:xfrm>
            <a:custGeom>
              <a:avLst/>
              <a:gdLst>
                <a:gd name="T0" fmla="*/ 388 w 388"/>
                <a:gd name="T1" fmla="*/ 17 h 314"/>
                <a:gd name="T2" fmla="*/ 374 w 388"/>
                <a:gd name="T3" fmla="*/ 0 h 314"/>
                <a:gd name="T4" fmla="*/ 229 w 388"/>
                <a:gd name="T5" fmla="*/ 82 h 314"/>
                <a:gd name="T6" fmla="*/ 183 w 388"/>
                <a:gd name="T7" fmla="*/ 90 h 314"/>
                <a:gd name="T8" fmla="*/ 145 w 388"/>
                <a:gd name="T9" fmla="*/ 85 h 314"/>
                <a:gd name="T10" fmla="*/ 132 w 388"/>
                <a:gd name="T11" fmla="*/ 77 h 314"/>
                <a:gd name="T12" fmla="*/ 110 w 388"/>
                <a:gd name="T13" fmla="*/ 41 h 314"/>
                <a:gd name="T14" fmla="*/ 85 w 388"/>
                <a:gd name="T15" fmla="*/ 45 h 314"/>
                <a:gd name="T16" fmla="*/ 70 w 388"/>
                <a:gd name="T17" fmla="*/ 84 h 314"/>
                <a:gd name="T18" fmla="*/ 34 w 388"/>
                <a:gd name="T19" fmla="*/ 110 h 314"/>
                <a:gd name="T20" fmla="*/ 11 w 388"/>
                <a:gd name="T21" fmla="*/ 158 h 314"/>
                <a:gd name="T22" fmla="*/ 25 w 388"/>
                <a:gd name="T23" fmla="*/ 314 h 314"/>
                <a:gd name="T24" fmla="*/ 194 w 388"/>
                <a:gd name="T25" fmla="*/ 314 h 314"/>
                <a:gd name="T26" fmla="*/ 203 w 388"/>
                <a:gd name="T27" fmla="*/ 237 h 314"/>
                <a:gd name="T28" fmla="*/ 200 w 388"/>
                <a:gd name="T29" fmla="*/ 195 h 314"/>
                <a:gd name="T30" fmla="*/ 195 w 388"/>
                <a:gd name="T31" fmla="*/ 151 h 314"/>
                <a:gd name="T32" fmla="*/ 388 w 388"/>
                <a:gd name="T33" fmla="*/ 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8" h="314">
                  <a:moveTo>
                    <a:pt x="388" y="17"/>
                  </a:moveTo>
                  <a:cubicBezTo>
                    <a:pt x="385" y="12"/>
                    <a:pt x="380" y="4"/>
                    <a:pt x="374" y="0"/>
                  </a:cubicBezTo>
                  <a:cubicBezTo>
                    <a:pt x="334" y="40"/>
                    <a:pt x="283" y="65"/>
                    <a:pt x="229" y="82"/>
                  </a:cubicBezTo>
                  <a:cubicBezTo>
                    <a:pt x="214" y="86"/>
                    <a:pt x="199" y="90"/>
                    <a:pt x="183" y="90"/>
                  </a:cubicBezTo>
                  <a:cubicBezTo>
                    <a:pt x="170" y="90"/>
                    <a:pt x="157" y="88"/>
                    <a:pt x="145" y="85"/>
                  </a:cubicBezTo>
                  <a:cubicBezTo>
                    <a:pt x="141" y="82"/>
                    <a:pt x="136" y="80"/>
                    <a:pt x="132" y="77"/>
                  </a:cubicBezTo>
                  <a:cubicBezTo>
                    <a:pt x="120" y="68"/>
                    <a:pt x="109" y="55"/>
                    <a:pt x="110" y="41"/>
                  </a:cubicBezTo>
                  <a:cubicBezTo>
                    <a:pt x="101" y="35"/>
                    <a:pt x="93" y="39"/>
                    <a:pt x="85" y="45"/>
                  </a:cubicBezTo>
                  <a:cubicBezTo>
                    <a:pt x="90" y="59"/>
                    <a:pt x="81" y="75"/>
                    <a:pt x="70" y="84"/>
                  </a:cubicBezTo>
                  <a:cubicBezTo>
                    <a:pt x="58" y="94"/>
                    <a:pt x="44" y="100"/>
                    <a:pt x="34" y="110"/>
                  </a:cubicBezTo>
                  <a:cubicBezTo>
                    <a:pt x="21" y="123"/>
                    <a:pt x="15" y="141"/>
                    <a:pt x="11" y="158"/>
                  </a:cubicBezTo>
                  <a:cubicBezTo>
                    <a:pt x="0" y="210"/>
                    <a:pt x="5" y="265"/>
                    <a:pt x="25" y="314"/>
                  </a:cubicBezTo>
                  <a:cubicBezTo>
                    <a:pt x="194" y="314"/>
                    <a:pt x="194" y="314"/>
                    <a:pt x="194" y="314"/>
                  </a:cubicBezTo>
                  <a:cubicBezTo>
                    <a:pt x="208" y="291"/>
                    <a:pt x="204" y="264"/>
                    <a:pt x="203" y="237"/>
                  </a:cubicBezTo>
                  <a:cubicBezTo>
                    <a:pt x="202" y="223"/>
                    <a:pt x="201" y="209"/>
                    <a:pt x="200" y="195"/>
                  </a:cubicBezTo>
                  <a:cubicBezTo>
                    <a:pt x="199" y="181"/>
                    <a:pt x="198" y="166"/>
                    <a:pt x="195" y="151"/>
                  </a:cubicBezTo>
                  <a:cubicBezTo>
                    <a:pt x="269" y="124"/>
                    <a:pt x="336" y="77"/>
                    <a:pt x="388" y="17"/>
                  </a:cubicBezTo>
                </a:path>
              </a:pathLst>
            </a:custGeom>
            <a:solidFill>
              <a:srgbClr val="FF7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iśḻíḓé">
              <a:extLst>
                <a:ext uri="{FF2B5EF4-FFF2-40B4-BE49-F238E27FC236}">
                  <a16:creationId xmlns:a16="http://schemas.microsoft.com/office/drawing/2014/main" id="{537C2281-9DC2-46B7-BA01-19F2BF613103}"/>
                </a:ext>
              </a:extLst>
            </p:cNvPr>
            <p:cNvSpPr/>
            <p:nvPr/>
          </p:nvSpPr>
          <p:spPr bwMode="auto">
            <a:xfrm>
              <a:off x="4843463" y="1519238"/>
              <a:ext cx="1414463" cy="1792288"/>
            </a:xfrm>
            <a:custGeom>
              <a:avLst/>
              <a:gdLst>
                <a:gd name="T0" fmla="*/ 241 w 241"/>
                <a:gd name="T1" fmla="*/ 9 h 306"/>
                <a:gd name="T2" fmla="*/ 235 w 241"/>
                <a:gd name="T3" fmla="*/ 0 h 306"/>
                <a:gd name="T4" fmla="*/ 13 w 241"/>
                <a:gd name="T5" fmla="*/ 135 h 306"/>
                <a:gd name="T6" fmla="*/ 26 w 241"/>
                <a:gd name="T7" fmla="*/ 146 h 306"/>
                <a:gd name="T8" fmla="*/ 11 w 241"/>
                <a:gd name="T9" fmla="*/ 150 h 306"/>
                <a:gd name="T10" fmla="*/ 34 w 241"/>
                <a:gd name="T11" fmla="*/ 164 h 306"/>
                <a:gd name="T12" fmla="*/ 28 w 241"/>
                <a:gd name="T13" fmla="*/ 251 h 306"/>
                <a:gd name="T14" fmla="*/ 23 w 241"/>
                <a:gd name="T15" fmla="*/ 274 h 306"/>
                <a:gd name="T16" fmla="*/ 0 w 241"/>
                <a:gd name="T17" fmla="*/ 306 h 306"/>
                <a:gd name="T18" fmla="*/ 47 w 241"/>
                <a:gd name="T19" fmla="*/ 306 h 306"/>
                <a:gd name="T20" fmla="*/ 56 w 241"/>
                <a:gd name="T21" fmla="*/ 229 h 306"/>
                <a:gd name="T22" fmla="*/ 53 w 241"/>
                <a:gd name="T23" fmla="*/ 187 h 306"/>
                <a:gd name="T24" fmla="*/ 48 w 241"/>
                <a:gd name="T25" fmla="*/ 143 h 306"/>
                <a:gd name="T26" fmla="*/ 241 w 241"/>
                <a:gd name="T27" fmla="*/ 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306">
                  <a:moveTo>
                    <a:pt x="241" y="9"/>
                  </a:moveTo>
                  <a:cubicBezTo>
                    <a:pt x="240" y="6"/>
                    <a:pt x="237" y="3"/>
                    <a:pt x="235" y="0"/>
                  </a:cubicBezTo>
                  <a:cubicBezTo>
                    <a:pt x="174" y="63"/>
                    <a:pt x="97" y="110"/>
                    <a:pt x="13" y="135"/>
                  </a:cubicBezTo>
                  <a:cubicBezTo>
                    <a:pt x="17" y="141"/>
                    <a:pt x="20" y="142"/>
                    <a:pt x="26" y="146"/>
                  </a:cubicBezTo>
                  <a:cubicBezTo>
                    <a:pt x="21" y="147"/>
                    <a:pt x="16" y="149"/>
                    <a:pt x="11" y="150"/>
                  </a:cubicBezTo>
                  <a:cubicBezTo>
                    <a:pt x="19" y="154"/>
                    <a:pt x="26" y="160"/>
                    <a:pt x="34" y="164"/>
                  </a:cubicBezTo>
                  <a:cubicBezTo>
                    <a:pt x="34" y="193"/>
                    <a:pt x="31" y="223"/>
                    <a:pt x="28" y="251"/>
                  </a:cubicBezTo>
                  <a:cubicBezTo>
                    <a:pt x="27" y="259"/>
                    <a:pt x="26" y="267"/>
                    <a:pt x="23" y="274"/>
                  </a:cubicBezTo>
                  <a:cubicBezTo>
                    <a:pt x="19" y="287"/>
                    <a:pt x="10" y="297"/>
                    <a:pt x="0" y="306"/>
                  </a:cubicBezTo>
                  <a:cubicBezTo>
                    <a:pt x="47" y="306"/>
                    <a:pt x="47" y="306"/>
                    <a:pt x="47" y="306"/>
                  </a:cubicBezTo>
                  <a:cubicBezTo>
                    <a:pt x="61" y="283"/>
                    <a:pt x="57" y="256"/>
                    <a:pt x="56" y="229"/>
                  </a:cubicBezTo>
                  <a:cubicBezTo>
                    <a:pt x="55" y="215"/>
                    <a:pt x="54" y="201"/>
                    <a:pt x="53" y="187"/>
                  </a:cubicBezTo>
                  <a:cubicBezTo>
                    <a:pt x="52" y="173"/>
                    <a:pt x="51" y="157"/>
                    <a:pt x="48" y="143"/>
                  </a:cubicBezTo>
                  <a:cubicBezTo>
                    <a:pt x="122" y="116"/>
                    <a:pt x="189" y="69"/>
                    <a:pt x="241" y="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śľíḋè">
              <a:extLst>
                <a:ext uri="{FF2B5EF4-FFF2-40B4-BE49-F238E27FC236}">
                  <a16:creationId xmlns:a16="http://schemas.microsoft.com/office/drawing/2014/main" id="{21F48C71-37F5-47E8-936F-47D54AA86CAE}"/>
                </a:ext>
              </a:extLst>
            </p:cNvPr>
            <p:cNvSpPr/>
            <p:nvPr/>
          </p:nvSpPr>
          <p:spPr bwMode="auto">
            <a:xfrm>
              <a:off x="4003676" y="2151063"/>
              <a:ext cx="827088" cy="985838"/>
            </a:xfrm>
            <a:custGeom>
              <a:avLst/>
              <a:gdLst>
                <a:gd name="T0" fmla="*/ 138 w 141"/>
                <a:gd name="T1" fmla="*/ 79 h 168"/>
                <a:gd name="T2" fmla="*/ 126 w 141"/>
                <a:gd name="T3" fmla="*/ 76 h 168"/>
                <a:gd name="T4" fmla="*/ 115 w 141"/>
                <a:gd name="T5" fmla="*/ 81 h 168"/>
                <a:gd name="T6" fmla="*/ 111 w 141"/>
                <a:gd name="T7" fmla="*/ 92 h 168"/>
                <a:gd name="T8" fmla="*/ 109 w 141"/>
                <a:gd name="T9" fmla="*/ 103 h 168"/>
                <a:gd name="T10" fmla="*/ 106 w 141"/>
                <a:gd name="T11" fmla="*/ 100 h 168"/>
                <a:gd name="T12" fmla="*/ 86 w 141"/>
                <a:gd name="T13" fmla="*/ 119 h 168"/>
                <a:gd name="T14" fmla="*/ 54 w 141"/>
                <a:gd name="T15" fmla="*/ 120 h 168"/>
                <a:gd name="T16" fmla="*/ 40 w 141"/>
                <a:gd name="T17" fmla="*/ 99 h 168"/>
                <a:gd name="T18" fmla="*/ 17 w 141"/>
                <a:gd name="T19" fmla="*/ 69 h 168"/>
                <a:gd name="T20" fmla="*/ 16 w 141"/>
                <a:gd name="T21" fmla="*/ 69 h 168"/>
                <a:gd name="T22" fmla="*/ 17 w 141"/>
                <a:gd name="T23" fmla="*/ 67 h 168"/>
                <a:gd name="T24" fmla="*/ 19 w 141"/>
                <a:gd name="T25" fmla="*/ 63 h 168"/>
                <a:gd name="T26" fmla="*/ 20 w 141"/>
                <a:gd name="T27" fmla="*/ 61 h 168"/>
                <a:gd name="T28" fmla="*/ 21 w 141"/>
                <a:gd name="T29" fmla="*/ 60 h 168"/>
                <a:gd name="T30" fmla="*/ 33 w 141"/>
                <a:gd name="T31" fmla="*/ 36 h 168"/>
                <a:gd name="T32" fmla="*/ 35 w 141"/>
                <a:gd name="T33" fmla="*/ 28 h 168"/>
                <a:gd name="T34" fmla="*/ 44 w 141"/>
                <a:gd name="T35" fmla="*/ 7 h 168"/>
                <a:gd name="T36" fmla="*/ 47 w 141"/>
                <a:gd name="T37" fmla="*/ 0 h 168"/>
                <a:gd name="T38" fmla="*/ 20 w 141"/>
                <a:gd name="T39" fmla="*/ 27 h 168"/>
                <a:gd name="T40" fmla="*/ 5 w 141"/>
                <a:gd name="T41" fmla="*/ 57 h 168"/>
                <a:gd name="T42" fmla="*/ 8 w 141"/>
                <a:gd name="T43" fmla="*/ 158 h 168"/>
                <a:gd name="T44" fmla="*/ 59 w 141"/>
                <a:gd name="T45" fmla="*/ 163 h 168"/>
                <a:gd name="T46" fmla="*/ 121 w 141"/>
                <a:gd name="T47" fmla="*/ 117 h 168"/>
                <a:gd name="T48" fmla="*/ 118 w 141"/>
                <a:gd name="T49" fmla="*/ 113 h 168"/>
                <a:gd name="T50" fmla="*/ 122 w 141"/>
                <a:gd name="T51" fmla="*/ 108 h 168"/>
                <a:gd name="T52" fmla="*/ 138 w 141"/>
                <a:gd name="T53" fmla="*/ 96 h 168"/>
                <a:gd name="T54" fmla="*/ 140 w 141"/>
                <a:gd name="T55" fmla="*/ 94 h 168"/>
                <a:gd name="T56" fmla="*/ 140 w 141"/>
                <a:gd name="T57" fmla="*/ 92 h 168"/>
                <a:gd name="T58" fmla="*/ 138 w 141"/>
                <a:gd name="T59" fmla="*/ 7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1" h="168">
                  <a:moveTo>
                    <a:pt x="138" y="79"/>
                  </a:moveTo>
                  <a:cubicBezTo>
                    <a:pt x="135" y="75"/>
                    <a:pt x="130" y="75"/>
                    <a:pt x="126" y="76"/>
                  </a:cubicBezTo>
                  <a:cubicBezTo>
                    <a:pt x="122" y="76"/>
                    <a:pt x="117" y="77"/>
                    <a:pt x="115" y="81"/>
                  </a:cubicBezTo>
                  <a:cubicBezTo>
                    <a:pt x="113" y="84"/>
                    <a:pt x="111" y="88"/>
                    <a:pt x="111" y="92"/>
                  </a:cubicBezTo>
                  <a:cubicBezTo>
                    <a:pt x="110" y="96"/>
                    <a:pt x="111" y="100"/>
                    <a:pt x="109" y="103"/>
                  </a:cubicBezTo>
                  <a:cubicBezTo>
                    <a:pt x="108" y="102"/>
                    <a:pt x="107" y="101"/>
                    <a:pt x="106" y="100"/>
                  </a:cubicBezTo>
                  <a:cubicBezTo>
                    <a:pt x="102" y="108"/>
                    <a:pt x="94" y="115"/>
                    <a:pt x="86" y="119"/>
                  </a:cubicBezTo>
                  <a:cubicBezTo>
                    <a:pt x="77" y="124"/>
                    <a:pt x="64" y="125"/>
                    <a:pt x="54" y="120"/>
                  </a:cubicBezTo>
                  <a:cubicBezTo>
                    <a:pt x="46" y="116"/>
                    <a:pt x="40" y="108"/>
                    <a:pt x="40" y="99"/>
                  </a:cubicBezTo>
                  <a:cubicBezTo>
                    <a:pt x="26" y="99"/>
                    <a:pt x="12" y="86"/>
                    <a:pt x="17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7" y="68"/>
                    <a:pt x="17" y="68"/>
                    <a:pt x="17" y="67"/>
                  </a:cubicBezTo>
                  <a:cubicBezTo>
                    <a:pt x="18" y="66"/>
                    <a:pt x="18" y="65"/>
                    <a:pt x="19" y="63"/>
                  </a:cubicBezTo>
                  <a:cubicBezTo>
                    <a:pt x="19" y="63"/>
                    <a:pt x="19" y="62"/>
                    <a:pt x="20" y="61"/>
                  </a:cubicBezTo>
                  <a:cubicBezTo>
                    <a:pt x="20" y="60"/>
                    <a:pt x="20" y="60"/>
                    <a:pt x="21" y="60"/>
                  </a:cubicBezTo>
                  <a:cubicBezTo>
                    <a:pt x="24" y="52"/>
                    <a:pt x="29" y="44"/>
                    <a:pt x="33" y="36"/>
                  </a:cubicBezTo>
                  <a:cubicBezTo>
                    <a:pt x="33" y="34"/>
                    <a:pt x="34" y="31"/>
                    <a:pt x="35" y="28"/>
                  </a:cubicBezTo>
                  <a:cubicBezTo>
                    <a:pt x="38" y="21"/>
                    <a:pt x="41" y="14"/>
                    <a:pt x="44" y="7"/>
                  </a:cubicBezTo>
                  <a:cubicBezTo>
                    <a:pt x="45" y="4"/>
                    <a:pt x="46" y="2"/>
                    <a:pt x="47" y="0"/>
                  </a:cubicBezTo>
                  <a:cubicBezTo>
                    <a:pt x="37" y="7"/>
                    <a:pt x="28" y="16"/>
                    <a:pt x="20" y="27"/>
                  </a:cubicBezTo>
                  <a:cubicBezTo>
                    <a:pt x="14" y="36"/>
                    <a:pt x="9" y="46"/>
                    <a:pt x="5" y="57"/>
                  </a:cubicBezTo>
                  <a:cubicBezTo>
                    <a:pt x="0" y="90"/>
                    <a:pt x="1" y="125"/>
                    <a:pt x="8" y="158"/>
                  </a:cubicBezTo>
                  <a:cubicBezTo>
                    <a:pt x="23" y="166"/>
                    <a:pt x="42" y="168"/>
                    <a:pt x="59" y="163"/>
                  </a:cubicBezTo>
                  <a:cubicBezTo>
                    <a:pt x="84" y="156"/>
                    <a:pt x="103" y="136"/>
                    <a:pt x="121" y="117"/>
                  </a:cubicBezTo>
                  <a:cubicBezTo>
                    <a:pt x="120" y="116"/>
                    <a:pt x="119" y="114"/>
                    <a:pt x="118" y="113"/>
                  </a:cubicBezTo>
                  <a:cubicBezTo>
                    <a:pt x="119" y="111"/>
                    <a:pt x="121" y="109"/>
                    <a:pt x="122" y="108"/>
                  </a:cubicBezTo>
                  <a:cubicBezTo>
                    <a:pt x="127" y="103"/>
                    <a:pt x="133" y="99"/>
                    <a:pt x="138" y="96"/>
                  </a:cubicBezTo>
                  <a:cubicBezTo>
                    <a:pt x="139" y="95"/>
                    <a:pt x="139" y="95"/>
                    <a:pt x="140" y="94"/>
                  </a:cubicBezTo>
                  <a:cubicBezTo>
                    <a:pt x="140" y="93"/>
                    <a:pt x="140" y="93"/>
                    <a:pt x="140" y="92"/>
                  </a:cubicBezTo>
                  <a:cubicBezTo>
                    <a:pt x="141" y="87"/>
                    <a:pt x="141" y="82"/>
                    <a:pt x="138" y="7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ïṧḻiďe">
              <a:extLst>
                <a:ext uri="{FF2B5EF4-FFF2-40B4-BE49-F238E27FC236}">
                  <a16:creationId xmlns:a16="http://schemas.microsoft.com/office/drawing/2014/main" id="{FF024F65-3463-4F66-AE9F-3E7920BCE3E3}"/>
                </a:ext>
              </a:extLst>
            </p:cNvPr>
            <p:cNvSpPr/>
            <p:nvPr/>
          </p:nvSpPr>
          <p:spPr bwMode="auto">
            <a:xfrm>
              <a:off x="4402138" y="1676401"/>
              <a:ext cx="387350" cy="341313"/>
            </a:xfrm>
            <a:custGeom>
              <a:avLst/>
              <a:gdLst>
                <a:gd name="T0" fmla="*/ 0 w 66"/>
                <a:gd name="T1" fmla="*/ 47 h 58"/>
                <a:gd name="T2" fmla="*/ 35 w 66"/>
                <a:gd name="T3" fmla="*/ 57 h 58"/>
                <a:gd name="T4" fmla="*/ 66 w 66"/>
                <a:gd name="T5" fmla="*/ 46 h 58"/>
                <a:gd name="T6" fmla="*/ 60 w 66"/>
                <a:gd name="T7" fmla="*/ 42 h 58"/>
                <a:gd name="T8" fmla="*/ 38 w 66"/>
                <a:gd name="T9" fmla="*/ 6 h 58"/>
                <a:gd name="T10" fmla="*/ 13 w 66"/>
                <a:gd name="T11" fmla="*/ 10 h 58"/>
                <a:gd name="T12" fmla="*/ 0 w 66"/>
                <a:gd name="T13" fmla="*/ 4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8">
                  <a:moveTo>
                    <a:pt x="0" y="47"/>
                  </a:moveTo>
                  <a:cubicBezTo>
                    <a:pt x="10" y="54"/>
                    <a:pt x="23" y="58"/>
                    <a:pt x="35" y="57"/>
                  </a:cubicBezTo>
                  <a:cubicBezTo>
                    <a:pt x="46" y="57"/>
                    <a:pt x="57" y="53"/>
                    <a:pt x="66" y="46"/>
                  </a:cubicBezTo>
                  <a:cubicBezTo>
                    <a:pt x="64" y="44"/>
                    <a:pt x="62" y="43"/>
                    <a:pt x="60" y="42"/>
                  </a:cubicBezTo>
                  <a:cubicBezTo>
                    <a:pt x="48" y="33"/>
                    <a:pt x="37" y="20"/>
                    <a:pt x="38" y="6"/>
                  </a:cubicBezTo>
                  <a:cubicBezTo>
                    <a:pt x="29" y="0"/>
                    <a:pt x="21" y="4"/>
                    <a:pt x="13" y="10"/>
                  </a:cubicBezTo>
                  <a:cubicBezTo>
                    <a:pt x="18" y="23"/>
                    <a:pt x="10" y="38"/>
                    <a:pt x="0" y="47"/>
                  </a:cubicBezTo>
                </a:path>
              </a:pathLst>
            </a:custGeom>
            <a:solidFill>
              <a:srgbClr val="E6C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sľiḋé">
              <a:extLst>
                <a:ext uri="{FF2B5EF4-FFF2-40B4-BE49-F238E27FC236}">
                  <a16:creationId xmlns:a16="http://schemas.microsoft.com/office/drawing/2014/main" id="{840BF352-BC4C-461D-817C-014B6CEDAACB}"/>
                </a:ext>
              </a:extLst>
            </p:cNvPr>
            <p:cNvSpPr/>
            <p:nvPr/>
          </p:nvSpPr>
          <p:spPr bwMode="auto">
            <a:xfrm>
              <a:off x="4660901" y="1824038"/>
              <a:ext cx="69850" cy="80963"/>
            </a:xfrm>
            <a:custGeom>
              <a:avLst/>
              <a:gdLst>
                <a:gd name="T0" fmla="*/ 0 w 12"/>
                <a:gd name="T1" fmla="*/ 0 h 14"/>
                <a:gd name="T2" fmla="*/ 0 w 12"/>
                <a:gd name="T3" fmla="*/ 0 h 14"/>
                <a:gd name="T4" fmla="*/ 12 w 12"/>
                <a:gd name="T5" fmla="*/ 14 h 14"/>
                <a:gd name="T6" fmla="*/ 12 w 12"/>
                <a:gd name="T7" fmla="*/ 14 h 14"/>
                <a:gd name="T8" fmla="*/ 0 w 1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0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8" y="10"/>
                    <a:pt x="3" y="6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íṥ1íḋé">
              <a:extLst>
                <a:ext uri="{FF2B5EF4-FFF2-40B4-BE49-F238E27FC236}">
                  <a16:creationId xmlns:a16="http://schemas.microsoft.com/office/drawing/2014/main" id="{B93DC2F7-B210-43E7-A533-5935C6A70E91}"/>
                </a:ext>
              </a:extLst>
            </p:cNvPr>
            <p:cNvSpPr/>
            <p:nvPr/>
          </p:nvSpPr>
          <p:spPr bwMode="auto">
            <a:xfrm>
              <a:off x="4632326" y="1758951"/>
              <a:ext cx="28575" cy="65088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5 w 5"/>
                <a:gd name="T5" fmla="*/ 11 h 11"/>
                <a:gd name="T6" fmla="*/ 5 w 5"/>
                <a:gd name="T7" fmla="*/ 11 h 11"/>
                <a:gd name="T8" fmla="*/ 0 w 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8"/>
                    <a:pt x="1" y="4"/>
                    <a:pt x="0" y="0"/>
                  </a:cubicBezTo>
                </a:path>
              </a:pathLst>
            </a:custGeom>
            <a:solidFill>
              <a:srgbClr val="65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ṩļîďe">
              <a:extLst>
                <a:ext uri="{FF2B5EF4-FFF2-40B4-BE49-F238E27FC236}">
                  <a16:creationId xmlns:a16="http://schemas.microsoft.com/office/drawing/2014/main" id="{C737B69E-14CF-4448-A77A-443AA3A937DB}"/>
                </a:ext>
              </a:extLst>
            </p:cNvPr>
            <p:cNvSpPr/>
            <p:nvPr/>
          </p:nvSpPr>
          <p:spPr bwMode="auto">
            <a:xfrm>
              <a:off x="4473576" y="1793876"/>
              <a:ext cx="11113" cy="53975"/>
            </a:xfrm>
            <a:custGeom>
              <a:avLst/>
              <a:gdLst>
                <a:gd name="T0" fmla="*/ 2 w 2"/>
                <a:gd name="T1" fmla="*/ 0 h 9"/>
                <a:gd name="T2" fmla="*/ 0 w 2"/>
                <a:gd name="T3" fmla="*/ 9 h 9"/>
                <a:gd name="T4" fmla="*/ 0 w 2"/>
                <a:gd name="T5" fmla="*/ 9 h 9"/>
                <a:gd name="T6" fmla="*/ 2 w 2"/>
                <a:gd name="T7" fmla="*/ 0 h 9"/>
                <a:gd name="T8" fmla="*/ 2 w 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3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2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ŝ1íḓe">
              <a:extLst>
                <a:ext uri="{FF2B5EF4-FFF2-40B4-BE49-F238E27FC236}">
                  <a16:creationId xmlns:a16="http://schemas.microsoft.com/office/drawing/2014/main" id="{BEE20456-70FE-416C-908D-44A134C78B25}"/>
                </a:ext>
              </a:extLst>
            </p:cNvPr>
            <p:cNvSpPr/>
            <p:nvPr/>
          </p:nvSpPr>
          <p:spPr bwMode="auto">
            <a:xfrm>
              <a:off x="4484688" y="1758951"/>
              <a:ext cx="0" cy="34925"/>
            </a:xfrm>
            <a:custGeom>
              <a:avLst/>
              <a:gdLst>
                <a:gd name="T0" fmla="*/ 0 h 6"/>
                <a:gd name="T1" fmla="*/ 6 h 6"/>
                <a:gd name="T2" fmla="*/ 6 h 6"/>
                <a:gd name="T3" fmla="*/ 0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5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ïṥḷiďê">
              <a:extLst>
                <a:ext uri="{FF2B5EF4-FFF2-40B4-BE49-F238E27FC236}">
                  <a16:creationId xmlns:a16="http://schemas.microsoft.com/office/drawing/2014/main" id="{E7F3646A-78B1-443F-843E-CAB89D9D9366}"/>
                </a:ext>
              </a:extLst>
            </p:cNvPr>
            <p:cNvSpPr/>
            <p:nvPr/>
          </p:nvSpPr>
          <p:spPr bwMode="auto">
            <a:xfrm>
              <a:off x="4473576" y="1758951"/>
              <a:ext cx="257175" cy="158750"/>
            </a:xfrm>
            <a:custGeom>
              <a:avLst/>
              <a:gdLst>
                <a:gd name="T0" fmla="*/ 27 w 44"/>
                <a:gd name="T1" fmla="*/ 0 h 27"/>
                <a:gd name="T2" fmla="*/ 13 w 44"/>
                <a:gd name="T3" fmla="*/ 7 h 27"/>
                <a:gd name="T4" fmla="*/ 2 w 44"/>
                <a:gd name="T5" fmla="*/ 0 h 27"/>
                <a:gd name="T6" fmla="*/ 2 w 44"/>
                <a:gd name="T7" fmla="*/ 6 h 27"/>
                <a:gd name="T8" fmla="*/ 0 w 44"/>
                <a:gd name="T9" fmla="*/ 15 h 27"/>
                <a:gd name="T10" fmla="*/ 20 w 44"/>
                <a:gd name="T11" fmla="*/ 26 h 27"/>
                <a:gd name="T12" fmla="*/ 31 w 44"/>
                <a:gd name="T13" fmla="*/ 27 h 27"/>
                <a:gd name="T14" fmla="*/ 44 w 44"/>
                <a:gd name="T15" fmla="*/ 25 h 27"/>
                <a:gd name="T16" fmla="*/ 32 w 44"/>
                <a:gd name="T17" fmla="*/ 11 h 27"/>
                <a:gd name="T18" fmla="*/ 27 w 44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7">
                  <a:moveTo>
                    <a:pt x="27" y="0"/>
                  </a:moveTo>
                  <a:cubicBezTo>
                    <a:pt x="23" y="4"/>
                    <a:pt x="18" y="6"/>
                    <a:pt x="13" y="7"/>
                  </a:cubicBezTo>
                  <a:cubicBezTo>
                    <a:pt x="9" y="5"/>
                    <a:pt x="5" y="3"/>
                    <a:pt x="2" y="0"/>
                  </a:cubicBezTo>
                  <a:cubicBezTo>
                    <a:pt x="2" y="2"/>
                    <a:pt x="2" y="4"/>
                    <a:pt x="2" y="6"/>
                  </a:cubicBezTo>
                  <a:cubicBezTo>
                    <a:pt x="2" y="9"/>
                    <a:pt x="2" y="12"/>
                    <a:pt x="0" y="15"/>
                  </a:cubicBezTo>
                  <a:cubicBezTo>
                    <a:pt x="6" y="20"/>
                    <a:pt x="13" y="24"/>
                    <a:pt x="20" y="26"/>
                  </a:cubicBezTo>
                  <a:cubicBezTo>
                    <a:pt x="24" y="26"/>
                    <a:pt x="28" y="27"/>
                    <a:pt x="31" y="27"/>
                  </a:cubicBezTo>
                  <a:cubicBezTo>
                    <a:pt x="36" y="27"/>
                    <a:pt x="40" y="26"/>
                    <a:pt x="44" y="25"/>
                  </a:cubicBezTo>
                  <a:cubicBezTo>
                    <a:pt x="40" y="21"/>
                    <a:pt x="35" y="17"/>
                    <a:pt x="32" y="11"/>
                  </a:cubicBezTo>
                  <a:cubicBezTo>
                    <a:pt x="29" y="8"/>
                    <a:pt x="28" y="4"/>
                    <a:pt x="27" y="0"/>
                  </a:cubicBezTo>
                </a:path>
              </a:pathLst>
            </a:custGeom>
            <a:solidFill>
              <a:srgbClr val="CFA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isľîḓe">
              <a:extLst>
                <a:ext uri="{FF2B5EF4-FFF2-40B4-BE49-F238E27FC236}">
                  <a16:creationId xmlns:a16="http://schemas.microsoft.com/office/drawing/2014/main" id="{39C67889-BDDE-4073-A591-85436A9866FE}"/>
                </a:ext>
              </a:extLst>
            </p:cNvPr>
            <p:cNvSpPr/>
            <p:nvPr/>
          </p:nvSpPr>
          <p:spPr bwMode="auto">
            <a:xfrm>
              <a:off x="4379913" y="1384301"/>
              <a:ext cx="333375" cy="415925"/>
            </a:xfrm>
            <a:custGeom>
              <a:avLst/>
              <a:gdLst>
                <a:gd name="T0" fmla="*/ 9 w 57"/>
                <a:gd name="T1" fmla="*/ 0 h 71"/>
                <a:gd name="T2" fmla="*/ 4 w 57"/>
                <a:gd name="T3" fmla="*/ 40 h 71"/>
                <a:gd name="T4" fmla="*/ 29 w 57"/>
                <a:gd name="T5" fmla="*/ 71 h 71"/>
                <a:gd name="T6" fmla="*/ 50 w 57"/>
                <a:gd name="T7" fmla="*/ 56 h 71"/>
                <a:gd name="T8" fmla="*/ 57 w 57"/>
                <a:gd name="T9" fmla="*/ 32 h 71"/>
                <a:gd name="T10" fmla="*/ 55 w 57"/>
                <a:gd name="T11" fmla="*/ 18 h 71"/>
                <a:gd name="T12" fmla="*/ 36 w 57"/>
                <a:gd name="T13" fmla="*/ 2 h 71"/>
                <a:gd name="T14" fmla="*/ 9 w 57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71">
                  <a:moveTo>
                    <a:pt x="9" y="0"/>
                  </a:moveTo>
                  <a:cubicBezTo>
                    <a:pt x="3" y="13"/>
                    <a:pt x="0" y="27"/>
                    <a:pt x="4" y="40"/>
                  </a:cubicBezTo>
                  <a:cubicBezTo>
                    <a:pt x="7" y="54"/>
                    <a:pt x="16" y="66"/>
                    <a:pt x="29" y="71"/>
                  </a:cubicBezTo>
                  <a:cubicBezTo>
                    <a:pt x="37" y="70"/>
                    <a:pt x="45" y="63"/>
                    <a:pt x="50" y="56"/>
                  </a:cubicBezTo>
                  <a:cubicBezTo>
                    <a:pt x="55" y="49"/>
                    <a:pt x="57" y="41"/>
                    <a:pt x="57" y="32"/>
                  </a:cubicBezTo>
                  <a:cubicBezTo>
                    <a:pt x="57" y="27"/>
                    <a:pt x="57" y="23"/>
                    <a:pt x="55" y="18"/>
                  </a:cubicBezTo>
                  <a:cubicBezTo>
                    <a:pt x="52" y="11"/>
                    <a:pt x="44" y="5"/>
                    <a:pt x="36" y="2"/>
                  </a:cubicBezTo>
                  <a:cubicBezTo>
                    <a:pt x="28" y="0"/>
                    <a:pt x="17" y="0"/>
                    <a:pt x="9" y="0"/>
                  </a:cubicBezTo>
                </a:path>
              </a:pathLst>
            </a:custGeom>
            <a:solidFill>
              <a:srgbClr val="FFD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ïş1íḋe">
              <a:extLst>
                <a:ext uri="{FF2B5EF4-FFF2-40B4-BE49-F238E27FC236}">
                  <a16:creationId xmlns:a16="http://schemas.microsoft.com/office/drawing/2014/main" id="{CEE13CD1-17EA-4A22-91F3-B48FC9F425A3}"/>
                </a:ext>
              </a:extLst>
            </p:cNvPr>
            <p:cNvSpPr/>
            <p:nvPr/>
          </p:nvSpPr>
          <p:spPr bwMode="auto">
            <a:xfrm>
              <a:off x="4702176" y="14890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5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íṥ1ïdê">
              <a:extLst>
                <a:ext uri="{FF2B5EF4-FFF2-40B4-BE49-F238E27FC236}">
                  <a16:creationId xmlns:a16="http://schemas.microsoft.com/office/drawing/2014/main" id="{F843A4A8-089D-426A-8E37-499E35579020}"/>
                </a:ext>
              </a:extLst>
            </p:cNvPr>
            <p:cNvSpPr/>
            <p:nvPr/>
          </p:nvSpPr>
          <p:spPr bwMode="auto">
            <a:xfrm>
              <a:off x="4554538" y="1412876"/>
              <a:ext cx="158750" cy="387350"/>
            </a:xfrm>
            <a:custGeom>
              <a:avLst/>
              <a:gdLst>
                <a:gd name="T0" fmla="*/ 11 w 27"/>
                <a:gd name="T1" fmla="*/ 0 h 66"/>
                <a:gd name="T2" fmla="*/ 13 w 27"/>
                <a:gd name="T3" fmla="*/ 34 h 66"/>
                <a:gd name="T4" fmla="*/ 0 w 27"/>
                <a:gd name="T5" fmla="*/ 66 h 66"/>
                <a:gd name="T6" fmla="*/ 20 w 27"/>
                <a:gd name="T7" fmla="*/ 51 h 66"/>
                <a:gd name="T8" fmla="*/ 27 w 27"/>
                <a:gd name="T9" fmla="*/ 27 h 66"/>
                <a:gd name="T10" fmla="*/ 27 w 27"/>
                <a:gd name="T11" fmla="*/ 26 h 66"/>
                <a:gd name="T12" fmla="*/ 25 w 27"/>
                <a:gd name="T13" fmla="*/ 13 h 66"/>
                <a:gd name="T14" fmla="*/ 25 w 27"/>
                <a:gd name="T15" fmla="*/ 13 h 66"/>
                <a:gd name="T16" fmla="*/ 25 w 27"/>
                <a:gd name="T17" fmla="*/ 13 h 66"/>
                <a:gd name="T18" fmla="*/ 25 w 27"/>
                <a:gd name="T19" fmla="*/ 13 h 66"/>
                <a:gd name="T20" fmla="*/ 11 w 27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6">
                  <a:moveTo>
                    <a:pt x="11" y="0"/>
                  </a:moveTo>
                  <a:cubicBezTo>
                    <a:pt x="13" y="11"/>
                    <a:pt x="14" y="23"/>
                    <a:pt x="13" y="34"/>
                  </a:cubicBezTo>
                  <a:cubicBezTo>
                    <a:pt x="11" y="46"/>
                    <a:pt x="7" y="57"/>
                    <a:pt x="0" y="66"/>
                  </a:cubicBezTo>
                  <a:cubicBezTo>
                    <a:pt x="8" y="64"/>
                    <a:pt x="15" y="58"/>
                    <a:pt x="20" y="51"/>
                  </a:cubicBezTo>
                  <a:cubicBezTo>
                    <a:pt x="25" y="44"/>
                    <a:pt x="27" y="36"/>
                    <a:pt x="27" y="27"/>
                  </a:cubicBezTo>
                  <a:cubicBezTo>
                    <a:pt x="27" y="27"/>
                    <a:pt x="27" y="26"/>
                    <a:pt x="27" y="26"/>
                  </a:cubicBezTo>
                  <a:cubicBezTo>
                    <a:pt x="27" y="21"/>
                    <a:pt x="26" y="17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7"/>
                    <a:pt x="17" y="3"/>
                    <a:pt x="11" y="0"/>
                  </a:cubicBezTo>
                </a:path>
              </a:pathLst>
            </a:custGeom>
            <a:solidFill>
              <a:srgbClr val="E5B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î$ḷïde">
              <a:extLst>
                <a:ext uri="{FF2B5EF4-FFF2-40B4-BE49-F238E27FC236}">
                  <a16:creationId xmlns:a16="http://schemas.microsoft.com/office/drawing/2014/main" id="{AE8C6112-281E-4037-B4BE-038E8ADB731F}"/>
                </a:ext>
              </a:extLst>
            </p:cNvPr>
            <p:cNvSpPr/>
            <p:nvPr/>
          </p:nvSpPr>
          <p:spPr bwMode="auto">
            <a:xfrm>
              <a:off x="4595813" y="2139951"/>
              <a:ext cx="288925" cy="474663"/>
            </a:xfrm>
            <a:custGeom>
              <a:avLst/>
              <a:gdLst>
                <a:gd name="T0" fmla="*/ 41 w 49"/>
                <a:gd name="T1" fmla="*/ 81 h 81"/>
                <a:gd name="T2" fmla="*/ 8 w 49"/>
                <a:gd name="T3" fmla="*/ 81 h 81"/>
                <a:gd name="T4" fmla="*/ 0 w 49"/>
                <a:gd name="T5" fmla="*/ 72 h 81"/>
                <a:gd name="T6" fmla="*/ 0 w 49"/>
                <a:gd name="T7" fmla="*/ 9 h 81"/>
                <a:gd name="T8" fmla="*/ 8 w 49"/>
                <a:gd name="T9" fmla="*/ 0 h 81"/>
                <a:gd name="T10" fmla="*/ 41 w 49"/>
                <a:gd name="T11" fmla="*/ 0 h 81"/>
                <a:gd name="T12" fmla="*/ 49 w 49"/>
                <a:gd name="T13" fmla="*/ 9 h 81"/>
                <a:gd name="T14" fmla="*/ 49 w 49"/>
                <a:gd name="T15" fmla="*/ 72 h 81"/>
                <a:gd name="T16" fmla="*/ 41 w 49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81">
                  <a:moveTo>
                    <a:pt x="41" y="8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49" y="4"/>
                    <a:pt x="49" y="9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7"/>
                    <a:pt x="46" y="81"/>
                    <a:pt x="41" y="8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iṡľíḋé">
              <a:extLst>
                <a:ext uri="{FF2B5EF4-FFF2-40B4-BE49-F238E27FC236}">
                  <a16:creationId xmlns:a16="http://schemas.microsoft.com/office/drawing/2014/main" id="{44C68899-AC51-4543-A3FC-FBC5DEA7E407}"/>
                </a:ext>
              </a:extLst>
            </p:cNvPr>
            <p:cNvSpPr/>
            <p:nvPr/>
          </p:nvSpPr>
          <p:spPr bwMode="auto">
            <a:xfrm>
              <a:off x="4613276" y="2473326"/>
              <a:ext cx="206375" cy="258763"/>
            </a:xfrm>
            <a:custGeom>
              <a:avLst/>
              <a:gdLst>
                <a:gd name="T0" fmla="*/ 1 w 35"/>
                <a:gd name="T1" fmla="*/ 32 h 44"/>
                <a:gd name="T2" fmla="*/ 4 w 35"/>
                <a:gd name="T3" fmla="*/ 18 h 44"/>
                <a:gd name="T4" fmla="*/ 8 w 35"/>
                <a:gd name="T5" fmla="*/ 7 h 44"/>
                <a:gd name="T6" fmla="*/ 20 w 35"/>
                <a:gd name="T7" fmla="*/ 1 h 44"/>
                <a:gd name="T8" fmla="*/ 32 w 35"/>
                <a:gd name="T9" fmla="*/ 4 h 44"/>
                <a:gd name="T10" fmla="*/ 34 w 35"/>
                <a:gd name="T11" fmla="*/ 18 h 44"/>
                <a:gd name="T12" fmla="*/ 33 w 35"/>
                <a:gd name="T13" fmla="*/ 20 h 44"/>
                <a:gd name="T14" fmla="*/ 32 w 35"/>
                <a:gd name="T15" fmla="*/ 21 h 44"/>
                <a:gd name="T16" fmla="*/ 16 w 35"/>
                <a:gd name="T17" fmla="*/ 34 h 44"/>
                <a:gd name="T18" fmla="*/ 8 w 35"/>
                <a:gd name="T19" fmla="*/ 44 h 44"/>
                <a:gd name="T20" fmla="*/ 1 w 35"/>
                <a:gd name="T21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4">
                  <a:moveTo>
                    <a:pt x="1" y="32"/>
                  </a:moveTo>
                  <a:cubicBezTo>
                    <a:pt x="4" y="29"/>
                    <a:pt x="4" y="23"/>
                    <a:pt x="4" y="18"/>
                  </a:cubicBezTo>
                  <a:cubicBezTo>
                    <a:pt x="5" y="14"/>
                    <a:pt x="6" y="10"/>
                    <a:pt x="8" y="7"/>
                  </a:cubicBezTo>
                  <a:cubicBezTo>
                    <a:pt x="10" y="3"/>
                    <a:pt x="15" y="2"/>
                    <a:pt x="20" y="1"/>
                  </a:cubicBezTo>
                  <a:cubicBezTo>
                    <a:pt x="24" y="0"/>
                    <a:pt x="29" y="1"/>
                    <a:pt x="32" y="4"/>
                  </a:cubicBezTo>
                  <a:cubicBezTo>
                    <a:pt x="35" y="8"/>
                    <a:pt x="35" y="13"/>
                    <a:pt x="34" y="18"/>
                  </a:cubicBezTo>
                  <a:cubicBezTo>
                    <a:pt x="34" y="19"/>
                    <a:pt x="34" y="19"/>
                    <a:pt x="33" y="20"/>
                  </a:cubicBezTo>
                  <a:cubicBezTo>
                    <a:pt x="33" y="21"/>
                    <a:pt x="32" y="21"/>
                    <a:pt x="32" y="21"/>
                  </a:cubicBezTo>
                  <a:cubicBezTo>
                    <a:pt x="26" y="25"/>
                    <a:pt x="20" y="29"/>
                    <a:pt x="16" y="34"/>
                  </a:cubicBezTo>
                  <a:cubicBezTo>
                    <a:pt x="13" y="37"/>
                    <a:pt x="11" y="40"/>
                    <a:pt x="8" y="44"/>
                  </a:cubicBezTo>
                  <a:cubicBezTo>
                    <a:pt x="4" y="41"/>
                    <a:pt x="0" y="37"/>
                    <a:pt x="1" y="32"/>
                  </a:cubicBezTo>
                  <a:close/>
                </a:path>
              </a:pathLst>
            </a:custGeom>
            <a:solidFill>
              <a:srgbClr val="EDD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sļíḋe">
              <a:extLst>
                <a:ext uri="{FF2B5EF4-FFF2-40B4-BE49-F238E27FC236}">
                  <a16:creationId xmlns:a16="http://schemas.microsoft.com/office/drawing/2014/main" id="{57D0D1E8-2938-4AB2-A1D0-41FC4CC70948}"/>
                </a:ext>
              </a:extLst>
            </p:cNvPr>
            <p:cNvSpPr/>
            <p:nvPr/>
          </p:nvSpPr>
          <p:spPr bwMode="auto">
            <a:xfrm>
              <a:off x="3892551" y="1981201"/>
              <a:ext cx="809625" cy="1062038"/>
            </a:xfrm>
            <a:custGeom>
              <a:avLst/>
              <a:gdLst>
                <a:gd name="T0" fmla="*/ 83 w 138"/>
                <a:gd name="T1" fmla="*/ 1 h 181"/>
                <a:gd name="T2" fmla="*/ 37 w 138"/>
                <a:gd name="T3" fmla="*/ 37 h 181"/>
                <a:gd name="T4" fmla="*/ 12 w 138"/>
                <a:gd name="T5" fmla="*/ 91 h 181"/>
                <a:gd name="T6" fmla="*/ 8 w 138"/>
                <a:gd name="T7" fmla="*/ 149 h 181"/>
                <a:gd name="T8" fmla="*/ 75 w 138"/>
                <a:gd name="T9" fmla="*/ 173 h 181"/>
                <a:gd name="T10" fmla="*/ 138 w 138"/>
                <a:gd name="T11" fmla="*/ 127 h 181"/>
                <a:gd name="T12" fmla="*/ 123 w 138"/>
                <a:gd name="T13" fmla="*/ 110 h 181"/>
                <a:gd name="T14" fmla="*/ 103 w 138"/>
                <a:gd name="T15" fmla="*/ 129 h 181"/>
                <a:gd name="T16" fmla="*/ 71 w 138"/>
                <a:gd name="T17" fmla="*/ 130 h 181"/>
                <a:gd name="T18" fmla="*/ 57 w 138"/>
                <a:gd name="T19" fmla="*/ 103 h 181"/>
                <a:gd name="T20" fmla="*/ 62 w 138"/>
                <a:gd name="T21" fmla="*/ 92 h 181"/>
                <a:gd name="T22" fmla="*/ 77 w 138"/>
                <a:gd name="T23" fmla="*/ 65 h 181"/>
                <a:gd name="T24" fmla="*/ 92 w 138"/>
                <a:gd name="T25" fmla="*/ 10 h 181"/>
                <a:gd name="T26" fmla="*/ 83 w 138"/>
                <a:gd name="T27" fmla="*/ 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181">
                  <a:moveTo>
                    <a:pt x="83" y="1"/>
                  </a:moveTo>
                  <a:cubicBezTo>
                    <a:pt x="64" y="6"/>
                    <a:pt x="48" y="20"/>
                    <a:pt x="37" y="37"/>
                  </a:cubicBezTo>
                  <a:cubicBezTo>
                    <a:pt x="26" y="53"/>
                    <a:pt x="19" y="72"/>
                    <a:pt x="12" y="91"/>
                  </a:cubicBezTo>
                  <a:cubicBezTo>
                    <a:pt x="6" y="110"/>
                    <a:pt x="0" y="131"/>
                    <a:pt x="8" y="149"/>
                  </a:cubicBezTo>
                  <a:cubicBezTo>
                    <a:pt x="19" y="173"/>
                    <a:pt x="50" y="181"/>
                    <a:pt x="75" y="173"/>
                  </a:cubicBezTo>
                  <a:cubicBezTo>
                    <a:pt x="100" y="166"/>
                    <a:pt x="120" y="146"/>
                    <a:pt x="138" y="127"/>
                  </a:cubicBezTo>
                  <a:cubicBezTo>
                    <a:pt x="134" y="121"/>
                    <a:pt x="129" y="115"/>
                    <a:pt x="123" y="110"/>
                  </a:cubicBezTo>
                  <a:cubicBezTo>
                    <a:pt x="119" y="118"/>
                    <a:pt x="111" y="125"/>
                    <a:pt x="103" y="129"/>
                  </a:cubicBezTo>
                  <a:cubicBezTo>
                    <a:pt x="93" y="134"/>
                    <a:pt x="81" y="135"/>
                    <a:pt x="71" y="130"/>
                  </a:cubicBezTo>
                  <a:cubicBezTo>
                    <a:pt x="61" y="125"/>
                    <a:pt x="54" y="114"/>
                    <a:pt x="57" y="103"/>
                  </a:cubicBezTo>
                  <a:cubicBezTo>
                    <a:pt x="58" y="99"/>
                    <a:pt x="60" y="95"/>
                    <a:pt x="62" y="92"/>
                  </a:cubicBezTo>
                  <a:cubicBezTo>
                    <a:pt x="67" y="83"/>
                    <a:pt x="72" y="74"/>
                    <a:pt x="77" y="65"/>
                  </a:cubicBezTo>
                  <a:cubicBezTo>
                    <a:pt x="86" y="48"/>
                    <a:pt x="96" y="29"/>
                    <a:pt x="92" y="10"/>
                  </a:cubicBezTo>
                  <a:cubicBezTo>
                    <a:pt x="91" y="6"/>
                    <a:pt x="87" y="0"/>
                    <a:pt x="83" y="1"/>
                  </a:cubicBezTo>
                  <a:close/>
                </a:path>
              </a:pathLst>
            </a:custGeom>
            <a:solidFill>
              <a:srgbClr val="FF7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šḷíḑe">
              <a:extLst>
                <a:ext uri="{FF2B5EF4-FFF2-40B4-BE49-F238E27FC236}">
                  <a16:creationId xmlns:a16="http://schemas.microsoft.com/office/drawing/2014/main" id="{AAFA6007-78B1-4FBF-B9C8-2FC8B721C392}"/>
                </a:ext>
              </a:extLst>
            </p:cNvPr>
            <p:cNvSpPr/>
            <p:nvPr/>
          </p:nvSpPr>
          <p:spPr bwMode="auto">
            <a:xfrm>
              <a:off x="4356101" y="1331913"/>
              <a:ext cx="387350" cy="233363"/>
            </a:xfrm>
            <a:custGeom>
              <a:avLst/>
              <a:gdLst>
                <a:gd name="T0" fmla="*/ 1 w 66"/>
                <a:gd name="T1" fmla="*/ 34 h 40"/>
                <a:gd name="T2" fmla="*/ 45 w 66"/>
                <a:gd name="T3" fmla="*/ 22 h 40"/>
                <a:gd name="T4" fmla="*/ 64 w 66"/>
                <a:gd name="T5" fmla="*/ 40 h 40"/>
                <a:gd name="T6" fmla="*/ 59 w 66"/>
                <a:gd name="T7" fmla="*/ 14 h 40"/>
                <a:gd name="T8" fmla="*/ 38 w 66"/>
                <a:gd name="T9" fmla="*/ 5 h 40"/>
                <a:gd name="T10" fmla="*/ 22 w 66"/>
                <a:gd name="T11" fmla="*/ 1 h 40"/>
                <a:gd name="T12" fmla="*/ 7 w 66"/>
                <a:gd name="T13" fmla="*/ 5 h 40"/>
                <a:gd name="T14" fmla="*/ 2 w 66"/>
                <a:gd name="T15" fmla="*/ 16 h 40"/>
                <a:gd name="T16" fmla="*/ 1 w 66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40">
                  <a:moveTo>
                    <a:pt x="1" y="34"/>
                  </a:moveTo>
                  <a:cubicBezTo>
                    <a:pt x="17" y="38"/>
                    <a:pt x="34" y="33"/>
                    <a:pt x="45" y="22"/>
                  </a:cubicBezTo>
                  <a:cubicBezTo>
                    <a:pt x="49" y="30"/>
                    <a:pt x="56" y="36"/>
                    <a:pt x="64" y="40"/>
                  </a:cubicBezTo>
                  <a:cubicBezTo>
                    <a:pt x="65" y="31"/>
                    <a:pt x="66" y="20"/>
                    <a:pt x="59" y="14"/>
                  </a:cubicBezTo>
                  <a:cubicBezTo>
                    <a:pt x="54" y="8"/>
                    <a:pt x="46" y="7"/>
                    <a:pt x="38" y="5"/>
                  </a:cubicBezTo>
                  <a:cubicBezTo>
                    <a:pt x="33" y="4"/>
                    <a:pt x="28" y="1"/>
                    <a:pt x="22" y="1"/>
                  </a:cubicBezTo>
                  <a:cubicBezTo>
                    <a:pt x="17" y="0"/>
                    <a:pt x="10" y="1"/>
                    <a:pt x="7" y="5"/>
                  </a:cubicBezTo>
                  <a:cubicBezTo>
                    <a:pt x="4" y="8"/>
                    <a:pt x="3" y="12"/>
                    <a:pt x="2" y="16"/>
                  </a:cubicBezTo>
                  <a:cubicBezTo>
                    <a:pt x="1" y="22"/>
                    <a:pt x="0" y="28"/>
                    <a:pt x="1" y="34"/>
                  </a:cubicBezTo>
                  <a:close/>
                </a:path>
              </a:pathLst>
            </a:custGeom>
            <a:solidFill>
              <a:srgbClr val="71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ïṥľïde">
              <a:extLst>
                <a:ext uri="{FF2B5EF4-FFF2-40B4-BE49-F238E27FC236}">
                  <a16:creationId xmlns:a16="http://schemas.microsoft.com/office/drawing/2014/main" id="{E16A3BF6-34FC-4867-BB10-096AA9828CB3}"/>
                </a:ext>
              </a:extLst>
            </p:cNvPr>
            <p:cNvSpPr/>
            <p:nvPr/>
          </p:nvSpPr>
          <p:spPr bwMode="auto">
            <a:xfrm>
              <a:off x="4684713" y="2227263"/>
              <a:ext cx="111125" cy="11747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iSľïḍê">
              <a:extLst>
                <a:ext uri="{FF2B5EF4-FFF2-40B4-BE49-F238E27FC236}">
                  <a16:creationId xmlns:a16="http://schemas.microsoft.com/office/drawing/2014/main" id="{B7363DBC-CDD2-473D-A57A-0D646453C30F}"/>
                </a:ext>
              </a:extLst>
            </p:cNvPr>
            <p:cNvSpPr/>
            <p:nvPr/>
          </p:nvSpPr>
          <p:spPr bwMode="auto">
            <a:xfrm>
              <a:off x="5999163" y="4389438"/>
              <a:ext cx="41275" cy="47625"/>
            </a:xfrm>
            <a:custGeom>
              <a:avLst/>
              <a:gdLst>
                <a:gd name="T0" fmla="*/ 4 w 7"/>
                <a:gd name="T1" fmla="*/ 8 h 8"/>
                <a:gd name="T2" fmla="*/ 1 w 7"/>
                <a:gd name="T3" fmla="*/ 7 h 8"/>
                <a:gd name="T4" fmla="*/ 0 w 7"/>
                <a:gd name="T5" fmla="*/ 6 h 8"/>
                <a:gd name="T6" fmla="*/ 0 w 7"/>
                <a:gd name="T7" fmla="*/ 4 h 8"/>
                <a:gd name="T8" fmla="*/ 0 w 7"/>
                <a:gd name="T9" fmla="*/ 3 h 8"/>
                <a:gd name="T10" fmla="*/ 0 w 7"/>
                <a:gd name="T11" fmla="*/ 3 h 8"/>
                <a:gd name="T12" fmla="*/ 1 w 7"/>
                <a:gd name="T13" fmla="*/ 2 h 8"/>
                <a:gd name="T14" fmla="*/ 1 w 7"/>
                <a:gd name="T15" fmla="*/ 2 h 8"/>
                <a:gd name="T16" fmla="*/ 2 w 7"/>
                <a:gd name="T17" fmla="*/ 1 h 8"/>
                <a:gd name="T18" fmla="*/ 6 w 7"/>
                <a:gd name="T19" fmla="*/ 2 h 8"/>
                <a:gd name="T20" fmla="*/ 7 w 7"/>
                <a:gd name="T21" fmla="*/ 2 h 8"/>
                <a:gd name="T22" fmla="*/ 7 w 7"/>
                <a:gd name="T23" fmla="*/ 3 h 8"/>
                <a:gd name="T24" fmla="*/ 7 w 7"/>
                <a:gd name="T25" fmla="*/ 3 h 8"/>
                <a:gd name="T26" fmla="*/ 7 w 7"/>
                <a:gd name="T27" fmla="*/ 4 h 8"/>
                <a:gd name="T28" fmla="*/ 7 w 7"/>
                <a:gd name="T29" fmla="*/ 6 h 8"/>
                <a:gd name="T30" fmla="*/ 6 w 7"/>
                <a:gd name="T31" fmla="*/ 7 h 8"/>
                <a:gd name="T32" fmla="*/ 5 w 7"/>
                <a:gd name="T33" fmla="*/ 8 h 8"/>
                <a:gd name="T34" fmla="*/ 4 w 7"/>
                <a:gd name="T3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8">
                  <a:moveTo>
                    <a:pt x="4" y="8"/>
                  </a:moveTo>
                  <a:cubicBezTo>
                    <a:pt x="3" y="8"/>
                    <a:pt x="2" y="8"/>
                    <a:pt x="1" y="7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4" y="0"/>
                    <a:pt x="5" y="0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7" y="6"/>
                    <a:pt x="7" y="6"/>
                    <a:pt x="6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ïsḻiḍè">
              <a:extLst>
                <a:ext uri="{FF2B5EF4-FFF2-40B4-BE49-F238E27FC236}">
                  <a16:creationId xmlns:a16="http://schemas.microsoft.com/office/drawing/2014/main" id="{040F42A1-9537-4325-BA03-A5497313A8A8}"/>
                </a:ext>
              </a:extLst>
            </p:cNvPr>
            <p:cNvSpPr/>
            <p:nvPr/>
          </p:nvSpPr>
          <p:spPr bwMode="auto">
            <a:xfrm>
              <a:off x="5218113" y="3698876"/>
              <a:ext cx="1414463" cy="1042988"/>
            </a:xfrm>
            <a:custGeom>
              <a:avLst/>
              <a:gdLst>
                <a:gd name="T0" fmla="*/ 216 w 241"/>
                <a:gd name="T1" fmla="*/ 0 h 178"/>
                <a:gd name="T2" fmla="*/ 25 w 241"/>
                <a:gd name="T3" fmla="*/ 0 h 178"/>
                <a:gd name="T4" fmla="*/ 0 w 241"/>
                <a:gd name="T5" fmla="*/ 24 h 178"/>
                <a:gd name="T6" fmla="*/ 0 w 241"/>
                <a:gd name="T7" fmla="*/ 129 h 178"/>
                <a:gd name="T8" fmla="*/ 25 w 241"/>
                <a:gd name="T9" fmla="*/ 153 h 178"/>
                <a:gd name="T10" fmla="*/ 156 w 241"/>
                <a:gd name="T11" fmla="*/ 153 h 178"/>
                <a:gd name="T12" fmla="*/ 175 w 241"/>
                <a:gd name="T13" fmla="*/ 178 h 178"/>
                <a:gd name="T14" fmla="*/ 194 w 241"/>
                <a:gd name="T15" fmla="*/ 153 h 178"/>
                <a:gd name="T16" fmla="*/ 216 w 241"/>
                <a:gd name="T17" fmla="*/ 153 h 178"/>
                <a:gd name="T18" fmla="*/ 241 w 241"/>
                <a:gd name="T19" fmla="*/ 129 h 178"/>
                <a:gd name="T20" fmla="*/ 241 w 241"/>
                <a:gd name="T21" fmla="*/ 24 h 178"/>
                <a:gd name="T22" fmla="*/ 216 w 241"/>
                <a:gd name="T2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78">
                  <a:moveTo>
                    <a:pt x="21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3"/>
                    <a:pt x="11" y="153"/>
                    <a:pt x="25" y="153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216" y="153"/>
                    <a:pt x="216" y="153"/>
                    <a:pt x="216" y="153"/>
                  </a:cubicBezTo>
                  <a:cubicBezTo>
                    <a:pt x="230" y="153"/>
                    <a:pt x="241" y="143"/>
                    <a:pt x="241" y="129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41" y="11"/>
                    <a:pt x="230" y="0"/>
                    <a:pt x="216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ŝļíḑe">
              <a:extLst>
                <a:ext uri="{FF2B5EF4-FFF2-40B4-BE49-F238E27FC236}">
                  <a16:creationId xmlns:a16="http://schemas.microsoft.com/office/drawing/2014/main" id="{DE67DE37-0B8C-4270-A040-4937B4E16F8A}"/>
                </a:ext>
              </a:extLst>
            </p:cNvPr>
            <p:cNvSpPr/>
            <p:nvPr/>
          </p:nvSpPr>
          <p:spPr bwMode="auto">
            <a:xfrm>
              <a:off x="5218113" y="3698876"/>
              <a:ext cx="1414463" cy="1042988"/>
            </a:xfrm>
            <a:custGeom>
              <a:avLst/>
              <a:gdLst>
                <a:gd name="T0" fmla="*/ 216 w 241"/>
                <a:gd name="T1" fmla="*/ 0 h 178"/>
                <a:gd name="T2" fmla="*/ 25 w 241"/>
                <a:gd name="T3" fmla="*/ 0 h 178"/>
                <a:gd name="T4" fmla="*/ 0 w 241"/>
                <a:gd name="T5" fmla="*/ 24 h 178"/>
                <a:gd name="T6" fmla="*/ 0 w 241"/>
                <a:gd name="T7" fmla="*/ 129 h 178"/>
                <a:gd name="T8" fmla="*/ 25 w 241"/>
                <a:gd name="T9" fmla="*/ 153 h 178"/>
                <a:gd name="T10" fmla="*/ 156 w 241"/>
                <a:gd name="T11" fmla="*/ 153 h 178"/>
                <a:gd name="T12" fmla="*/ 175 w 241"/>
                <a:gd name="T13" fmla="*/ 178 h 178"/>
                <a:gd name="T14" fmla="*/ 194 w 241"/>
                <a:gd name="T15" fmla="*/ 153 h 178"/>
                <a:gd name="T16" fmla="*/ 216 w 241"/>
                <a:gd name="T17" fmla="*/ 153 h 178"/>
                <a:gd name="T18" fmla="*/ 241 w 241"/>
                <a:gd name="T19" fmla="*/ 129 h 178"/>
                <a:gd name="T20" fmla="*/ 241 w 241"/>
                <a:gd name="T21" fmla="*/ 24 h 178"/>
                <a:gd name="T22" fmla="*/ 216 w 241"/>
                <a:gd name="T2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78">
                  <a:moveTo>
                    <a:pt x="21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3"/>
                    <a:pt x="11" y="153"/>
                    <a:pt x="25" y="153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75" y="178"/>
                    <a:pt x="175" y="178"/>
                    <a:pt x="175" y="178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216" y="153"/>
                    <a:pt x="216" y="153"/>
                    <a:pt x="216" y="153"/>
                  </a:cubicBezTo>
                  <a:cubicBezTo>
                    <a:pt x="230" y="153"/>
                    <a:pt x="241" y="143"/>
                    <a:pt x="241" y="129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41" y="11"/>
                    <a:pt x="230" y="0"/>
                    <a:pt x="216" y="0"/>
                  </a:cubicBezTo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îSľïḑe">
              <a:extLst>
                <a:ext uri="{FF2B5EF4-FFF2-40B4-BE49-F238E27FC236}">
                  <a16:creationId xmlns:a16="http://schemas.microsoft.com/office/drawing/2014/main" id="{5D1C74F9-17F3-481A-AAF1-7DC7238E03D0}"/>
                </a:ext>
              </a:extLst>
            </p:cNvPr>
            <p:cNvSpPr/>
            <p:nvPr/>
          </p:nvSpPr>
          <p:spPr bwMode="auto">
            <a:xfrm>
              <a:off x="5218113" y="3633788"/>
              <a:ext cx="1414463" cy="1049338"/>
            </a:xfrm>
            <a:custGeom>
              <a:avLst/>
              <a:gdLst>
                <a:gd name="T0" fmla="*/ 216 w 241"/>
                <a:gd name="T1" fmla="*/ 0 h 179"/>
                <a:gd name="T2" fmla="*/ 25 w 241"/>
                <a:gd name="T3" fmla="*/ 0 h 179"/>
                <a:gd name="T4" fmla="*/ 0 w 241"/>
                <a:gd name="T5" fmla="*/ 25 h 179"/>
                <a:gd name="T6" fmla="*/ 0 w 241"/>
                <a:gd name="T7" fmla="*/ 130 h 179"/>
                <a:gd name="T8" fmla="*/ 25 w 241"/>
                <a:gd name="T9" fmla="*/ 154 h 179"/>
                <a:gd name="T10" fmla="*/ 156 w 241"/>
                <a:gd name="T11" fmla="*/ 154 h 179"/>
                <a:gd name="T12" fmla="*/ 175 w 241"/>
                <a:gd name="T13" fmla="*/ 179 h 179"/>
                <a:gd name="T14" fmla="*/ 194 w 241"/>
                <a:gd name="T15" fmla="*/ 154 h 179"/>
                <a:gd name="T16" fmla="*/ 216 w 241"/>
                <a:gd name="T17" fmla="*/ 154 h 179"/>
                <a:gd name="T18" fmla="*/ 241 w 241"/>
                <a:gd name="T19" fmla="*/ 130 h 179"/>
                <a:gd name="T20" fmla="*/ 241 w 241"/>
                <a:gd name="T21" fmla="*/ 25 h 179"/>
                <a:gd name="T22" fmla="*/ 216 w 241"/>
                <a:gd name="T2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79">
                  <a:moveTo>
                    <a:pt x="21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3"/>
                    <a:pt x="11" y="154"/>
                    <a:pt x="25" y="154"/>
                  </a:cubicBezTo>
                  <a:cubicBezTo>
                    <a:pt x="156" y="154"/>
                    <a:pt x="156" y="154"/>
                    <a:pt x="156" y="154"/>
                  </a:cubicBezTo>
                  <a:cubicBezTo>
                    <a:pt x="175" y="179"/>
                    <a:pt x="175" y="179"/>
                    <a:pt x="175" y="179"/>
                  </a:cubicBezTo>
                  <a:cubicBezTo>
                    <a:pt x="194" y="154"/>
                    <a:pt x="194" y="154"/>
                    <a:pt x="194" y="154"/>
                  </a:cubicBezTo>
                  <a:cubicBezTo>
                    <a:pt x="216" y="154"/>
                    <a:pt x="216" y="154"/>
                    <a:pt x="216" y="154"/>
                  </a:cubicBezTo>
                  <a:cubicBezTo>
                    <a:pt x="230" y="154"/>
                    <a:pt x="241" y="143"/>
                    <a:pt x="241" y="130"/>
                  </a:cubicBezTo>
                  <a:cubicBezTo>
                    <a:pt x="241" y="25"/>
                    <a:pt x="241" y="25"/>
                    <a:pt x="241" y="25"/>
                  </a:cubicBezTo>
                  <a:cubicBezTo>
                    <a:pt x="241" y="11"/>
                    <a:pt x="230" y="0"/>
                    <a:pt x="2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iśḷîdé">
              <a:extLst>
                <a:ext uri="{FF2B5EF4-FFF2-40B4-BE49-F238E27FC236}">
                  <a16:creationId xmlns:a16="http://schemas.microsoft.com/office/drawing/2014/main" id="{5AED8E9D-9181-4D3F-9405-96A3DB926439}"/>
                </a:ext>
              </a:extLst>
            </p:cNvPr>
            <p:cNvSpPr/>
            <p:nvPr/>
          </p:nvSpPr>
          <p:spPr bwMode="auto">
            <a:xfrm>
              <a:off x="5383213" y="3798888"/>
              <a:ext cx="1073150" cy="80963"/>
            </a:xfrm>
            <a:custGeom>
              <a:avLst/>
              <a:gdLst>
                <a:gd name="T0" fmla="*/ 176 w 183"/>
                <a:gd name="T1" fmla="*/ 14 h 14"/>
                <a:gd name="T2" fmla="*/ 7 w 183"/>
                <a:gd name="T3" fmla="*/ 14 h 14"/>
                <a:gd name="T4" fmla="*/ 0 w 183"/>
                <a:gd name="T5" fmla="*/ 7 h 14"/>
                <a:gd name="T6" fmla="*/ 7 w 183"/>
                <a:gd name="T7" fmla="*/ 0 h 14"/>
                <a:gd name="T8" fmla="*/ 176 w 183"/>
                <a:gd name="T9" fmla="*/ 0 h 14"/>
                <a:gd name="T10" fmla="*/ 183 w 183"/>
                <a:gd name="T11" fmla="*/ 7 h 14"/>
                <a:gd name="T12" fmla="*/ 176 w 183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4">
                  <a:moveTo>
                    <a:pt x="176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3"/>
                    <a:pt x="183" y="7"/>
                  </a:cubicBezTo>
                  <a:cubicBezTo>
                    <a:pt x="183" y="11"/>
                    <a:pt x="180" y="14"/>
                    <a:pt x="176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îśliḋe">
              <a:extLst>
                <a:ext uri="{FF2B5EF4-FFF2-40B4-BE49-F238E27FC236}">
                  <a16:creationId xmlns:a16="http://schemas.microsoft.com/office/drawing/2014/main" id="{87668615-8B4F-4E4C-9042-4F620D0C195F}"/>
                </a:ext>
              </a:extLst>
            </p:cNvPr>
            <p:cNvSpPr/>
            <p:nvPr/>
          </p:nvSpPr>
          <p:spPr bwMode="auto">
            <a:xfrm>
              <a:off x="5383213" y="4010026"/>
              <a:ext cx="1073150" cy="87313"/>
            </a:xfrm>
            <a:custGeom>
              <a:avLst/>
              <a:gdLst>
                <a:gd name="T0" fmla="*/ 176 w 183"/>
                <a:gd name="T1" fmla="*/ 15 h 15"/>
                <a:gd name="T2" fmla="*/ 7 w 183"/>
                <a:gd name="T3" fmla="*/ 15 h 15"/>
                <a:gd name="T4" fmla="*/ 0 w 183"/>
                <a:gd name="T5" fmla="*/ 7 h 15"/>
                <a:gd name="T6" fmla="*/ 7 w 183"/>
                <a:gd name="T7" fmla="*/ 0 h 15"/>
                <a:gd name="T8" fmla="*/ 176 w 183"/>
                <a:gd name="T9" fmla="*/ 0 h 15"/>
                <a:gd name="T10" fmla="*/ 183 w 183"/>
                <a:gd name="T11" fmla="*/ 7 h 15"/>
                <a:gd name="T12" fmla="*/ 176 w 18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5">
                  <a:moveTo>
                    <a:pt x="17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3"/>
                    <a:pt x="183" y="7"/>
                  </a:cubicBezTo>
                  <a:cubicBezTo>
                    <a:pt x="183" y="11"/>
                    <a:pt x="180" y="15"/>
                    <a:pt x="176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ṧḷïḍe">
              <a:extLst>
                <a:ext uri="{FF2B5EF4-FFF2-40B4-BE49-F238E27FC236}">
                  <a16:creationId xmlns:a16="http://schemas.microsoft.com/office/drawing/2014/main" id="{1DD7BB3C-D860-4773-BA6C-D71D3FD0F52B}"/>
                </a:ext>
              </a:extLst>
            </p:cNvPr>
            <p:cNvSpPr/>
            <p:nvPr/>
          </p:nvSpPr>
          <p:spPr bwMode="auto">
            <a:xfrm>
              <a:off x="5383213" y="4219576"/>
              <a:ext cx="1073150" cy="88900"/>
            </a:xfrm>
            <a:custGeom>
              <a:avLst/>
              <a:gdLst>
                <a:gd name="T0" fmla="*/ 176 w 183"/>
                <a:gd name="T1" fmla="*/ 15 h 15"/>
                <a:gd name="T2" fmla="*/ 7 w 183"/>
                <a:gd name="T3" fmla="*/ 15 h 15"/>
                <a:gd name="T4" fmla="*/ 0 w 183"/>
                <a:gd name="T5" fmla="*/ 8 h 15"/>
                <a:gd name="T6" fmla="*/ 7 w 183"/>
                <a:gd name="T7" fmla="*/ 0 h 15"/>
                <a:gd name="T8" fmla="*/ 176 w 183"/>
                <a:gd name="T9" fmla="*/ 0 h 15"/>
                <a:gd name="T10" fmla="*/ 183 w 183"/>
                <a:gd name="T11" fmla="*/ 8 h 15"/>
                <a:gd name="T12" fmla="*/ 176 w 18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5">
                  <a:moveTo>
                    <a:pt x="176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4"/>
                    <a:pt x="183" y="8"/>
                  </a:cubicBezTo>
                  <a:cubicBezTo>
                    <a:pt x="183" y="12"/>
                    <a:pt x="180" y="15"/>
                    <a:pt x="176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49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5-6】</a:t>
            </a:r>
            <a:r>
              <a:rPr lang="zh-CN" altLang="en-US" dirty="0"/>
              <a:t>数据记录的添加、查询、删除</a:t>
            </a:r>
          </a:p>
        </p:txBody>
      </p:sp>
      <p:pic>
        <p:nvPicPr>
          <p:cNvPr id="220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439" y="1134282"/>
            <a:ext cx="5874823" cy="3608185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3811" y="1505308"/>
            <a:ext cx="4131398" cy="27699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DBActivity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程序为基础，控制文件命名为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DB2Activity.java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）将数据库的名称等信息作为成员变量。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）完善内部类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MySQLDatabase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的功能，实现查询、添加、删除记录等方法。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）创建一个内部类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DatabaseHelper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管理数据库的版本。</a:t>
            </a:r>
          </a:p>
        </p:txBody>
      </p:sp>
      <p:sp>
        <p:nvSpPr>
          <p:cNvPr id="7" name="矩形 6"/>
          <p:cNvSpPr/>
          <p:nvPr/>
        </p:nvSpPr>
        <p:spPr>
          <a:xfrm>
            <a:off x="983811" y="4980567"/>
            <a:ext cx="10431452" cy="1495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DB2Activity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个内部类，所有的代码都写在一个文件里。程序较长，应考虑把数据库的操作独立出来，保存为一个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文件，顺便把数据库的版本管理也放在里面。改进程序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DB2Activity.java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，将之拆分成两个文件：控制文件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DB3Activity.java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和操作数据库的文件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MySQLDatabase.java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983811" y="962315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: 圆角 9">
            <a:extLst>
              <a:ext uri="{FF2B5EF4-FFF2-40B4-BE49-F238E27FC236}">
                <a16:creationId xmlns:a16="http://schemas.microsoft.com/office/drawing/2014/main" id="{5585D4B7-B10A-4FDC-8D6C-18C85261C539}"/>
              </a:ext>
            </a:extLst>
          </p:cNvPr>
          <p:cNvSpPr/>
          <p:nvPr/>
        </p:nvSpPr>
        <p:spPr>
          <a:xfrm>
            <a:off x="983811" y="4389961"/>
            <a:ext cx="872896" cy="44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091003" y="1012792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mouse_307277">
            <a:extLst>
              <a:ext uri="{FF2B5EF4-FFF2-40B4-BE49-F238E27FC236}">
                <a16:creationId xmlns:a16="http://schemas.microsoft.com/office/drawing/2014/main" id="{C6CC45E3-C393-4333-9D89-801F96A10124}"/>
              </a:ext>
            </a:extLst>
          </p:cNvPr>
          <p:cNvSpPr>
            <a:spLocks noChangeAspect="1"/>
          </p:cNvSpPr>
          <p:nvPr/>
        </p:nvSpPr>
        <p:spPr bwMode="auto">
          <a:xfrm>
            <a:off x="1092447" y="4431385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06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60952A-7FF0-4BD5-AA45-7D2BEFE7E3BA}"/>
              </a:ext>
            </a:extLst>
          </p:cNvPr>
          <p:cNvSpPr/>
          <p:nvPr/>
        </p:nvSpPr>
        <p:spPr>
          <a:xfrm>
            <a:off x="-1" y="0"/>
            <a:ext cx="12192001" cy="166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49831" y="467994"/>
            <a:ext cx="5695668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实战演练：掌上日记本</a:t>
            </a:r>
          </a:p>
        </p:txBody>
      </p:sp>
      <p:sp>
        <p:nvSpPr>
          <p:cNvPr id="15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677634" y="547075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内容占位符 17"/>
          <p:cNvSpPr txBox="1">
            <a:spLocks/>
          </p:cNvSpPr>
          <p:nvPr/>
        </p:nvSpPr>
        <p:spPr>
          <a:xfrm>
            <a:off x="758018" y="1877764"/>
            <a:ext cx="10040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实战演练二选一，编写一个掌上日记本，数据表包括</a:t>
            </a:r>
            <a:r>
              <a:rPr lang="zh-CN" altLang="en-US" dirty="0">
                <a:solidFill>
                  <a:srgbClr val="FF0000"/>
                </a:solidFill>
              </a:rPr>
              <a:t>标题和正文字段</a:t>
            </a:r>
            <a:r>
              <a:rPr lang="zh-CN" altLang="en-US" dirty="0"/>
              <a:t>， 如下图。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07" y="2681912"/>
            <a:ext cx="5461713" cy="2941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3399427" y="6000978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掌上日记本运行示例之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60952A-7FF0-4BD5-AA45-7D2BEFE7E3BA}"/>
              </a:ext>
            </a:extLst>
          </p:cNvPr>
          <p:cNvSpPr/>
          <p:nvPr/>
        </p:nvSpPr>
        <p:spPr>
          <a:xfrm>
            <a:off x="-1" y="0"/>
            <a:ext cx="12192001" cy="1661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49831" y="467994"/>
            <a:ext cx="5695668" cy="767848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32" dirty="0">
                <a:latin typeface="微软雅黑" pitchFamily="34" charset="-122"/>
                <a:ea typeface="微软雅黑" pitchFamily="34" charset="-122"/>
              </a:rPr>
              <a:t>实战演练：掌上日记本</a:t>
            </a:r>
          </a:p>
        </p:txBody>
      </p:sp>
      <p:sp>
        <p:nvSpPr>
          <p:cNvPr id="15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677634" y="547075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8" name="内容占位符 17"/>
          <p:cNvSpPr txBox="1">
            <a:spLocks/>
          </p:cNvSpPr>
          <p:nvPr/>
        </p:nvSpPr>
        <p:spPr>
          <a:xfrm>
            <a:off x="758018" y="1877764"/>
            <a:ext cx="10040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3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实战演练二选一，不要标题，自动加入日期，数据表里只有</a:t>
            </a:r>
            <a:r>
              <a:rPr lang="zh-CN" altLang="en-US" dirty="0">
                <a:solidFill>
                  <a:srgbClr val="FF0000"/>
                </a:solidFill>
              </a:rPr>
              <a:t>正文和日期</a:t>
            </a:r>
            <a:r>
              <a:rPr lang="zh-CN" altLang="en-US" dirty="0"/>
              <a:t>，如下图。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3961540" y="5995522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掌上日记本示例之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https://p.ananas.chaoxing.com/star3/origin/247ec9034a89fc65d82e6bf0397c6a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382" y="2672859"/>
            <a:ext cx="5287224" cy="29520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915367"/>
            <a:ext cx="12192000" cy="15137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9C702EF-CBD1-4634-A188-06FBDB1AF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66" y="6253736"/>
            <a:ext cx="2185913" cy="4549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6F35F7-0CEB-4A7C-8BD1-0E3900257249}"/>
              </a:ext>
            </a:extLst>
          </p:cNvPr>
          <p:cNvSpPr/>
          <p:nvPr/>
        </p:nvSpPr>
        <p:spPr>
          <a:xfrm>
            <a:off x="715424" y="273824"/>
            <a:ext cx="6083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应用开发案例教程  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</a:p>
        </p:txBody>
      </p:sp>
      <p:sp>
        <p:nvSpPr>
          <p:cNvPr id="9" name="android_154871">
            <a:extLst>
              <a:ext uri="{FF2B5EF4-FFF2-40B4-BE49-F238E27FC236}">
                <a16:creationId xmlns:a16="http://schemas.microsoft.com/office/drawing/2014/main" id="{287D0C21-6DAC-46A2-9A0A-2EC7353C4389}"/>
              </a:ext>
            </a:extLst>
          </p:cNvPr>
          <p:cNvSpPr>
            <a:spLocks noChangeAspect="1"/>
          </p:cNvSpPr>
          <p:nvPr/>
        </p:nvSpPr>
        <p:spPr bwMode="auto">
          <a:xfrm>
            <a:off x="205535" y="14998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55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C459-3594-4143-ABE6-1A770A84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内部存储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4AAA9F2-814B-4C20-AE72-6BBAAA2592F2}"/>
              </a:ext>
            </a:extLst>
          </p:cNvPr>
          <p:cNvSpPr txBox="1"/>
          <p:nvPr/>
        </p:nvSpPr>
        <p:spPr>
          <a:xfrm>
            <a:off x="1451547" y="1206162"/>
            <a:ext cx="101909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数据以文件方式存储到设备的内部，默认位于</a:t>
            </a:r>
            <a:r>
              <a:rPr lang="en-US" altLang="zh-CN" sz="2000" dirty="0">
                <a:solidFill>
                  <a:schemeClr val="tx1"/>
                </a:solidFill>
              </a:rPr>
              <a:t>data/data/&lt;</a:t>
            </a:r>
            <a:r>
              <a:rPr lang="en-US" altLang="zh-CN" sz="2000" dirty="0" err="1">
                <a:solidFill>
                  <a:schemeClr val="tx1"/>
                </a:solidFill>
              </a:rPr>
              <a:t>packagename</a:t>
            </a:r>
            <a:r>
              <a:rPr lang="en-US" altLang="zh-CN" sz="2000" dirty="0">
                <a:solidFill>
                  <a:schemeClr val="tx1"/>
                </a:solidFill>
              </a:rPr>
              <a:t>&gt;/files/</a:t>
            </a:r>
            <a:r>
              <a:rPr lang="zh-CN" altLang="en-US" sz="2000" dirty="0">
                <a:solidFill>
                  <a:schemeClr val="tx1"/>
                </a:solidFill>
              </a:rPr>
              <a:t>目录下。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3F8E8E91-423B-47DC-82E3-8C3C2DFA77FA}"/>
              </a:ext>
            </a:extLst>
          </p:cNvPr>
          <p:cNvSpPr txBox="1"/>
          <p:nvPr/>
        </p:nvSpPr>
        <p:spPr>
          <a:xfrm>
            <a:off x="1451547" y="1772830"/>
            <a:ext cx="1019095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文件被其所创建的</a:t>
            </a:r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</a:rPr>
              <a:t>私有，当创建的</a:t>
            </a:r>
            <a:r>
              <a:rPr lang="en-US" altLang="zh-CN" sz="2000" dirty="0">
                <a:solidFill>
                  <a:schemeClr val="tx1"/>
                </a:solidFill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</a:rPr>
              <a:t>被卸载时，文件也随之被删除。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579A8B2-D4E0-4D5B-936F-4A4A31060083}"/>
              </a:ext>
            </a:extLst>
          </p:cNvPr>
          <p:cNvSpPr txBox="1"/>
          <p:nvPr/>
        </p:nvSpPr>
        <p:spPr>
          <a:xfrm>
            <a:off x="1451547" y="2339498"/>
            <a:ext cx="1035838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使用</a:t>
            </a:r>
            <a:r>
              <a:rPr lang="en-US" altLang="zh-CN" sz="2000" dirty="0">
                <a:solidFill>
                  <a:schemeClr val="tx1"/>
                </a:solidFill>
              </a:rPr>
              <a:t>Context</a:t>
            </a:r>
            <a:r>
              <a:rPr lang="zh-CN" altLang="en-US" sz="2000" dirty="0">
                <a:solidFill>
                  <a:schemeClr val="tx1"/>
                </a:solidFill>
              </a:rPr>
              <a:t>提供的</a:t>
            </a:r>
            <a:r>
              <a:rPr lang="en-US" altLang="zh-CN" sz="2000" dirty="0" err="1">
                <a:solidFill>
                  <a:schemeClr val="tx1"/>
                </a:solidFill>
              </a:rPr>
              <a:t>openFileoutput</a:t>
            </a:r>
            <a:r>
              <a:rPr lang="en-US" altLang="zh-CN" sz="2000" dirty="0">
                <a:solidFill>
                  <a:schemeClr val="tx1"/>
                </a:solidFill>
              </a:rPr>
              <a:t>() 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 err="1">
                <a:solidFill>
                  <a:schemeClr val="tx1"/>
                </a:solidFill>
              </a:rPr>
              <a:t>openFilelnput</a:t>
            </a:r>
            <a:r>
              <a:rPr lang="en-US" altLang="zh-CN" sz="2000" dirty="0">
                <a:solidFill>
                  <a:schemeClr val="tx1"/>
                </a:solidFill>
              </a:rPr>
              <a:t>() </a:t>
            </a:r>
            <a:r>
              <a:rPr lang="zh-CN" altLang="en-US" sz="2000" dirty="0">
                <a:solidFill>
                  <a:schemeClr val="tx1"/>
                </a:solidFill>
              </a:rPr>
              <a:t>方法，可以分别获取</a:t>
            </a:r>
            <a:r>
              <a:rPr lang="en-US" altLang="zh-CN" sz="2000" dirty="0" err="1">
                <a:solidFill>
                  <a:srgbClr val="3FA30C"/>
                </a:solidFill>
              </a:rPr>
              <a:t>FileOutputStream</a:t>
            </a:r>
            <a:r>
              <a:rPr lang="zh-CN" altLang="en-US" sz="2000" dirty="0">
                <a:solidFill>
                  <a:schemeClr val="tx1"/>
                </a:solidFill>
              </a:rPr>
              <a:t>对象和</a:t>
            </a:r>
            <a:r>
              <a:rPr lang="en-US" altLang="zh-CN" sz="2000" dirty="0" err="1">
                <a:solidFill>
                  <a:srgbClr val="3FA30C"/>
                </a:solidFill>
              </a:rPr>
              <a:t>FilelnputStream</a:t>
            </a:r>
            <a:r>
              <a:rPr lang="zh-CN" altLang="en-US" sz="2000" dirty="0">
                <a:solidFill>
                  <a:schemeClr val="tx1"/>
                </a:solidFill>
              </a:rPr>
              <a:t>对象，然后进行读写操作。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50B16D4-5FF1-4A57-8822-537F69BA6E32}"/>
              </a:ext>
            </a:extLst>
          </p:cNvPr>
          <p:cNvSpPr>
            <a:spLocks/>
          </p:cNvSpPr>
          <p:nvPr/>
        </p:nvSpPr>
        <p:spPr bwMode="auto">
          <a:xfrm>
            <a:off x="1019121" y="1264417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9DEA487-C9C0-4CD8-BD7C-8BBDB87B4970}"/>
              </a:ext>
            </a:extLst>
          </p:cNvPr>
          <p:cNvSpPr>
            <a:spLocks/>
          </p:cNvSpPr>
          <p:nvPr/>
        </p:nvSpPr>
        <p:spPr bwMode="auto">
          <a:xfrm>
            <a:off x="1019121" y="1828167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5587D92-2DFA-4A76-AE20-4EE47843B07C}"/>
              </a:ext>
            </a:extLst>
          </p:cNvPr>
          <p:cNvSpPr>
            <a:spLocks/>
          </p:cNvSpPr>
          <p:nvPr/>
        </p:nvSpPr>
        <p:spPr bwMode="auto">
          <a:xfrm>
            <a:off x="1019121" y="2415364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D579A8B2-D4E0-4D5B-936F-4A4A31060083}"/>
              </a:ext>
            </a:extLst>
          </p:cNvPr>
          <p:cNvSpPr txBox="1"/>
          <p:nvPr/>
        </p:nvSpPr>
        <p:spPr>
          <a:xfrm>
            <a:off x="1451547" y="3356975"/>
            <a:ext cx="10358380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openFileOutput</a:t>
            </a:r>
            <a:r>
              <a:rPr lang="zh-CN" altLang="en-US" sz="2000" dirty="0">
                <a:solidFill>
                  <a:schemeClr val="tx1"/>
                </a:solidFill>
              </a:rPr>
              <a:t>用于打开输出流，将数据存储到指定的文件中；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openFileInput</a:t>
            </a:r>
            <a:r>
              <a:rPr lang="zh-CN" altLang="en-US" sz="2000" dirty="0">
                <a:solidFill>
                  <a:schemeClr val="tx1"/>
                </a:solidFill>
              </a:rPr>
              <a:t>用于打开输入流，读取指定文件中的数据；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下面的参数“</a:t>
            </a:r>
            <a:r>
              <a:rPr lang="en-US" altLang="zh-CN" sz="2000" dirty="0">
                <a:solidFill>
                  <a:srgbClr val="FF0000"/>
                </a:solidFill>
              </a:rPr>
              <a:t>name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</a:rPr>
              <a:t>表示文件名，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</a:rPr>
              <a:t>mode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</a:rPr>
              <a:t>表示文件的操作模式，即读写方式。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5587D92-2DFA-4A76-AE20-4EE47843B07C}"/>
              </a:ext>
            </a:extLst>
          </p:cNvPr>
          <p:cNvSpPr>
            <a:spLocks/>
          </p:cNvSpPr>
          <p:nvPr/>
        </p:nvSpPr>
        <p:spPr bwMode="auto">
          <a:xfrm>
            <a:off x="1019121" y="3432841"/>
            <a:ext cx="306141" cy="27612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zh-CN" altLang="en-US" sz="2489">
              <a:solidFill>
                <a:schemeClr val="bg1"/>
              </a:solidFill>
            </a:endParaRPr>
          </a:p>
        </p:txBody>
      </p:sp>
      <p:sp>
        <p:nvSpPr>
          <p:cNvPr id="23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1501763" y="4787286"/>
            <a:ext cx="9792965" cy="117839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tx1"/>
              </a:solidFill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8573A68-FF8F-41F0-9467-784F2113D77E}"/>
              </a:ext>
            </a:extLst>
          </p:cNvPr>
          <p:cNvSpPr txBox="1"/>
          <p:nvPr/>
        </p:nvSpPr>
        <p:spPr>
          <a:xfrm>
            <a:off x="1898333" y="5006478"/>
            <a:ext cx="89998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fos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openFileOutput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int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 err="1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Filelnputstream</a:t>
            </a:r>
            <a:r>
              <a:rPr lang="en-US" altLang="zh-CN" sz="2000" dirty="0">
                <a:solidFill>
                  <a:srgbClr val="3FA30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fis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openFileInput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(String name);</a:t>
            </a:r>
          </a:p>
        </p:txBody>
      </p:sp>
      <p:sp>
        <p:nvSpPr>
          <p:cNvPr id="25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1451547" y="4727854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26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0973528" y="5638829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内部存储</a:t>
            </a:r>
          </a:p>
        </p:txBody>
      </p:sp>
      <p:sp>
        <p:nvSpPr>
          <p:cNvPr id="40" name="内容占位符 17"/>
          <p:cNvSpPr txBox="1">
            <a:spLocks/>
          </p:cNvSpPr>
          <p:nvPr/>
        </p:nvSpPr>
        <p:spPr>
          <a:xfrm>
            <a:off x="982363" y="1086110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将数据存储到文件</a:t>
            </a:r>
            <a:endParaRPr lang="en-US" dirty="0"/>
          </a:p>
        </p:txBody>
      </p:sp>
      <p:sp>
        <p:nvSpPr>
          <p:cNvPr id="41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461206" y="1837355"/>
            <a:ext cx="873886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="data.txt" 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content="hello world" ;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保存数据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{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openFileOutput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MODE_PRIVATE);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fos.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content.getBytes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 ;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将数据写入文件中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fos.close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;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关闭输出流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catch (Exception e){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e.printStackTrace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982363" y="5416075"/>
            <a:ext cx="103805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上述代码中定义了文件名“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data.txt”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，以及要写入的数据“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world”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，然后创建</a:t>
            </a:r>
            <a:r>
              <a:rPr lang="en-US" altLang="zh-CN" sz="20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FileOutputStream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fos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，通过其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方法将数据写入文件。</a:t>
            </a:r>
          </a:p>
        </p:txBody>
      </p:sp>
      <p:sp>
        <p:nvSpPr>
          <p:cNvPr id="45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982363" y="1837355"/>
            <a:ext cx="10312365" cy="32969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46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936741" y="1780077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47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0973528" y="4807462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内部存储</a:t>
            </a:r>
          </a:p>
        </p:txBody>
      </p:sp>
      <p:sp>
        <p:nvSpPr>
          <p:cNvPr id="40" name="内容占位符 17"/>
          <p:cNvSpPr txBox="1">
            <a:spLocks/>
          </p:cNvSpPr>
          <p:nvPr/>
        </p:nvSpPr>
        <p:spPr>
          <a:xfrm>
            <a:off x="982363" y="1086110"/>
            <a:ext cx="10812190" cy="4534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从文件读取数据</a:t>
            </a:r>
            <a:endParaRPr lang="en-US" dirty="0"/>
          </a:p>
        </p:txBody>
      </p:sp>
      <p:sp>
        <p:nvSpPr>
          <p:cNvPr id="41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1461205" y="1799472"/>
            <a:ext cx="9833523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content = "";</a:t>
            </a: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FileInputStream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try{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openFileInput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("data.txt");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获得文件输入流对象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byte[] buffer = new byte[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fis.available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()];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创建缓冲区，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available()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取得文件总字节数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fis.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(buffer);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//read()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读取数据的下一个字节，可将文件读取到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content=new String(buffer);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转换成字符串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fis.close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关闭输入流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}catch (Exception e){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e.printStackTrace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();}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982363" y="5289117"/>
            <a:ext cx="108121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上述代码首先通过</a:t>
            </a:r>
            <a:r>
              <a:rPr lang="en-US" altLang="zh-CN" sz="20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openFilelnput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方法获得文件输入流对象</a:t>
            </a:r>
            <a:r>
              <a:rPr lang="en-US" altLang="zh-CN" sz="20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，然后创建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数组为缓冲区，通过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将文件内容读取到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缓存区，并转换成字符串。</a:t>
            </a:r>
          </a:p>
        </p:txBody>
      </p:sp>
      <p:sp>
        <p:nvSpPr>
          <p:cNvPr id="45" name="圆角矩形 37">
            <a:extLst>
              <a:ext uri="{FF2B5EF4-FFF2-40B4-BE49-F238E27FC236}">
                <a16:creationId xmlns:a16="http://schemas.microsoft.com/office/drawing/2014/main" id="{60D759E8-B700-4182-854B-6541B8E5268C}"/>
              </a:ext>
            </a:extLst>
          </p:cNvPr>
          <p:cNvSpPr/>
          <p:nvPr/>
        </p:nvSpPr>
        <p:spPr>
          <a:xfrm>
            <a:off x="982363" y="1799472"/>
            <a:ext cx="10312365" cy="32969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/>
          </a:p>
        </p:txBody>
      </p:sp>
      <p:sp>
        <p:nvSpPr>
          <p:cNvPr id="46" name="矩形 93">
            <a:extLst>
              <a:ext uri="{FF2B5EF4-FFF2-40B4-BE49-F238E27FC236}">
                <a16:creationId xmlns:a16="http://schemas.microsoft.com/office/drawing/2014/main" id="{21CD3388-A96B-4B73-A6D2-5F43F193A15D}"/>
              </a:ext>
            </a:extLst>
          </p:cNvPr>
          <p:cNvSpPr/>
          <p:nvPr/>
        </p:nvSpPr>
        <p:spPr>
          <a:xfrm>
            <a:off x="936741" y="1742194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  <p:sp>
        <p:nvSpPr>
          <p:cNvPr id="47" name="矩形 93">
            <a:extLst>
              <a:ext uri="{FF2B5EF4-FFF2-40B4-BE49-F238E27FC236}">
                <a16:creationId xmlns:a16="http://schemas.microsoft.com/office/drawing/2014/main" id="{FF7F70F6-53B2-4440-B1D6-14ACCA723FCD}"/>
              </a:ext>
            </a:extLst>
          </p:cNvPr>
          <p:cNvSpPr/>
          <p:nvPr/>
        </p:nvSpPr>
        <p:spPr>
          <a:xfrm rot="10800000">
            <a:off x="10973528" y="4769579"/>
            <a:ext cx="383993" cy="3841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zh-CN" altLang="en-US" sz="2489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386449-D561-4474-9F0C-BB0F1C7D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</a:t>
            </a:r>
            <a:r>
              <a:rPr lang="zh-CN" altLang="en-US" dirty="0"/>
              <a:t>内部存储</a:t>
            </a:r>
          </a:p>
        </p:txBody>
      </p:sp>
      <p:sp>
        <p:nvSpPr>
          <p:cNvPr id="40" name="内容占位符 17"/>
          <p:cNvSpPr txBox="1">
            <a:spLocks/>
          </p:cNvSpPr>
          <p:nvPr/>
        </p:nvSpPr>
        <p:spPr>
          <a:xfrm>
            <a:off x="982363" y="1086110"/>
            <a:ext cx="10812190" cy="4924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indent="457200">
              <a:lnSpc>
                <a:spcPct val="130000"/>
              </a:lnSpc>
              <a:spcAft>
                <a:spcPts val="10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3FA30C"/>
                </a:solidFill>
              </a:rPr>
              <a:t>【</a:t>
            </a:r>
            <a:r>
              <a:rPr lang="zh-CN" altLang="en-US" b="1" dirty="0">
                <a:solidFill>
                  <a:srgbClr val="3FA30C"/>
                </a:solidFill>
              </a:rPr>
              <a:t>例</a:t>
            </a:r>
            <a:r>
              <a:rPr lang="en-US" altLang="zh-CN" b="1" dirty="0">
                <a:solidFill>
                  <a:srgbClr val="3FA30C"/>
                </a:solidFill>
              </a:rPr>
              <a:t>5-1】</a:t>
            </a:r>
            <a:r>
              <a:rPr lang="zh-CN" altLang="en-US" dirty="0"/>
              <a:t>读取与保存文件的应用程序示例。</a:t>
            </a:r>
            <a:endParaRPr lang="en-US" dirty="0"/>
          </a:p>
        </p:txBody>
      </p:sp>
      <p:sp>
        <p:nvSpPr>
          <p:cNvPr id="41" name="mouse_307277">
            <a:extLst>
              <a:ext uri="{FF2B5EF4-FFF2-40B4-BE49-F238E27FC236}">
                <a16:creationId xmlns:a16="http://schemas.microsoft.com/office/drawing/2014/main" id="{18970F45-EF29-4F19-B758-6B7C41E4903F}"/>
              </a:ext>
            </a:extLst>
          </p:cNvPr>
          <p:cNvSpPr>
            <a:spLocks noChangeAspect="1"/>
          </p:cNvSpPr>
          <p:nvPr/>
        </p:nvSpPr>
        <p:spPr bwMode="auto">
          <a:xfrm>
            <a:off x="982363" y="1160364"/>
            <a:ext cx="237249" cy="343934"/>
          </a:xfrm>
          <a:custGeom>
            <a:avLst/>
            <a:gdLst>
              <a:gd name="connsiteX0" fmla="*/ 335482 w 418523"/>
              <a:gd name="connsiteY0" fmla="*/ 462710 h 606722"/>
              <a:gd name="connsiteX1" fmla="*/ 345773 w 418523"/>
              <a:gd name="connsiteY1" fmla="*/ 463287 h 606722"/>
              <a:gd name="connsiteX2" fmla="*/ 352092 w 418523"/>
              <a:gd name="connsiteY2" fmla="*/ 481245 h 606722"/>
              <a:gd name="connsiteX3" fmla="*/ 238349 w 418523"/>
              <a:gd name="connsiteY3" fmla="*/ 552810 h 606722"/>
              <a:gd name="connsiteX4" fmla="*/ 224821 w 418523"/>
              <a:gd name="connsiteY4" fmla="*/ 539297 h 606722"/>
              <a:gd name="connsiteX5" fmla="*/ 238349 w 418523"/>
              <a:gd name="connsiteY5" fmla="*/ 525784 h 606722"/>
              <a:gd name="connsiteX6" fmla="*/ 327795 w 418523"/>
              <a:gd name="connsiteY6" fmla="*/ 469599 h 606722"/>
              <a:gd name="connsiteX7" fmla="*/ 335482 w 418523"/>
              <a:gd name="connsiteY7" fmla="*/ 462710 h 606722"/>
              <a:gd name="connsiteX8" fmla="*/ 350994 w 418523"/>
              <a:gd name="connsiteY8" fmla="*/ 413231 h 606722"/>
              <a:gd name="connsiteX9" fmla="*/ 364541 w 418523"/>
              <a:gd name="connsiteY9" fmla="*/ 426743 h 606722"/>
              <a:gd name="connsiteX10" fmla="*/ 364452 w 418523"/>
              <a:gd name="connsiteY10" fmla="*/ 432166 h 606722"/>
              <a:gd name="connsiteX11" fmla="*/ 350905 w 418523"/>
              <a:gd name="connsiteY11" fmla="*/ 445056 h 606722"/>
              <a:gd name="connsiteX12" fmla="*/ 350370 w 418523"/>
              <a:gd name="connsiteY12" fmla="*/ 445056 h 606722"/>
              <a:gd name="connsiteX13" fmla="*/ 337358 w 418523"/>
              <a:gd name="connsiteY13" fmla="*/ 431010 h 606722"/>
              <a:gd name="connsiteX14" fmla="*/ 337537 w 418523"/>
              <a:gd name="connsiteY14" fmla="*/ 426743 h 606722"/>
              <a:gd name="connsiteX15" fmla="*/ 350994 w 418523"/>
              <a:gd name="connsiteY15" fmla="*/ 413231 h 606722"/>
              <a:gd name="connsiteX16" fmla="*/ 67416 w 418523"/>
              <a:gd name="connsiteY16" fmla="*/ 264762 h 606722"/>
              <a:gd name="connsiteX17" fmla="*/ 80938 w 418523"/>
              <a:gd name="connsiteY17" fmla="*/ 278270 h 606722"/>
              <a:gd name="connsiteX18" fmla="*/ 80938 w 418523"/>
              <a:gd name="connsiteY18" fmla="*/ 426769 h 606722"/>
              <a:gd name="connsiteX19" fmla="*/ 67416 w 418523"/>
              <a:gd name="connsiteY19" fmla="*/ 440188 h 606722"/>
              <a:gd name="connsiteX20" fmla="*/ 53982 w 418523"/>
              <a:gd name="connsiteY20" fmla="*/ 426769 h 606722"/>
              <a:gd name="connsiteX21" fmla="*/ 53982 w 418523"/>
              <a:gd name="connsiteY21" fmla="*/ 278270 h 606722"/>
              <a:gd name="connsiteX22" fmla="*/ 67416 w 418523"/>
              <a:gd name="connsiteY22" fmla="*/ 264762 h 606722"/>
              <a:gd name="connsiteX23" fmla="*/ 67416 w 418523"/>
              <a:gd name="connsiteY23" fmla="*/ 195537 h 606722"/>
              <a:gd name="connsiteX24" fmla="*/ 80938 w 418523"/>
              <a:gd name="connsiteY24" fmla="*/ 208940 h 606722"/>
              <a:gd name="connsiteX25" fmla="*/ 80938 w 418523"/>
              <a:gd name="connsiteY25" fmla="*/ 218881 h 606722"/>
              <a:gd name="connsiteX26" fmla="*/ 67416 w 418523"/>
              <a:gd name="connsiteY26" fmla="*/ 232372 h 606722"/>
              <a:gd name="connsiteX27" fmla="*/ 53982 w 418523"/>
              <a:gd name="connsiteY27" fmla="*/ 218881 h 606722"/>
              <a:gd name="connsiteX28" fmla="*/ 53982 w 418523"/>
              <a:gd name="connsiteY28" fmla="*/ 208940 h 606722"/>
              <a:gd name="connsiteX29" fmla="*/ 67416 w 418523"/>
              <a:gd name="connsiteY29" fmla="*/ 195537 h 606722"/>
              <a:gd name="connsiteX30" fmla="*/ 209217 w 418523"/>
              <a:gd name="connsiteY30" fmla="*/ 147615 h 606722"/>
              <a:gd name="connsiteX31" fmla="*/ 185634 w 418523"/>
              <a:gd name="connsiteY31" fmla="*/ 171254 h 606722"/>
              <a:gd name="connsiteX32" fmla="*/ 185634 w 418523"/>
              <a:gd name="connsiteY32" fmla="*/ 218445 h 606722"/>
              <a:gd name="connsiteX33" fmla="*/ 209217 w 418523"/>
              <a:gd name="connsiteY33" fmla="*/ 241996 h 606722"/>
              <a:gd name="connsiteX34" fmla="*/ 232889 w 418523"/>
              <a:gd name="connsiteY34" fmla="*/ 218445 h 606722"/>
              <a:gd name="connsiteX35" fmla="*/ 232889 w 418523"/>
              <a:gd name="connsiteY35" fmla="*/ 171254 h 606722"/>
              <a:gd name="connsiteX36" fmla="*/ 209217 w 418523"/>
              <a:gd name="connsiteY36" fmla="*/ 147615 h 606722"/>
              <a:gd name="connsiteX37" fmla="*/ 195779 w 418523"/>
              <a:gd name="connsiteY37" fmla="*/ 27461 h 606722"/>
              <a:gd name="connsiteX38" fmla="*/ 26964 w 418523"/>
              <a:gd name="connsiteY38" fmla="*/ 208936 h 606722"/>
              <a:gd name="connsiteX39" fmla="*/ 26964 w 418523"/>
              <a:gd name="connsiteY39" fmla="*/ 426758 h 606722"/>
              <a:gd name="connsiteX40" fmla="*/ 180206 w 418523"/>
              <a:gd name="connsiteY40" fmla="*/ 579705 h 606722"/>
              <a:gd name="connsiteX41" fmla="*/ 238317 w 418523"/>
              <a:gd name="connsiteY41" fmla="*/ 579705 h 606722"/>
              <a:gd name="connsiteX42" fmla="*/ 391470 w 418523"/>
              <a:gd name="connsiteY42" fmla="*/ 426758 h 606722"/>
              <a:gd name="connsiteX43" fmla="*/ 391470 w 418523"/>
              <a:gd name="connsiteY43" fmla="*/ 208936 h 606722"/>
              <a:gd name="connsiteX44" fmla="*/ 222744 w 418523"/>
              <a:gd name="connsiteY44" fmla="*/ 27461 h 606722"/>
              <a:gd name="connsiteX45" fmla="*/ 222744 w 418523"/>
              <a:gd name="connsiteY45" fmla="*/ 122464 h 606722"/>
              <a:gd name="connsiteX46" fmla="*/ 259853 w 418523"/>
              <a:gd name="connsiteY46" fmla="*/ 171254 h 606722"/>
              <a:gd name="connsiteX47" fmla="*/ 259853 w 418523"/>
              <a:gd name="connsiteY47" fmla="*/ 218445 h 606722"/>
              <a:gd name="connsiteX48" fmla="*/ 222744 w 418523"/>
              <a:gd name="connsiteY48" fmla="*/ 267146 h 606722"/>
              <a:gd name="connsiteX49" fmla="*/ 222744 w 418523"/>
              <a:gd name="connsiteY49" fmla="*/ 343753 h 606722"/>
              <a:gd name="connsiteX50" fmla="*/ 209217 w 418523"/>
              <a:gd name="connsiteY50" fmla="*/ 357261 h 606722"/>
              <a:gd name="connsiteX51" fmla="*/ 195779 w 418523"/>
              <a:gd name="connsiteY51" fmla="*/ 343753 h 606722"/>
              <a:gd name="connsiteX52" fmla="*/ 195779 w 418523"/>
              <a:gd name="connsiteY52" fmla="*/ 267146 h 606722"/>
              <a:gd name="connsiteX53" fmla="*/ 158581 w 418523"/>
              <a:gd name="connsiteY53" fmla="*/ 218445 h 606722"/>
              <a:gd name="connsiteX54" fmla="*/ 158581 w 418523"/>
              <a:gd name="connsiteY54" fmla="*/ 171254 h 606722"/>
              <a:gd name="connsiteX55" fmla="*/ 195779 w 418523"/>
              <a:gd name="connsiteY55" fmla="*/ 122464 h 606722"/>
              <a:gd name="connsiteX56" fmla="*/ 209217 w 418523"/>
              <a:gd name="connsiteY56" fmla="*/ 0 h 606722"/>
              <a:gd name="connsiteX57" fmla="*/ 418523 w 418523"/>
              <a:gd name="connsiteY57" fmla="*/ 208936 h 606722"/>
              <a:gd name="connsiteX58" fmla="*/ 418523 w 418523"/>
              <a:gd name="connsiteY58" fmla="*/ 426758 h 606722"/>
              <a:gd name="connsiteX59" fmla="*/ 238317 w 418523"/>
              <a:gd name="connsiteY59" fmla="*/ 606722 h 606722"/>
              <a:gd name="connsiteX60" fmla="*/ 180206 w 418523"/>
              <a:gd name="connsiteY60" fmla="*/ 606722 h 606722"/>
              <a:gd name="connsiteX61" fmla="*/ 0 w 418523"/>
              <a:gd name="connsiteY61" fmla="*/ 426758 h 606722"/>
              <a:gd name="connsiteX62" fmla="*/ 0 w 418523"/>
              <a:gd name="connsiteY62" fmla="*/ 208936 h 606722"/>
              <a:gd name="connsiteX63" fmla="*/ 209217 w 418523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18523" h="606722">
                <a:moveTo>
                  <a:pt x="335482" y="462710"/>
                </a:moveTo>
                <a:cubicBezTo>
                  <a:pt x="338742" y="461576"/>
                  <a:pt x="342436" y="461687"/>
                  <a:pt x="345773" y="463287"/>
                </a:cubicBezTo>
                <a:cubicBezTo>
                  <a:pt x="352537" y="466488"/>
                  <a:pt x="355296" y="474578"/>
                  <a:pt x="352092" y="481245"/>
                </a:cubicBezTo>
                <a:cubicBezTo>
                  <a:pt x="331177" y="524718"/>
                  <a:pt x="286498" y="552810"/>
                  <a:pt x="238349" y="552810"/>
                </a:cubicBezTo>
                <a:cubicBezTo>
                  <a:pt x="230873" y="552810"/>
                  <a:pt x="224821" y="546765"/>
                  <a:pt x="224821" y="539297"/>
                </a:cubicBezTo>
                <a:cubicBezTo>
                  <a:pt x="224821" y="531830"/>
                  <a:pt x="230873" y="525784"/>
                  <a:pt x="238349" y="525784"/>
                </a:cubicBezTo>
                <a:cubicBezTo>
                  <a:pt x="276174" y="525784"/>
                  <a:pt x="311330" y="503737"/>
                  <a:pt x="327795" y="469599"/>
                </a:cubicBezTo>
                <a:cubicBezTo>
                  <a:pt x="329397" y="466221"/>
                  <a:pt x="332223" y="463843"/>
                  <a:pt x="335482" y="462710"/>
                </a:cubicBezTo>
                <a:close/>
                <a:moveTo>
                  <a:pt x="350994" y="413231"/>
                </a:moveTo>
                <a:cubicBezTo>
                  <a:pt x="358481" y="413231"/>
                  <a:pt x="364541" y="419276"/>
                  <a:pt x="364541" y="426743"/>
                </a:cubicBezTo>
                <a:cubicBezTo>
                  <a:pt x="364541" y="428521"/>
                  <a:pt x="364452" y="430299"/>
                  <a:pt x="364452" y="432166"/>
                </a:cubicBezTo>
                <a:cubicBezTo>
                  <a:pt x="364095" y="439367"/>
                  <a:pt x="358124" y="445056"/>
                  <a:pt x="350905" y="445056"/>
                </a:cubicBezTo>
                <a:cubicBezTo>
                  <a:pt x="350727" y="445056"/>
                  <a:pt x="350549" y="445056"/>
                  <a:pt x="350370" y="445056"/>
                </a:cubicBezTo>
                <a:cubicBezTo>
                  <a:pt x="342884" y="444700"/>
                  <a:pt x="337091" y="438389"/>
                  <a:pt x="337358" y="431010"/>
                </a:cubicBezTo>
                <a:cubicBezTo>
                  <a:pt x="337447" y="429588"/>
                  <a:pt x="337537" y="428077"/>
                  <a:pt x="337537" y="426743"/>
                </a:cubicBezTo>
                <a:cubicBezTo>
                  <a:pt x="337537" y="419276"/>
                  <a:pt x="343508" y="413231"/>
                  <a:pt x="350994" y="413231"/>
                </a:cubicBezTo>
                <a:close/>
                <a:moveTo>
                  <a:pt x="67416" y="264762"/>
                </a:moveTo>
                <a:cubicBezTo>
                  <a:pt x="74888" y="264762"/>
                  <a:pt x="80938" y="270805"/>
                  <a:pt x="80938" y="278270"/>
                </a:cubicBezTo>
                <a:lnTo>
                  <a:pt x="80938" y="426769"/>
                </a:lnTo>
                <a:cubicBezTo>
                  <a:pt x="80938" y="434145"/>
                  <a:pt x="74888" y="440188"/>
                  <a:pt x="67416" y="440188"/>
                </a:cubicBezTo>
                <a:cubicBezTo>
                  <a:pt x="60032" y="440188"/>
                  <a:pt x="53982" y="434145"/>
                  <a:pt x="53982" y="426769"/>
                </a:cubicBezTo>
                <a:lnTo>
                  <a:pt x="53982" y="278270"/>
                </a:lnTo>
                <a:cubicBezTo>
                  <a:pt x="53982" y="270805"/>
                  <a:pt x="60032" y="264762"/>
                  <a:pt x="67416" y="264762"/>
                </a:cubicBezTo>
                <a:close/>
                <a:moveTo>
                  <a:pt x="67416" y="195537"/>
                </a:moveTo>
                <a:cubicBezTo>
                  <a:pt x="74888" y="195537"/>
                  <a:pt x="80938" y="201573"/>
                  <a:pt x="80938" y="208940"/>
                </a:cubicBezTo>
                <a:lnTo>
                  <a:pt x="80938" y="218881"/>
                </a:lnTo>
                <a:cubicBezTo>
                  <a:pt x="80938" y="226336"/>
                  <a:pt x="74888" y="232372"/>
                  <a:pt x="67416" y="232372"/>
                </a:cubicBezTo>
                <a:cubicBezTo>
                  <a:pt x="60032" y="232372"/>
                  <a:pt x="53982" y="226336"/>
                  <a:pt x="53982" y="218881"/>
                </a:cubicBezTo>
                <a:lnTo>
                  <a:pt x="53982" y="208940"/>
                </a:lnTo>
                <a:cubicBezTo>
                  <a:pt x="53982" y="201573"/>
                  <a:pt x="60032" y="195537"/>
                  <a:pt x="67416" y="195537"/>
                </a:cubicBezTo>
                <a:close/>
                <a:moveTo>
                  <a:pt x="209217" y="147615"/>
                </a:moveTo>
                <a:cubicBezTo>
                  <a:pt x="196224" y="147615"/>
                  <a:pt x="185634" y="158190"/>
                  <a:pt x="185634" y="171254"/>
                </a:cubicBezTo>
                <a:lnTo>
                  <a:pt x="185634" y="218445"/>
                </a:lnTo>
                <a:cubicBezTo>
                  <a:pt x="185634" y="231420"/>
                  <a:pt x="196224" y="241996"/>
                  <a:pt x="209217" y="241996"/>
                </a:cubicBezTo>
                <a:cubicBezTo>
                  <a:pt x="222299" y="241996"/>
                  <a:pt x="232889" y="231420"/>
                  <a:pt x="232889" y="218445"/>
                </a:cubicBezTo>
                <a:lnTo>
                  <a:pt x="232889" y="171254"/>
                </a:lnTo>
                <a:cubicBezTo>
                  <a:pt x="232889" y="158190"/>
                  <a:pt x="222299" y="147615"/>
                  <a:pt x="209217" y="147615"/>
                </a:cubicBezTo>
                <a:close/>
                <a:moveTo>
                  <a:pt x="195779" y="27461"/>
                </a:moveTo>
                <a:cubicBezTo>
                  <a:pt x="101538" y="34393"/>
                  <a:pt x="26964" y="113133"/>
                  <a:pt x="26964" y="208936"/>
                </a:cubicBezTo>
                <a:lnTo>
                  <a:pt x="26964" y="426758"/>
                </a:lnTo>
                <a:cubicBezTo>
                  <a:pt x="26964" y="511097"/>
                  <a:pt x="95754" y="579705"/>
                  <a:pt x="180206" y="579705"/>
                </a:cubicBezTo>
                <a:lnTo>
                  <a:pt x="238317" y="579705"/>
                </a:lnTo>
                <a:cubicBezTo>
                  <a:pt x="322769" y="579705"/>
                  <a:pt x="391470" y="511097"/>
                  <a:pt x="391470" y="426758"/>
                </a:cubicBezTo>
                <a:lnTo>
                  <a:pt x="391470" y="208936"/>
                </a:lnTo>
                <a:cubicBezTo>
                  <a:pt x="391470" y="113133"/>
                  <a:pt x="316985" y="34393"/>
                  <a:pt x="222744" y="27461"/>
                </a:cubicBezTo>
                <a:lnTo>
                  <a:pt x="222744" y="122464"/>
                </a:lnTo>
                <a:cubicBezTo>
                  <a:pt x="244101" y="128419"/>
                  <a:pt x="259853" y="147970"/>
                  <a:pt x="259853" y="171254"/>
                </a:cubicBezTo>
                <a:lnTo>
                  <a:pt x="259853" y="218445"/>
                </a:lnTo>
                <a:cubicBezTo>
                  <a:pt x="259853" y="241640"/>
                  <a:pt x="244101" y="261192"/>
                  <a:pt x="222744" y="267146"/>
                </a:cubicBezTo>
                <a:lnTo>
                  <a:pt x="222744" y="343753"/>
                </a:lnTo>
                <a:cubicBezTo>
                  <a:pt x="222744" y="351218"/>
                  <a:pt x="216692" y="357261"/>
                  <a:pt x="209217" y="357261"/>
                </a:cubicBezTo>
                <a:cubicBezTo>
                  <a:pt x="201831" y="357261"/>
                  <a:pt x="195779" y="351218"/>
                  <a:pt x="195779" y="343753"/>
                </a:cubicBezTo>
                <a:lnTo>
                  <a:pt x="195779" y="267146"/>
                </a:lnTo>
                <a:cubicBezTo>
                  <a:pt x="174333" y="261192"/>
                  <a:pt x="158581" y="241640"/>
                  <a:pt x="158581" y="218445"/>
                </a:cubicBezTo>
                <a:lnTo>
                  <a:pt x="158581" y="171254"/>
                </a:lnTo>
                <a:cubicBezTo>
                  <a:pt x="158581" y="147970"/>
                  <a:pt x="174333" y="128419"/>
                  <a:pt x="195779" y="122464"/>
                </a:cubicBezTo>
                <a:close/>
                <a:moveTo>
                  <a:pt x="209217" y="0"/>
                </a:moveTo>
                <a:cubicBezTo>
                  <a:pt x="324638" y="0"/>
                  <a:pt x="418523" y="93759"/>
                  <a:pt x="418523" y="208936"/>
                </a:cubicBezTo>
                <a:lnTo>
                  <a:pt x="418523" y="426758"/>
                </a:lnTo>
                <a:cubicBezTo>
                  <a:pt x="418523" y="525938"/>
                  <a:pt x="337630" y="606722"/>
                  <a:pt x="238317" y="606722"/>
                </a:cubicBezTo>
                <a:lnTo>
                  <a:pt x="180206" y="606722"/>
                </a:lnTo>
                <a:cubicBezTo>
                  <a:pt x="80804" y="606722"/>
                  <a:pt x="0" y="525938"/>
                  <a:pt x="0" y="426758"/>
                </a:cubicBezTo>
                <a:lnTo>
                  <a:pt x="0" y="208936"/>
                </a:lnTo>
                <a:cubicBezTo>
                  <a:pt x="0" y="93759"/>
                  <a:pt x="93885" y="0"/>
                  <a:pt x="209217" y="0"/>
                </a:cubicBezTo>
                <a:close/>
              </a:path>
            </a:pathLst>
          </a:custGeom>
          <a:solidFill>
            <a:srgbClr val="3FA30C"/>
          </a:solidFill>
          <a:ln w="19050">
            <a:solidFill>
              <a:srgbClr val="3FA30C"/>
            </a:solidFill>
          </a:ln>
        </p:spPr>
      </p:sp>
      <p:pic>
        <p:nvPicPr>
          <p:cNvPr id="42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9210" y="1805837"/>
            <a:ext cx="3891449" cy="40541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6A783109-A0E6-4A65-B279-10FA6108231E}"/>
              </a:ext>
            </a:extLst>
          </p:cNvPr>
          <p:cNvSpPr/>
          <p:nvPr/>
        </p:nvSpPr>
        <p:spPr>
          <a:xfrm>
            <a:off x="4933855" y="601758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读取与保存文件示例</a:t>
            </a:r>
          </a:p>
        </p:txBody>
      </p:sp>
    </p:spTree>
    <p:extLst>
      <p:ext uri="{BB962C8B-B14F-4D97-AF65-F5344CB8AC3E}">
        <p14:creationId xmlns:p14="http://schemas.microsoft.com/office/powerpoint/2010/main" val="17865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75691" y="1902928"/>
            <a:ext cx="3976134" cy="3979077"/>
          </a:xfrm>
          <a:prstGeom prst="ellipse">
            <a:avLst/>
          </a:prstGeom>
          <a:noFill/>
          <a:ln w="9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276" tIns="45639" rIns="91276" bIns="45639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spcBef>
                <a:spcPct val="0"/>
              </a:spcBef>
              <a:buNone/>
            </a:pPr>
            <a:endParaRPr lang="zh-CN" altLang="en-US" sz="1733" b="1">
              <a:solidFill>
                <a:srgbClr val="393939"/>
              </a:solidFill>
              <a:ea typeface="宋体" panose="02010600030101010101" pitchFamily="2" charset="-122"/>
            </a:endParaRP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3620700" y="5128863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3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3389076" y="2006721"/>
            <a:ext cx="464677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zh-CN" altLang="en-US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4220113" y="3467437"/>
            <a:ext cx="463423" cy="4636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276" tIns="45639" rIns="91276" bIns="45639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2684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389035" y="2119038"/>
            <a:ext cx="3522760" cy="352174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276" tIns="45639" rIns="91276" bIns="45639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spcBef>
                <a:spcPct val="0"/>
              </a:spcBef>
              <a:buNone/>
            </a:pPr>
            <a:endParaRPr lang="zh-CN" altLang="en-US" sz="1733" b="1">
              <a:solidFill>
                <a:srgbClr val="393939"/>
              </a:solidFill>
              <a:ea typeface="宋体" panose="02010600030101010101" pitchFamily="2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4170840" y="1562491"/>
            <a:ext cx="7366182" cy="101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外部存储是指将文件存储到一些外部设备上，如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卡，属于永久性的存储方式。外部存储的文件可以被其他应用程序所共享。</a:t>
            </a: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4812262" y="2853066"/>
            <a:ext cx="6994601" cy="184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由于外部存储设备可能会被移除、丢失或处于其他状态，因此在使用外部设备之前必须确认外部设备是否可用。使用方法 </a:t>
            </a:r>
            <a:r>
              <a:rPr lang="en-US" altLang="zh-CN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Environment.getExternalStorageState</a:t>
            </a:r>
            <a:r>
              <a:rPr lang="en-US" altLang="zh-CN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判断是否等于：</a:t>
            </a:r>
            <a:r>
              <a:rPr lang="en-US" altLang="zh-CN" sz="2000" dirty="0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3FA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Environment.MEDIA_MOUNTED</a:t>
            </a:r>
            <a:endParaRPr lang="zh-CN" altLang="en-US" sz="1600" dirty="0">
              <a:solidFill>
                <a:srgbClr val="3FA3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4438143" y="5141264"/>
            <a:ext cx="6072930" cy="55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28" tIns="45667" rIns="91328" bIns="4566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2684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卡文件，可参考前面第三章的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304458-CDBC-4094-B10F-9277CF0B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en-US" dirty="0"/>
              <a:t>外部存储</a:t>
            </a:r>
          </a:p>
        </p:txBody>
      </p:sp>
      <p:sp>
        <p:nvSpPr>
          <p:cNvPr id="13" name="android_154871">
            <a:extLst>
              <a:ext uri="{FF2B5EF4-FFF2-40B4-BE49-F238E27FC236}">
                <a16:creationId xmlns:a16="http://schemas.microsoft.com/office/drawing/2014/main" id="{B3A68355-44E6-41DB-9796-0AD95BA669B5}"/>
              </a:ext>
            </a:extLst>
          </p:cNvPr>
          <p:cNvSpPr>
            <a:spLocks noChangeAspect="1"/>
          </p:cNvSpPr>
          <p:nvPr/>
        </p:nvSpPr>
        <p:spPr bwMode="auto">
          <a:xfrm>
            <a:off x="1289484" y="2850476"/>
            <a:ext cx="1721861" cy="2058866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129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3cdbae4-b1ac-48dc-a282-a627b159b48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1d0f6d-59d1-4a80-a757-f0df026618a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3cdbae4-b1ac-48dc-a282-a627b159b48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3cdbae4-b1ac-48dc-a282-a627b159b4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065ea3b-83b9-4290-b762-635e53b903b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11c0c8c-8cfb-481a-b8ff-82e4fbbf3b1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5734d8b-3e9f-4b25-a449-ae7c3a8be0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f1d0f6d-59d1-4a80-a757-f0df026618a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d976c7e-fb9b-4a9c-b25a-f5a429a3c2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ee026ee-0b91-4018-959b-4d242d68b18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065ea3b-83b9-4290-b762-635e53b903b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47e8755-d859-47c1-bb16-16b3988d499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065ea3b-83b9-4290-b762-635e53b903b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Office Theme">
  <a:themeElements>
    <a:clrScheme name="自定义 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2D05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33773</TotalTime>
  <Words>3415</Words>
  <Application>Microsoft Office PowerPoint</Application>
  <PresentationFormat>宽屏</PresentationFormat>
  <Paragraphs>379</Paragraphs>
  <Slides>43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微软雅黑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第5章 数据存储</vt:lpstr>
      <vt:lpstr>5.1 文件存储 </vt:lpstr>
      <vt:lpstr>5.1.1 内部存储</vt:lpstr>
      <vt:lpstr>5.1.1 内部存储</vt:lpstr>
      <vt:lpstr>5.1.1 内部存储</vt:lpstr>
      <vt:lpstr>5.1.1 内部存储</vt:lpstr>
      <vt:lpstr>5.1.2 外部存储</vt:lpstr>
      <vt:lpstr>5.1.2 外部存储</vt:lpstr>
      <vt:lpstr>5.1.2 外部存储</vt:lpstr>
      <vt:lpstr>5.1.2 外部存储</vt:lpstr>
      <vt:lpstr>5.1.2 外部存储</vt:lpstr>
      <vt:lpstr>PowerPoint 演示文稿</vt:lpstr>
      <vt:lpstr>5.2.1 JSON数据介绍 </vt:lpstr>
      <vt:lpstr>5.2.2 JSON 的数据结构</vt:lpstr>
      <vt:lpstr>5.2.2 JSON 的数据结构</vt:lpstr>
      <vt:lpstr>5.2.2 JSON 的数据结构</vt:lpstr>
      <vt:lpstr>5.2.3  JSON文件</vt:lpstr>
      <vt:lpstr>5.2.3  JSON文件</vt:lpstr>
      <vt:lpstr>5.2.4 解析JSON数据</vt:lpstr>
      <vt:lpstr>PowerPoint 演示文稿</vt:lpstr>
      <vt:lpstr>5.3 轻量级存储  SharedPreferences</vt:lpstr>
      <vt:lpstr>5.3 轻量级存储  SharedPreferences</vt:lpstr>
      <vt:lpstr>PowerPoint 演示文稿</vt:lpstr>
      <vt:lpstr>5.4.1 SQLite数据库简介</vt:lpstr>
      <vt:lpstr>5.4.1 SQLite数据库简介</vt:lpstr>
      <vt:lpstr>5.4.2 数据库的管理和操作</vt:lpstr>
      <vt:lpstr>5.4.2 数据库的管理和操作</vt:lpstr>
      <vt:lpstr>5.4.2 数据库的管理和操作</vt:lpstr>
      <vt:lpstr>5.4.2 数据库的管理和操作</vt:lpstr>
      <vt:lpstr>5.4.3 数据表的管理和操作</vt:lpstr>
      <vt:lpstr>5.4.2 数据库的管理和操作</vt:lpstr>
      <vt:lpstr>5.4.3  数据表的管理和操作</vt:lpstr>
      <vt:lpstr>5.4.4 数据记录的管理和操作</vt:lpstr>
      <vt:lpstr>SQLiteDatabase的方法</vt:lpstr>
      <vt:lpstr>新增记录insert()</vt:lpstr>
      <vt:lpstr>删除记录delete()</vt:lpstr>
      <vt:lpstr>查询记录query()方法</vt:lpstr>
      <vt:lpstr>【例5-6】数据记录的添加、查询、删除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二月设计</dc:creator>
  <cp:lastModifiedBy>张 玮</cp:lastModifiedBy>
  <cp:revision>2378</cp:revision>
  <dcterms:created xsi:type="dcterms:W3CDTF">2014-11-26T08:06:19Z</dcterms:created>
  <dcterms:modified xsi:type="dcterms:W3CDTF">2021-05-07T06:59:10Z</dcterms:modified>
</cp:coreProperties>
</file>