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30.xml" ContentType="application/vnd.openxmlformats-officedocument.presentationml.tags+xml"/>
  <Override PartName="/ppt/notesSlides/notesSlide20.xml" ContentType="application/vnd.openxmlformats-officedocument.presentationml.notesSlide+xml"/>
  <Override PartName="/ppt/tags/tag31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40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2"/>
  </p:notesMasterIdLst>
  <p:handoutMasterIdLst>
    <p:handoutMasterId r:id="rId33"/>
  </p:handoutMasterIdLst>
  <p:sldIdLst>
    <p:sldId id="1154" r:id="rId2"/>
    <p:sldId id="1148" r:id="rId3"/>
    <p:sldId id="1170" r:id="rId4"/>
    <p:sldId id="1140" r:id="rId5"/>
    <p:sldId id="1166" r:id="rId6"/>
    <p:sldId id="1167" r:id="rId7"/>
    <p:sldId id="283" r:id="rId8"/>
    <p:sldId id="1163" r:id="rId9"/>
    <p:sldId id="1155" r:id="rId10"/>
    <p:sldId id="1104" r:id="rId11"/>
    <p:sldId id="1156" r:id="rId12"/>
    <p:sldId id="1103" r:id="rId13"/>
    <p:sldId id="1143" r:id="rId14"/>
    <p:sldId id="1168" r:id="rId15"/>
    <p:sldId id="289" r:id="rId16"/>
    <p:sldId id="1164" r:id="rId17"/>
    <p:sldId id="290" r:id="rId18"/>
    <p:sldId id="1171" r:id="rId19"/>
    <p:sldId id="1169" r:id="rId20"/>
    <p:sldId id="291" r:id="rId21"/>
    <p:sldId id="292" r:id="rId22"/>
    <p:sldId id="1157" r:id="rId23"/>
    <p:sldId id="294" r:id="rId24"/>
    <p:sldId id="1158" r:id="rId25"/>
    <p:sldId id="1160" r:id="rId26"/>
    <p:sldId id="1165" r:id="rId27"/>
    <p:sldId id="1161" r:id="rId28"/>
    <p:sldId id="1162" r:id="rId29"/>
    <p:sldId id="1150" r:id="rId30"/>
    <p:sldId id="114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5110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pos="9536" userDrawn="1">
          <p15:clr>
            <a:srgbClr val="A4A3A4"/>
          </p15:clr>
        </p15:guide>
        <p15:guide id="8" orient="horz" pos="2614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528" userDrawn="1">
          <p15:clr>
            <a:srgbClr val="A4A3A4"/>
          </p15:clr>
        </p15:guide>
        <p15:guide id="11" pos="71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A30C"/>
    <a:srgbClr val="000000"/>
    <a:srgbClr val="FFFFFF"/>
    <a:srgbClr val="3D3D3D"/>
    <a:srgbClr val="39594E"/>
    <a:srgbClr val="8EC320"/>
    <a:srgbClr val="006835"/>
    <a:srgbClr val="EF4454"/>
    <a:srgbClr val="FCB3BC"/>
    <a:srgbClr val="2818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434" autoAdjust="0"/>
  </p:normalViewPr>
  <p:slideViewPr>
    <p:cSldViewPr snapToGrid="0">
      <p:cViewPr varScale="1">
        <p:scale>
          <a:sx n="78" d="100"/>
          <a:sy n="78" d="100"/>
        </p:scale>
        <p:origin x="62" y="110"/>
      </p:cViewPr>
      <p:guideLst>
        <p:guide orient="horz" pos="2886"/>
        <p:guide pos="5110"/>
        <p:guide pos="960"/>
        <p:guide pos="9536"/>
        <p:guide orient="horz" pos="2614"/>
        <p:guide pos="3840"/>
        <p:guide pos="528"/>
        <p:guide pos="7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27102"/>
    </p:cViewPr>
  </p:sorterViewPr>
  <p:notesViewPr>
    <p:cSldViewPr snapToGrid="0" showGuides="1">
      <p:cViewPr varScale="1">
        <p:scale>
          <a:sx n="57" d="100"/>
          <a:sy n="57" d="100"/>
        </p:scale>
        <p:origin x="2808" y="42"/>
      </p:cViewPr>
      <p:guideLst/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253F-1DC1-44AB-85F9-14DB9D873A3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A4E4-7001-4196-8720-A0FCB0AE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81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4D076-05C0-4F10-BAEB-F2DA581BE89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B7F8-81FA-46DC-8926-8D6B124E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5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04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72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51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164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738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905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905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616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806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491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62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034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80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864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902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45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973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7625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001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91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312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89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312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833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0896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37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9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55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9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818D4-3418-4ED1-9BFC-530E14D9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20" y="282288"/>
            <a:ext cx="10329072" cy="537552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5" name="直接连接符​ 11">
            <a:extLst>
              <a:ext uri="{FF2B5EF4-FFF2-40B4-BE49-F238E27FC236}">
                <a16:creationId xmlns:a16="http://schemas.microsoft.com/office/drawing/2014/main" id="{B57C4BDA-FB77-4CE8-AF59-B05273598688}"/>
              </a:ext>
            </a:extLst>
          </p:cNvPr>
          <p:cNvCxnSpPr>
            <a:cxnSpLocks/>
          </p:cNvCxnSpPr>
          <p:nvPr userDrawn="1"/>
        </p:nvCxnSpPr>
        <p:spPr>
          <a:xfrm>
            <a:off x="314693" y="843924"/>
            <a:ext cx="1154906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EAB486D-F8EE-4B1E-9D4F-B04B6465C64E}"/>
              </a:ext>
            </a:extLst>
          </p:cNvPr>
          <p:cNvSpPr txBox="1"/>
          <p:nvPr userDrawn="1"/>
        </p:nvSpPr>
        <p:spPr>
          <a:xfrm>
            <a:off x="11255984" y="467599"/>
            <a:ext cx="621323" cy="36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E979A47-1483-4B2A-A384-086102EF5D5A}" type="slidenum">
              <a:rPr lang="zh-CN" altLang="en-US" b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/>
              <a:t>‹#›</a:t>
            </a:fld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ndroid_154871">
            <a:extLst>
              <a:ext uri="{FF2B5EF4-FFF2-40B4-BE49-F238E27FC236}">
                <a16:creationId xmlns:a16="http://schemas.microsoft.com/office/drawing/2014/main" id="{5CF0030A-7F90-4C2A-8847-40C3636F78F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62610" y="162756"/>
            <a:ext cx="509889" cy="609685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4977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FE087C-3260-4FA9-938D-B0A0ABBF11F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8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62" r:id="rId3"/>
  </p:sldLayoutIdLst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10" Type="http://schemas.openxmlformats.org/officeDocument/2006/relationships/notesSlide" Target="../notesSlides/notesSlide13.xml"/><Relationship Id="rId4" Type="http://schemas.openxmlformats.org/officeDocument/2006/relationships/tags" Target="../tags/tag25.xml"/><Relationship Id="rId9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10" Type="http://schemas.openxmlformats.org/officeDocument/2006/relationships/notesSlide" Target="../notesSlides/notesSlide23.xml"/><Relationship Id="rId4" Type="http://schemas.openxmlformats.org/officeDocument/2006/relationships/tags" Target="../tags/tag35.xml"/><Relationship Id="rId9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gif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10" Type="http://schemas.openxmlformats.org/officeDocument/2006/relationships/notesSlide" Target="../notesSlides/notesSlide6.xml"/><Relationship Id="rId4" Type="http://schemas.openxmlformats.org/officeDocument/2006/relationships/tags" Target="../tags/tag15.xml"/><Relationship Id="rId9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矩形 5"/>
          <p:cNvSpPr/>
          <p:nvPr>
            <p:custDataLst>
              <p:tags r:id="rId1"/>
            </p:custDataLst>
          </p:nvPr>
        </p:nvSpPr>
        <p:spPr>
          <a:xfrm>
            <a:off x="0" y="2686767"/>
            <a:ext cx="12192000" cy="1234358"/>
          </a:xfrm>
          <a:prstGeom prst="rect">
            <a:avLst/>
          </a:prstGeom>
          <a:solidFill>
            <a:schemeClr val="accent1">
              <a:alpha val="8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8" name="PA_文本框 59"/>
          <p:cNvSpPr txBox="1"/>
          <p:nvPr>
            <p:custDataLst>
              <p:tags r:id="rId2"/>
            </p:custDataLst>
          </p:nvPr>
        </p:nvSpPr>
        <p:spPr>
          <a:xfrm>
            <a:off x="838200" y="2904433"/>
            <a:ext cx="10572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图像和动画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6F35F7-0CEB-4A7C-8BD1-0E3900257249}"/>
              </a:ext>
            </a:extLst>
          </p:cNvPr>
          <p:cNvSpPr/>
          <p:nvPr/>
        </p:nvSpPr>
        <p:spPr>
          <a:xfrm>
            <a:off x="715424" y="273824"/>
            <a:ext cx="6083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应用开发案例教程  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版） 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9C702EF-CBD1-4634-A188-06FBDB1AFB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641" y="6206826"/>
            <a:ext cx="2185913" cy="454992"/>
          </a:xfrm>
          <a:prstGeom prst="rect">
            <a:avLst/>
          </a:prstGeom>
        </p:spPr>
      </p:pic>
      <p:sp>
        <p:nvSpPr>
          <p:cNvPr id="12" name="android_154871">
            <a:extLst>
              <a:ext uri="{FF2B5EF4-FFF2-40B4-BE49-F238E27FC236}">
                <a16:creationId xmlns:a16="http://schemas.microsoft.com/office/drawing/2014/main" id="{287D0C21-6DAC-46A2-9A0A-2EC7353C4389}"/>
              </a:ext>
            </a:extLst>
          </p:cNvPr>
          <p:cNvSpPr>
            <a:spLocks noChangeAspect="1"/>
          </p:cNvSpPr>
          <p:nvPr/>
        </p:nvSpPr>
        <p:spPr bwMode="auto">
          <a:xfrm>
            <a:off x="205535" y="149986"/>
            <a:ext cx="509889" cy="609685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2767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6.2.2 </a:t>
            </a:r>
            <a:r>
              <a:rPr lang="zh-CN" altLang="en-US" dirty="0"/>
              <a:t>补间动画</a:t>
            </a:r>
            <a:r>
              <a:rPr lang="en-US" altLang="zh-CN" dirty="0" err="1"/>
              <a:t>Tweened</a:t>
            </a:r>
            <a:r>
              <a:rPr lang="en-US" altLang="zh-CN" dirty="0"/>
              <a:t> Animation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2BE1939-4066-48DC-BB31-1B6A83E8AD7C}"/>
              </a:ext>
            </a:extLst>
          </p:cNvPr>
          <p:cNvSpPr/>
          <p:nvPr/>
        </p:nvSpPr>
        <p:spPr>
          <a:xfrm>
            <a:off x="1576418" y="2345824"/>
            <a:ext cx="946236" cy="946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D142B65-22AB-42E5-932E-02D243AA034B}"/>
              </a:ext>
            </a:extLst>
          </p:cNvPr>
          <p:cNvSpPr/>
          <p:nvPr/>
        </p:nvSpPr>
        <p:spPr>
          <a:xfrm>
            <a:off x="2627564" y="3368252"/>
            <a:ext cx="946236" cy="9462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264470B-1CF4-4D5C-8FBA-D8B68A540B83}"/>
              </a:ext>
            </a:extLst>
          </p:cNvPr>
          <p:cNvSpPr/>
          <p:nvPr/>
        </p:nvSpPr>
        <p:spPr>
          <a:xfrm>
            <a:off x="1567369" y="4390680"/>
            <a:ext cx="946236" cy="946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35E93FF-9E1F-427D-9B13-8D78A645BD4C}"/>
              </a:ext>
            </a:extLst>
          </p:cNvPr>
          <p:cNvSpPr/>
          <p:nvPr/>
        </p:nvSpPr>
        <p:spPr>
          <a:xfrm>
            <a:off x="514429" y="2352647"/>
            <a:ext cx="946236" cy="9462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3EE6D02-0E40-4E49-8CF2-8B97BC2869AB}"/>
              </a:ext>
            </a:extLst>
          </p:cNvPr>
          <p:cNvSpPr/>
          <p:nvPr/>
        </p:nvSpPr>
        <p:spPr>
          <a:xfrm>
            <a:off x="4462173" y="2393869"/>
            <a:ext cx="7478036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Alpha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：淡入淡出效果，其对应子类为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AlphaAnimation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：缩放效果，其对应子类为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ScaleAnimation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Rotate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：旋转效果，其对应子类为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RotateAnimation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Translate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：移动效果，其对应子类为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TranslateAnimation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51EDD8B0-DEBF-41BA-8A19-22AE3DA234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18" y="3366000"/>
            <a:ext cx="950740" cy="95074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C2DFBDA9-8702-4570-A7F9-23B54BE89D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09" y="4373204"/>
            <a:ext cx="950740" cy="95074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020F6F56-205B-45B9-8797-5E2E728B70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5" y="3345959"/>
            <a:ext cx="950740" cy="950740"/>
          </a:xfrm>
          <a:prstGeom prst="rect">
            <a:avLst/>
          </a:prstGeom>
        </p:spPr>
      </p:pic>
      <p:grpSp>
        <p:nvGrpSpPr>
          <p:cNvPr id="59" name="组合 58">
            <a:extLst>
              <a:ext uri="{FF2B5EF4-FFF2-40B4-BE49-F238E27FC236}">
                <a16:creationId xmlns:a16="http://schemas.microsoft.com/office/drawing/2014/main" id="{809E3E4C-06B1-4F1E-90F7-B5DBB63B823C}"/>
              </a:ext>
            </a:extLst>
          </p:cNvPr>
          <p:cNvGrpSpPr/>
          <p:nvPr/>
        </p:nvGrpSpPr>
        <p:grpSpPr>
          <a:xfrm>
            <a:off x="4034528" y="2619428"/>
            <a:ext cx="423141" cy="412674"/>
            <a:chOff x="5865813" y="3209925"/>
            <a:chExt cx="449263" cy="438150"/>
          </a:xfrm>
          <a:solidFill>
            <a:schemeClr val="accent1"/>
          </a:solidFill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DED94103-F92F-41AF-8185-BE5FECD77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813" y="3302000"/>
              <a:ext cx="165100" cy="200025"/>
            </a:xfrm>
            <a:custGeom>
              <a:avLst/>
              <a:gdLst>
                <a:gd name="T0" fmla="*/ 12 w 43"/>
                <a:gd name="T1" fmla="*/ 1 h 52"/>
                <a:gd name="T2" fmla="*/ 6 w 43"/>
                <a:gd name="T3" fmla="*/ 51 h 52"/>
                <a:gd name="T4" fmla="*/ 7 w 43"/>
                <a:gd name="T5" fmla="*/ 52 h 52"/>
                <a:gd name="T6" fmla="*/ 42 w 43"/>
                <a:gd name="T7" fmla="*/ 52 h 52"/>
                <a:gd name="T8" fmla="*/ 43 w 43"/>
                <a:gd name="T9" fmla="*/ 52 h 52"/>
                <a:gd name="T10" fmla="*/ 13 w 43"/>
                <a:gd name="T11" fmla="*/ 0 h 52"/>
                <a:gd name="T12" fmla="*/ 12 w 43"/>
                <a:gd name="T1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2">
                  <a:moveTo>
                    <a:pt x="12" y="1"/>
                  </a:moveTo>
                  <a:cubicBezTo>
                    <a:pt x="2" y="17"/>
                    <a:pt x="0" y="33"/>
                    <a:pt x="6" y="51"/>
                  </a:cubicBezTo>
                  <a:cubicBezTo>
                    <a:pt x="6" y="52"/>
                    <a:pt x="6" y="52"/>
                    <a:pt x="7" y="52"/>
                  </a:cubicBezTo>
                  <a:cubicBezTo>
                    <a:pt x="19" y="52"/>
                    <a:pt x="30" y="52"/>
                    <a:pt x="42" y="52"/>
                  </a:cubicBezTo>
                  <a:cubicBezTo>
                    <a:pt x="42" y="52"/>
                    <a:pt x="42" y="52"/>
                    <a:pt x="43" y="52"/>
                  </a:cubicBezTo>
                  <a:cubicBezTo>
                    <a:pt x="33" y="35"/>
                    <a:pt x="23" y="17"/>
                    <a:pt x="13" y="0"/>
                  </a:cubicBezTo>
                  <a:cubicBezTo>
                    <a:pt x="13" y="0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AE2CE23E-AA1C-4E90-9449-DF3599D78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188" y="3444875"/>
              <a:ext cx="188913" cy="203200"/>
            </a:xfrm>
            <a:custGeom>
              <a:avLst/>
              <a:gdLst>
                <a:gd name="T0" fmla="*/ 31 w 49"/>
                <a:gd name="T1" fmla="*/ 1 h 53"/>
                <a:gd name="T2" fmla="*/ 31 w 49"/>
                <a:gd name="T3" fmla="*/ 0 h 53"/>
                <a:gd name="T4" fmla="*/ 0 w 49"/>
                <a:gd name="T5" fmla="*/ 52 h 53"/>
                <a:gd name="T6" fmla="*/ 1 w 49"/>
                <a:gd name="T7" fmla="*/ 52 h 53"/>
                <a:gd name="T8" fmla="*/ 48 w 49"/>
                <a:gd name="T9" fmla="*/ 33 h 53"/>
                <a:gd name="T10" fmla="*/ 49 w 49"/>
                <a:gd name="T11" fmla="*/ 31 h 53"/>
                <a:gd name="T12" fmla="*/ 31 w 49"/>
                <a:gd name="T13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3">
                  <a:moveTo>
                    <a:pt x="31" y="1"/>
                  </a:moveTo>
                  <a:cubicBezTo>
                    <a:pt x="31" y="1"/>
                    <a:pt x="31" y="0"/>
                    <a:pt x="31" y="0"/>
                  </a:cubicBezTo>
                  <a:cubicBezTo>
                    <a:pt x="21" y="18"/>
                    <a:pt x="11" y="35"/>
                    <a:pt x="0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0" y="53"/>
                    <a:pt x="36" y="47"/>
                    <a:pt x="48" y="33"/>
                  </a:cubicBezTo>
                  <a:cubicBezTo>
                    <a:pt x="49" y="32"/>
                    <a:pt x="49" y="32"/>
                    <a:pt x="49" y="31"/>
                  </a:cubicBezTo>
                  <a:cubicBezTo>
                    <a:pt x="43" y="21"/>
                    <a:pt x="37" y="1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8A1A15DB-CBAE-4A54-A9B8-674574B8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913" y="3351213"/>
              <a:ext cx="157163" cy="200025"/>
            </a:xfrm>
            <a:custGeom>
              <a:avLst/>
              <a:gdLst>
                <a:gd name="T0" fmla="*/ 36 w 41"/>
                <a:gd name="T1" fmla="*/ 0 h 52"/>
                <a:gd name="T2" fmla="*/ 26 w 41"/>
                <a:gd name="T3" fmla="*/ 0 h 52"/>
                <a:gd name="T4" fmla="*/ 10 w 41"/>
                <a:gd name="T5" fmla="*/ 0 h 52"/>
                <a:gd name="T6" fmla="*/ 1 w 41"/>
                <a:gd name="T7" fmla="*/ 0 h 52"/>
                <a:gd name="T8" fmla="*/ 0 w 41"/>
                <a:gd name="T9" fmla="*/ 0 h 52"/>
                <a:gd name="T10" fmla="*/ 30 w 41"/>
                <a:gd name="T11" fmla="*/ 52 h 52"/>
                <a:gd name="T12" fmla="*/ 34 w 41"/>
                <a:gd name="T13" fmla="*/ 46 h 52"/>
                <a:gd name="T14" fmla="*/ 40 w 41"/>
                <a:gd name="T15" fmla="*/ 23 h 52"/>
                <a:gd name="T16" fmla="*/ 37 w 41"/>
                <a:gd name="T17" fmla="*/ 1 h 52"/>
                <a:gd name="T18" fmla="*/ 36 w 41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52">
                  <a:moveTo>
                    <a:pt x="36" y="0"/>
                  </a:moveTo>
                  <a:cubicBezTo>
                    <a:pt x="33" y="0"/>
                    <a:pt x="29" y="0"/>
                    <a:pt x="26" y="0"/>
                  </a:cubicBezTo>
                  <a:cubicBezTo>
                    <a:pt x="21" y="0"/>
                    <a:pt x="16" y="0"/>
                    <a:pt x="10" y="0"/>
                  </a:cubicBezTo>
                  <a:cubicBezTo>
                    <a:pt x="7" y="0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0" y="18"/>
                    <a:pt x="20" y="35"/>
                    <a:pt x="30" y="52"/>
                  </a:cubicBezTo>
                  <a:cubicBezTo>
                    <a:pt x="31" y="50"/>
                    <a:pt x="33" y="48"/>
                    <a:pt x="34" y="46"/>
                  </a:cubicBezTo>
                  <a:cubicBezTo>
                    <a:pt x="38" y="39"/>
                    <a:pt x="40" y="31"/>
                    <a:pt x="40" y="23"/>
                  </a:cubicBezTo>
                  <a:cubicBezTo>
                    <a:pt x="41" y="15"/>
                    <a:pt x="40" y="8"/>
                    <a:pt x="37" y="1"/>
                  </a:cubicBezTo>
                  <a:cubicBezTo>
                    <a:pt x="37" y="0"/>
                    <a:pt x="37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4552BA85-BDFC-4626-B341-318CA45B6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5" y="3209925"/>
              <a:ext cx="184150" cy="200025"/>
            </a:xfrm>
            <a:custGeom>
              <a:avLst/>
              <a:gdLst>
                <a:gd name="T0" fmla="*/ 29 w 48"/>
                <a:gd name="T1" fmla="*/ 2 h 52"/>
                <a:gd name="T2" fmla="*/ 11 w 48"/>
                <a:gd name="T3" fmla="*/ 10 h 52"/>
                <a:gd name="T4" fmla="*/ 0 w 48"/>
                <a:gd name="T5" fmla="*/ 20 h 52"/>
                <a:gd name="T6" fmla="*/ 0 w 48"/>
                <a:gd name="T7" fmla="*/ 21 h 52"/>
                <a:gd name="T8" fmla="*/ 13 w 48"/>
                <a:gd name="T9" fmla="*/ 44 h 52"/>
                <a:gd name="T10" fmla="*/ 18 w 48"/>
                <a:gd name="T11" fmla="*/ 52 h 52"/>
                <a:gd name="T12" fmla="*/ 48 w 48"/>
                <a:gd name="T13" fmla="*/ 0 h 52"/>
                <a:gd name="T14" fmla="*/ 47 w 48"/>
                <a:gd name="T15" fmla="*/ 0 h 52"/>
                <a:gd name="T16" fmla="*/ 29 w 48"/>
                <a:gd name="T17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2">
                  <a:moveTo>
                    <a:pt x="29" y="2"/>
                  </a:moveTo>
                  <a:cubicBezTo>
                    <a:pt x="22" y="3"/>
                    <a:pt x="17" y="6"/>
                    <a:pt x="11" y="10"/>
                  </a:cubicBezTo>
                  <a:cubicBezTo>
                    <a:pt x="7" y="12"/>
                    <a:pt x="4" y="16"/>
                    <a:pt x="0" y="20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5" y="29"/>
                    <a:pt x="9" y="36"/>
                    <a:pt x="13" y="44"/>
                  </a:cubicBezTo>
                  <a:cubicBezTo>
                    <a:pt x="15" y="47"/>
                    <a:pt x="17" y="49"/>
                    <a:pt x="18" y="52"/>
                  </a:cubicBezTo>
                  <a:cubicBezTo>
                    <a:pt x="28" y="35"/>
                    <a:pt x="38" y="18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1" y="0"/>
                    <a:pt x="35" y="0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A2838C00-EE6E-43F4-A0E0-A9694F4A8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5975" y="3521075"/>
              <a:ext cx="230188" cy="123825"/>
            </a:xfrm>
            <a:custGeom>
              <a:avLst/>
              <a:gdLst>
                <a:gd name="T0" fmla="*/ 0 w 60"/>
                <a:gd name="T1" fmla="*/ 1 h 32"/>
                <a:gd name="T2" fmla="*/ 41 w 60"/>
                <a:gd name="T3" fmla="*/ 32 h 32"/>
                <a:gd name="T4" fmla="*/ 42 w 60"/>
                <a:gd name="T5" fmla="*/ 31 h 32"/>
                <a:gd name="T6" fmla="*/ 57 w 60"/>
                <a:gd name="T7" fmla="*/ 6 h 32"/>
                <a:gd name="T8" fmla="*/ 60 w 60"/>
                <a:gd name="T9" fmla="*/ 0 h 32"/>
                <a:gd name="T10" fmla="*/ 0 w 60"/>
                <a:gd name="T11" fmla="*/ 0 h 32"/>
                <a:gd name="T12" fmla="*/ 0 w 60"/>
                <a:gd name="T13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">
                  <a:moveTo>
                    <a:pt x="0" y="1"/>
                  </a:moveTo>
                  <a:cubicBezTo>
                    <a:pt x="9" y="17"/>
                    <a:pt x="22" y="28"/>
                    <a:pt x="41" y="32"/>
                  </a:cubicBezTo>
                  <a:cubicBezTo>
                    <a:pt x="41" y="32"/>
                    <a:pt x="42" y="31"/>
                    <a:pt x="42" y="31"/>
                  </a:cubicBezTo>
                  <a:cubicBezTo>
                    <a:pt x="47" y="22"/>
                    <a:pt x="52" y="14"/>
                    <a:pt x="57" y="6"/>
                  </a:cubicBezTo>
                  <a:cubicBezTo>
                    <a:pt x="58" y="4"/>
                    <a:pt x="59" y="2"/>
                    <a:pt x="60" y="0"/>
                  </a:cubicBezTo>
                  <a:cubicBezTo>
                    <a:pt x="40" y="0"/>
                    <a:pt x="2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06B271CD-B438-4365-A5B0-5E2654A13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075" y="3213100"/>
              <a:ext cx="230188" cy="123825"/>
            </a:xfrm>
            <a:custGeom>
              <a:avLst/>
              <a:gdLst>
                <a:gd name="T0" fmla="*/ 48 w 60"/>
                <a:gd name="T1" fmla="*/ 15 h 32"/>
                <a:gd name="T2" fmla="*/ 29 w 60"/>
                <a:gd name="T3" fmla="*/ 3 h 32"/>
                <a:gd name="T4" fmla="*/ 19 w 60"/>
                <a:gd name="T5" fmla="*/ 0 h 32"/>
                <a:gd name="T6" fmla="*/ 17 w 60"/>
                <a:gd name="T7" fmla="*/ 1 h 32"/>
                <a:gd name="T8" fmla="*/ 17 w 60"/>
                <a:gd name="T9" fmla="*/ 3 h 32"/>
                <a:gd name="T10" fmla="*/ 6 w 60"/>
                <a:gd name="T11" fmla="*/ 20 h 32"/>
                <a:gd name="T12" fmla="*/ 1 w 60"/>
                <a:gd name="T13" fmla="*/ 29 h 32"/>
                <a:gd name="T14" fmla="*/ 0 w 60"/>
                <a:gd name="T15" fmla="*/ 32 h 32"/>
                <a:gd name="T16" fmla="*/ 60 w 60"/>
                <a:gd name="T17" fmla="*/ 32 h 32"/>
                <a:gd name="T18" fmla="*/ 59 w 60"/>
                <a:gd name="T19" fmla="*/ 30 h 32"/>
                <a:gd name="T20" fmla="*/ 48 w 60"/>
                <a:gd name="T21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32">
                  <a:moveTo>
                    <a:pt x="48" y="15"/>
                  </a:moveTo>
                  <a:cubicBezTo>
                    <a:pt x="42" y="10"/>
                    <a:pt x="36" y="5"/>
                    <a:pt x="29" y="3"/>
                  </a:cubicBezTo>
                  <a:cubicBezTo>
                    <a:pt x="26" y="2"/>
                    <a:pt x="23" y="1"/>
                    <a:pt x="19" y="0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7" y="1"/>
                    <a:pt x="17" y="2"/>
                    <a:pt x="17" y="3"/>
                  </a:cubicBezTo>
                  <a:cubicBezTo>
                    <a:pt x="13" y="8"/>
                    <a:pt x="10" y="14"/>
                    <a:pt x="6" y="20"/>
                  </a:cubicBezTo>
                  <a:cubicBezTo>
                    <a:pt x="4" y="23"/>
                    <a:pt x="3" y="26"/>
                    <a:pt x="1" y="29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20" y="32"/>
                    <a:pt x="40" y="32"/>
                    <a:pt x="60" y="32"/>
                  </a:cubicBezTo>
                  <a:cubicBezTo>
                    <a:pt x="60" y="31"/>
                    <a:pt x="60" y="31"/>
                    <a:pt x="59" y="30"/>
                  </a:cubicBezTo>
                  <a:cubicBezTo>
                    <a:pt x="56" y="24"/>
                    <a:pt x="53" y="19"/>
                    <a:pt x="4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AB10B25C-F0B6-4EF5-8A4B-EA4DE3A17ECD}"/>
              </a:ext>
            </a:extLst>
          </p:cNvPr>
          <p:cNvGrpSpPr/>
          <p:nvPr/>
        </p:nvGrpSpPr>
        <p:grpSpPr>
          <a:xfrm>
            <a:off x="4034528" y="3264197"/>
            <a:ext cx="423141" cy="412674"/>
            <a:chOff x="5865813" y="3209925"/>
            <a:chExt cx="449263" cy="438150"/>
          </a:xfrm>
          <a:solidFill>
            <a:schemeClr val="accent1"/>
          </a:solidFill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1E424B59-6C05-4D2F-A1B6-E513296D2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813" y="3302000"/>
              <a:ext cx="165100" cy="200025"/>
            </a:xfrm>
            <a:custGeom>
              <a:avLst/>
              <a:gdLst>
                <a:gd name="T0" fmla="*/ 12 w 43"/>
                <a:gd name="T1" fmla="*/ 1 h 52"/>
                <a:gd name="T2" fmla="*/ 6 w 43"/>
                <a:gd name="T3" fmla="*/ 51 h 52"/>
                <a:gd name="T4" fmla="*/ 7 w 43"/>
                <a:gd name="T5" fmla="*/ 52 h 52"/>
                <a:gd name="T6" fmla="*/ 42 w 43"/>
                <a:gd name="T7" fmla="*/ 52 h 52"/>
                <a:gd name="T8" fmla="*/ 43 w 43"/>
                <a:gd name="T9" fmla="*/ 52 h 52"/>
                <a:gd name="T10" fmla="*/ 13 w 43"/>
                <a:gd name="T11" fmla="*/ 0 h 52"/>
                <a:gd name="T12" fmla="*/ 12 w 43"/>
                <a:gd name="T1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2">
                  <a:moveTo>
                    <a:pt x="12" y="1"/>
                  </a:moveTo>
                  <a:cubicBezTo>
                    <a:pt x="2" y="17"/>
                    <a:pt x="0" y="33"/>
                    <a:pt x="6" y="51"/>
                  </a:cubicBezTo>
                  <a:cubicBezTo>
                    <a:pt x="6" y="52"/>
                    <a:pt x="6" y="52"/>
                    <a:pt x="7" y="52"/>
                  </a:cubicBezTo>
                  <a:cubicBezTo>
                    <a:pt x="19" y="52"/>
                    <a:pt x="30" y="52"/>
                    <a:pt x="42" y="52"/>
                  </a:cubicBezTo>
                  <a:cubicBezTo>
                    <a:pt x="42" y="52"/>
                    <a:pt x="42" y="52"/>
                    <a:pt x="43" y="52"/>
                  </a:cubicBezTo>
                  <a:cubicBezTo>
                    <a:pt x="33" y="35"/>
                    <a:pt x="23" y="17"/>
                    <a:pt x="13" y="0"/>
                  </a:cubicBezTo>
                  <a:cubicBezTo>
                    <a:pt x="13" y="0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8BFCD11-C4B5-4D06-9C3A-C5B4114A3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188" y="3444875"/>
              <a:ext cx="188913" cy="203200"/>
            </a:xfrm>
            <a:custGeom>
              <a:avLst/>
              <a:gdLst>
                <a:gd name="T0" fmla="*/ 31 w 49"/>
                <a:gd name="T1" fmla="*/ 1 h 53"/>
                <a:gd name="T2" fmla="*/ 31 w 49"/>
                <a:gd name="T3" fmla="*/ 0 h 53"/>
                <a:gd name="T4" fmla="*/ 0 w 49"/>
                <a:gd name="T5" fmla="*/ 52 h 53"/>
                <a:gd name="T6" fmla="*/ 1 w 49"/>
                <a:gd name="T7" fmla="*/ 52 h 53"/>
                <a:gd name="T8" fmla="*/ 48 w 49"/>
                <a:gd name="T9" fmla="*/ 33 h 53"/>
                <a:gd name="T10" fmla="*/ 49 w 49"/>
                <a:gd name="T11" fmla="*/ 31 h 53"/>
                <a:gd name="T12" fmla="*/ 31 w 49"/>
                <a:gd name="T13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3">
                  <a:moveTo>
                    <a:pt x="31" y="1"/>
                  </a:moveTo>
                  <a:cubicBezTo>
                    <a:pt x="31" y="1"/>
                    <a:pt x="31" y="0"/>
                    <a:pt x="31" y="0"/>
                  </a:cubicBezTo>
                  <a:cubicBezTo>
                    <a:pt x="21" y="18"/>
                    <a:pt x="11" y="35"/>
                    <a:pt x="0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0" y="53"/>
                    <a:pt x="36" y="47"/>
                    <a:pt x="48" y="33"/>
                  </a:cubicBezTo>
                  <a:cubicBezTo>
                    <a:pt x="49" y="32"/>
                    <a:pt x="49" y="32"/>
                    <a:pt x="49" y="31"/>
                  </a:cubicBezTo>
                  <a:cubicBezTo>
                    <a:pt x="43" y="21"/>
                    <a:pt x="37" y="1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E6A28954-B1A1-42AF-914C-BD7920E53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913" y="3351213"/>
              <a:ext cx="157163" cy="200025"/>
            </a:xfrm>
            <a:custGeom>
              <a:avLst/>
              <a:gdLst>
                <a:gd name="T0" fmla="*/ 36 w 41"/>
                <a:gd name="T1" fmla="*/ 0 h 52"/>
                <a:gd name="T2" fmla="*/ 26 w 41"/>
                <a:gd name="T3" fmla="*/ 0 h 52"/>
                <a:gd name="T4" fmla="*/ 10 w 41"/>
                <a:gd name="T5" fmla="*/ 0 h 52"/>
                <a:gd name="T6" fmla="*/ 1 w 41"/>
                <a:gd name="T7" fmla="*/ 0 h 52"/>
                <a:gd name="T8" fmla="*/ 0 w 41"/>
                <a:gd name="T9" fmla="*/ 0 h 52"/>
                <a:gd name="T10" fmla="*/ 30 w 41"/>
                <a:gd name="T11" fmla="*/ 52 h 52"/>
                <a:gd name="T12" fmla="*/ 34 w 41"/>
                <a:gd name="T13" fmla="*/ 46 h 52"/>
                <a:gd name="T14" fmla="*/ 40 w 41"/>
                <a:gd name="T15" fmla="*/ 23 h 52"/>
                <a:gd name="T16" fmla="*/ 37 w 41"/>
                <a:gd name="T17" fmla="*/ 1 h 52"/>
                <a:gd name="T18" fmla="*/ 36 w 41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52">
                  <a:moveTo>
                    <a:pt x="36" y="0"/>
                  </a:moveTo>
                  <a:cubicBezTo>
                    <a:pt x="33" y="0"/>
                    <a:pt x="29" y="0"/>
                    <a:pt x="26" y="0"/>
                  </a:cubicBezTo>
                  <a:cubicBezTo>
                    <a:pt x="21" y="0"/>
                    <a:pt x="16" y="0"/>
                    <a:pt x="10" y="0"/>
                  </a:cubicBezTo>
                  <a:cubicBezTo>
                    <a:pt x="7" y="0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0" y="18"/>
                    <a:pt x="20" y="35"/>
                    <a:pt x="30" y="52"/>
                  </a:cubicBezTo>
                  <a:cubicBezTo>
                    <a:pt x="31" y="50"/>
                    <a:pt x="33" y="48"/>
                    <a:pt x="34" y="46"/>
                  </a:cubicBezTo>
                  <a:cubicBezTo>
                    <a:pt x="38" y="39"/>
                    <a:pt x="40" y="31"/>
                    <a:pt x="40" y="23"/>
                  </a:cubicBezTo>
                  <a:cubicBezTo>
                    <a:pt x="41" y="15"/>
                    <a:pt x="40" y="8"/>
                    <a:pt x="37" y="1"/>
                  </a:cubicBezTo>
                  <a:cubicBezTo>
                    <a:pt x="37" y="0"/>
                    <a:pt x="37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9F77D7CB-FE3E-46F8-BE2E-9776EF69C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5" y="3209925"/>
              <a:ext cx="184150" cy="200025"/>
            </a:xfrm>
            <a:custGeom>
              <a:avLst/>
              <a:gdLst>
                <a:gd name="T0" fmla="*/ 29 w 48"/>
                <a:gd name="T1" fmla="*/ 2 h 52"/>
                <a:gd name="T2" fmla="*/ 11 w 48"/>
                <a:gd name="T3" fmla="*/ 10 h 52"/>
                <a:gd name="T4" fmla="*/ 0 w 48"/>
                <a:gd name="T5" fmla="*/ 20 h 52"/>
                <a:gd name="T6" fmla="*/ 0 w 48"/>
                <a:gd name="T7" fmla="*/ 21 h 52"/>
                <a:gd name="T8" fmla="*/ 13 w 48"/>
                <a:gd name="T9" fmla="*/ 44 h 52"/>
                <a:gd name="T10" fmla="*/ 18 w 48"/>
                <a:gd name="T11" fmla="*/ 52 h 52"/>
                <a:gd name="T12" fmla="*/ 48 w 48"/>
                <a:gd name="T13" fmla="*/ 0 h 52"/>
                <a:gd name="T14" fmla="*/ 47 w 48"/>
                <a:gd name="T15" fmla="*/ 0 h 52"/>
                <a:gd name="T16" fmla="*/ 29 w 48"/>
                <a:gd name="T17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2">
                  <a:moveTo>
                    <a:pt x="29" y="2"/>
                  </a:moveTo>
                  <a:cubicBezTo>
                    <a:pt x="22" y="3"/>
                    <a:pt x="17" y="6"/>
                    <a:pt x="11" y="10"/>
                  </a:cubicBezTo>
                  <a:cubicBezTo>
                    <a:pt x="7" y="12"/>
                    <a:pt x="4" y="16"/>
                    <a:pt x="0" y="20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5" y="29"/>
                    <a:pt x="9" y="36"/>
                    <a:pt x="13" y="44"/>
                  </a:cubicBezTo>
                  <a:cubicBezTo>
                    <a:pt x="15" y="47"/>
                    <a:pt x="17" y="49"/>
                    <a:pt x="18" y="52"/>
                  </a:cubicBezTo>
                  <a:cubicBezTo>
                    <a:pt x="28" y="35"/>
                    <a:pt x="38" y="18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1" y="0"/>
                    <a:pt x="35" y="0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5FB4304C-D1E4-4A1B-844E-C835EE912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5975" y="3521075"/>
              <a:ext cx="230188" cy="123825"/>
            </a:xfrm>
            <a:custGeom>
              <a:avLst/>
              <a:gdLst>
                <a:gd name="T0" fmla="*/ 0 w 60"/>
                <a:gd name="T1" fmla="*/ 1 h 32"/>
                <a:gd name="T2" fmla="*/ 41 w 60"/>
                <a:gd name="T3" fmla="*/ 32 h 32"/>
                <a:gd name="T4" fmla="*/ 42 w 60"/>
                <a:gd name="T5" fmla="*/ 31 h 32"/>
                <a:gd name="T6" fmla="*/ 57 w 60"/>
                <a:gd name="T7" fmla="*/ 6 h 32"/>
                <a:gd name="T8" fmla="*/ 60 w 60"/>
                <a:gd name="T9" fmla="*/ 0 h 32"/>
                <a:gd name="T10" fmla="*/ 0 w 60"/>
                <a:gd name="T11" fmla="*/ 0 h 32"/>
                <a:gd name="T12" fmla="*/ 0 w 60"/>
                <a:gd name="T13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">
                  <a:moveTo>
                    <a:pt x="0" y="1"/>
                  </a:moveTo>
                  <a:cubicBezTo>
                    <a:pt x="9" y="17"/>
                    <a:pt x="22" y="28"/>
                    <a:pt x="41" y="32"/>
                  </a:cubicBezTo>
                  <a:cubicBezTo>
                    <a:pt x="41" y="32"/>
                    <a:pt x="42" y="31"/>
                    <a:pt x="42" y="31"/>
                  </a:cubicBezTo>
                  <a:cubicBezTo>
                    <a:pt x="47" y="22"/>
                    <a:pt x="52" y="14"/>
                    <a:pt x="57" y="6"/>
                  </a:cubicBezTo>
                  <a:cubicBezTo>
                    <a:pt x="58" y="4"/>
                    <a:pt x="59" y="2"/>
                    <a:pt x="60" y="0"/>
                  </a:cubicBezTo>
                  <a:cubicBezTo>
                    <a:pt x="40" y="0"/>
                    <a:pt x="2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7AB6F0CC-C441-46A6-A3D9-B2D2B3039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075" y="3213100"/>
              <a:ext cx="230188" cy="123825"/>
            </a:xfrm>
            <a:custGeom>
              <a:avLst/>
              <a:gdLst>
                <a:gd name="T0" fmla="*/ 48 w 60"/>
                <a:gd name="T1" fmla="*/ 15 h 32"/>
                <a:gd name="T2" fmla="*/ 29 w 60"/>
                <a:gd name="T3" fmla="*/ 3 h 32"/>
                <a:gd name="T4" fmla="*/ 19 w 60"/>
                <a:gd name="T5" fmla="*/ 0 h 32"/>
                <a:gd name="T6" fmla="*/ 17 w 60"/>
                <a:gd name="T7" fmla="*/ 1 h 32"/>
                <a:gd name="T8" fmla="*/ 17 w 60"/>
                <a:gd name="T9" fmla="*/ 3 h 32"/>
                <a:gd name="T10" fmla="*/ 6 w 60"/>
                <a:gd name="T11" fmla="*/ 20 h 32"/>
                <a:gd name="T12" fmla="*/ 1 w 60"/>
                <a:gd name="T13" fmla="*/ 29 h 32"/>
                <a:gd name="T14" fmla="*/ 0 w 60"/>
                <a:gd name="T15" fmla="*/ 32 h 32"/>
                <a:gd name="T16" fmla="*/ 60 w 60"/>
                <a:gd name="T17" fmla="*/ 32 h 32"/>
                <a:gd name="T18" fmla="*/ 59 w 60"/>
                <a:gd name="T19" fmla="*/ 30 h 32"/>
                <a:gd name="T20" fmla="*/ 48 w 60"/>
                <a:gd name="T21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32">
                  <a:moveTo>
                    <a:pt x="48" y="15"/>
                  </a:moveTo>
                  <a:cubicBezTo>
                    <a:pt x="42" y="10"/>
                    <a:pt x="36" y="5"/>
                    <a:pt x="29" y="3"/>
                  </a:cubicBezTo>
                  <a:cubicBezTo>
                    <a:pt x="26" y="2"/>
                    <a:pt x="23" y="1"/>
                    <a:pt x="19" y="0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7" y="1"/>
                    <a:pt x="17" y="2"/>
                    <a:pt x="17" y="3"/>
                  </a:cubicBezTo>
                  <a:cubicBezTo>
                    <a:pt x="13" y="8"/>
                    <a:pt x="10" y="14"/>
                    <a:pt x="6" y="20"/>
                  </a:cubicBezTo>
                  <a:cubicBezTo>
                    <a:pt x="4" y="23"/>
                    <a:pt x="3" y="26"/>
                    <a:pt x="1" y="29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20" y="32"/>
                    <a:pt x="40" y="32"/>
                    <a:pt x="60" y="32"/>
                  </a:cubicBezTo>
                  <a:cubicBezTo>
                    <a:pt x="60" y="31"/>
                    <a:pt x="60" y="31"/>
                    <a:pt x="59" y="30"/>
                  </a:cubicBezTo>
                  <a:cubicBezTo>
                    <a:pt x="56" y="24"/>
                    <a:pt x="53" y="19"/>
                    <a:pt x="4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C61CB220-C839-4DF5-BD8A-46103F893E77}"/>
              </a:ext>
            </a:extLst>
          </p:cNvPr>
          <p:cNvGrpSpPr/>
          <p:nvPr/>
        </p:nvGrpSpPr>
        <p:grpSpPr>
          <a:xfrm>
            <a:off x="4034528" y="3944136"/>
            <a:ext cx="423141" cy="412674"/>
            <a:chOff x="5865813" y="3209925"/>
            <a:chExt cx="449263" cy="438150"/>
          </a:xfrm>
          <a:solidFill>
            <a:schemeClr val="accent1"/>
          </a:solidFill>
        </p:grpSpPr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01C4C179-7B4F-4E57-BAAF-02D6EFE33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813" y="3302000"/>
              <a:ext cx="165100" cy="200025"/>
            </a:xfrm>
            <a:custGeom>
              <a:avLst/>
              <a:gdLst>
                <a:gd name="T0" fmla="*/ 12 w 43"/>
                <a:gd name="T1" fmla="*/ 1 h 52"/>
                <a:gd name="T2" fmla="*/ 6 w 43"/>
                <a:gd name="T3" fmla="*/ 51 h 52"/>
                <a:gd name="T4" fmla="*/ 7 w 43"/>
                <a:gd name="T5" fmla="*/ 52 h 52"/>
                <a:gd name="T6" fmla="*/ 42 w 43"/>
                <a:gd name="T7" fmla="*/ 52 h 52"/>
                <a:gd name="T8" fmla="*/ 43 w 43"/>
                <a:gd name="T9" fmla="*/ 52 h 52"/>
                <a:gd name="T10" fmla="*/ 13 w 43"/>
                <a:gd name="T11" fmla="*/ 0 h 52"/>
                <a:gd name="T12" fmla="*/ 12 w 43"/>
                <a:gd name="T1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2">
                  <a:moveTo>
                    <a:pt x="12" y="1"/>
                  </a:moveTo>
                  <a:cubicBezTo>
                    <a:pt x="2" y="17"/>
                    <a:pt x="0" y="33"/>
                    <a:pt x="6" y="51"/>
                  </a:cubicBezTo>
                  <a:cubicBezTo>
                    <a:pt x="6" y="52"/>
                    <a:pt x="6" y="52"/>
                    <a:pt x="7" y="52"/>
                  </a:cubicBezTo>
                  <a:cubicBezTo>
                    <a:pt x="19" y="52"/>
                    <a:pt x="30" y="52"/>
                    <a:pt x="42" y="52"/>
                  </a:cubicBezTo>
                  <a:cubicBezTo>
                    <a:pt x="42" y="52"/>
                    <a:pt x="42" y="52"/>
                    <a:pt x="43" y="52"/>
                  </a:cubicBezTo>
                  <a:cubicBezTo>
                    <a:pt x="33" y="35"/>
                    <a:pt x="23" y="17"/>
                    <a:pt x="13" y="0"/>
                  </a:cubicBezTo>
                  <a:cubicBezTo>
                    <a:pt x="13" y="0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51878A31-6AEB-45B0-8856-AE5BF11CA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188" y="3444875"/>
              <a:ext cx="188913" cy="203200"/>
            </a:xfrm>
            <a:custGeom>
              <a:avLst/>
              <a:gdLst>
                <a:gd name="T0" fmla="*/ 31 w 49"/>
                <a:gd name="T1" fmla="*/ 1 h 53"/>
                <a:gd name="T2" fmla="*/ 31 w 49"/>
                <a:gd name="T3" fmla="*/ 0 h 53"/>
                <a:gd name="T4" fmla="*/ 0 w 49"/>
                <a:gd name="T5" fmla="*/ 52 h 53"/>
                <a:gd name="T6" fmla="*/ 1 w 49"/>
                <a:gd name="T7" fmla="*/ 52 h 53"/>
                <a:gd name="T8" fmla="*/ 48 w 49"/>
                <a:gd name="T9" fmla="*/ 33 h 53"/>
                <a:gd name="T10" fmla="*/ 49 w 49"/>
                <a:gd name="T11" fmla="*/ 31 h 53"/>
                <a:gd name="T12" fmla="*/ 31 w 49"/>
                <a:gd name="T13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3">
                  <a:moveTo>
                    <a:pt x="31" y="1"/>
                  </a:moveTo>
                  <a:cubicBezTo>
                    <a:pt x="31" y="1"/>
                    <a:pt x="31" y="0"/>
                    <a:pt x="31" y="0"/>
                  </a:cubicBezTo>
                  <a:cubicBezTo>
                    <a:pt x="21" y="18"/>
                    <a:pt x="11" y="35"/>
                    <a:pt x="0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0" y="53"/>
                    <a:pt x="36" y="47"/>
                    <a:pt x="48" y="33"/>
                  </a:cubicBezTo>
                  <a:cubicBezTo>
                    <a:pt x="49" y="32"/>
                    <a:pt x="49" y="32"/>
                    <a:pt x="49" y="31"/>
                  </a:cubicBezTo>
                  <a:cubicBezTo>
                    <a:pt x="43" y="21"/>
                    <a:pt x="37" y="1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61B94ECE-356E-4BF6-90B6-5F644BD77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913" y="3351213"/>
              <a:ext cx="157163" cy="200025"/>
            </a:xfrm>
            <a:custGeom>
              <a:avLst/>
              <a:gdLst>
                <a:gd name="T0" fmla="*/ 36 w 41"/>
                <a:gd name="T1" fmla="*/ 0 h 52"/>
                <a:gd name="T2" fmla="*/ 26 w 41"/>
                <a:gd name="T3" fmla="*/ 0 h 52"/>
                <a:gd name="T4" fmla="*/ 10 w 41"/>
                <a:gd name="T5" fmla="*/ 0 h 52"/>
                <a:gd name="T6" fmla="*/ 1 w 41"/>
                <a:gd name="T7" fmla="*/ 0 h 52"/>
                <a:gd name="T8" fmla="*/ 0 w 41"/>
                <a:gd name="T9" fmla="*/ 0 h 52"/>
                <a:gd name="T10" fmla="*/ 30 w 41"/>
                <a:gd name="T11" fmla="*/ 52 h 52"/>
                <a:gd name="T12" fmla="*/ 34 w 41"/>
                <a:gd name="T13" fmla="*/ 46 h 52"/>
                <a:gd name="T14" fmla="*/ 40 w 41"/>
                <a:gd name="T15" fmla="*/ 23 h 52"/>
                <a:gd name="T16" fmla="*/ 37 w 41"/>
                <a:gd name="T17" fmla="*/ 1 h 52"/>
                <a:gd name="T18" fmla="*/ 36 w 41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52">
                  <a:moveTo>
                    <a:pt x="36" y="0"/>
                  </a:moveTo>
                  <a:cubicBezTo>
                    <a:pt x="33" y="0"/>
                    <a:pt x="29" y="0"/>
                    <a:pt x="26" y="0"/>
                  </a:cubicBezTo>
                  <a:cubicBezTo>
                    <a:pt x="21" y="0"/>
                    <a:pt x="16" y="0"/>
                    <a:pt x="10" y="0"/>
                  </a:cubicBezTo>
                  <a:cubicBezTo>
                    <a:pt x="7" y="0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0" y="18"/>
                    <a:pt x="20" y="35"/>
                    <a:pt x="30" y="52"/>
                  </a:cubicBezTo>
                  <a:cubicBezTo>
                    <a:pt x="31" y="50"/>
                    <a:pt x="33" y="48"/>
                    <a:pt x="34" y="46"/>
                  </a:cubicBezTo>
                  <a:cubicBezTo>
                    <a:pt x="38" y="39"/>
                    <a:pt x="40" y="31"/>
                    <a:pt x="40" y="23"/>
                  </a:cubicBezTo>
                  <a:cubicBezTo>
                    <a:pt x="41" y="15"/>
                    <a:pt x="40" y="8"/>
                    <a:pt x="37" y="1"/>
                  </a:cubicBezTo>
                  <a:cubicBezTo>
                    <a:pt x="37" y="0"/>
                    <a:pt x="37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12A8CC28-A81E-47C8-A72A-52AFCB5AB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5" y="3209925"/>
              <a:ext cx="184150" cy="200025"/>
            </a:xfrm>
            <a:custGeom>
              <a:avLst/>
              <a:gdLst>
                <a:gd name="T0" fmla="*/ 29 w 48"/>
                <a:gd name="T1" fmla="*/ 2 h 52"/>
                <a:gd name="T2" fmla="*/ 11 w 48"/>
                <a:gd name="T3" fmla="*/ 10 h 52"/>
                <a:gd name="T4" fmla="*/ 0 w 48"/>
                <a:gd name="T5" fmla="*/ 20 h 52"/>
                <a:gd name="T6" fmla="*/ 0 w 48"/>
                <a:gd name="T7" fmla="*/ 21 h 52"/>
                <a:gd name="T8" fmla="*/ 13 w 48"/>
                <a:gd name="T9" fmla="*/ 44 h 52"/>
                <a:gd name="T10" fmla="*/ 18 w 48"/>
                <a:gd name="T11" fmla="*/ 52 h 52"/>
                <a:gd name="T12" fmla="*/ 48 w 48"/>
                <a:gd name="T13" fmla="*/ 0 h 52"/>
                <a:gd name="T14" fmla="*/ 47 w 48"/>
                <a:gd name="T15" fmla="*/ 0 h 52"/>
                <a:gd name="T16" fmla="*/ 29 w 48"/>
                <a:gd name="T17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2">
                  <a:moveTo>
                    <a:pt x="29" y="2"/>
                  </a:moveTo>
                  <a:cubicBezTo>
                    <a:pt x="22" y="3"/>
                    <a:pt x="17" y="6"/>
                    <a:pt x="11" y="10"/>
                  </a:cubicBezTo>
                  <a:cubicBezTo>
                    <a:pt x="7" y="12"/>
                    <a:pt x="4" y="16"/>
                    <a:pt x="0" y="20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5" y="29"/>
                    <a:pt x="9" y="36"/>
                    <a:pt x="13" y="44"/>
                  </a:cubicBezTo>
                  <a:cubicBezTo>
                    <a:pt x="15" y="47"/>
                    <a:pt x="17" y="49"/>
                    <a:pt x="18" y="52"/>
                  </a:cubicBezTo>
                  <a:cubicBezTo>
                    <a:pt x="28" y="35"/>
                    <a:pt x="38" y="18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1" y="0"/>
                    <a:pt x="35" y="0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7F13636E-6194-465E-B51B-ACBC3F7E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5975" y="3521075"/>
              <a:ext cx="230188" cy="123825"/>
            </a:xfrm>
            <a:custGeom>
              <a:avLst/>
              <a:gdLst>
                <a:gd name="T0" fmla="*/ 0 w 60"/>
                <a:gd name="T1" fmla="*/ 1 h 32"/>
                <a:gd name="T2" fmla="*/ 41 w 60"/>
                <a:gd name="T3" fmla="*/ 32 h 32"/>
                <a:gd name="T4" fmla="*/ 42 w 60"/>
                <a:gd name="T5" fmla="*/ 31 h 32"/>
                <a:gd name="T6" fmla="*/ 57 w 60"/>
                <a:gd name="T7" fmla="*/ 6 h 32"/>
                <a:gd name="T8" fmla="*/ 60 w 60"/>
                <a:gd name="T9" fmla="*/ 0 h 32"/>
                <a:gd name="T10" fmla="*/ 0 w 60"/>
                <a:gd name="T11" fmla="*/ 0 h 32"/>
                <a:gd name="T12" fmla="*/ 0 w 60"/>
                <a:gd name="T13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">
                  <a:moveTo>
                    <a:pt x="0" y="1"/>
                  </a:moveTo>
                  <a:cubicBezTo>
                    <a:pt x="9" y="17"/>
                    <a:pt x="22" y="28"/>
                    <a:pt x="41" y="32"/>
                  </a:cubicBezTo>
                  <a:cubicBezTo>
                    <a:pt x="41" y="32"/>
                    <a:pt x="42" y="31"/>
                    <a:pt x="42" y="31"/>
                  </a:cubicBezTo>
                  <a:cubicBezTo>
                    <a:pt x="47" y="22"/>
                    <a:pt x="52" y="14"/>
                    <a:pt x="57" y="6"/>
                  </a:cubicBezTo>
                  <a:cubicBezTo>
                    <a:pt x="58" y="4"/>
                    <a:pt x="59" y="2"/>
                    <a:pt x="60" y="0"/>
                  </a:cubicBezTo>
                  <a:cubicBezTo>
                    <a:pt x="40" y="0"/>
                    <a:pt x="2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58D46089-A919-451E-94BB-E2467E1DE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075" y="3213100"/>
              <a:ext cx="230188" cy="123825"/>
            </a:xfrm>
            <a:custGeom>
              <a:avLst/>
              <a:gdLst>
                <a:gd name="T0" fmla="*/ 48 w 60"/>
                <a:gd name="T1" fmla="*/ 15 h 32"/>
                <a:gd name="T2" fmla="*/ 29 w 60"/>
                <a:gd name="T3" fmla="*/ 3 h 32"/>
                <a:gd name="T4" fmla="*/ 19 w 60"/>
                <a:gd name="T5" fmla="*/ 0 h 32"/>
                <a:gd name="T6" fmla="*/ 17 w 60"/>
                <a:gd name="T7" fmla="*/ 1 h 32"/>
                <a:gd name="T8" fmla="*/ 17 w 60"/>
                <a:gd name="T9" fmla="*/ 3 h 32"/>
                <a:gd name="T10" fmla="*/ 6 w 60"/>
                <a:gd name="T11" fmla="*/ 20 h 32"/>
                <a:gd name="T12" fmla="*/ 1 w 60"/>
                <a:gd name="T13" fmla="*/ 29 h 32"/>
                <a:gd name="T14" fmla="*/ 0 w 60"/>
                <a:gd name="T15" fmla="*/ 32 h 32"/>
                <a:gd name="T16" fmla="*/ 60 w 60"/>
                <a:gd name="T17" fmla="*/ 32 h 32"/>
                <a:gd name="T18" fmla="*/ 59 w 60"/>
                <a:gd name="T19" fmla="*/ 30 h 32"/>
                <a:gd name="T20" fmla="*/ 48 w 60"/>
                <a:gd name="T21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32">
                  <a:moveTo>
                    <a:pt x="48" y="15"/>
                  </a:moveTo>
                  <a:cubicBezTo>
                    <a:pt x="42" y="10"/>
                    <a:pt x="36" y="5"/>
                    <a:pt x="29" y="3"/>
                  </a:cubicBezTo>
                  <a:cubicBezTo>
                    <a:pt x="26" y="2"/>
                    <a:pt x="23" y="1"/>
                    <a:pt x="19" y="0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7" y="1"/>
                    <a:pt x="17" y="2"/>
                    <a:pt x="17" y="3"/>
                  </a:cubicBezTo>
                  <a:cubicBezTo>
                    <a:pt x="13" y="8"/>
                    <a:pt x="10" y="14"/>
                    <a:pt x="6" y="20"/>
                  </a:cubicBezTo>
                  <a:cubicBezTo>
                    <a:pt x="4" y="23"/>
                    <a:pt x="3" y="26"/>
                    <a:pt x="1" y="29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20" y="32"/>
                    <a:pt x="40" y="32"/>
                    <a:pt x="60" y="32"/>
                  </a:cubicBezTo>
                  <a:cubicBezTo>
                    <a:pt x="60" y="31"/>
                    <a:pt x="60" y="31"/>
                    <a:pt x="59" y="30"/>
                  </a:cubicBezTo>
                  <a:cubicBezTo>
                    <a:pt x="56" y="24"/>
                    <a:pt x="53" y="19"/>
                    <a:pt x="4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7AE46933-9369-4DC9-9197-BC02DB7A9DDE}"/>
              </a:ext>
            </a:extLst>
          </p:cNvPr>
          <p:cNvGrpSpPr/>
          <p:nvPr/>
        </p:nvGrpSpPr>
        <p:grpSpPr>
          <a:xfrm>
            <a:off x="4034528" y="4647521"/>
            <a:ext cx="423141" cy="412674"/>
            <a:chOff x="5865813" y="3209925"/>
            <a:chExt cx="449263" cy="438150"/>
          </a:xfrm>
          <a:solidFill>
            <a:schemeClr val="accent1"/>
          </a:solidFill>
        </p:grpSpPr>
        <p:sp>
          <p:nvSpPr>
            <p:cNvPr id="88" name="Freeform 5">
              <a:extLst>
                <a:ext uri="{FF2B5EF4-FFF2-40B4-BE49-F238E27FC236}">
                  <a16:creationId xmlns:a16="http://schemas.microsoft.com/office/drawing/2014/main" id="{EA1DC110-27AA-47F9-8633-9CD9E6352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813" y="3302000"/>
              <a:ext cx="165100" cy="200025"/>
            </a:xfrm>
            <a:custGeom>
              <a:avLst/>
              <a:gdLst>
                <a:gd name="T0" fmla="*/ 12 w 43"/>
                <a:gd name="T1" fmla="*/ 1 h 52"/>
                <a:gd name="T2" fmla="*/ 6 w 43"/>
                <a:gd name="T3" fmla="*/ 51 h 52"/>
                <a:gd name="T4" fmla="*/ 7 w 43"/>
                <a:gd name="T5" fmla="*/ 52 h 52"/>
                <a:gd name="T6" fmla="*/ 42 w 43"/>
                <a:gd name="T7" fmla="*/ 52 h 52"/>
                <a:gd name="T8" fmla="*/ 43 w 43"/>
                <a:gd name="T9" fmla="*/ 52 h 52"/>
                <a:gd name="T10" fmla="*/ 13 w 43"/>
                <a:gd name="T11" fmla="*/ 0 h 52"/>
                <a:gd name="T12" fmla="*/ 12 w 43"/>
                <a:gd name="T1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2">
                  <a:moveTo>
                    <a:pt x="12" y="1"/>
                  </a:moveTo>
                  <a:cubicBezTo>
                    <a:pt x="2" y="17"/>
                    <a:pt x="0" y="33"/>
                    <a:pt x="6" y="51"/>
                  </a:cubicBezTo>
                  <a:cubicBezTo>
                    <a:pt x="6" y="52"/>
                    <a:pt x="6" y="52"/>
                    <a:pt x="7" y="52"/>
                  </a:cubicBezTo>
                  <a:cubicBezTo>
                    <a:pt x="19" y="52"/>
                    <a:pt x="30" y="52"/>
                    <a:pt x="42" y="52"/>
                  </a:cubicBezTo>
                  <a:cubicBezTo>
                    <a:pt x="42" y="52"/>
                    <a:pt x="42" y="52"/>
                    <a:pt x="43" y="52"/>
                  </a:cubicBezTo>
                  <a:cubicBezTo>
                    <a:pt x="33" y="35"/>
                    <a:pt x="23" y="17"/>
                    <a:pt x="13" y="0"/>
                  </a:cubicBezTo>
                  <a:cubicBezTo>
                    <a:pt x="13" y="0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0E5FFAB3-2E58-4413-9DFA-5B06843AE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188" y="3444875"/>
              <a:ext cx="188913" cy="203200"/>
            </a:xfrm>
            <a:custGeom>
              <a:avLst/>
              <a:gdLst>
                <a:gd name="T0" fmla="*/ 31 w 49"/>
                <a:gd name="T1" fmla="*/ 1 h 53"/>
                <a:gd name="T2" fmla="*/ 31 w 49"/>
                <a:gd name="T3" fmla="*/ 0 h 53"/>
                <a:gd name="T4" fmla="*/ 0 w 49"/>
                <a:gd name="T5" fmla="*/ 52 h 53"/>
                <a:gd name="T6" fmla="*/ 1 w 49"/>
                <a:gd name="T7" fmla="*/ 52 h 53"/>
                <a:gd name="T8" fmla="*/ 48 w 49"/>
                <a:gd name="T9" fmla="*/ 33 h 53"/>
                <a:gd name="T10" fmla="*/ 49 w 49"/>
                <a:gd name="T11" fmla="*/ 31 h 53"/>
                <a:gd name="T12" fmla="*/ 31 w 49"/>
                <a:gd name="T13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3">
                  <a:moveTo>
                    <a:pt x="31" y="1"/>
                  </a:moveTo>
                  <a:cubicBezTo>
                    <a:pt x="31" y="1"/>
                    <a:pt x="31" y="0"/>
                    <a:pt x="31" y="0"/>
                  </a:cubicBezTo>
                  <a:cubicBezTo>
                    <a:pt x="21" y="18"/>
                    <a:pt x="11" y="35"/>
                    <a:pt x="0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0" y="53"/>
                    <a:pt x="36" y="47"/>
                    <a:pt x="48" y="33"/>
                  </a:cubicBezTo>
                  <a:cubicBezTo>
                    <a:pt x="49" y="32"/>
                    <a:pt x="49" y="32"/>
                    <a:pt x="49" y="31"/>
                  </a:cubicBezTo>
                  <a:cubicBezTo>
                    <a:pt x="43" y="21"/>
                    <a:pt x="37" y="1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C5996B3D-F65F-4C6C-8192-80841EFEC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913" y="3351213"/>
              <a:ext cx="157163" cy="200025"/>
            </a:xfrm>
            <a:custGeom>
              <a:avLst/>
              <a:gdLst>
                <a:gd name="T0" fmla="*/ 36 w 41"/>
                <a:gd name="T1" fmla="*/ 0 h 52"/>
                <a:gd name="T2" fmla="*/ 26 w 41"/>
                <a:gd name="T3" fmla="*/ 0 h 52"/>
                <a:gd name="T4" fmla="*/ 10 w 41"/>
                <a:gd name="T5" fmla="*/ 0 h 52"/>
                <a:gd name="T6" fmla="*/ 1 w 41"/>
                <a:gd name="T7" fmla="*/ 0 h 52"/>
                <a:gd name="T8" fmla="*/ 0 w 41"/>
                <a:gd name="T9" fmla="*/ 0 h 52"/>
                <a:gd name="T10" fmla="*/ 30 w 41"/>
                <a:gd name="T11" fmla="*/ 52 h 52"/>
                <a:gd name="T12" fmla="*/ 34 w 41"/>
                <a:gd name="T13" fmla="*/ 46 h 52"/>
                <a:gd name="T14" fmla="*/ 40 w 41"/>
                <a:gd name="T15" fmla="*/ 23 h 52"/>
                <a:gd name="T16" fmla="*/ 37 w 41"/>
                <a:gd name="T17" fmla="*/ 1 h 52"/>
                <a:gd name="T18" fmla="*/ 36 w 41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52">
                  <a:moveTo>
                    <a:pt x="36" y="0"/>
                  </a:moveTo>
                  <a:cubicBezTo>
                    <a:pt x="33" y="0"/>
                    <a:pt x="29" y="0"/>
                    <a:pt x="26" y="0"/>
                  </a:cubicBezTo>
                  <a:cubicBezTo>
                    <a:pt x="21" y="0"/>
                    <a:pt x="16" y="0"/>
                    <a:pt x="10" y="0"/>
                  </a:cubicBezTo>
                  <a:cubicBezTo>
                    <a:pt x="7" y="0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0" y="18"/>
                    <a:pt x="20" y="35"/>
                    <a:pt x="30" y="52"/>
                  </a:cubicBezTo>
                  <a:cubicBezTo>
                    <a:pt x="31" y="50"/>
                    <a:pt x="33" y="48"/>
                    <a:pt x="34" y="46"/>
                  </a:cubicBezTo>
                  <a:cubicBezTo>
                    <a:pt x="38" y="39"/>
                    <a:pt x="40" y="31"/>
                    <a:pt x="40" y="23"/>
                  </a:cubicBezTo>
                  <a:cubicBezTo>
                    <a:pt x="41" y="15"/>
                    <a:pt x="40" y="8"/>
                    <a:pt x="37" y="1"/>
                  </a:cubicBezTo>
                  <a:cubicBezTo>
                    <a:pt x="37" y="0"/>
                    <a:pt x="37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86E9536C-24AB-4345-AA0D-1C048EC8D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5" y="3209925"/>
              <a:ext cx="184150" cy="200025"/>
            </a:xfrm>
            <a:custGeom>
              <a:avLst/>
              <a:gdLst>
                <a:gd name="T0" fmla="*/ 29 w 48"/>
                <a:gd name="T1" fmla="*/ 2 h 52"/>
                <a:gd name="T2" fmla="*/ 11 w 48"/>
                <a:gd name="T3" fmla="*/ 10 h 52"/>
                <a:gd name="T4" fmla="*/ 0 w 48"/>
                <a:gd name="T5" fmla="*/ 20 h 52"/>
                <a:gd name="T6" fmla="*/ 0 w 48"/>
                <a:gd name="T7" fmla="*/ 21 h 52"/>
                <a:gd name="T8" fmla="*/ 13 w 48"/>
                <a:gd name="T9" fmla="*/ 44 h 52"/>
                <a:gd name="T10" fmla="*/ 18 w 48"/>
                <a:gd name="T11" fmla="*/ 52 h 52"/>
                <a:gd name="T12" fmla="*/ 48 w 48"/>
                <a:gd name="T13" fmla="*/ 0 h 52"/>
                <a:gd name="T14" fmla="*/ 47 w 48"/>
                <a:gd name="T15" fmla="*/ 0 h 52"/>
                <a:gd name="T16" fmla="*/ 29 w 48"/>
                <a:gd name="T17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2">
                  <a:moveTo>
                    <a:pt x="29" y="2"/>
                  </a:moveTo>
                  <a:cubicBezTo>
                    <a:pt x="22" y="3"/>
                    <a:pt x="17" y="6"/>
                    <a:pt x="11" y="10"/>
                  </a:cubicBezTo>
                  <a:cubicBezTo>
                    <a:pt x="7" y="12"/>
                    <a:pt x="4" y="16"/>
                    <a:pt x="0" y="20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5" y="29"/>
                    <a:pt x="9" y="36"/>
                    <a:pt x="13" y="44"/>
                  </a:cubicBezTo>
                  <a:cubicBezTo>
                    <a:pt x="15" y="47"/>
                    <a:pt x="17" y="49"/>
                    <a:pt x="18" y="52"/>
                  </a:cubicBezTo>
                  <a:cubicBezTo>
                    <a:pt x="28" y="35"/>
                    <a:pt x="38" y="18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1" y="0"/>
                    <a:pt x="35" y="0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973071BF-290B-4F7A-BA9A-E2725A01E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5975" y="3521075"/>
              <a:ext cx="230188" cy="123825"/>
            </a:xfrm>
            <a:custGeom>
              <a:avLst/>
              <a:gdLst>
                <a:gd name="T0" fmla="*/ 0 w 60"/>
                <a:gd name="T1" fmla="*/ 1 h 32"/>
                <a:gd name="T2" fmla="*/ 41 w 60"/>
                <a:gd name="T3" fmla="*/ 32 h 32"/>
                <a:gd name="T4" fmla="*/ 42 w 60"/>
                <a:gd name="T5" fmla="*/ 31 h 32"/>
                <a:gd name="T6" fmla="*/ 57 w 60"/>
                <a:gd name="T7" fmla="*/ 6 h 32"/>
                <a:gd name="T8" fmla="*/ 60 w 60"/>
                <a:gd name="T9" fmla="*/ 0 h 32"/>
                <a:gd name="T10" fmla="*/ 0 w 60"/>
                <a:gd name="T11" fmla="*/ 0 h 32"/>
                <a:gd name="T12" fmla="*/ 0 w 60"/>
                <a:gd name="T13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">
                  <a:moveTo>
                    <a:pt x="0" y="1"/>
                  </a:moveTo>
                  <a:cubicBezTo>
                    <a:pt x="9" y="17"/>
                    <a:pt x="22" y="28"/>
                    <a:pt x="41" y="32"/>
                  </a:cubicBezTo>
                  <a:cubicBezTo>
                    <a:pt x="41" y="32"/>
                    <a:pt x="42" y="31"/>
                    <a:pt x="42" y="31"/>
                  </a:cubicBezTo>
                  <a:cubicBezTo>
                    <a:pt x="47" y="22"/>
                    <a:pt x="52" y="14"/>
                    <a:pt x="57" y="6"/>
                  </a:cubicBezTo>
                  <a:cubicBezTo>
                    <a:pt x="58" y="4"/>
                    <a:pt x="59" y="2"/>
                    <a:pt x="60" y="0"/>
                  </a:cubicBezTo>
                  <a:cubicBezTo>
                    <a:pt x="40" y="0"/>
                    <a:pt x="2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17EBB203-08EC-4DA9-9253-7127028A0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075" y="3213100"/>
              <a:ext cx="230188" cy="123825"/>
            </a:xfrm>
            <a:custGeom>
              <a:avLst/>
              <a:gdLst>
                <a:gd name="T0" fmla="*/ 48 w 60"/>
                <a:gd name="T1" fmla="*/ 15 h 32"/>
                <a:gd name="T2" fmla="*/ 29 w 60"/>
                <a:gd name="T3" fmla="*/ 3 h 32"/>
                <a:gd name="T4" fmla="*/ 19 w 60"/>
                <a:gd name="T5" fmla="*/ 0 h 32"/>
                <a:gd name="T6" fmla="*/ 17 w 60"/>
                <a:gd name="T7" fmla="*/ 1 h 32"/>
                <a:gd name="T8" fmla="*/ 17 w 60"/>
                <a:gd name="T9" fmla="*/ 3 h 32"/>
                <a:gd name="T10" fmla="*/ 6 w 60"/>
                <a:gd name="T11" fmla="*/ 20 h 32"/>
                <a:gd name="T12" fmla="*/ 1 w 60"/>
                <a:gd name="T13" fmla="*/ 29 h 32"/>
                <a:gd name="T14" fmla="*/ 0 w 60"/>
                <a:gd name="T15" fmla="*/ 32 h 32"/>
                <a:gd name="T16" fmla="*/ 60 w 60"/>
                <a:gd name="T17" fmla="*/ 32 h 32"/>
                <a:gd name="T18" fmla="*/ 59 w 60"/>
                <a:gd name="T19" fmla="*/ 30 h 32"/>
                <a:gd name="T20" fmla="*/ 48 w 60"/>
                <a:gd name="T21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32">
                  <a:moveTo>
                    <a:pt x="48" y="15"/>
                  </a:moveTo>
                  <a:cubicBezTo>
                    <a:pt x="42" y="10"/>
                    <a:pt x="36" y="5"/>
                    <a:pt x="29" y="3"/>
                  </a:cubicBezTo>
                  <a:cubicBezTo>
                    <a:pt x="26" y="2"/>
                    <a:pt x="23" y="1"/>
                    <a:pt x="19" y="0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7" y="1"/>
                    <a:pt x="17" y="2"/>
                    <a:pt x="17" y="3"/>
                  </a:cubicBezTo>
                  <a:cubicBezTo>
                    <a:pt x="13" y="8"/>
                    <a:pt x="10" y="14"/>
                    <a:pt x="6" y="20"/>
                  </a:cubicBezTo>
                  <a:cubicBezTo>
                    <a:pt x="4" y="23"/>
                    <a:pt x="3" y="26"/>
                    <a:pt x="1" y="29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20" y="32"/>
                    <a:pt x="40" y="32"/>
                    <a:pt x="60" y="32"/>
                  </a:cubicBezTo>
                  <a:cubicBezTo>
                    <a:pt x="60" y="31"/>
                    <a:pt x="60" y="31"/>
                    <a:pt x="59" y="30"/>
                  </a:cubicBezTo>
                  <a:cubicBezTo>
                    <a:pt x="56" y="24"/>
                    <a:pt x="53" y="19"/>
                    <a:pt x="4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4062936" y="1632967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补间动画有四种动画效果及对应的子类：</a:t>
            </a:r>
          </a:p>
        </p:txBody>
      </p:sp>
    </p:spTree>
    <p:extLst>
      <p:ext uri="{BB962C8B-B14F-4D97-AF65-F5344CB8AC3E}">
        <p14:creationId xmlns:p14="http://schemas.microsoft.com/office/powerpoint/2010/main" val="258777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6.2.2 </a:t>
            </a:r>
            <a:r>
              <a:rPr lang="zh-CN" altLang="en-US" dirty="0"/>
              <a:t>补间动画</a:t>
            </a:r>
            <a:r>
              <a:rPr lang="en-US" altLang="zh-CN" dirty="0" err="1"/>
              <a:t>Tweened</a:t>
            </a:r>
            <a:r>
              <a:rPr lang="en-US" altLang="zh-CN" dirty="0"/>
              <a:t> Animation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671830" y="1198759"/>
            <a:ext cx="82910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6-2】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编写一个可以旋转、缩放、淡入淡出、移动的补间动画程序。</a:t>
            </a:r>
          </a:p>
        </p:txBody>
      </p:sp>
      <p:pic>
        <p:nvPicPr>
          <p:cNvPr id="40" name="图片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044" y="1946276"/>
            <a:ext cx="5909945" cy="38519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pic>
        <p:nvPicPr>
          <p:cNvPr id="41" name="图片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2"/>
          <a:stretch>
            <a:fillRect/>
          </a:stretch>
        </p:blipFill>
        <p:spPr>
          <a:xfrm>
            <a:off x="7625428" y="1946276"/>
            <a:ext cx="3242301" cy="38519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42" name="TextBox 13">
            <a:extLst>
              <a:ext uri="{FF2B5EF4-FFF2-40B4-BE49-F238E27FC236}">
                <a16:creationId xmlns:a16="http://schemas.microsoft.com/office/drawing/2014/main" id="{3F8E8E91-423B-47DC-82E3-8C3C2DFA77FA}"/>
              </a:ext>
            </a:extLst>
          </p:cNvPr>
          <p:cNvSpPr txBox="1"/>
          <p:nvPr/>
        </p:nvSpPr>
        <p:spPr>
          <a:xfrm>
            <a:off x="2565291" y="6145647"/>
            <a:ext cx="2715450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布局的控件、属性和效果</a:t>
            </a:r>
          </a:p>
        </p:txBody>
      </p:sp>
      <p:sp>
        <p:nvSpPr>
          <p:cNvPr id="43" name="TextBox 13">
            <a:extLst>
              <a:ext uri="{FF2B5EF4-FFF2-40B4-BE49-F238E27FC236}">
                <a16:creationId xmlns:a16="http://schemas.microsoft.com/office/drawing/2014/main" id="{3F8E8E91-423B-47DC-82E3-8C3C2DFA77FA}"/>
              </a:ext>
            </a:extLst>
          </p:cNvPr>
          <p:cNvSpPr txBox="1"/>
          <p:nvPr/>
        </p:nvSpPr>
        <p:spPr>
          <a:xfrm>
            <a:off x="8386137" y="6145647"/>
            <a:ext cx="1749535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程序的运行结果</a:t>
            </a:r>
          </a:p>
        </p:txBody>
      </p:sp>
    </p:spTree>
    <p:extLst>
      <p:ext uri="{BB962C8B-B14F-4D97-AF65-F5344CB8AC3E}">
        <p14:creationId xmlns:p14="http://schemas.microsoft.com/office/powerpoint/2010/main" val="228769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39"/>
          <p:cNvSpPr txBox="1"/>
          <p:nvPr/>
        </p:nvSpPr>
        <p:spPr>
          <a:xfrm>
            <a:off x="933793" y="1106691"/>
            <a:ext cx="10406378" cy="41703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  <a:spcAft>
                <a:spcPts val="1000"/>
              </a:spcAft>
              <a:buClr>
                <a:srgbClr val="3FA30C"/>
              </a:buClr>
            </a:pPr>
            <a:r>
              <a:rPr lang="zh-CN" altLang="en-US" dirty="0">
                <a:sym typeface="Arial" panose="020B0604020202020204" pitchFamily="34" charset="0"/>
              </a:rPr>
              <a:t>属性动画是对</a:t>
            </a:r>
            <a:r>
              <a:rPr lang="zh-CN" altLang="en-US" dirty="0">
                <a:solidFill>
                  <a:srgbClr val="3FA30C"/>
                </a:solidFill>
                <a:sym typeface="Arial" panose="020B0604020202020204" pitchFamily="34" charset="0"/>
              </a:rPr>
              <a:t>补间动画</a:t>
            </a:r>
            <a:r>
              <a:rPr lang="zh-CN" altLang="en-US" dirty="0">
                <a:sym typeface="Arial" panose="020B0604020202020204" pitchFamily="34" charset="0"/>
              </a:rPr>
              <a:t>技术的补充。</a:t>
            </a:r>
            <a:endParaRPr lang="en-US" altLang="zh-CN" dirty="0"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ym typeface="Arial" panose="020B0604020202020204" pitchFamily="34" charset="0"/>
              </a:rPr>
              <a:t>补间动画（</a:t>
            </a:r>
            <a:r>
              <a:rPr lang="en-US" altLang="zh-CN" dirty="0" err="1">
                <a:sym typeface="Arial" panose="020B0604020202020204" pitchFamily="34" charset="0"/>
              </a:rPr>
              <a:t>Tweened</a:t>
            </a:r>
            <a:r>
              <a:rPr lang="en-US" altLang="zh-CN" dirty="0">
                <a:sym typeface="Arial" panose="020B0604020202020204" pitchFamily="34" charset="0"/>
              </a:rPr>
              <a:t> Animation</a:t>
            </a:r>
            <a:r>
              <a:rPr lang="zh-CN" altLang="en-US" dirty="0">
                <a:sym typeface="Arial" panose="020B0604020202020204" pitchFamily="34" charset="0"/>
              </a:rPr>
              <a:t>）有一个缺陷，只能更改</a:t>
            </a:r>
            <a:r>
              <a:rPr lang="en-US" altLang="zh-CN" dirty="0">
                <a:sym typeface="Arial" panose="020B0604020202020204" pitchFamily="34" charset="0"/>
              </a:rPr>
              <a:t>View</a:t>
            </a:r>
            <a:r>
              <a:rPr lang="zh-CN" altLang="en-US" dirty="0">
                <a:sym typeface="Arial" panose="020B0604020202020204" pitchFamily="34" charset="0"/>
              </a:rPr>
              <a:t>的绘画效果，而</a:t>
            </a:r>
            <a:r>
              <a:rPr lang="en-US" altLang="zh-CN" dirty="0">
                <a:sym typeface="Arial" panose="020B0604020202020204" pitchFamily="34" charset="0"/>
              </a:rPr>
              <a:t>View</a:t>
            </a:r>
            <a:r>
              <a:rPr lang="zh-CN" altLang="en-US" dirty="0">
                <a:sym typeface="Arial" panose="020B0604020202020204" pitchFamily="34" charset="0"/>
              </a:rPr>
              <a:t>的真实属性是不被改变的。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ym typeface="Arial" panose="020B0604020202020204" pitchFamily="34" charset="0"/>
              </a:rPr>
              <a:t>假设，在补间动画中将一个</a:t>
            </a:r>
            <a:r>
              <a:rPr lang="en-US" altLang="zh-CN" dirty="0">
                <a:sym typeface="Arial" panose="020B0604020202020204" pitchFamily="34" charset="0"/>
              </a:rPr>
              <a:t>Button</a:t>
            </a:r>
            <a:r>
              <a:rPr lang="zh-CN" altLang="en-US" dirty="0">
                <a:sym typeface="Arial" panose="020B0604020202020204" pitchFamily="34" charset="0"/>
              </a:rPr>
              <a:t>从左边移到右边，无论怎么单击移动后的</a:t>
            </a:r>
            <a:r>
              <a:rPr lang="en-US" altLang="zh-CN" dirty="0">
                <a:sym typeface="Arial" panose="020B0604020202020204" pitchFamily="34" charset="0"/>
              </a:rPr>
              <a:t>Button</a:t>
            </a:r>
            <a:r>
              <a:rPr lang="zh-CN" altLang="en-US" dirty="0">
                <a:sym typeface="Arial" panose="020B0604020202020204" pitchFamily="34" charset="0"/>
              </a:rPr>
              <a:t>都没有反应，单击移动前的</a:t>
            </a:r>
            <a:r>
              <a:rPr lang="en-US" altLang="zh-CN" dirty="0">
                <a:sym typeface="Arial" panose="020B0604020202020204" pitchFamily="34" charset="0"/>
              </a:rPr>
              <a:t>Button</a:t>
            </a:r>
            <a:r>
              <a:rPr lang="zh-CN" altLang="en-US" dirty="0">
                <a:sym typeface="Arial" panose="020B0604020202020204" pitchFamily="34" charset="0"/>
              </a:rPr>
              <a:t>的位置时才有反应。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ym typeface="Arial" panose="020B0604020202020204" pitchFamily="34" charset="0"/>
              </a:rPr>
              <a:t>为了修补这个缺陷，</a:t>
            </a:r>
            <a:r>
              <a:rPr lang="en-US" altLang="zh-CN" dirty="0">
                <a:sym typeface="Arial" panose="020B0604020202020204" pitchFamily="34" charset="0"/>
              </a:rPr>
              <a:t>Android</a:t>
            </a:r>
            <a:r>
              <a:rPr lang="zh-CN" altLang="en-US" dirty="0">
                <a:sym typeface="Arial" panose="020B0604020202020204" pitchFamily="34" charset="0"/>
              </a:rPr>
              <a:t>推出了属性动画，</a:t>
            </a:r>
            <a:br>
              <a:rPr lang="en-US" altLang="zh-CN" dirty="0">
                <a:sym typeface="Arial" panose="020B0604020202020204" pitchFamily="34" charset="0"/>
              </a:rPr>
            </a:br>
            <a:r>
              <a:rPr lang="zh-CN" altLang="en-US" dirty="0">
                <a:sym typeface="Arial" panose="020B0604020202020204" pitchFamily="34" charset="0"/>
              </a:rPr>
              <a:t>属性动画可以直接改变</a:t>
            </a:r>
            <a:r>
              <a:rPr lang="en-US" altLang="zh-CN" dirty="0">
                <a:sym typeface="Arial" panose="020B0604020202020204" pitchFamily="34" charset="0"/>
              </a:rPr>
              <a:t>View</a:t>
            </a:r>
            <a:r>
              <a:rPr lang="zh-CN" altLang="en-US" dirty="0">
                <a:sym typeface="Arial" panose="020B0604020202020204" pitchFamily="34" charset="0"/>
              </a:rPr>
              <a:t>对象的属性值，让程</a:t>
            </a:r>
            <a:br>
              <a:rPr lang="en-US" altLang="zh-CN" dirty="0">
                <a:sym typeface="Arial" panose="020B0604020202020204" pitchFamily="34" charset="0"/>
              </a:rPr>
            </a:br>
            <a:r>
              <a:rPr lang="zh-CN" altLang="en-US" dirty="0">
                <a:sym typeface="Arial" panose="020B0604020202020204" pitchFamily="34" charset="0"/>
              </a:rPr>
              <a:t>序能准确处理</a:t>
            </a:r>
            <a:r>
              <a:rPr lang="en-US" altLang="zh-CN" dirty="0">
                <a:sym typeface="Arial" panose="020B0604020202020204" pitchFamily="34" charset="0"/>
              </a:rPr>
              <a:t>View</a:t>
            </a:r>
            <a:r>
              <a:rPr lang="zh-CN" altLang="en-US" dirty="0">
                <a:sym typeface="Arial" panose="020B0604020202020204" pitchFamily="34" charset="0"/>
              </a:rPr>
              <a:t>对象。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FB80C5-170E-4EBB-A481-42769C89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6.2.3 </a:t>
            </a:r>
            <a:r>
              <a:rPr lang="zh-CN" altLang="en-US" dirty="0"/>
              <a:t>属性动画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7AED4516-247D-4DAB-96F9-3798EC9F4D60}"/>
              </a:ext>
            </a:extLst>
          </p:cNvPr>
          <p:cNvSpPr/>
          <p:nvPr/>
        </p:nvSpPr>
        <p:spPr bwMode="auto">
          <a:xfrm>
            <a:off x="-24680" y="6277491"/>
            <a:ext cx="7463705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118" name="43cdbae4-b1ac-48dc-a282-a627b159b48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3BA39C3-6355-4EF4-931B-26FCD1D514E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826052" y="3448545"/>
            <a:ext cx="3847445" cy="3038840"/>
            <a:chOff x="3187701" y="1303338"/>
            <a:chExt cx="5808663" cy="4587876"/>
          </a:xfrm>
        </p:grpSpPr>
        <p:sp>
          <p:nvSpPr>
            <p:cNvPr id="119" name="ïṧḷiďê">
              <a:extLst>
                <a:ext uri="{FF2B5EF4-FFF2-40B4-BE49-F238E27FC236}">
                  <a16:creationId xmlns:a16="http://schemas.microsoft.com/office/drawing/2014/main" id="{ECBD7680-397D-47AF-97FE-C826EADECE55}"/>
                </a:ext>
              </a:extLst>
            </p:cNvPr>
            <p:cNvSpPr/>
            <p:nvPr/>
          </p:nvSpPr>
          <p:spPr bwMode="auto">
            <a:xfrm>
              <a:off x="3429001" y="1347788"/>
              <a:ext cx="3182938" cy="784225"/>
            </a:xfrm>
            <a:custGeom>
              <a:avLst/>
              <a:gdLst>
                <a:gd name="T0" fmla="*/ 718 w 790"/>
                <a:gd name="T1" fmla="*/ 119 h 195"/>
                <a:gd name="T2" fmla="*/ 658 w 790"/>
                <a:gd name="T3" fmla="*/ 151 h 195"/>
                <a:gd name="T4" fmla="*/ 554 w 790"/>
                <a:gd name="T5" fmla="*/ 78 h 195"/>
                <a:gd name="T6" fmla="*/ 478 w 790"/>
                <a:gd name="T7" fmla="*/ 108 h 195"/>
                <a:gd name="T8" fmla="*/ 309 w 790"/>
                <a:gd name="T9" fmla="*/ 0 h 195"/>
                <a:gd name="T10" fmla="*/ 136 w 790"/>
                <a:gd name="T11" fmla="*/ 119 h 195"/>
                <a:gd name="T12" fmla="*/ 87 w 790"/>
                <a:gd name="T13" fmla="*/ 103 h 195"/>
                <a:gd name="T14" fmla="*/ 0 w 790"/>
                <a:gd name="T15" fmla="*/ 190 h 195"/>
                <a:gd name="T16" fmla="*/ 0 w 790"/>
                <a:gd name="T17" fmla="*/ 195 h 195"/>
                <a:gd name="T18" fmla="*/ 124 w 790"/>
                <a:gd name="T19" fmla="*/ 195 h 195"/>
                <a:gd name="T20" fmla="*/ 174 w 790"/>
                <a:gd name="T21" fmla="*/ 195 h 195"/>
                <a:gd name="T22" fmla="*/ 443 w 790"/>
                <a:gd name="T23" fmla="*/ 195 h 195"/>
                <a:gd name="T24" fmla="*/ 494 w 790"/>
                <a:gd name="T25" fmla="*/ 195 h 195"/>
                <a:gd name="T26" fmla="*/ 646 w 790"/>
                <a:gd name="T27" fmla="*/ 195 h 195"/>
                <a:gd name="T28" fmla="*/ 665 w 790"/>
                <a:gd name="T29" fmla="*/ 195 h 195"/>
                <a:gd name="T30" fmla="*/ 790 w 790"/>
                <a:gd name="T31" fmla="*/ 195 h 195"/>
                <a:gd name="T32" fmla="*/ 790 w 790"/>
                <a:gd name="T33" fmla="*/ 191 h 195"/>
                <a:gd name="T34" fmla="*/ 718 w 790"/>
                <a:gd name="T35" fmla="*/ 11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0" h="195">
                  <a:moveTo>
                    <a:pt x="718" y="119"/>
                  </a:moveTo>
                  <a:cubicBezTo>
                    <a:pt x="693" y="119"/>
                    <a:pt x="671" y="132"/>
                    <a:pt x="658" y="151"/>
                  </a:cubicBezTo>
                  <a:cubicBezTo>
                    <a:pt x="643" y="109"/>
                    <a:pt x="602" y="78"/>
                    <a:pt x="554" y="78"/>
                  </a:cubicBezTo>
                  <a:cubicBezTo>
                    <a:pt x="524" y="78"/>
                    <a:pt x="498" y="89"/>
                    <a:pt x="478" y="108"/>
                  </a:cubicBezTo>
                  <a:cubicBezTo>
                    <a:pt x="448" y="44"/>
                    <a:pt x="384" y="0"/>
                    <a:pt x="309" y="0"/>
                  </a:cubicBezTo>
                  <a:cubicBezTo>
                    <a:pt x="231" y="0"/>
                    <a:pt x="163" y="49"/>
                    <a:pt x="136" y="119"/>
                  </a:cubicBezTo>
                  <a:cubicBezTo>
                    <a:pt x="122" y="109"/>
                    <a:pt x="105" y="103"/>
                    <a:pt x="87" y="103"/>
                  </a:cubicBezTo>
                  <a:cubicBezTo>
                    <a:pt x="39" y="103"/>
                    <a:pt x="0" y="142"/>
                    <a:pt x="0" y="190"/>
                  </a:cubicBezTo>
                  <a:cubicBezTo>
                    <a:pt x="0" y="192"/>
                    <a:pt x="0" y="193"/>
                    <a:pt x="0" y="195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174" y="195"/>
                    <a:pt x="174" y="195"/>
                    <a:pt x="174" y="195"/>
                  </a:cubicBezTo>
                  <a:cubicBezTo>
                    <a:pt x="443" y="195"/>
                    <a:pt x="443" y="195"/>
                    <a:pt x="443" y="195"/>
                  </a:cubicBezTo>
                  <a:cubicBezTo>
                    <a:pt x="494" y="195"/>
                    <a:pt x="494" y="195"/>
                    <a:pt x="494" y="195"/>
                  </a:cubicBezTo>
                  <a:cubicBezTo>
                    <a:pt x="646" y="195"/>
                    <a:pt x="646" y="195"/>
                    <a:pt x="646" y="195"/>
                  </a:cubicBezTo>
                  <a:cubicBezTo>
                    <a:pt x="665" y="195"/>
                    <a:pt x="665" y="195"/>
                    <a:pt x="665" y="195"/>
                  </a:cubicBezTo>
                  <a:cubicBezTo>
                    <a:pt x="790" y="195"/>
                    <a:pt x="790" y="195"/>
                    <a:pt x="790" y="195"/>
                  </a:cubicBezTo>
                  <a:cubicBezTo>
                    <a:pt x="790" y="194"/>
                    <a:pt x="790" y="192"/>
                    <a:pt x="790" y="191"/>
                  </a:cubicBezTo>
                  <a:cubicBezTo>
                    <a:pt x="790" y="152"/>
                    <a:pt x="758" y="119"/>
                    <a:pt x="718" y="119"/>
                  </a:cubicBezTo>
                  <a:close/>
                </a:path>
              </a:pathLst>
            </a:custGeom>
            <a:solidFill>
              <a:srgbClr val="27E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šľïdê">
              <a:extLst>
                <a:ext uri="{FF2B5EF4-FFF2-40B4-BE49-F238E27FC236}">
                  <a16:creationId xmlns:a16="http://schemas.microsoft.com/office/drawing/2014/main" id="{651EBBB7-044B-4B86-B14B-001C164CC7BA}"/>
                </a:ext>
              </a:extLst>
            </p:cNvPr>
            <p:cNvSpPr/>
            <p:nvPr/>
          </p:nvSpPr>
          <p:spPr bwMode="auto">
            <a:xfrm>
              <a:off x="3429001" y="1347788"/>
              <a:ext cx="3182938" cy="776288"/>
            </a:xfrm>
            <a:custGeom>
              <a:avLst/>
              <a:gdLst>
                <a:gd name="T0" fmla="*/ 87 w 790"/>
                <a:gd name="T1" fmla="*/ 107 h 193"/>
                <a:gd name="T2" fmla="*/ 136 w 790"/>
                <a:gd name="T3" fmla="*/ 122 h 193"/>
                <a:gd name="T4" fmla="*/ 309 w 790"/>
                <a:gd name="T5" fmla="*/ 3 h 193"/>
                <a:gd name="T6" fmla="*/ 478 w 790"/>
                <a:gd name="T7" fmla="*/ 111 h 193"/>
                <a:gd name="T8" fmla="*/ 554 w 790"/>
                <a:gd name="T9" fmla="*/ 81 h 193"/>
                <a:gd name="T10" fmla="*/ 658 w 790"/>
                <a:gd name="T11" fmla="*/ 155 h 193"/>
                <a:gd name="T12" fmla="*/ 718 w 790"/>
                <a:gd name="T13" fmla="*/ 123 h 193"/>
                <a:gd name="T14" fmla="*/ 790 w 790"/>
                <a:gd name="T15" fmla="*/ 193 h 193"/>
                <a:gd name="T16" fmla="*/ 790 w 790"/>
                <a:gd name="T17" fmla="*/ 191 h 193"/>
                <a:gd name="T18" fmla="*/ 718 w 790"/>
                <a:gd name="T19" fmla="*/ 119 h 193"/>
                <a:gd name="T20" fmla="*/ 658 w 790"/>
                <a:gd name="T21" fmla="*/ 151 h 193"/>
                <a:gd name="T22" fmla="*/ 554 w 790"/>
                <a:gd name="T23" fmla="*/ 78 h 193"/>
                <a:gd name="T24" fmla="*/ 478 w 790"/>
                <a:gd name="T25" fmla="*/ 108 h 193"/>
                <a:gd name="T26" fmla="*/ 309 w 790"/>
                <a:gd name="T27" fmla="*/ 0 h 193"/>
                <a:gd name="T28" fmla="*/ 136 w 790"/>
                <a:gd name="T29" fmla="*/ 119 h 193"/>
                <a:gd name="T30" fmla="*/ 87 w 790"/>
                <a:gd name="T31" fmla="*/ 103 h 193"/>
                <a:gd name="T32" fmla="*/ 0 w 790"/>
                <a:gd name="T33" fmla="*/ 190 h 193"/>
                <a:gd name="T34" fmla="*/ 0 w 790"/>
                <a:gd name="T35" fmla="*/ 193 h 193"/>
                <a:gd name="T36" fmla="*/ 87 w 790"/>
                <a:gd name="T37" fmla="*/ 10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0" h="193">
                  <a:moveTo>
                    <a:pt x="87" y="107"/>
                  </a:moveTo>
                  <a:cubicBezTo>
                    <a:pt x="105" y="107"/>
                    <a:pt x="122" y="112"/>
                    <a:pt x="136" y="122"/>
                  </a:cubicBezTo>
                  <a:cubicBezTo>
                    <a:pt x="163" y="53"/>
                    <a:pt x="231" y="3"/>
                    <a:pt x="309" y="3"/>
                  </a:cubicBezTo>
                  <a:cubicBezTo>
                    <a:pt x="384" y="3"/>
                    <a:pt x="448" y="48"/>
                    <a:pt x="478" y="111"/>
                  </a:cubicBezTo>
                  <a:cubicBezTo>
                    <a:pt x="498" y="93"/>
                    <a:pt x="524" y="81"/>
                    <a:pt x="554" y="81"/>
                  </a:cubicBezTo>
                  <a:cubicBezTo>
                    <a:pt x="602" y="81"/>
                    <a:pt x="643" y="112"/>
                    <a:pt x="658" y="155"/>
                  </a:cubicBezTo>
                  <a:cubicBezTo>
                    <a:pt x="671" y="135"/>
                    <a:pt x="693" y="123"/>
                    <a:pt x="718" y="123"/>
                  </a:cubicBezTo>
                  <a:cubicBezTo>
                    <a:pt x="757" y="123"/>
                    <a:pt x="789" y="154"/>
                    <a:pt x="790" y="193"/>
                  </a:cubicBezTo>
                  <a:cubicBezTo>
                    <a:pt x="790" y="193"/>
                    <a:pt x="790" y="192"/>
                    <a:pt x="790" y="191"/>
                  </a:cubicBezTo>
                  <a:cubicBezTo>
                    <a:pt x="790" y="152"/>
                    <a:pt x="758" y="119"/>
                    <a:pt x="718" y="119"/>
                  </a:cubicBezTo>
                  <a:cubicBezTo>
                    <a:pt x="693" y="119"/>
                    <a:pt x="671" y="132"/>
                    <a:pt x="658" y="151"/>
                  </a:cubicBezTo>
                  <a:cubicBezTo>
                    <a:pt x="643" y="109"/>
                    <a:pt x="602" y="78"/>
                    <a:pt x="554" y="78"/>
                  </a:cubicBezTo>
                  <a:cubicBezTo>
                    <a:pt x="524" y="78"/>
                    <a:pt x="498" y="89"/>
                    <a:pt x="478" y="108"/>
                  </a:cubicBezTo>
                  <a:cubicBezTo>
                    <a:pt x="448" y="44"/>
                    <a:pt x="384" y="0"/>
                    <a:pt x="309" y="0"/>
                  </a:cubicBezTo>
                  <a:cubicBezTo>
                    <a:pt x="231" y="0"/>
                    <a:pt x="163" y="49"/>
                    <a:pt x="136" y="119"/>
                  </a:cubicBezTo>
                  <a:cubicBezTo>
                    <a:pt x="122" y="109"/>
                    <a:pt x="105" y="103"/>
                    <a:pt x="87" y="103"/>
                  </a:cubicBezTo>
                  <a:cubicBezTo>
                    <a:pt x="39" y="103"/>
                    <a:pt x="0" y="142"/>
                    <a:pt x="0" y="190"/>
                  </a:cubicBezTo>
                  <a:cubicBezTo>
                    <a:pt x="0" y="191"/>
                    <a:pt x="0" y="192"/>
                    <a:pt x="0" y="193"/>
                  </a:cubicBezTo>
                  <a:cubicBezTo>
                    <a:pt x="1" y="145"/>
                    <a:pt x="39" y="107"/>
                    <a:pt x="87" y="107"/>
                  </a:cubicBezTo>
                  <a:close/>
                </a:path>
              </a:pathLst>
            </a:custGeom>
            <a:solidFill>
              <a:srgbClr val="7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ṣḻiḓê">
              <a:extLst>
                <a:ext uri="{FF2B5EF4-FFF2-40B4-BE49-F238E27FC236}">
                  <a16:creationId xmlns:a16="http://schemas.microsoft.com/office/drawing/2014/main" id="{5E28DCC2-13E5-45D7-8559-AADD845E4DB6}"/>
                </a:ext>
              </a:extLst>
            </p:cNvPr>
            <p:cNvSpPr/>
            <p:nvPr/>
          </p:nvSpPr>
          <p:spPr bwMode="auto">
            <a:xfrm>
              <a:off x="6986589" y="2063751"/>
              <a:ext cx="1868488" cy="519113"/>
            </a:xfrm>
            <a:custGeom>
              <a:avLst/>
              <a:gdLst>
                <a:gd name="T0" fmla="*/ 407 w 464"/>
                <a:gd name="T1" fmla="*/ 70 h 129"/>
                <a:gd name="T2" fmla="*/ 364 w 464"/>
                <a:gd name="T3" fmla="*/ 90 h 129"/>
                <a:gd name="T4" fmla="*/ 288 w 464"/>
                <a:gd name="T5" fmla="*/ 41 h 129"/>
                <a:gd name="T6" fmla="*/ 230 w 464"/>
                <a:gd name="T7" fmla="*/ 65 h 129"/>
                <a:gd name="T8" fmla="*/ 122 w 464"/>
                <a:gd name="T9" fmla="*/ 0 h 129"/>
                <a:gd name="T10" fmla="*/ 0 w 464"/>
                <a:gd name="T11" fmla="*/ 123 h 129"/>
                <a:gd name="T12" fmla="*/ 0 w 464"/>
                <a:gd name="T13" fmla="*/ 129 h 129"/>
                <a:gd name="T14" fmla="*/ 204 w 464"/>
                <a:gd name="T15" fmla="*/ 129 h 129"/>
                <a:gd name="T16" fmla="*/ 245 w 464"/>
                <a:gd name="T17" fmla="*/ 129 h 129"/>
                <a:gd name="T18" fmla="*/ 351 w 464"/>
                <a:gd name="T19" fmla="*/ 129 h 129"/>
                <a:gd name="T20" fmla="*/ 371 w 464"/>
                <a:gd name="T21" fmla="*/ 129 h 129"/>
                <a:gd name="T22" fmla="*/ 464 w 464"/>
                <a:gd name="T23" fmla="*/ 129 h 129"/>
                <a:gd name="T24" fmla="*/ 464 w 464"/>
                <a:gd name="T25" fmla="*/ 126 h 129"/>
                <a:gd name="T26" fmla="*/ 407 w 464"/>
                <a:gd name="T27" fmla="*/ 7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4" h="129">
                  <a:moveTo>
                    <a:pt x="407" y="70"/>
                  </a:moveTo>
                  <a:cubicBezTo>
                    <a:pt x="390" y="70"/>
                    <a:pt x="374" y="78"/>
                    <a:pt x="364" y="90"/>
                  </a:cubicBezTo>
                  <a:cubicBezTo>
                    <a:pt x="351" y="61"/>
                    <a:pt x="322" y="41"/>
                    <a:pt x="288" y="41"/>
                  </a:cubicBezTo>
                  <a:cubicBezTo>
                    <a:pt x="265" y="41"/>
                    <a:pt x="245" y="50"/>
                    <a:pt x="230" y="65"/>
                  </a:cubicBezTo>
                  <a:cubicBezTo>
                    <a:pt x="209" y="26"/>
                    <a:pt x="169" y="0"/>
                    <a:pt x="122" y="0"/>
                  </a:cubicBezTo>
                  <a:cubicBezTo>
                    <a:pt x="55" y="0"/>
                    <a:pt x="0" y="55"/>
                    <a:pt x="0" y="123"/>
                  </a:cubicBezTo>
                  <a:cubicBezTo>
                    <a:pt x="0" y="125"/>
                    <a:pt x="0" y="127"/>
                    <a:pt x="0" y="129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245" y="129"/>
                    <a:pt x="245" y="129"/>
                    <a:pt x="245" y="129"/>
                  </a:cubicBezTo>
                  <a:cubicBezTo>
                    <a:pt x="351" y="129"/>
                    <a:pt x="351" y="129"/>
                    <a:pt x="351" y="129"/>
                  </a:cubicBezTo>
                  <a:cubicBezTo>
                    <a:pt x="371" y="129"/>
                    <a:pt x="371" y="129"/>
                    <a:pt x="371" y="129"/>
                  </a:cubicBezTo>
                  <a:cubicBezTo>
                    <a:pt x="464" y="129"/>
                    <a:pt x="464" y="129"/>
                    <a:pt x="464" y="129"/>
                  </a:cubicBezTo>
                  <a:cubicBezTo>
                    <a:pt x="464" y="128"/>
                    <a:pt x="464" y="127"/>
                    <a:pt x="464" y="126"/>
                  </a:cubicBezTo>
                  <a:cubicBezTo>
                    <a:pt x="464" y="95"/>
                    <a:pt x="439" y="70"/>
                    <a:pt x="407" y="70"/>
                  </a:cubicBezTo>
                  <a:close/>
                </a:path>
              </a:pathLst>
            </a:custGeom>
            <a:solidFill>
              <a:srgbClr val="27E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iSľîḋê">
              <a:extLst>
                <a:ext uri="{FF2B5EF4-FFF2-40B4-BE49-F238E27FC236}">
                  <a16:creationId xmlns:a16="http://schemas.microsoft.com/office/drawing/2014/main" id="{3B2F0C93-1F3C-4E0A-8F42-61DF0F215513}"/>
                </a:ext>
              </a:extLst>
            </p:cNvPr>
            <p:cNvSpPr/>
            <p:nvPr/>
          </p:nvSpPr>
          <p:spPr bwMode="auto">
            <a:xfrm>
              <a:off x="6986589" y="2063751"/>
              <a:ext cx="1868488" cy="515938"/>
            </a:xfrm>
            <a:custGeom>
              <a:avLst/>
              <a:gdLst>
                <a:gd name="T0" fmla="*/ 122 w 464"/>
                <a:gd name="T1" fmla="*/ 2 h 128"/>
                <a:gd name="T2" fmla="*/ 230 w 464"/>
                <a:gd name="T3" fmla="*/ 67 h 128"/>
                <a:gd name="T4" fmla="*/ 288 w 464"/>
                <a:gd name="T5" fmla="*/ 43 h 128"/>
                <a:gd name="T6" fmla="*/ 364 w 464"/>
                <a:gd name="T7" fmla="*/ 92 h 128"/>
                <a:gd name="T8" fmla="*/ 407 w 464"/>
                <a:gd name="T9" fmla="*/ 72 h 128"/>
                <a:gd name="T10" fmla="*/ 464 w 464"/>
                <a:gd name="T11" fmla="*/ 128 h 128"/>
                <a:gd name="T12" fmla="*/ 464 w 464"/>
                <a:gd name="T13" fmla="*/ 126 h 128"/>
                <a:gd name="T14" fmla="*/ 407 w 464"/>
                <a:gd name="T15" fmla="*/ 70 h 128"/>
                <a:gd name="T16" fmla="*/ 364 w 464"/>
                <a:gd name="T17" fmla="*/ 90 h 128"/>
                <a:gd name="T18" fmla="*/ 288 w 464"/>
                <a:gd name="T19" fmla="*/ 41 h 128"/>
                <a:gd name="T20" fmla="*/ 230 w 464"/>
                <a:gd name="T21" fmla="*/ 65 h 128"/>
                <a:gd name="T22" fmla="*/ 122 w 464"/>
                <a:gd name="T23" fmla="*/ 0 h 128"/>
                <a:gd name="T24" fmla="*/ 0 w 464"/>
                <a:gd name="T25" fmla="*/ 123 h 128"/>
                <a:gd name="T26" fmla="*/ 0 w 464"/>
                <a:gd name="T27" fmla="*/ 124 h 128"/>
                <a:gd name="T28" fmla="*/ 122 w 464"/>
                <a:gd name="T29" fmla="*/ 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4" h="128">
                  <a:moveTo>
                    <a:pt x="122" y="2"/>
                  </a:moveTo>
                  <a:cubicBezTo>
                    <a:pt x="169" y="2"/>
                    <a:pt x="209" y="28"/>
                    <a:pt x="230" y="67"/>
                  </a:cubicBezTo>
                  <a:cubicBezTo>
                    <a:pt x="245" y="52"/>
                    <a:pt x="265" y="43"/>
                    <a:pt x="288" y="43"/>
                  </a:cubicBezTo>
                  <a:cubicBezTo>
                    <a:pt x="322" y="43"/>
                    <a:pt x="351" y="63"/>
                    <a:pt x="364" y="92"/>
                  </a:cubicBezTo>
                  <a:cubicBezTo>
                    <a:pt x="374" y="80"/>
                    <a:pt x="390" y="72"/>
                    <a:pt x="407" y="72"/>
                  </a:cubicBezTo>
                  <a:cubicBezTo>
                    <a:pt x="438" y="72"/>
                    <a:pt x="464" y="97"/>
                    <a:pt x="464" y="128"/>
                  </a:cubicBezTo>
                  <a:cubicBezTo>
                    <a:pt x="464" y="127"/>
                    <a:pt x="464" y="127"/>
                    <a:pt x="464" y="126"/>
                  </a:cubicBezTo>
                  <a:cubicBezTo>
                    <a:pt x="464" y="95"/>
                    <a:pt x="439" y="70"/>
                    <a:pt x="407" y="70"/>
                  </a:cubicBezTo>
                  <a:cubicBezTo>
                    <a:pt x="390" y="70"/>
                    <a:pt x="374" y="78"/>
                    <a:pt x="364" y="90"/>
                  </a:cubicBezTo>
                  <a:cubicBezTo>
                    <a:pt x="351" y="61"/>
                    <a:pt x="322" y="41"/>
                    <a:pt x="288" y="41"/>
                  </a:cubicBezTo>
                  <a:cubicBezTo>
                    <a:pt x="265" y="41"/>
                    <a:pt x="245" y="50"/>
                    <a:pt x="230" y="65"/>
                  </a:cubicBezTo>
                  <a:cubicBezTo>
                    <a:pt x="209" y="26"/>
                    <a:pt x="169" y="0"/>
                    <a:pt x="122" y="0"/>
                  </a:cubicBezTo>
                  <a:cubicBezTo>
                    <a:pt x="55" y="0"/>
                    <a:pt x="0" y="55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1" y="57"/>
                    <a:pt x="55" y="2"/>
                    <a:pt x="122" y="2"/>
                  </a:cubicBezTo>
                  <a:close/>
                </a:path>
              </a:pathLst>
            </a:custGeom>
            <a:solidFill>
              <a:srgbClr val="7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$ľîďé">
              <a:extLst>
                <a:ext uri="{FF2B5EF4-FFF2-40B4-BE49-F238E27FC236}">
                  <a16:creationId xmlns:a16="http://schemas.microsoft.com/office/drawing/2014/main" id="{CD4E747A-648B-42FD-B383-63F567EA4207}"/>
                </a:ext>
              </a:extLst>
            </p:cNvPr>
            <p:cNvSpPr/>
            <p:nvPr/>
          </p:nvSpPr>
          <p:spPr bwMode="auto">
            <a:xfrm>
              <a:off x="3187701" y="3049588"/>
              <a:ext cx="1312863" cy="334963"/>
            </a:xfrm>
            <a:custGeom>
              <a:avLst/>
              <a:gdLst>
                <a:gd name="T0" fmla="*/ 319 w 326"/>
                <a:gd name="T1" fmla="*/ 58 h 83"/>
                <a:gd name="T2" fmla="*/ 279 w 326"/>
                <a:gd name="T3" fmla="*/ 33 h 83"/>
                <a:gd name="T4" fmla="*/ 239 w 326"/>
                <a:gd name="T5" fmla="*/ 53 h 83"/>
                <a:gd name="T6" fmla="*/ 164 w 326"/>
                <a:gd name="T7" fmla="*/ 0 h 83"/>
                <a:gd name="T8" fmla="*/ 89 w 326"/>
                <a:gd name="T9" fmla="*/ 55 h 83"/>
                <a:gd name="T10" fmla="*/ 51 w 326"/>
                <a:gd name="T11" fmla="*/ 33 h 83"/>
                <a:gd name="T12" fmla="*/ 2 w 326"/>
                <a:gd name="T13" fmla="*/ 83 h 83"/>
                <a:gd name="T14" fmla="*/ 85 w 326"/>
                <a:gd name="T15" fmla="*/ 83 h 83"/>
                <a:gd name="T16" fmla="*/ 97 w 326"/>
                <a:gd name="T17" fmla="*/ 83 h 83"/>
                <a:gd name="T18" fmla="*/ 230 w 326"/>
                <a:gd name="T19" fmla="*/ 83 h 83"/>
                <a:gd name="T20" fmla="*/ 243 w 326"/>
                <a:gd name="T21" fmla="*/ 83 h 83"/>
                <a:gd name="T22" fmla="*/ 325 w 326"/>
                <a:gd name="T23" fmla="*/ 83 h 83"/>
                <a:gd name="T24" fmla="*/ 319 w 326"/>
                <a:gd name="T25" fmla="*/ 5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6" h="83">
                  <a:moveTo>
                    <a:pt x="319" y="58"/>
                  </a:moveTo>
                  <a:cubicBezTo>
                    <a:pt x="311" y="44"/>
                    <a:pt x="296" y="34"/>
                    <a:pt x="279" y="33"/>
                  </a:cubicBezTo>
                  <a:cubicBezTo>
                    <a:pt x="263" y="32"/>
                    <a:pt x="248" y="40"/>
                    <a:pt x="239" y="53"/>
                  </a:cubicBezTo>
                  <a:cubicBezTo>
                    <a:pt x="228" y="22"/>
                    <a:pt x="199" y="0"/>
                    <a:pt x="164" y="0"/>
                  </a:cubicBezTo>
                  <a:cubicBezTo>
                    <a:pt x="129" y="0"/>
                    <a:pt x="99" y="23"/>
                    <a:pt x="89" y="55"/>
                  </a:cubicBezTo>
                  <a:cubicBezTo>
                    <a:pt x="80" y="42"/>
                    <a:pt x="66" y="33"/>
                    <a:pt x="51" y="33"/>
                  </a:cubicBezTo>
                  <a:cubicBezTo>
                    <a:pt x="23" y="32"/>
                    <a:pt x="0" y="55"/>
                    <a:pt x="2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230" y="83"/>
                    <a:pt x="230" y="83"/>
                    <a:pt x="230" y="83"/>
                  </a:cubicBezTo>
                  <a:cubicBezTo>
                    <a:pt x="243" y="83"/>
                    <a:pt x="243" y="83"/>
                    <a:pt x="243" y="83"/>
                  </a:cubicBezTo>
                  <a:cubicBezTo>
                    <a:pt x="325" y="83"/>
                    <a:pt x="325" y="83"/>
                    <a:pt x="325" y="83"/>
                  </a:cubicBezTo>
                  <a:cubicBezTo>
                    <a:pt x="326" y="75"/>
                    <a:pt x="324" y="67"/>
                    <a:pt x="319" y="58"/>
                  </a:cubicBezTo>
                  <a:close/>
                </a:path>
              </a:pathLst>
            </a:custGeom>
            <a:solidFill>
              <a:srgbClr val="27E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ṧlíḓe">
              <a:extLst>
                <a:ext uri="{FF2B5EF4-FFF2-40B4-BE49-F238E27FC236}">
                  <a16:creationId xmlns:a16="http://schemas.microsoft.com/office/drawing/2014/main" id="{00A6A8AC-3BC6-45F5-AAB9-EF387D3DEFCF}"/>
                </a:ext>
              </a:extLst>
            </p:cNvPr>
            <p:cNvSpPr/>
            <p:nvPr/>
          </p:nvSpPr>
          <p:spPr bwMode="auto">
            <a:xfrm>
              <a:off x="3187701" y="3049588"/>
              <a:ext cx="1312863" cy="334963"/>
            </a:xfrm>
            <a:custGeom>
              <a:avLst/>
              <a:gdLst>
                <a:gd name="T0" fmla="*/ 51 w 326"/>
                <a:gd name="T1" fmla="*/ 37 h 83"/>
                <a:gd name="T2" fmla="*/ 89 w 326"/>
                <a:gd name="T3" fmla="*/ 58 h 83"/>
                <a:gd name="T4" fmla="*/ 164 w 326"/>
                <a:gd name="T5" fmla="*/ 3 h 83"/>
                <a:gd name="T6" fmla="*/ 239 w 326"/>
                <a:gd name="T7" fmla="*/ 56 h 83"/>
                <a:gd name="T8" fmla="*/ 279 w 326"/>
                <a:gd name="T9" fmla="*/ 37 h 83"/>
                <a:gd name="T10" fmla="*/ 319 w 326"/>
                <a:gd name="T11" fmla="*/ 62 h 83"/>
                <a:gd name="T12" fmla="*/ 325 w 326"/>
                <a:gd name="T13" fmla="*/ 83 h 83"/>
                <a:gd name="T14" fmla="*/ 319 w 326"/>
                <a:gd name="T15" fmla="*/ 58 h 83"/>
                <a:gd name="T16" fmla="*/ 279 w 326"/>
                <a:gd name="T17" fmla="*/ 33 h 83"/>
                <a:gd name="T18" fmla="*/ 239 w 326"/>
                <a:gd name="T19" fmla="*/ 53 h 83"/>
                <a:gd name="T20" fmla="*/ 164 w 326"/>
                <a:gd name="T21" fmla="*/ 0 h 83"/>
                <a:gd name="T22" fmla="*/ 89 w 326"/>
                <a:gd name="T23" fmla="*/ 55 h 83"/>
                <a:gd name="T24" fmla="*/ 51 w 326"/>
                <a:gd name="T25" fmla="*/ 33 h 83"/>
                <a:gd name="T26" fmla="*/ 2 w 326"/>
                <a:gd name="T27" fmla="*/ 83 h 83"/>
                <a:gd name="T28" fmla="*/ 2 w 326"/>
                <a:gd name="T29" fmla="*/ 83 h 83"/>
                <a:gd name="T30" fmla="*/ 51 w 326"/>
                <a:gd name="T31" fmla="*/ 3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6" h="83">
                  <a:moveTo>
                    <a:pt x="51" y="37"/>
                  </a:moveTo>
                  <a:cubicBezTo>
                    <a:pt x="66" y="37"/>
                    <a:pt x="80" y="46"/>
                    <a:pt x="89" y="58"/>
                  </a:cubicBezTo>
                  <a:cubicBezTo>
                    <a:pt x="99" y="26"/>
                    <a:pt x="129" y="3"/>
                    <a:pt x="164" y="3"/>
                  </a:cubicBezTo>
                  <a:cubicBezTo>
                    <a:pt x="199" y="3"/>
                    <a:pt x="228" y="26"/>
                    <a:pt x="239" y="56"/>
                  </a:cubicBezTo>
                  <a:cubicBezTo>
                    <a:pt x="248" y="44"/>
                    <a:pt x="263" y="36"/>
                    <a:pt x="279" y="37"/>
                  </a:cubicBezTo>
                  <a:cubicBezTo>
                    <a:pt x="296" y="37"/>
                    <a:pt x="311" y="47"/>
                    <a:pt x="319" y="62"/>
                  </a:cubicBezTo>
                  <a:cubicBezTo>
                    <a:pt x="323" y="69"/>
                    <a:pt x="325" y="76"/>
                    <a:pt x="325" y="83"/>
                  </a:cubicBezTo>
                  <a:cubicBezTo>
                    <a:pt x="326" y="75"/>
                    <a:pt x="324" y="67"/>
                    <a:pt x="319" y="58"/>
                  </a:cubicBezTo>
                  <a:cubicBezTo>
                    <a:pt x="311" y="44"/>
                    <a:pt x="296" y="34"/>
                    <a:pt x="279" y="33"/>
                  </a:cubicBezTo>
                  <a:cubicBezTo>
                    <a:pt x="263" y="32"/>
                    <a:pt x="248" y="40"/>
                    <a:pt x="239" y="53"/>
                  </a:cubicBezTo>
                  <a:cubicBezTo>
                    <a:pt x="228" y="22"/>
                    <a:pt x="199" y="0"/>
                    <a:pt x="164" y="0"/>
                  </a:cubicBezTo>
                  <a:cubicBezTo>
                    <a:pt x="129" y="0"/>
                    <a:pt x="99" y="23"/>
                    <a:pt x="89" y="55"/>
                  </a:cubicBezTo>
                  <a:cubicBezTo>
                    <a:pt x="80" y="42"/>
                    <a:pt x="66" y="33"/>
                    <a:pt x="51" y="33"/>
                  </a:cubicBezTo>
                  <a:cubicBezTo>
                    <a:pt x="23" y="32"/>
                    <a:pt x="0" y="55"/>
                    <a:pt x="2" y="83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2" y="57"/>
                    <a:pt x="24" y="36"/>
                    <a:pt x="51" y="37"/>
                  </a:cubicBezTo>
                  <a:close/>
                </a:path>
              </a:pathLst>
            </a:custGeom>
            <a:solidFill>
              <a:srgbClr val="7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ṣľîḍê">
              <a:extLst>
                <a:ext uri="{FF2B5EF4-FFF2-40B4-BE49-F238E27FC236}">
                  <a16:creationId xmlns:a16="http://schemas.microsoft.com/office/drawing/2014/main" id="{D8B71922-5B99-45BA-8F8D-224D51BC9216}"/>
                </a:ext>
              </a:extLst>
            </p:cNvPr>
            <p:cNvSpPr/>
            <p:nvPr/>
          </p:nvSpPr>
          <p:spPr bwMode="auto">
            <a:xfrm>
              <a:off x="7159626" y="4192588"/>
              <a:ext cx="1084263" cy="274638"/>
            </a:xfrm>
            <a:custGeom>
              <a:avLst/>
              <a:gdLst>
                <a:gd name="T0" fmla="*/ 263 w 269"/>
                <a:gd name="T1" fmla="*/ 48 h 68"/>
                <a:gd name="T2" fmla="*/ 231 w 269"/>
                <a:gd name="T3" fmla="*/ 27 h 68"/>
                <a:gd name="T4" fmla="*/ 197 w 269"/>
                <a:gd name="T5" fmla="*/ 43 h 68"/>
                <a:gd name="T6" fmla="*/ 136 w 269"/>
                <a:gd name="T7" fmla="*/ 0 h 68"/>
                <a:gd name="T8" fmla="*/ 73 w 269"/>
                <a:gd name="T9" fmla="*/ 45 h 68"/>
                <a:gd name="T10" fmla="*/ 42 w 269"/>
                <a:gd name="T11" fmla="*/ 27 h 68"/>
                <a:gd name="T12" fmla="*/ 2 w 269"/>
                <a:gd name="T13" fmla="*/ 68 h 68"/>
                <a:gd name="T14" fmla="*/ 70 w 269"/>
                <a:gd name="T15" fmla="*/ 68 h 68"/>
                <a:gd name="T16" fmla="*/ 80 w 269"/>
                <a:gd name="T17" fmla="*/ 68 h 68"/>
                <a:gd name="T18" fmla="*/ 190 w 269"/>
                <a:gd name="T19" fmla="*/ 68 h 68"/>
                <a:gd name="T20" fmla="*/ 201 w 269"/>
                <a:gd name="T21" fmla="*/ 68 h 68"/>
                <a:gd name="T22" fmla="*/ 268 w 269"/>
                <a:gd name="T23" fmla="*/ 68 h 68"/>
                <a:gd name="T24" fmla="*/ 263 w 269"/>
                <a:gd name="T25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68">
                  <a:moveTo>
                    <a:pt x="263" y="48"/>
                  </a:moveTo>
                  <a:cubicBezTo>
                    <a:pt x="257" y="36"/>
                    <a:pt x="244" y="27"/>
                    <a:pt x="231" y="27"/>
                  </a:cubicBezTo>
                  <a:cubicBezTo>
                    <a:pt x="217" y="26"/>
                    <a:pt x="205" y="33"/>
                    <a:pt x="197" y="43"/>
                  </a:cubicBezTo>
                  <a:cubicBezTo>
                    <a:pt x="188" y="18"/>
                    <a:pt x="164" y="0"/>
                    <a:pt x="136" y="0"/>
                  </a:cubicBezTo>
                  <a:cubicBezTo>
                    <a:pt x="107" y="0"/>
                    <a:pt x="82" y="19"/>
                    <a:pt x="73" y="45"/>
                  </a:cubicBezTo>
                  <a:cubicBezTo>
                    <a:pt x="66" y="34"/>
                    <a:pt x="55" y="27"/>
                    <a:pt x="42" y="27"/>
                  </a:cubicBezTo>
                  <a:cubicBezTo>
                    <a:pt x="19" y="26"/>
                    <a:pt x="0" y="45"/>
                    <a:pt x="2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190" y="68"/>
                    <a:pt x="190" y="68"/>
                    <a:pt x="190" y="68"/>
                  </a:cubicBezTo>
                  <a:cubicBezTo>
                    <a:pt x="201" y="68"/>
                    <a:pt x="201" y="68"/>
                    <a:pt x="201" y="68"/>
                  </a:cubicBezTo>
                  <a:cubicBezTo>
                    <a:pt x="268" y="68"/>
                    <a:pt x="268" y="68"/>
                    <a:pt x="268" y="68"/>
                  </a:cubicBezTo>
                  <a:cubicBezTo>
                    <a:pt x="269" y="62"/>
                    <a:pt x="268" y="55"/>
                    <a:pt x="263" y="48"/>
                  </a:cubicBezTo>
                  <a:close/>
                </a:path>
              </a:pathLst>
            </a:custGeom>
            <a:solidFill>
              <a:srgbClr val="27E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š1îďe">
              <a:extLst>
                <a:ext uri="{FF2B5EF4-FFF2-40B4-BE49-F238E27FC236}">
                  <a16:creationId xmlns:a16="http://schemas.microsoft.com/office/drawing/2014/main" id="{C0592A46-A570-43BB-8272-83B7900F02C0}"/>
                </a:ext>
              </a:extLst>
            </p:cNvPr>
            <p:cNvSpPr/>
            <p:nvPr/>
          </p:nvSpPr>
          <p:spPr bwMode="auto">
            <a:xfrm>
              <a:off x="7159626" y="4192588"/>
              <a:ext cx="1084263" cy="274638"/>
            </a:xfrm>
            <a:custGeom>
              <a:avLst/>
              <a:gdLst>
                <a:gd name="T0" fmla="*/ 42 w 269"/>
                <a:gd name="T1" fmla="*/ 30 h 68"/>
                <a:gd name="T2" fmla="*/ 73 w 269"/>
                <a:gd name="T3" fmla="*/ 48 h 68"/>
                <a:gd name="T4" fmla="*/ 136 w 269"/>
                <a:gd name="T5" fmla="*/ 3 h 68"/>
                <a:gd name="T6" fmla="*/ 197 w 269"/>
                <a:gd name="T7" fmla="*/ 46 h 68"/>
                <a:gd name="T8" fmla="*/ 231 w 269"/>
                <a:gd name="T9" fmla="*/ 30 h 68"/>
                <a:gd name="T10" fmla="*/ 263 w 269"/>
                <a:gd name="T11" fmla="*/ 51 h 68"/>
                <a:gd name="T12" fmla="*/ 268 w 269"/>
                <a:gd name="T13" fmla="*/ 68 h 68"/>
                <a:gd name="T14" fmla="*/ 263 w 269"/>
                <a:gd name="T15" fmla="*/ 48 h 68"/>
                <a:gd name="T16" fmla="*/ 231 w 269"/>
                <a:gd name="T17" fmla="*/ 27 h 68"/>
                <a:gd name="T18" fmla="*/ 197 w 269"/>
                <a:gd name="T19" fmla="*/ 43 h 68"/>
                <a:gd name="T20" fmla="*/ 136 w 269"/>
                <a:gd name="T21" fmla="*/ 0 h 68"/>
                <a:gd name="T22" fmla="*/ 73 w 269"/>
                <a:gd name="T23" fmla="*/ 45 h 68"/>
                <a:gd name="T24" fmla="*/ 42 w 269"/>
                <a:gd name="T25" fmla="*/ 27 h 68"/>
                <a:gd name="T26" fmla="*/ 2 w 269"/>
                <a:gd name="T27" fmla="*/ 68 h 68"/>
                <a:gd name="T28" fmla="*/ 2 w 269"/>
                <a:gd name="T29" fmla="*/ 68 h 68"/>
                <a:gd name="T30" fmla="*/ 42 w 269"/>
                <a:gd name="T31" fmla="*/ 3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68">
                  <a:moveTo>
                    <a:pt x="42" y="30"/>
                  </a:moveTo>
                  <a:cubicBezTo>
                    <a:pt x="55" y="30"/>
                    <a:pt x="66" y="37"/>
                    <a:pt x="73" y="48"/>
                  </a:cubicBezTo>
                  <a:cubicBezTo>
                    <a:pt x="82" y="22"/>
                    <a:pt x="107" y="3"/>
                    <a:pt x="136" y="3"/>
                  </a:cubicBezTo>
                  <a:cubicBezTo>
                    <a:pt x="164" y="3"/>
                    <a:pt x="188" y="21"/>
                    <a:pt x="197" y="46"/>
                  </a:cubicBezTo>
                  <a:cubicBezTo>
                    <a:pt x="205" y="36"/>
                    <a:pt x="217" y="29"/>
                    <a:pt x="231" y="30"/>
                  </a:cubicBezTo>
                  <a:cubicBezTo>
                    <a:pt x="244" y="30"/>
                    <a:pt x="257" y="39"/>
                    <a:pt x="263" y="51"/>
                  </a:cubicBezTo>
                  <a:cubicBezTo>
                    <a:pt x="267" y="57"/>
                    <a:pt x="268" y="62"/>
                    <a:pt x="268" y="68"/>
                  </a:cubicBezTo>
                  <a:cubicBezTo>
                    <a:pt x="269" y="61"/>
                    <a:pt x="267" y="55"/>
                    <a:pt x="263" y="48"/>
                  </a:cubicBezTo>
                  <a:cubicBezTo>
                    <a:pt x="257" y="36"/>
                    <a:pt x="244" y="27"/>
                    <a:pt x="231" y="27"/>
                  </a:cubicBezTo>
                  <a:cubicBezTo>
                    <a:pt x="217" y="26"/>
                    <a:pt x="205" y="33"/>
                    <a:pt x="197" y="43"/>
                  </a:cubicBezTo>
                  <a:cubicBezTo>
                    <a:pt x="188" y="18"/>
                    <a:pt x="164" y="0"/>
                    <a:pt x="136" y="0"/>
                  </a:cubicBezTo>
                  <a:cubicBezTo>
                    <a:pt x="107" y="0"/>
                    <a:pt x="82" y="19"/>
                    <a:pt x="73" y="45"/>
                  </a:cubicBezTo>
                  <a:cubicBezTo>
                    <a:pt x="66" y="34"/>
                    <a:pt x="55" y="27"/>
                    <a:pt x="42" y="27"/>
                  </a:cubicBezTo>
                  <a:cubicBezTo>
                    <a:pt x="19" y="26"/>
                    <a:pt x="0" y="45"/>
                    <a:pt x="2" y="6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2" y="46"/>
                    <a:pt x="20" y="29"/>
                    <a:pt x="42" y="30"/>
                  </a:cubicBezTo>
                  <a:close/>
                </a:path>
              </a:pathLst>
            </a:custGeom>
            <a:solidFill>
              <a:srgbClr val="7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$ľîďé">
              <a:extLst>
                <a:ext uri="{FF2B5EF4-FFF2-40B4-BE49-F238E27FC236}">
                  <a16:creationId xmlns:a16="http://schemas.microsoft.com/office/drawing/2014/main" id="{46F232E7-2C5D-40B7-9BD2-75B99DCF78DB}"/>
                </a:ext>
              </a:extLst>
            </p:cNvPr>
            <p:cNvSpPr/>
            <p:nvPr/>
          </p:nvSpPr>
          <p:spPr bwMode="auto">
            <a:xfrm>
              <a:off x="5692776" y="4475163"/>
              <a:ext cx="1309688" cy="333375"/>
            </a:xfrm>
            <a:custGeom>
              <a:avLst/>
              <a:gdLst>
                <a:gd name="T0" fmla="*/ 319 w 325"/>
                <a:gd name="T1" fmla="*/ 58 h 83"/>
                <a:gd name="T2" fmla="*/ 279 w 325"/>
                <a:gd name="T3" fmla="*/ 33 h 83"/>
                <a:gd name="T4" fmla="*/ 238 w 325"/>
                <a:gd name="T5" fmla="*/ 53 h 83"/>
                <a:gd name="T6" fmla="*/ 164 w 325"/>
                <a:gd name="T7" fmla="*/ 0 h 83"/>
                <a:gd name="T8" fmla="*/ 88 w 325"/>
                <a:gd name="T9" fmla="*/ 55 h 83"/>
                <a:gd name="T10" fmla="*/ 51 w 325"/>
                <a:gd name="T11" fmla="*/ 33 h 83"/>
                <a:gd name="T12" fmla="*/ 1 w 325"/>
                <a:gd name="T13" fmla="*/ 83 h 83"/>
                <a:gd name="T14" fmla="*/ 85 w 325"/>
                <a:gd name="T15" fmla="*/ 83 h 83"/>
                <a:gd name="T16" fmla="*/ 97 w 325"/>
                <a:gd name="T17" fmla="*/ 83 h 83"/>
                <a:gd name="T18" fmla="*/ 229 w 325"/>
                <a:gd name="T19" fmla="*/ 83 h 83"/>
                <a:gd name="T20" fmla="*/ 243 w 325"/>
                <a:gd name="T21" fmla="*/ 83 h 83"/>
                <a:gd name="T22" fmla="*/ 325 w 325"/>
                <a:gd name="T23" fmla="*/ 83 h 83"/>
                <a:gd name="T24" fmla="*/ 319 w 325"/>
                <a:gd name="T25" fmla="*/ 5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83">
                  <a:moveTo>
                    <a:pt x="319" y="58"/>
                  </a:moveTo>
                  <a:cubicBezTo>
                    <a:pt x="311" y="43"/>
                    <a:pt x="296" y="33"/>
                    <a:pt x="279" y="33"/>
                  </a:cubicBezTo>
                  <a:cubicBezTo>
                    <a:pt x="262" y="32"/>
                    <a:pt x="247" y="40"/>
                    <a:pt x="238" y="53"/>
                  </a:cubicBezTo>
                  <a:cubicBezTo>
                    <a:pt x="228" y="22"/>
                    <a:pt x="198" y="0"/>
                    <a:pt x="164" y="0"/>
                  </a:cubicBezTo>
                  <a:cubicBezTo>
                    <a:pt x="129" y="0"/>
                    <a:pt x="99" y="23"/>
                    <a:pt x="88" y="55"/>
                  </a:cubicBezTo>
                  <a:cubicBezTo>
                    <a:pt x="80" y="42"/>
                    <a:pt x="66" y="33"/>
                    <a:pt x="51" y="33"/>
                  </a:cubicBezTo>
                  <a:cubicBezTo>
                    <a:pt x="23" y="32"/>
                    <a:pt x="0" y="55"/>
                    <a:pt x="1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229" y="83"/>
                    <a:pt x="229" y="83"/>
                    <a:pt x="229" y="83"/>
                  </a:cubicBezTo>
                  <a:cubicBezTo>
                    <a:pt x="243" y="83"/>
                    <a:pt x="243" y="83"/>
                    <a:pt x="243" y="83"/>
                  </a:cubicBezTo>
                  <a:cubicBezTo>
                    <a:pt x="325" y="83"/>
                    <a:pt x="325" y="83"/>
                    <a:pt x="325" y="83"/>
                  </a:cubicBezTo>
                  <a:cubicBezTo>
                    <a:pt x="325" y="75"/>
                    <a:pt x="324" y="67"/>
                    <a:pt x="319" y="58"/>
                  </a:cubicBezTo>
                </a:path>
              </a:pathLst>
            </a:custGeom>
            <a:solidFill>
              <a:srgbClr val="27E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sļïḍé">
              <a:extLst>
                <a:ext uri="{FF2B5EF4-FFF2-40B4-BE49-F238E27FC236}">
                  <a16:creationId xmlns:a16="http://schemas.microsoft.com/office/drawing/2014/main" id="{073ECA68-973E-414D-BE2B-FCA78AECC682}"/>
                </a:ext>
              </a:extLst>
            </p:cNvPr>
            <p:cNvSpPr/>
            <p:nvPr/>
          </p:nvSpPr>
          <p:spPr bwMode="auto">
            <a:xfrm>
              <a:off x="5692776" y="4475163"/>
              <a:ext cx="1309688" cy="333375"/>
            </a:xfrm>
            <a:custGeom>
              <a:avLst/>
              <a:gdLst>
                <a:gd name="T0" fmla="*/ 51 w 325"/>
                <a:gd name="T1" fmla="*/ 37 h 83"/>
                <a:gd name="T2" fmla="*/ 88 w 325"/>
                <a:gd name="T3" fmla="*/ 58 h 83"/>
                <a:gd name="T4" fmla="*/ 164 w 325"/>
                <a:gd name="T5" fmla="*/ 3 h 83"/>
                <a:gd name="T6" fmla="*/ 238 w 325"/>
                <a:gd name="T7" fmla="*/ 56 h 83"/>
                <a:gd name="T8" fmla="*/ 279 w 325"/>
                <a:gd name="T9" fmla="*/ 37 h 83"/>
                <a:gd name="T10" fmla="*/ 319 w 325"/>
                <a:gd name="T11" fmla="*/ 62 h 83"/>
                <a:gd name="T12" fmla="*/ 325 w 325"/>
                <a:gd name="T13" fmla="*/ 83 h 83"/>
                <a:gd name="T14" fmla="*/ 319 w 325"/>
                <a:gd name="T15" fmla="*/ 58 h 83"/>
                <a:gd name="T16" fmla="*/ 279 w 325"/>
                <a:gd name="T17" fmla="*/ 33 h 83"/>
                <a:gd name="T18" fmla="*/ 238 w 325"/>
                <a:gd name="T19" fmla="*/ 53 h 83"/>
                <a:gd name="T20" fmla="*/ 164 w 325"/>
                <a:gd name="T21" fmla="*/ 0 h 83"/>
                <a:gd name="T22" fmla="*/ 88 w 325"/>
                <a:gd name="T23" fmla="*/ 55 h 83"/>
                <a:gd name="T24" fmla="*/ 51 w 325"/>
                <a:gd name="T25" fmla="*/ 33 h 83"/>
                <a:gd name="T26" fmla="*/ 1 w 325"/>
                <a:gd name="T27" fmla="*/ 83 h 83"/>
                <a:gd name="T28" fmla="*/ 1 w 325"/>
                <a:gd name="T29" fmla="*/ 83 h 83"/>
                <a:gd name="T30" fmla="*/ 51 w 325"/>
                <a:gd name="T31" fmla="*/ 3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5" h="83">
                  <a:moveTo>
                    <a:pt x="51" y="37"/>
                  </a:moveTo>
                  <a:cubicBezTo>
                    <a:pt x="66" y="37"/>
                    <a:pt x="80" y="46"/>
                    <a:pt x="88" y="58"/>
                  </a:cubicBezTo>
                  <a:cubicBezTo>
                    <a:pt x="99" y="26"/>
                    <a:pt x="129" y="3"/>
                    <a:pt x="164" y="3"/>
                  </a:cubicBezTo>
                  <a:cubicBezTo>
                    <a:pt x="198" y="3"/>
                    <a:pt x="228" y="26"/>
                    <a:pt x="238" y="56"/>
                  </a:cubicBezTo>
                  <a:cubicBezTo>
                    <a:pt x="247" y="44"/>
                    <a:pt x="262" y="36"/>
                    <a:pt x="279" y="37"/>
                  </a:cubicBezTo>
                  <a:cubicBezTo>
                    <a:pt x="296" y="37"/>
                    <a:pt x="311" y="47"/>
                    <a:pt x="319" y="62"/>
                  </a:cubicBezTo>
                  <a:cubicBezTo>
                    <a:pt x="323" y="69"/>
                    <a:pt x="325" y="76"/>
                    <a:pt x="325" y="83"/>
                  </a:cubicBezTo>
                  <a:cubicBezTo>
                    <a:pt x="325" y="75"/>
                    <a:pt x="324" y="67"/>
                    <a:pt x="319" y="58"/>
                  </a:cubicBezTo>
                  <a:cubicBezTo>
                    <a:pt x="311" y="43"/>
                    <a:pt x="296" y="33"/>
                    <a:pt x="279" y="33"/>
                  </a:cubicBezTo>
                  <a:cubicBezTo>
                    <a:pt x="262" y="32"/>
                    <a:pt x="247" y="40"/>
                    <a:pt x="238" y="53"/>
                  </a:cubicBezTo>
                  <a:cubicBezTo>
                    <a:pt x="228" y="22"/>
                    <a:pt x="198" y="0"/>
                    <a:pt x="164" y="0"/>
                  </a:cubicBezTo>
                  <a:cubicBezTo>
                    <a:pt x="129" y="0"/>
                    <a:pt x="99" y="23"/>
                    <a:pt x="88" y="55"/>
                  </a:cubicBezTo>
                  <a:cubicBezTo>
                    <a:pt x="80" y="42"/>
                    <a:pt x="66" y="33"/>
                    <a:pt x="51" y="33"/>
                  </a:cubicBezTo>
                  <a:cubicBezTo>
                    <a:pt x="23" y="32"/>
                    <a:pt x="0" y="55"/>
                    <a:pt x="1" y="83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2" y="57"/>
                    <a:pt x="24" y="36"/>
                    <a:pt x="51" y="37"/>
                  </a:cubicBezTo>
                </a:path>
              </a:pathLst>
            </a:custGeom>
            <a:solidFill>
              <a:srgbClr val="7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íṥḻîḓè">
              <a:extLst>
                <a:ext uri="{FF2B5EF4-FFF2-40B4-BE49-F238E27FC236}">
                  <a16:creationId xmlns:a16="http://schemas.microsoft.com/office/drawing/2014/main" id="{49F4CC4C-04C7-4E9B-B3B8-5F871CEB4BB4}"/>
                </a:ext>
              </a:extLst>
            </p:cNvPr>
            <p:cNvSpPr/>
            <p:nvPr/>
          </p:nvSpPr>
          <p:spPr bwMode="auto">
            <a:xfrm>
              <a:off x="3392489" y="5629276"/>
              <a:ext cx="3806825" cy="173038"/>
            </a:xfrm>
            <a:prstGeom prst="ellipse">
              <a:avLst/>
            </a:prstGeom>
            <a:solidFill>
              <a:srgbClr val="009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ïśḻïde">
              <a:extLst>
                <a:ext uri="{FF2B5EF4-FFF2-40B4-BE49-F238E27FC236}">
                  <a16:creationId xmlns:a16="http://schemas.microsoft.com/office/drawing/2014/main" id="{3A23BF09-D8B2-476F-86C3-D20C0221E4EC}"/>
                </a:ext>
              </a:extLst>
            </p:cNvPr>
            <p:cNvSpPr/>
            <p:nvPr/>
          </p:nvSpPr>
          <p:spPr bwMode="auto">
            <a:xfrm>
              <a:off x="7662864" y="5649913"/>
              <a:ext cx="1084263" cy="133350"/>
            </a:xfrm>
            <a:prstGeom prst="ellipse">
              <a:avLst/>
            </a:prstGeom>
            <a:solidFill>
              <a:srgbClr val="009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îṩḷîďè">
              <a:extLst>
                <a:ext uri="{FF2B5EF4-FFF2-40B4-BE49-F238E27FC236}">
                  <a16:creationId xmlns:a16="http://schemas.microsoft.com/office/drawing/2014/main" id="{C6F1E7AD-C427-4217-8F1B-6D7BB6B8AE4F}"/>
                </a:ext>
              </a:extLst>
            </p:cNvPr>
            <p:cNvSpPr/>
            <p:nvPr/>
          </p:nvSpPr>
          <p:spPr bwMode="auto">
            <a:xfrm>
              <a:off x="4537076" y="5867401"/>
              <a:ext cx="101600" cy="23813"/>
            </a:xfrm>
            <a:prstGeom prst="ellipse">
              <a:avLst/>
            </a:prstGeom>
            <a:solidFill>
              <a:srgbClr val="009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ïslídê">
              <a:extLst>
                <a:ext uri="{FF2B5EF4-FFF2-40B4-BE49-F238E27FC236}">
                  <a16:creationId xmlns:a16="http://schemas.microsoft.com/office/drawing/2014/main" id="{BA53AA4F-EAAA-4C85-BBBC-247E7EEAA54C}"/>
                </a:ext>
              </a:extLst>
            </p:cNvPr>
            <p:cNvSpPr/>
            <p:nvPr/>
          </p:nvSpPr>
          <p:spPr bwMode="auto">
            <a:xfrm>
              <a:off x="4762501" y="5867401"/>
              <a:ext cx="101600" cy="23813"/>
            </a:xfrm>
            <a:prstGeom prst="ellipse">
              <a:avLst/>
            </a:prstGeom>
            <a:solidFill>
              <a:srgbClr val="009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ṥḻîḍé">
              <a:extLst>
                <a:ext uri="{FF2B5EF4-FFF2-40B4-BE49-F238E27FC236}">
                  <a16:creationId xmlns:a16="http://schemas.microsoft.com/office/drawing/2014/main" id="{C2150EBC-D7A5-43EA-BEF9-2B85543EC938}"/>
                </a:ext>
              </a:extLst>
            </p:cNvPr>
            <p:cNvSpPr/>
            <p:nvPr/>
          </p:nvSpPr>
          <p:spPr bwMode="auto">
            <a:xfrm>
              <a:off x="6245226" y="2847976"/>
              <a:ext cx="84138" cy="398463"/>
            </a:xfrm>
            <a:custGeom>
              <a:avLst/>
              <a:gdLst>
                <a:gd name="T0" fmla="*/ 10 w 21"/>
                <a:gd name="T1" fmla="*/ 99 h 99"/>
                <a:gd name="T2" fmla="*/ 0 w 21"/>
                <a:gd name="T3" fmla="*/ 88 h 99"/>
                <a:gd name="T4" fmla="*/ 0 w 21"/>
                <a:gd name="T5" fmla="*/ 10 h 99"/>
                <a:gd name="T6" fmla="*/ 10 w 21"/>
                <a:gd name="T7" fmla="*/ 0 h 99"/>
                <a:gd name="T8" fmla="*/ 21 w 21"/>
                <a:gd name="T9" fmla="*/ 10 h 99"/>
                <a:gd name="T10" fmla="*/ 21 w 21"/>
                <a:gd name="T11" fmla="*/ 88 h 99"/>
                <a:gd name="T12" fmla="*/ 10 w 21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99">
                  <a:moveTo>
                    <a:pt x="10" y="99"/>
                  </a:moveTo>
                  <a:cubicBezTo>
                    <a:pt x="4" y="99"/>
                    <a:pt x="0" y="94"/>
                    <a:pt x="0" y="8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1" y="5"/>
                    <a:pt x="21" y="10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94"/>
                    <a:pt x="16" y="99"/>
                    <a:pt x="10" y="99"/>
                  </a:cubicBezTo>
                </a:path>
              </a:pathLst>
            </a:custGeom>
            <a:solidFill>
              <a:srgbClr val="080A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îSlïḋê">
              <a:extLst>
                <a:ext uri="{FF2B5EF4-FFF2-40B4-BE49-F238E27FC236}">
                  <a16:creationId xmlns:a16="http://schemas.microsoft.com/office/drawing/2014/main" id="{066C88C6-B460-4D60-AA14-AFF851908B3F}"/>
                </a:ext>
              </a:extLst>
            </p:cNvPr>
            <p:cNvSpPr/>
            <p:nvPr/>
          </p:nvSpPr>
          <p:spPr bwMode="auto">
            <a:xfrm>
              <a:off x="4287839" y="2312988"/>
              <a:ext cx="1997075" cy="3405188"/>
            </a:xfrm>
            <a:custGeom>
              <a:avLst/>
              <a:gdLst>
                <a:gd name="T0" fmla="*/ 429 w 496"/>
                <a:gd name="T1" fmla="*/ 846 h 846"/>
                <a:gd name="T2" fmla="*/ 67 w 496"/>
                <a:gd name="T3" fmla="*/ 846 h 846"/>
                <a:gd name="T4" fmla="*/ 0 w 496"/>
                <a:gd name="T5" fmla="*/ 778 h 846"/>
                <a:gd name="T6" fmla="*/ 0 w 496"/>
                <a:gd name="T7" fmla="*/ 68 h 846"/>
                <a:gd name="T8" fmla="*/ 67 w 496"/>
                <a:gd name="T9" fmla="*/ 0 h 846"/>
                <a:gd name="T10" fmla="*/ 429 w 496"/>
                <a:gd name="T11" fmla="*/ 0 h 846"/>
                <a:gd name="T12" fmla="*/ 496 w 496"/>
                <a:gd name="T13" fmla="*/ 68 h 846"/>
                <a:gd name="T14" fmla="*/ 496 w 496"/>
                <a:gd name="T15" fmla="*/ 778 h 846"/>
                <a:gd name="T16" fmla="*/ 429 w 496"/>
                <a:gd name="T17" fmla="*/ 846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6" h="846">
                  <a:moveTo>
                    <a:pt x="429" y="846"/>
                  </a:moveTo>
                  <a:cubicBezTo>
                    <a:pt x="67" y="846"/>
                    <a:pt x="67" y="846"/>
                    <a:pt x="67" y="846"/>
                  </a:cubicBezTo>
                  <a:cubicBezTo>
                    <a:pt x="30" y="846"/>
                    <a:pt x="0" y="815"/>
                    <a:pt x="0" y="77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1"/>
                    <a:pt x="30" y="0"/>
                    <a:pt x="67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66" y="0"/>
                    <a:pt x="496" y="31"/>
                    <a:pt x="496" y="68"/>
                  </a:cubicBezTo>
                  <a:cubicBezTo>
                    <a:pt x="496" y="778"/>
                    <a:pt x="496" y="778"/>
                    <a:pt x="496" y="778"/>
                  </a:cubicBezTo>
                  <a:cubicBezTo>
                    <a:pt x="496" y="815"/>
                    <a:pt x="466" y="846"/>
                    <a:pt x="429" y="846"/>
                  </a:cubicBezTo>
                </a:path>
              </a:pathLst>
            </a:custGeom>
            <a:solidFill>
              <a:srgbClr val="131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şlïďé">
              <a:extLst>
                <a:ext uri="{FF2B5EF4-FFF2-40B4-BE49-F238E27FC236}">
                  <a16:creationId xmlns:a16="http://schemas.microsoft.com/office/drawing/2014/main" id="{18B98EB9-6F66-4C1A-95EF-D24702C147BB}"/>
                </a:ext>
              </a:extLst>
            </p:cNvPr>
            <p:cNvSpPr/>
            <p:nvPr/>
          </p:nvSpPr>
          <p:spPr bwMode="auto">
            <a:xfrm>
              <a:off x="4384676" y="2425701"/>
              <a:ext cx="1800225" cy="3192463"/>
            </a:xfrm>
            <a:custGeom>
              <a:avLst/>
              <a:gdLst>
                <a:gd name="T0" fmla="*/ 401 w 447"/>
                <a:gd name="T1" fmla="*/ 793 h 793"/>
                <a:gd name="T2" fmla="*/ 47 w 447"/>
                <a:gd name="T3" fmla="*/ 793 h 793"/>
                <a:gd name="T4" fmla="*/ 0 w 447"/>
                <a:gd name="T5" fmla="*/ 746 h 793"/>
                <a:gd name="T6" fmla="*/ 0 w 447"/>
                <a:gd name="T7" fmla="*/ 47 h 793"/>
                <a:gd name="T8" fmla="*/ 47 w 447"/>
                <a:gd name="T9" fmla="*/ 0 h 793"/>
                <a:gd name="T10" fmla="*/ 401 w 447"/>
                <a:gd name="T11" fmla="*/ 0 h 793"/>
                <a:gd name="T12" fmla="*/ 447 w 447"/>
                <a:gd name="T13" fmla="*/ 47 h 793"/>
                <a:gd name="T14" fmla="*/ 447 w 447"/>
                <a:gd name="T15" fmla="*/ 746 h 793"/>
                <a:gd name="T16" fmla="*/ 401 w 447"/>
                <a:gd name="T17" fmla="*/ 79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7" h="793">
                  <a:moveTo>
                    <a:pt x="401" y="793"/>
                  </a:moveTo>
                  <a:cubicBezTo>
                    <a:pt x="47" y="793"/>
                    <a:pt x="47" y="793"/>
                    <a:pt x="47" y="793"/>
                  </a:cubicBezTo>
                  <a:cubicBezTo>
                    <a:pt x="21" y="793"/>
                    <a:pt x="0" y="772"/>
                    <a:pt x="0" y="7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426" y="0"/>
                    <a:pt x="447" y="21"/>
                    <a:pt x="447" y="47"/>
                  </a:cubicBezTo>
                  <a:cubicBezTo>
                    <a:pt x="447" y="746"/>
                    <a:pt x="447" y="746"/>
                    <a:pt x="447" y="746"/>
                  </a:cubicBezTo>
                  <a:cubicBezTo>
                    <a:pt x="447" y="772"/>
                    <a:pt x="426" y="793"/>
                    <a:pt x="401" y="793"/>
                  </a:cubicBezTo>
                </a:path>
              </a:pathLst>
            </a:custGeom>
            <a:solidFill>
              <a:srgbClr val="0B0D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íṥ1iďè">
              <a:extLst>
                <a:ext uri="{FF2B5EF4-FFF2-40B4-BE49-F238E27FC236}">
                  <a16:creationId xmlns:a16="http://schemas.microsoft.com/office/drawing/2014/main" id="{E465037C-25D5-40AC-A05C-7BE0F4824359}"/>
                </a:ext>
              </a:extLst>
            </p:cNvPr>
            <p:cNvSpPr/>
            <p:nvPr/>
          </p:nvSpPr>
          <p:spPr bwMode="auto">
            <a:xfrm>
              <a:off x="4376739" y="2417763"/>
              <a:ext cx="1816100" cy="3208338"/>
            </a:xfrm>
            <a:custGeom>
              <a:avLst/>
              <a:gdLst>
                <a:gd name="T0" fmla="*/ 403 w 451"/>
                <a:gd name="T1" fmla="*/ 795 h 797"/>
                <a:gd name="T2" fmla="*/ 403 w 451"/>
                <a:gd name="T3" fmla="*/ 793 h 797"/>
                <a:gd name="T4" fmla="*/ 49 w 451"/>
                <a:gd name="T5" fmla="*/ 793 h 797"/>
                <a:gd name="T6" fmla="*/ 17 w 451"/>
                <a:gd name="T7" fmla="*/ 780 h 797"/>
                <a:gd name="T8" fmla="*/ 4 w 451"/>
                <a:gd name="T9" fmla="*/ 748 h 797"/>
                <a:gd name="T10" fmla="*/ 4 w 451"/>
                <a:gd name="T11" fmla="*/ 49 h 797"/>
                <a:gd name="T12" fmla="*/ 17 w 451"/>
                <a:gd name="T13" fmla="*/ 17 h 797"/>
                <a:gd name="T14" fmla="*/ 49 w 451"/>
                <a:gd name="T15" fmla="*/ 4 h 797"/>
                <a:gd name="T16" fmla="*/ 403 w 451"/>
                <a:gd name="T17" fmla="*/ 4 h 797"/>
                <a:gd name="T18" fmla="*/ 434 w 451"/>
                <a:gd name="T19" fmla="*/ 17 h 797"/>
                <a:gd name="T20" fmla="*/ 447 w 451"/>
                <a:gd name="T21" fmla="*/ 49 h 797"/>
                <a:gd name="T22" fmla="*/ 447 w 451"/>
                <a:gd name="T23" fmla="*/ 748 h 797"/>
                <a:gd name="T24" fmla="*/ 434 w 451"/>
                <a:gd name="T25" fmla="*/ 780 h 797"/>
                <a:gd name="T26" fmla="*/ 403 w 451"/>
                <a:gd name="T27" fmla="*/ 793 h 797"/>
                <a:gd name="T28" fmla="*/ 403 w 451"/>
                <a:gd name="T29" fmla="*/ 795 h 797"/>
                <a:gd name="T30" fmla="*/ 403 w 451"/>
                <a:gd name="T31" fmla="*/ 797 h 797"/>
                <a:gd name="T32" fmla="*/ 451 w 451"/>
                <a:gd name="T33" fmla="*/ 748 h 797"/>
                <a:gd name="T34" fmla="*/ 451 w 451"/>
                <a:gd name="T35" fmla="*/ 49 h 797"/>
                <a:gd name="T36" fmla="*/ 403 w 451"/>
                <a:gd name="T37" fmla="*/ 0 h 797"/>
                <a:gd name="T38" fmla="*/ 49 w 451"/>
                <a:gd name="T39" fmla="*/ 0 h 797"/>
                <a:gd name="T40" fmla="*/ 0 w 451"/>
                <a:gd name="T41" fmla="*/ 49 h 797"/>
                <a:gd name="T42" fmla="*/ 0 w 451"/>
                <a:gd name="T43" fmla="*/ 748 h 797"/>
                <a:gd name="T44" fmla="*/ 49 w 451"/>
                <a:gd name="T45" fmla="*/ 797 h 797"/>
                <a:gd name="T46" fmla="*/ 403 w 451"/>
                <a:gd name="T47" fmla="*/ 797 h 797"/>
                <a:gd name="T48" fmla="*/ 403 w 451"/>
                <a:gd name="T49" fmla="*/ 795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51" h="797">
                  <a:moveTo>
                    <a:pt x="403" y="795"/>
                  </a:moveTo>
                  <a:cubicBezTo>
                    <a:pt x="403" y="793"/>
                    <a:pt x="403" y="793"/>
                    <a:pt x="403" y="793"/>
                  </a:cubicBezTo>
                  <a:cubicBezTo>
                    <a:pt x="49" y="793"/>
                    <a:pt x="49" y="793"/>
                    <a:pt x="49" y="793"/>
                  </a:cubicBezTo>
                  <a:cubicBezTo>
                    <a:pt x="37" y="793"/>
                    <a:pt x="26" y="788"/>
                    <a:pt x="17" y="780"/>
                  </a:cubicBezTo>
                  <a:cubicBezTo>
                    <a:pt x="9" y="772"/>
                    <a:pt x="4" y="761"/>
                    <a:pt x="4" y="748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37"/>
                    <a:pt x="9" y="26"/>
                    <a:pt x="17" y="17"/>
                  </a:cubicBezTo>
                  <a:cubicBezTo>
                    <a:pt x="26" y="9"/>
                    <a:pt x="37" y="4"/>
                    <a:pt x="49" y="4"/>
                  </a:cubicBezTo>
                  <a:cubicBezTo>
                    <a:pt x="403" y="4"/>
                    <a:pt x="403" y="4"/>
                    <a:pt x="403" y="4"/>
                  </a:cubicBezTo>
                  <a:cubicBezTo>
                    <a:pt x="415" y="4"/>
                    <a:pt x="426" y="9"/>
                    <a:pt x="434" y="17"/>
                  </a:cubicBezTo>
                  <a:cubicBezTo>
                    <a:pt x="442" y="26"/>
                    <a:pt x="447" y="37"/>
                    <a:pt x="447" y="49"/>
                  </a:cubicBezTo>
                  <a:cubicBezTo>
                    <a:pt x="447" y="748"/>
                    <a:pt x="447" y="748"/>
                    <a:pt x="447" y="748"/>
                  </a:cubicBezTo>
                  <a:cubicBezTo>
                    <a:pt x="447" y="761"/>
                    <a:pt x="442" y="772"/>
                    <a:pt x="434" y="780"/>
                  </a:cubicBezTo>
                  <a:cubicBezTo>
                    <a:pt x="426" y="788"/>
                    <a:pt x="415" y="793"/>
                    <a:pt x="403" y="793"/>
                  </a:cubicBezTo>
                  <a:cubicBezTo>
                    <a:pt x="403" y="795"/>
                    <a:pt x="403" y="795"/>
                    <a:pt x="403" y="795"/>
                  </a:cubicBezTo>
                  <a:cubicBezTo>
                    <a:pt x="403" y="797"/>
                    <a:pt x="403" y="797"/>
                    <a:pt x="403" y="797"/>
                  </a:cubicBezTo>
                  <a:cubicBezTo>
                    <a:pt x="429" y="797"/>
                    <a:pt x="451" y="775"/>
                    <a:pt x="451" y="748"/>
                  </a:cubicBezTo>
                  <a:cubicBezTo>
                    <a:pt x="451" y="49"/>
                    <a:pt x="451" y="49"/>
                    <a:pt x="451" y="49"/>
                  </a:cubicBezTo>
                  <a:cubicBezTo>
                    <a:pt x="451" y="22"/>
                    <a:pt x="429" y="0"/>
                    <a:pt x="403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748"/>
                    <a:pt x="0" y="748"/>
                    <a:pt x="0" y="748"/>
                  </a:cubicBezTo>
                  <a:cubicBezTo>
                    <a:pt x="0" y="775"/>
                    <a:pt x="22" y="797"/>
                    <a:pt x="49" y="797"/>
                  </a:cubicBezTo>
                  <a:cubicBezTo>
                    <a:pt x="403" y="797"/>
                    <a:pt x="403" y="797"/>
                    <a:pt x="403" y="797"/>
                  </a:cubicBezTo>
                  <a:cubicBezTo>
                    <a:pt x="403" y="795"/>
                    <a:pt x="403" y="795"/>
                    <a:pt x="403" y="795"/>
                  </a:cubicBezTo>
                </a:path>
              </a:pathLst>
            </a:custGeom>
            <a:solidFill>
              <a:srgbClr val="0B0D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ïṡlide">
              <a:extLst>
                <a:ext uri="{FF2B5EF4-FFF2-40B4-BE49-F238E27FC236}">
                  <a16:creationId xmlns:a16="http://schemas.microsoft.com/office/drawing/2014/main" id="{A4C9CFBB-3BA3-4E31-B8F4-E89E44E74B13}"/>
                </a:ext>
              </a:extLst>
            </p:cNvPr>
            <p:cNvSpPr/>
            <p:nvPr/>
          </p:nvSpPr>
          <p:spPr bwMode="auto">
            <a:xfrm>
              <a:off x="4384676" y="2425701"/>
              <a:ext cx="1800225" cy="3192463"/>
            </a:xfrm>
            <a:custGeom>
              <a:avLst/>
              <a:gdLst>
                <a:gd name="T0" fmla="*/ 401 w 447"/>
                <a:gd name="T1" fmla="*/ 793 h 793"/>
                <a:gd name="T2" fmla="*/ 47 w 447"/>
                <a:gd name="T3" fmla="*/ 793 h 793"/>
                <a:gd name="T4" fmla="*/ 0 w 447"/>
                <a:gd name="T5" fmla="*/ 746 h 793"/>
                <a:gd name="T6" fmla="*/ 0 w 447"/>
                <a:gd name="T7" fmla="*/ 47 h 793"/>
                <a:gd name="T8" fmla="*/ 47 w 447"/>
                <a:gd name="T9" fmla="*/ 0 h 793"/>
                <a:gd name="T10" fmla="*/ 401 w 447"/>
                <a:gd name="T11" fmla="*/ 0 h 793"/>
                <a:gd name="T12" fmla="*/ 447 w 447"/>
                <a:gd name="T13" fmla="*/ 47 h 793"/>
                <a:gd name="T14" fmla="*/ 447 w 447"/>
                <a:gd name="T15" fmla="*/ 746 h 793"/>
                <a:gd name="T16" fmla="*/ 401 w 447"/>
                <a:gd name="T17" fmla="*/ 79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7" h="793">
                  <a:moveTo>
                    <a:pt x="401" y="793"/>
                  </a:moveTo>
                  <a:cubicBezTo>
                    <a:pt x="47" y="793"/>
                    <a:pt x="47" y="793"/>
                    <a:pt x="47" y="793"/>
                  </a:cubicBezTo>
                  <a:cubicBezTo>
                    <a:pt x="21" y="793"/>
                    <a:pt x="0" y="772"/>
                    <a:pt x="0" y="7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426" y="0"/>
                    <a:pt x="447" y="21"/>
                    <a:pt x="447" y="47"/>
                  </a:cubicBezTo>
                  <a:cubicBezTo>
                    <a:pt x="447" y="746"/>
                    <a:pt x="447" y="746"/>
                    <a:pt x="447" y="746"/>
                  </a:cubicBezTo>
                  <a:cubicBezTo>
                    <a:pt x="447" y="772"/>
                    <a:pt x="426" y="793"/>
                    <a:pt x="401" y="793"/>
                  </a:cubicBezTo>
                </a:path>
              </a:pathLst>
            </a:custGeom>
            <a:solidFill>
              <a:srgbClr val="007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í$ľiḍe">
              <a:extLst>
                <a:ext uri="{FF2B5EF4-FFF2-40B4-BE49-F238E27FC236}">
                  <a16:creationId xmlns:a16="http://schemas.microsoft.com/office/drawing/2014/main" id="{1DDDAE5D-4822-4A74-9F99-F90286771939}"/>
                </a:ext>
              </a:extLst>
            </p:cNvPr>
            <p:cNvSpPr/>
            <p:nvPr/>
          </p:nvSpPr>
          <p:spPr bwMode="auto">
            <a:xfrm>
              <a:off x="4384676" y="2425701"/>
              <a:ext cx="1800225" cy="2459038"/>
            </a:xfrm>
            <a:custGeom>
              <a:avLst/>
              <a:gdLst>
                <a:gd name="T0" fmla="*/ 406 w 447"/>
                <a:gd name="T1" fmla="*/ 0 h 611"/>
                <a:gd name="T2" fmla="*/ 42 w 447"/>
                <a:gd name="T3" fmla="*/ 0 h 611"/>
                <a:gd name="T4" fmla="*/ 0 w 447"/>
                <a:gd name="T5" fmla="*/ 42 h 611"/>
                <a:gd name="T6" fmla="*/ 0 w 447"/>
                <a:gd name="T7" fmla="*/ 611 h 611"/>
                <a:gd name="T8" fmla="*/ 247 w 447"/>
                <a:gd name="T9" fmla="*/ 611 h 611"/>
                <a:gd name="T10" fmla="*/ 247 w 447"/>
                <a:gd name="T11" fmla="*/ 470 h 611"/>
                <a:gd name="T12" fmla="*/ 407 w 447"/>
                <a:gd name="T13" fmla="*/ 470 h 611"/>
                <a:gd name="T14" fmla="*/ 407 w 447"/>
                <a:gd name="T15" fmla="*/ 430 h 611"/>
                <a:gd name="T16" fmla="*/ 447 w 447"/>
                <a:gd name="T17" fmla="*/ 430 h 611"/>
                <a:gd name="T18" fmla="*/ 447 w 447"/>
                <a:gd name="T19" fmla="*/ 42 h 611"/>
                <a:gd name="T20" fmla="*/ 406 w 447"/>
                <a:gd name="T21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7" h="611">
                  <a:moveTo>
                    <a:pt x="406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247" y="611"/>
                    <a:pt x="247" y="611"/>
                    <a:pt x="247" y="611"/>
                  </a:cubicBezTo>
                  <a:cubicBezTo>
                    <a:pt x="247" y="470"/>
                    <a:pt x="247" y="470"/>
                    <a:pt x="247" y="470"/>
                  </a:cubicBezTo>
                  <a:cubicBezTo>
                    <a:pt x="407" y="470"/>
                    <a:pt x="407" y="470"/>
                    <a:pt x="407" y="470"/>
                  </a:cubicBezTo>
                  <a:cubicBezTo>
                    <a:pt x="407" y="430"/>
                    <a:pt x="407" y="430"/>
                    <a:pt x="407" y="430"/>
                  </a:cubicBezTo>
                  <a:cubicBezTo>
                    <a:pt x="447" y="430"/>
                    <a:pt x="447" y="430"/>
                    <a:pt x="447" y="430"/>
                  </a:cubicBezTo>
                  <a:cubicBezTo>
                    <a:pt x="447" y="42"/>
                    <a:pt x="447" y="42"/>
                    <a:pt x="447" y="42"/>
                  </a:cubicBezTo>
                  <a:cubicBezTo>
                    <a:pt x="447" y="19"/>
                    <a:pt x="429" y="0"/>
                    <a:pt x="406" y="0"/>
                  </a:cubicBezTo>
                </a:path>
              </a:pathLst>
            </a:cu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$ḻíḍe">
              <a:extLst>
                <a:ext uri="{FF2B5EF4-FFF2-40B4-BE49-F238E27FC236}">
                  <a16:creationId xmlns:a16="http://schemas.microsoft.com/office/drawing/2014/main" id="{EC6C191A-1579-4151-97F1-EFCCF6E000D0}"/>
                </a:ext>
              </a:extLst>
            </p:cNvPr>
            <p:cNvSpPr/>
            <p:nvPr/>
          </p:nvSpPr>
          <p:spPr bwMode="auto">
            <a:xfrm>
              <a:off x="4589464" y="3644901"/>
              <a:ext cx="592138" cy="592138"/>
            </a:xfrm>
            <a:custGeom>
              <a:avLst/>
              <a:gdLst>
                <a:gd name="T0" fmla="*/ 120 w 147"/>
                <a:gd name="T1" fmla="*/ 0 h 147"/>
                <a:gd name="T2" fmla="*/ 26 w 147"/>
                <a:gd name="T3" fmla="*/ 0 h 147"/>
                <a:gd name="T4" fmla="*/ 0 w 147"/>
                <a:gd name="T5" fmla="*/ 26 h 147"/>
                <a:gd name="T6" fmla="*/ 0 w 147"/>
                <a:gd name="T7" fmla="*/ 120 h 147"/>
                <a:gd name="T8" fmla="*/ 26 w 147"/>
                <a:gd name="T9" fmla="*/ 147 h 147"/>
                <a:gd name="T10" fmla="*/ 120 w 147"/>
                <a:gd name="T11" fmla="*/ 147 h 147"/>
                <a:gd name="T12" fmla="*/ 147 w 147"/>
                <a:gd name="T13" fmla="*/ 120 h 147"/>
                <a:gd name="T14" fmla="*/ 147 w 147"/>
                <a:gd name="T15" fmla="*/ 26 h 147"/>
                <a:gd name="T16" fmla="*/ 120 w 147"/>
                <a:gd name="T1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47">
                  <a:moveTo>
                    <a:pt x="120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35"/>
                    <a:pt x="12" y="147"/>
                    <a:pt x="26" y="147"/>
                  </a:cubicBezTo>
                  <a:cubicBezTo>
                    <a:pt x="120" y="147"/>
                    <a:pt x="120" y="147"/>
                    <a:pt x="120" y="147"/>
                  </a:cubicBezTo>
                  <a:cubicBezTo>
                    <a:pt x="135" y="147"/>
                    <a:pt x="147" y="135"/>
                    <a:pt x="147" y="120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7" y="12"/>
                    <a:pt x="135" y="0"/>
                    <a:pt x="120" y="0"/>
                  </a:cubicBezTo>
                </a:path>
              </a:pathLst>
            </a:custGeom>
            <a:solidFill>
              <a:srgbClr val="4E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ïšlïḑê">
              <a:extLst>
                <a:ext uri="{FF2B5EF4-FFF2-40B4-BE49-F238E27FC236}">
                  <a16:creationId xmlns:a16="http://schemas.microsoft.com/office/drawing/2014/main" id="{F38FF77E-CF6E-4AF2-867A-B474F10F562D}"/>
                </a:ext>
              </a:extLst>
            </p:cNvPr>
            <p:cNvSpPr/>
            <p:nvPr/>
          </p:nvSpPr>
          <p:spPr bwMode="auto">
            <a:xfrm>
              <a:off x="4602164" y="3657601"/>
              <a:ext cx="566738" cy="566738"/>
            </a:xfrm>
            <a:custGeom>
              <a:avLst/>
              <a:gdLst>
                <a:gd name="T0" fmla="*/ 115 w 141"/>
                <a:gd name="T1" fmla="*/ 141 h 141"/>
                <a:gd name="T2" fmla="*/ 26 w 141"/>
                <a:gd name="T3" fmla="*/ 141 h 141"/>
                <a:gd name="T4" fmla="*/ 0 w 141"/>
                <a:gd name="T5" fmla="*/ 115 h 141"/>
                <a:gd name="T6" fmla="*/ 0 w 141"/>
                <a:gd name="T7" fmla="*/ 26 h 141"/>
                <a:gd name="T8" fmla="*/ 26 w 141"/>
                <a:gd name="T9" fmla="*/ 0 h 141"/>
                <a:gd name="T10" fmla="*/ 115 w 141"/>
                <a:gd name="T11" fmla="*/ 0 h 141"/>
                <a:gd name="T12" fmla="*/ 141 w 141"/>
                <a:gd name="T13" fmla="*/ 26 h 141"/>
                <a:gd name="T14" fmla="*/ 141 w 141"/>
                <a:gd name="T15" fmla="*/ 115 h 141"/>
                <a:gd name="T16" fmla="*/ 115 w 141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1">
                  <a:moveTo>
                    <a:pt x="115" y="141"/>
                  </a:moveTo>
                  <a:cubicBezTo>
                    <a:pt x="26" y="141"/>
                    <a:pt x="26" y="141"/>
                    <a:pt x="26" y="141"/>
                  </a:cubicBezTo>
                  <a:cubicBezTo>
                    <a:pt x="11" y="141"/>
                    <a:pt x="0" y="129"/>
                    <a:pt x="0" y="11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1"/>
                    <a:pt x="11" y="0"/>
                    <a:pt x="26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9" y="0"/>
                    <a:pt x="141" y="11"/>
                    <a:pt x="141" y="26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1" y="129"/>
                    <a:pt x="129" y="141"/>
                    <a:pt x="115" y="141"/>
                  </a:cubicBezTo>
                </a:path>
              </a:pathLst>
            </a:custGeom>
            <a:solidFill>
              <a:srgbClr val="005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işlîdé">
              <a:extLst>
                <a:ext uri="{FF2B5EF4-FFF2-40B4-BE49-F238E27FC236}">
                  <a16:creationId xmlns:a16="http://schemas.microsoft.com/office/drawing/2014/main" id="{522FB939-2077-419D-B9F6-6EDA4DB64FD6}"/>
                </a:ext>
              </a:extLst>
            </p:cNvPr>
            <p:cNvSpPr/>
            <p:nvPr/>
          </p:nvSpPr>
          <p:spPr bwMode="auto">
            <a:xfrm>
              <a:off x="4589464" y="2908301"/>
              <a:ext cx="592138" cy="592138"/>
            </a:xfrm>
            <a:custGeom>
              <a:avLst/>
              <a:gdLst>
                <a:gd name="T0" fmla="*/ 120 w 147"/>
                <a:gd name="T1" fmla="*/ 0 h 147"/>
                <a:gd name="T2" fmla="*/ 26 w 147"/>
                <a:gd name="T3" fmla="*/ 0 h 147"/>
                <a:gd name="T4" fmla="*/ 0 w 147"/>
                <a:gd name="T5" fmla="*/ 26 h 147"/>
                <a:gd name="T6" fmla="*/ 0 w 147"/>
                <a:gd name="T7" fmla="*/ 121 h 147"/>
                <a:gd name="T8" fmla="*/ 26 w 147"/>
                <a:gd name="T9" fmla="*/ 147 h 147"/>
                <a:gd name="T10" fmla="*/ 120 w 147"/>
                <a:gd name="T11" fmla="*/ 147 h 147"/>
                <a:gd name="T12" fmla="*/ 147 w 147"/>
                <a:gd name="T13" fmla="*/ 121 h 147"/>
                <a:gd name="T14" fmla="*/ 147 w 147"/>
                <a:gd name="T15" fmla="*/ 26 h 147"/>
                <a:gd name="T16" fmla="*/ 120 w 147"/>
                <a:gd name="T1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47">
                  <a:moveTo>
                    <a:pt x="120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5"/>
                    <a:pt x="12" y="147"/>
                    <a:pt x="26" y="147"/>
                  </a:cubicBezTo>
                  <a:cubicBezTo>
                    <a:pt x="120" y="147"/>
                    <a:pt x="120" y="147"/>
                    <a:pt x="120" y="147"/>
                  </a:cubicBezTo>
                  <a:cubicBezTo>
                    <a:pt x="135" y="147"/>
                    <a:pt x="147" y="135"/>
                    <a:pt x="147" y="121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7" y="12"/>
                    <a:pt x="135" y="0"/>
                    <a:pt x="120" y="0"/>
                  </a:cubicBezTo>
                  <a:close/>
                </a:path>
              </a:pathLst>
            </a:custGeom>
            <a:solidFill>
              <a:srgbClr val="4E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ïsļíḑe">
              <a:extLst>
                <a:ext uri="{FF2B5EF4-FFF2-40B4-BE49-F238E27FC236}">
                  <a16:creationId xmlns:a16="http://schemas.microsoft.com/office/drawing/2014/main" id="{6AB4BE11-6AE5-46E4-A6A5-F4231FAF077D}"/>
                </a:ext>
              </a:extLst>
            </p:cNvPr>
            <p:cNvSpPr/>
            <p:nvPr/>
          </p:nvSpPr>
          <p:spPr bwMode="auto">
            <a:xfrm>
              <a:off x="4602164" y="2921001"/>
              <a:ext cx="566738" cy="568325"/>
            </a:xfrm>
            <a:custGeom>
              <a:avLst/>
              <a:gdLst>
                <a:gd name="T0" fmla="*/ 115 w 141"/>
                <a:gd name="T1" fmla="*/ 141 h 141"/>
                <a:gd name="T2" fmla="*/ 26 w 141"/>
                <a:gd name="T3" fmla="*/ 141 h 141"/>
                <a:gd name="T4" fmla="*/ 0 w 141"/>
                <a:gd name="T5" fmla="*/ 115 h 141"/>
                <a:gd name="T6" fmla="*/ 0 w 141"/>
                <a:gd name="T7" fmla="*/ 26 h 141"/>
                <a:gd name="T8" fmla="*/ 26 w 141"/>
                <a:gd name="T9" fmla="*/ 0 h 141"/>
                <a:gd name="T10" fmla="*/ 115 w 141"/>
                <a:gd name="T11" fmla="*/ 0 h 141"/>
                <a:gd name="T12" fmla="*/ 141 w 141"/>
                <a:gd name="T13" fmla="*/ 26 h 141"/>
                <a:gd name="T14" fmla="*/ 141 w 141"/>
                <a:gd name="T15" fmla="*/ 115 h 141"/>
                <a:gd name="T16" fmla="*/ 115 w 141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1">
                  <a:moveTo>
                    <a:pt x="115" y="141"/>
                  </a:moveTo>
                  <a:cubicBezTo>
                    <a:pt x="26" y="141"/>
                    <a:pt x="26" y="141"/>
                    <a:pt x="26" y="141"/>
                  </a:cubicBezTo>
                  <a:cubicBezTo>
                    <a:pt x="11" y="141"/>
                    <a:pt x="0" y="129"/>
                    <a:pt x="0" y="11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9" y="0"/>
                    <a:pt x="141" y="12"/>
                    <a:pt x="141" y="26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1" y="129"/>
                    <a:pt x="129" y="141"/>
                    <a:pt x="115" y="141"/>
                  </a:cubicBezTo>
                  <a:close/>
                </a:path>
              </a:pathLst>
            </a:custGeom>
            <a:solidFill>
              <a:srgbClr val="005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íṩḻiḍe">
              <a:extLst>
                <a:ext uri="{FF2B5EF4-FFF2-40B4-BE49-F238E27FC236}">
                  <a16:creationId xmlns:a16="http://schemas.microsoft.com/office/drawing/2014/main" id="{EFC546EB-A1AF-4A78-862B-18442D5AACFD}"/>
                </a:ext>
              </a:extLst>
            </p:cNvPr>
            <p:cNvSpPr/>
            <p:nvPr/>
          </p:nvSpPr>
          <p:spPr bwMode="auto">
            <a:xfrm>
              <a:off x="4602164" y="3387726"/>
              <a:ext cx="566738" cy="101600"/>
            </a:xfrm>
            <a:custGeom>
              <a:avLst/>
              <a:gdLst>
                <a:gd name="T0" fmla="*/ 117 w 141"/>
                <a:gd name="T1" fmla="*/ 23 h 25"/>
                <a:gd name="T2" fmla="*/ 23 w 141"/>
                <a:gd name="T3" fmla="*/ 23 h 25"/>
                <a:gd name="T4" fmla="*/ 0 w 141"/>
                <a:gd name="T5" fmla="*/ 0 h 25"/>
                <a:gd name="T6" fmla="*/ 0 w 141"/>
                <a:gd name="T7" fmla="*/ 2 h 25"/>
                <a:gd name="T8" fmla="*/ 23 w 141"/>
                <a:gd name="T9" fmla="*/ 25 h 25"/>
                <a:gd name="T10" fmla="*/ 117 w 141"/>
                <a:gd name="T11" fmla="*/ 25 h 25"/>
                <a:gd name="T12" fmla="*/ 141 w 141"/>
                <a:gd name="T13" fmla="*/ 2 h 25"/>
                <a:gd name="T14" fmla="*/ 141 w 141"/>
                <a:gd name="T15" fmla="*/ 0 h 25"/>
                <a:gd name="T16" fmla="*/ 117 w 141"/>
                <a:gd name="T17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25">
                  <a:moveTo>
                    <a:pt x="117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10" y="23"/>
                    <a:pt x="0" y="13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5"/>
                    <a:pt x="10" y="25"/>
                    <a:pt x="23" y="25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30" y="25"/>
                    <a:pt x="141" y="15"/>
                    <a:pt x="141" y="2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13"/>
                    <a:pt x="130" y="23"/>
                    <a:pt x="117" y="23"/>
                  </a:cubicBezTo>
                  <a:close/>
                </a:path>
              </a:pathLst>
            </a:custGeom>
            <a:solidFill>
              <a:srgbClr val="004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íšļiḍé">
              <a:extLst>
                <a:ext uri="{FF2B5EF4-FFF2-40B4-BE49-F238E27FC236}">
                  <a16:creationId xmlns:a16="http://schemas.microsoft.com/office/drawing/2014/main" id="{E7443A88-C460-4C29-88E3-F6604BB37912}"/>
                </a:ext>
              </a:extLst>
            </p:cNvPr>
            <p:cNvSpPr/>
            <p:nvPr/>
          </p:nvSpPr>
          <p:spPr bwMode="auto">
            <a:xfrm>
              <a:off x="5391151" y="2908301"/>
              <a:ext cx="592138" cy="592138"/>
            </a:xfrm>
            <a:custGeom>
              <a:avLst/>
              <a:gdLst>
                <a:gd name="T0" fmla="*/ 121 w 147"/>
                <a:gd name="T1" fmla="*/ 0 h 147"/>
                <a:gd name="T2" fmla="*/ 26 w 147"/>
                <a:gd name="T3" fmla="*/ 0 h 147"/>
                <a:gd name="T4" fmla="*/ 0 w 147"/>
                <a:gd name="T5" fmla="*/ 26 h 147"/>
                <a:gd name="T6" fmla="*/ 0 w 147"/>
                <a:gd name="T7" fmla="*/ 121 h 147"/>
                <a:gd name="T8" fmla="*/ 26 w 147"/>
                <a:gd name="T9" fmla="*/ 147 h 147"/>
                <a:gd name="T10" fmla="*/ 121 w 147"/>
                <a:gd name="T11" fmla="*/ 147 h 147"/>
                <a:gd name="T12" fmla="*/ 147 w 147"/>
                <a:gd name="T13" fmla="*/ 121 h 147"/>
                <a:gd name="T14" fmla="*/ 147 w 147"/>
                <a:gd name="T15" fmla="*/ 26 h 147"/>
                <a:gd name="T16" fmla="*/ 121 w 147"/>
                <a:gd name="T1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47">
                  <a:moveTo>
                    <a:pt x="121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5"/>
                    <a:pt x="12" y="147"/>
                    <a:pt x="26" y="147"/>
                  </a:cubicBezTo>
                  <a:cubicBezTo>
                    <a:pt x="121" y="147"/>
                    <a:pt x="121" y="147"/>
                    <a:pt x="121" y="147"/>
                  </a:cubicBezTo>
                  <a:cubicBezTo>
                    <a:pt x="135" y="147"/>
                    <a:pt x="147" y="135"/>
                    <a:pt x="147" y="121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7" y="12"/>
                    <a:pt x="135" y="0"/>
                    <a:pt x="121" y="0"/>
                  </a:cubicBezTo>
                </a:path>
              </a:pathLst>
            </a:custGeom>
            <a:solidFill>
              <a:srgbClr val="4E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îş1ïḋe">
              <a:extLst>
                <a:ext uri="{FF2B5EF4-FFF2-40B4-BE49-F238E27FC236}">
                  <a16:creationId xmlns:a16="http://schemas.microsoft.com/office/drawing/2014/main" id="{82D63452-E21F-4F66-9EEE-76FE307C903F}"/>
                </a:ext>
              </a:extLst>
            </p:cNvPr>
            <p:cNvSpPr/>
            <p:nvPr/>
          </p:nvSpPr>
          <p:spPr bwMode="auto">
            <a:xfrm>
              <a:off x="5403851" y="2921001"/>
              <a:ext cx="566738" cy="568325"/>
            </a:xfrm>
            <a:custGeom>
              <a:avLst/>
              <a:gdLst>
                <a:gd name="T0" fmla="*/ 115 w 141"/>
                <a:gd name="T1" fmla="*/ 141 h 141"/>
                <a:gd name="T2" fmla="*/ 26 w 141"/>
                <a:gd name="T3" fmla="*/ 141 h 141"/>
                <a:gd name="T4" fmla="*/ 0 w 141"/>
                <a:gd name="T5" fmla="*/ 115 h 141"/>
                <a:gd name="T6" fmla="*/ 0 w 141"/>
                <a:gd name="T7" fmla="*/ 26 h 141"/>
                <a:gd name="T8" fmla="*/ 26 w 141"/>
                <a:gd name="T9" fmla="*/ 0 h 141"/>
                <a:gd name="T10" fmla="*/ 115 w 141"/>
                <a:gd name="T11" fmla="*/ 0 h 141"/>
                <a:gd name="T12" fmla="*/ 141 w 141"/>
                <a:gd name="T13" fmla="*/ 26 h 141"/>
                <a:gd name="T14" fmla="*/ 141 w 141"/>
                <a:gd name="T15" fmla="*/ 115 h 141"/>
                <a:gd name="T16" fmla="*/ 115 w 141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1">
                  <a:moveTo>
                    <a:pt x="115" y="141"/>
                  </a:moveTo>
                  <a:cubicBezTo>
                    <a:pt x="26" y="141"/>
                    <a:pt x="26" y="141"/>
                    <a:pt x="26" y="141"/>
                  </a:cubicBezTo>
                  <a:cubicBezTo>
                    <a:pt x="12" y="141"/>
                    <a:pt x="0" y="129"/>
                    <a:pt x="0" y="11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9" y="0"/>
                    <a:pt x="141" y="12"/>
                    <a:pt x="141" y="26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1" y="129"/>
                    <a:pt x="129" y="141"/>
                    <a:pt x="115" y="141"/>
                  </a:cubicBezTo>
                </a:path>
              </a:pathLst>
            </a:custGeom>
            <a:solidFill>
              <a:srgbClr val="005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ísḻíďe">
              <a:extLst>
                <a:ext uri="{FF2B5EF4-FFF2-40B4-BE49-F238E27FC236}">
                  <a16:creationId xmlns:a16="http://schemas.microsoft.com/office/drawing/2014/main" id="{ABBC458B-EF4A-4553-91C4-DF02727D7B4A}"/>
                </a:ext>
              </a:extLst>
            </p:cNvPr>
            <p:cNvSpPr/>
            <p:nvPr/>
          </p:nvSpPr>
          <p:spPr bwMode="auto">
            <a:xfrm>
              <a:off x="5403851" y="3387726"/>
              <a:ext cx="566738" cy="101600"/>
            </a:xfrm>
            <a:custGeom>
              <a:avLst/>
              <a:gdLst>
                <a:gd name="T0" fmla="*/ 118 w 141"/>
                <a:gd name="T1" fmla="*/ 23 h 25"/>
                <a:gd name="T2" fmla="*/ 23 w 141"/>
                <a:gd name="T3" fmla="*/ 23 h 25"/>
                <a:gd name="T4" fmla="*/ 0 w 141"/>
                <a:gd name="T5" fmla="*/ 0 h 25"/>
                <a:gd name="T6" fmla="*/ 0 w 141"/>
                <a:gd name="T7" fmla="*/ 2 h 25"/>
                <a:gd name="T8" fmla="*/ 23 w 141"/>
                <a:gd name="T9" fmla="*/ 25 h 25"/>
                <a:gd name="T10" fmla="*/ 118 w 141"/>
                <a:gd name="T11" fmla="*/ 25 h 25"/>
                <a:gd name="T12" fmla="*/ 141 w 141"/>
                <a:gd name="T13" fmla="*/ 2 h 25"/>
                <a:gd name="T14" fmla="*/ 141 w 141"/>
                <a:gd name="T15" fmla="*/ 0 h 25"/>
                <a:gd name="T16" fmla="*/ 118 w 141"/>
                <a:gd name="T17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25">
                  <a:moveTo>
                    <a:pt x="118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10" y="23"/>
                    <a:pt x="0" y="13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5"/>
                    <a:pt x="10" y="25"/>
                    <a:pt x="23" y="2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31" y="25"/>
                    <a:pt x="141" y="15"/>
                    <a:pt x="141" y="2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13"/>
                    <a:pt x="131" y="23"/>
                    <a:pt x="118" y="23"/>
                  </a:cubicBezTo>
                </a:path>
              </a:pathLst>
            </a:custGeom>
            <a:solidFill>
              <a:srgbClr val="004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ïṣ1ïḋe">
              <a:extLst>
                <a:ext uri="{FF2B5EF4-FFF2-40B4-BE49-F238E27FC236}">
                  <a16:creationId xmlns:a16="http://schemas.microsoft.com/office/drawing/2014/main" id="{BE433FFD-FAAB-4614-B211-242325296F45}"/>
                </a:ext>
              </a:extLst>
            </p:cNvPr>
            <p:cNvSpPr/>
            <p:nvPr/>
          </p:nvSpPr>
          <p:spPr bwMode="auto">
            <a:xfrm>
              <a:off x="4799014" y="3694113"/>
              <a:ext cx="173038" cy="173038"/>
            </a:xfrm>
            <a:custGeom>
              <a:avLst/>
              <a:gdLst>
                <a:gd name="T0" fmla="*/ 38 w 43"/>
                <a:gd name="T1" fmla="*/ 34 h 43"/>
                <a:gd name="T2" fmla="*/ 38 w 43"/>
                <a:gd name="T3" fmla="*/ 34 h 43"/>
                <a:gd name="T4" fmla="*/ 38 w 43"/>
                <a:gd name="T5" fmla="*/ 33 h 43"/>
                <a:gd name="T6" fmla="*/ 37 w 43"/>
                <a:gd name="T7" fmla="*/ 32 h 43"/>
                <a:gd name="T8" fmla="*/ 36 w 43"/>
                <a:gd name="T9" fmla="*/ 31 h 43"/>
                <a:gd name="T10" fmla="*/ 40 w 43"/>
                <a:gd name="T11" fmla="*/ 26 h 43"/>
                <a:gd name="T12" fmla="*/ 43 w 43"/>
                <a:gd name="T13" fmla="*/ 21 h 43"/>
                <a:gd name="T14" fmla="*/ 40 w 43"/>
                <a:gd name="T15" fmla="*/ 18 h 43"/>
                <a:gd name="T16" fmla="*/ 37 w 43"/>
                <a:gd name="T17" fmla="*/ 15 h 43"/>
                <a:gd name="T18" fmla="*/ 36 w 43"/>
                <a:gd name="T19" fmla="*/ 13 h 43"/>
                <a:gd name="T20" fmla="*/ 36 w 43"/>
                <a:gd name="T21" fmla="*/ 13 h 43"/>
                <a:gd name="T22" fmla="*/ 38 w 43"/>
                <a:gd name="T23" fmla="*/ 10 h 43"/>
                <a:gd name="T24" fmla="*/ 38 w 43"/>
                <a:gd name="T25" fmla="*/ 10 h 43"/>
                <a:gd name="T26" fmla="*/ 38 w 43"/>
                <a:gd name="T27" fmla="*/ 9 h 43"/>
                <a:gd name="T28" fmla="*/ 35 w 43"/>
                <a:gd name="T29" fmla="*/ 6 h 43"/>
                <a:gd name="T30" fmla="*/ 32 w 43"/>
                <a:gd name="T31" fmla="*/ 6 h 43"/>
                <a:gd name="T32" fmla="*/ 25 w 43"/>
                <a:gd name="T33" fmla="*/ 5 h 43"/>
                <a:gd name="T34" fmla="*/ 25 w 43"/>
                <a:gd name="T35" fmla="*/ 3 h 43"/>
                <a:gd name="T36" fmla="*/ 20 w 43"/>
                <a:gd name="T37" fmla="*/ 0 h 43"/>
                <a:gd name="T38" fmla="*/ 17 w 43"/>
                <a:gd name="T39" fmla="*/ 3 h 43"/>
                <a:gd name="T40" fmla="*/ 12 w 43"/>
                <a:gd name="T41" fmla="*/ 7 h 43"/>
                <a:gd name="T42" fmla="*/ 10 w 43"/>
                <a:gd name="T43" fmla="*/ 5 h 43"/>
                <a:gd name="T44" fmla="*/ 7 w 43"/>
                <a:gd name="T45" fmla="*/ 6 h 43"/>
                <a:gd name="T46" fmla="*/ 5 w 43"/>
                <a:gd name="T47" fmla="*/ 9 h 43"/>
                <a:gd name="T48" fmla="*/ 5 w 43"/>
                <a:gd name="T49" fmla="*/ 10 h 43"/>
                <a:gd name="T50" fmla="*/ 5 w 43"/>
                <a:gd name="T51" fmla="*/ 10 h 43"/>
                <a:gd name="T52" fmla="*/ 6 w 43"/>
                <a:gd name="T53" fmla="*/ 13 h 43"/>
                <a:gd name="T54" fmla="*/ 6 w 43"/>
                <a:gd name="T55" fmla="*/ 13 h 43"/>
                <a:gd name="T56" fmla="*/ 5 w 43"/>
                <a:gd name="T57" fmla="*/ 15 h 43"/>
                <a:gd name="T58" fmla="*/ 3 w 43"/>
                <a:gd name="T59" fmla="*/ 18 h 43"/>
                <a:gd name="T60" fmla="*/ 0 w 43"/>
                <a:gd name="T61" fmla="*/ 21 h 43"/>
                <a:gd name="T62" fmla="*/ 3 w 43"/>
                <a:gd name="T63" fmla="*/ 26 h 43"/>
                <a:gd name="T64" fmla="*/ 6 w 43"/>
                <a:gd name="T65" fmla="*/ 31 h 43"/>
                <a:gd name="T66" fmla="*/ 5 w 43"/>
                <a:gd name="T67" fmla="*/ 32 h 43"/>
                <a:gd name="T68" fmla="*/ 5 w 43"/>
                <a:gd name="T69" fmla="*/ 33 h 43"/>
                <a:gd name="T70" fmla="*/ 5 w 43"/>
                <a:gd name="T71" fmla="*/ 34 h 43"/>
                <a:gd name="T72" fmla="*/ 5 w 43"/>
                <a:gd name="T73" fmla="*/ 34 h 43"/>
                <a:gd name="T74" fmla="*/ 7 w 43"/>
                <a:gd name="T75" fmla="*/ 38 h 43"/>
                <a:gd name="T76" fmla="*/ 12 w 43"/>
                <a:gd name="T77" fmla="*/ 36 h 43"/>
                <a:gd name="T78" fmla="*/ 17 w 43"/>
                <a:gd name="T79" fmla="*/ 40 h 43"/>
                <a:gd name="T80" fmla="*/ 23 w 43"/>
                <a:gd name="T81" fmla="*/ 43 h 43"/>
                <a:gd name="T82" fmla="*/ 25 w 43"/>
                <a:gd name="T83" fmla="*/ 38 h 43"/>
                <a:gd name="T84" fmla="*/ 32 w 43"/>
                <a:gd name="T85" fmla="*/ 38 h 43"/>
                <a:gd name="T86" fmla="*/ 37 w 43"/>
                <a:gd name="T87" fmla="*/ 36 h 43"/>
                <a:gd name="T88" fmla="*/ 31 w 43"/>
                <a:gd name="T89" fmla="*/ 24 h 43"/>
                <a:gd name="T90" fmla="*/ 31 w 43"/>
                <a:gd name="T91" fmla="*/ 26 h 43"/>
                <a:gd name="T92" fmla="*/ 30 w 43"/>
                <a:gd name="T93" fmla="*/ 27 h 43"/>
                <a:gd name="T94" fmla="*/ 29 w 43"/>
                <a:gd name="T95" fmla="*/ 29 h 43"/>
                <a:gd name="T96" fmla="*/ 27 w 43"/>
                <a:gd name="T97" fmla="*/ 30 h 43"/>
                <a:gd name="T98" fmla="*/ 25 w 43"/>
                <a:gd name="T99" fmla="*/ 31 h 43"/>
                <a:gd name="T100" fmla="*/ 23 w 43"/>
                <a:gd name="T101" fmla="*/ 32 h 43"/>
                <a:gd name="T102" fmla="*/ 19 w 43"/>
                <a:gd name="T103" fmla="*/ 32 h 43"/>
                <a:gd name="T104" fmla="*/ 17 w 43"/>
                <a:gd name="T105" fmla="*/ 31 h 43"/>
                <a:gd name="T106" fmla="*/ 16 w 43"/>
                <a:gd name="T107" fmla="*/ 30 h 43"/>
                <a:gd name="T108" fmla="*/ 14 w 43"/>
                <a:gd name="T109" fmla="*/ 29 h 43"/>
                <a:gd name="T110" fmla="*/ 13 w 43"/>
                <a:gd name="T111" fmla="*/ 27 h 43"/>
                <a:gd name="T112" fmla="*/ 12 w 43"/>
                <a:gd name="T113" fmla="*/ 26 h 43"/>
                <a:gd name="T114" fmla="*/ 11 w 43"/>
                <a:gd name="T115" fmla="*/ 24 h 43"/>
                <a:gd name="T116" fmla="*/ 11 w 43"/>
                <a:gd name="T117" fmla="*/ 22 h 43"/>
                <a:gd name="T118" fmla="*/ 32 w 43"/>
                <a:gd name="T119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" h="43">
                  <a:moveTo>
                    <a:pt x="37" y="36"/>
                  </a:moveTo>
                  <a:cubicBezTo>
                    <a:pt x="38" y="35"/>
                    <a:pt x="38" y="35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32"/>
                    <a:pt x="37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29"/>
                    <a:pt x="38" y="28"/>
                    <a:pt x="38" y="26"/>
                  </a:cubicBezTo>
                  <a:cubicBezTo>
                    <a:pt x="39" y="26"/>
                    <a:pt x="39" y="26"/>
                    <a:pt x="40" y="26"/>
                  </a:cubicBezTo>
                  <a:cubicBezTo>
                    <a:pt x="41" y="26"/>
                    <a:pt x="43" y="25"/>
                    <a:pt x="43" y="24"/>
                  </a:cubicBezTo>
                  <a:cubicBezTo>
                    <a:pt x="43" y="23"/>
                    <a:pt x="43" y="22"/>
                    <a:pt x="43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19"/>
                    <a:pt x="41" y="18"/>
                    <a:pt x="40" y="18"/>
                  </a:cubicBezTo>
                  <a:cubicBezTo>
                    <a:pt x="39" y="18"/>
                    <a:pt x="39" y="18"/>
                    <a:pt x="38" y="18"/>
                  </a:cubicBezTo>
                  <a:cubicBezTo>
                    <a:pt x="38" y="17"/>
                    <a:pt x="38" y="16"/>
                    <a:pt x="37" y="15"/>
                  </a:cubicBezTo>
                  <a:cubicBezTo>
                    <a:pt x="37" y="15"/>
                    <a:pt x="37" y="14"/>
                    <a:pt x="37" y="14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7" y="12"/>
                    <a:pt x="37" y="12"/>
                  </a:cubicBezTo>
                  <a:cubicBezTo>
                    <a:pt x="38" y="11"/>
                    <a:pt x="38" y="11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6" y="7"/>
                    <a:pt x="35" y="6"/>
                  </a:cubicBezTo>
                  <a:cubicBezTo>
                    <a:pt x="35" y="5"/>
                    <a:pt x="34" y="5"/>
                    <a:pt x="33" y="5"/>
                  </a:cubicBezTo>
                  <a:cubicBezTo>
                    <a:pt x="33" y="5"/>
                    <a:pt x="32" y="5"/>
                    <a:pt x="32" y="6"/>
                  </a:cubicBezTo>
                  <a:cubicBezTo>
                    <a:pt x="31" y="6"/>
                    <a:pt x="31" y="7"/>
                    <a:pt x="30" y="7"/>
                  </a:cubicBezTo>
                  <a:cubicBezTo>
                    <a:pt x="29" y="6"/>
                    <a:pt x="27" y="5"/>
                    <a:pt x="25" y="5"/>
                  </a:cubicBezTo>
                  <a:cubicBezTo>
                    <a:pt x="25" y="4"/>
                    <a:pt x="25" y="4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4" y="0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8" y="0"/>
                    <a:pt x="17" y="2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5"/>
                  </a:cubicBezTo>
                  <a:cubicBezTo>
                    <a:pt x="15" y="5"/>
                    <a:pt x="14" y="6"/>
                    <a:pt x="12" y="7"/>
                  </a:cubicBezTo>
                  <a:cubicBezTo>
                    <a:pt x="12" y="7"/>
                    <a:pt x="11" y="6"/>
                    <a:pt x="11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5" y="11"/>
                    <a:pt x="5" y="12"/>
                  </a:cubicBezTo>
                  <a:cubicBezTo>
                    <a:pt x="6" y="12"/>
                    <a:pt x="6" y="12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5" y="15"/>
                    <a:pt x="5" y="15"/>
                  </a:cubicBezTo>
                  <a:cubicBezTo>
                    <a:pt x="5" y="16"/>
                    <a:pt x="5" y="17"/>
                    <a:pt x="4" y="18"/>
                  </a:cubicBezTo>
                  <a:cubicBezTo>
                    <a:pt x="4" y="18"/>
                    <a:pt x="3" y="18"/>
                    <a:pt x="3" y="18"/>
                  </a:cubicBezTo>
                  <a:cubicBezTo>
                    <a:pt x="1" y="18"/>
                    <a:pt x="0" y="19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4"/>
                  </a:cubicBezTo>
                  <a:cubicBezTo>
                    <a:pt x="0" y="25"/>
                    <a:pt x="1" y="26"/>
                    <a:pt x="3" y="26"/>
                  </a:cubicBezTo>
                  <a:cubicBezTo>
                    <a:pt x="3" y="26"/>
                    <a:pt x="4" y="26"/>
                    <a:pt x="4" y="26"/>
                  </a:cubicBezTo>
                  <a:cubicBezTo>
                    <a:pt x="5" y="28"/>
                    <a:pt x="6" y="29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6" y="37"/>
                    <a:pt x="7" y="37"/>
                    <a:pt x="7" y="38"/>
                  </a:cubicBezTo>
                  <a:cubicBezTo>
                    <a:pt x="8" y="39"/>
                    <a:pt x="10" y="39"/>
                    <a:pt x="11" y="38"/>
                  </a:cubicBezTo>
                  <a:cubicBezTo>
                    <a:pt x="11" y="37"/>
                    <a:pt x="12" y="37"/>
                    <a:pt x="12" y="36"/>
                  </a:cubicBezTo>
                  <a:cubicBezTo>
                    <a:pt x="14" y="37"/>
                    <a:pt x="15" y="38"/>
                    <a:pt x="17" y="38"/>
                  </a:cubicBezTo>
                  <a:cubicBezTo>
                    <a:pt x="17" y="39"/>
                    <a:pt x="17" y="40"/>
                    <a:pt x="17" y="40"/>
                  </a:cubicBezTo>
                  <a:cubicBezTo>
                    <a:pt x="17" y="42"/>
                    <a:pt x="18" y="43"/>
                    <a:pt x="20" y="43"/>
                  </a:cubicBezTo>
                  <a:cubicBezTo>
                    <a:pt x="21" y="43"/>
                    <a:pt x="22" y="43"/>
                    <a:pt x="23" y="43"/>
                  </a:cubicBezTo>
                  <a:cubicBezTo>
                    <a:pt x="24" y="43"/>
                    <a:pt x="25" y="42"/>
                    <a:pt x="25" y="40"/>
                  </a:cubicBezTo>
                  <a:cubicBezTo>
                    <a:pt x="25" y="40"/>
                    <a:pt x="25" y="39"/>
                    <a:pt x="25" y="38"/>
                  </a:cubicBezTo>
                  <a:cubicBezTo>
                    <a:pt x="27" y="38"/>
                    <a:pt x="29" y="37"/>
                    <a:pt x="30" y="36"/>
                  </a:cubicBezTo>
                  <a:cubicBezTo>
                    <a:pt x="31" y="37"/>
                    <a:pt x="31" y="37"/>
                    <a:pt x="32" y="38"/>
                  </a:cubicBezTo>
                  <a:cubicBezTo>
                    <a:pt x="33" y="39"/>
                    <a:pt x="34" y="39"/>
                    <a:pt x="35" y="38"/>
                  </a:cubicBezTo>
                  <a:cubicBezTo>
                    <a:pt x="36" y="37"/>
                    <a:pt x="37" y="37"/>
                    <a:pt x="37" y="36"/>
                  </a:cubicBezTo>
                  <a:moveTo>
                    <a:pt x="31" y="22"/>
                  </a:moveTo>
                  <a:cubicBezTo>
                    <a:pt x="31" y="23"/>
                    <a:pt x="31" y="23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5"/>
                    <a:pt x="31" y="25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8"/>
                    <a:pt x="29" y="29"/>
                    <a:pt x="29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1" y="32"/>
                  </a:cubicBezTo>
                  <a:cubicBezTo>
                    <a:pt x="21" y="32"/>
                    <a:pt x="20" y="32"/>
                    <a:pt x="19" y="32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7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3" y="28"/>
                    <a:pt x="13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7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1" y="25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3"/>
                    <a:pt x="11" y="23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16"/>
                    <a:pt x="16" y="11"/>
                    <a:pt x="21" y="11"/>
                  </a:cubicBezTo>
                  <a:cubicBezTo>
                    <a:pt x="27" y="11"/>
                    <a:pt x="32" y="16"/>
                    <a:pt x="32" y="22"/>
                  </a:cubicBezTo>
                  <a:cubicBezTo>
                    <a:pt x="31" y="22"/>
                    <a:pt x="31" y="22"/>
                    <a:pt x="31" y="22"/>
                  </a:cubicBezTo>
                </a:path>
              </a:pathLst>
            </a:custGeom>
            <a:solidFill>
              <a:srgbClr val="003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îSļïďê">
              <a:extLst>
                <a:ext uri="{FF2B5EF4-FFF2-40B4-BE49-F238E27FC236}">
                  <a16:creationId xmlns:a16="http://schemas.microsoft.com/office/drawing/2014/main" id="{F43BD706-A441-4DCC-9152-3A53EBF023DB}"/>
                </a:ext>
              </a:extLst>
            </p:cNvPr>
            <p:cNvSpPr/>
            <p:nvPr/>
          </p:nvSpPr>
          <p:spPr bwMode="auto">
            <a:xfrm>
              <a:off x="4864101" y="3757613"/>
              <a:ext cx="44450" cy="44450"/>
            </a:xfrm>
            <a:prstGeom prst="ellipse">
              <a:avLst/>
            </a:prstGeom>
            <a:solidFill>
              <a:srgbClr val="003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išľiḍé">
              <a:extLst>
                <a:ext uri="{FF2B5EF4-FFF2-40B4-BE49-F238E27FC236}">
                  <a16:creationId xmlns:a16="http://schemas.microsoft.com/office/drawing/2014/main" id="{C6459108-A7E9-43A6-9FBA-A6EF3B1530CC}"/>
                </a:ext>
              </a:extLst>
            </p:cNvPr>
            <p:cNvSpPr/>
            <p:nvPr/>
          </p:nvSpPr>
          <p:spPr bwMode="auto">
            <a:xfrm>
              <a:off x="4633914" y="3887788"/>
              <a:ext cx="298450" cy="301625"/>
            </a:xfrm>
            <a:custGeom>
              <a:avLst/>
              <a:gdLst>
                <a:gd name="T0" fmla="*/ 67 w 74"/>
                <a:gd name="T1" fmla="*/ 29 h 75"/>
                <a:gd name="T2" fmla="*/ 64 w 74"/>
                <a:gd name="T3" fmla="*/ 23 h 75"/>
                <a:gd name="T4" fmla="*/ 63 w 74"/>
                <a:gd name="T5" fmla="*/ 21 h 75"/>
                <a:gd name="T6" fmla="*/ 65 w 74"/>
                <a:gd name="T7" fmla="*/ 19 h 75"/>
                <a:gd name="T8" fmla="*/ 66 w 74"/>
                <a:gd name="T9" fmla="*/ 15 h 75"/>
                <a:gd name="T10" fmla="*/ 66 w 74"/>
                <a:gd name="T11" fmla="*/ 14 h 75"/>
                <a:gd name="T12" fmla="*/ 65 w 74"/>
                <a:gd name="T13" fmla="*/ 12 h 75"/>
                <a:gd name="T14" fmla="*/ 58 w 74"/>
                <a:gd name="T15" fmla="*/ 7 h 75"/>
                <a:gd name="T16" fmla="*/ 53 w 74"/>
                <a:gd name="T17" fmla="*/ 11 h 75"/>
                <a:gd name="T18" fmla="*/ 44 w 74"/>
                <a:gd name="T19" fmla="*/ 5 h 75"/>
                <a:gd name="T20" fmla="*/ 40 w 74"/>
                <a:gd name="T21" fmla="*/ 0 h 75"/>
                <a:gd name="T22" fmla="*/ 30 w 74"/>
                <a:gd name="T23" fmla="*/ 5 h 75"/>
                <a:gd name="T24" fmla="*/ 30 w 74"/>
                <a:gd name="T25" fmla="*/ 8 h 75"/>
                <a:gd name="T26" fmla="*/ 19 w 74"/>
                <a:gd name="T27" fmla="*/ 11 h 75"/>
                <a:gd name="T28" fmla="*/ 16 w 74"/>
                <a:gd name="T29" fmla="*/ 10 h 75"/>
                <a:gd name="T30" fmla="*/ 9 w 74"/>
                <a:gd name="T31" fmla="*/ 16 h 75"/>
                <a:gd name="T32" fmla="*/ 8 w 74"/>
                <a:gd name="T33" fmla="*/ 18 h 75"/>
                <a:gd name="T34" fmla="*/ 8 w 74"/>
                <a:gd name="T35" fmla="*/ 19 h 75"/>
                <a:gd name="T36" fmla="*/ 9 w 74"/>
                <a:gd name="T37" fmla="*/ 22 h 75"/>
                <a:gd name="T38" fmla="*/ 11 w 74"/>
                <a:gd name="T39" fmla="*/ 24 h 75"/>
                <a:gd name="T40" fmla="*/ 10 w 74"/>
                <a:gd name="T41" fmla="*/ 26 h 75"/>
                <a:gd name="T42" fmla="*/ 8 w 74"/>
                <a:gd name="T43" fmla="*/ 33 h 75"/>
                <a:gd name="T44" fmla="*/ 3 w 74"/>
                <a:gd name="T45" fmla="*/ 34 h 75"/>
                <a:gd name="T46" fmla="*/ 0 w 74"/>
                <a:gd name="T47" fmla="*/ 39 h 75"/>
                <a:gd name="T48" fmla="*/ 0 w 74"/>
                <a:gd name="T49" fmla="*/ 44 h 75"/>
                <a:gd name="T50" fmla="*/ 8 w 74"/>
                <a:gd name="T51" fmla="*/ 47 h 75"/>
                <a:gd name="T52" fmla="*/ 11 w 74"/>
                <a:gd name="T53" fmla="*/ 56 h 75"/>
                <a:gd name="T54" fmla="*/ 9 w 74"/>
                <a:gd name="T55" fmla="*/ 58 h 75"/>
                <a:gd name="T56" fmla="*/ 8 w 74"/>
                <a:gd name="T57" fmla="*/ 60 h 75"/>
                <a:gd name="T58" fmla="*/ 8 w 74"/>
                <a:gd name="T59" fmla="*/ 61 h 75"/>
                <a:gd name="T60" fmla="*/ 9 w 74"/>
                <a:gd name="T61" fmla="*/ 64 h 75"/>
                <a:gd name="T62" fmla="*/ 19 w 74"/>
                <a:gd name="T63" fmla="*/ 67 h 75"/>
                <a:gd name="T64" fmla="*/ 30 w 74"/>
                <a:gd name="T65" fmla="*/ 67 h 75"/>
                <a:gd name="T66" fmla="*/ 35 w 74"/>
                <a:gd name="T67" fmla="*/ 74 h 75"/>
                <a:gd name="T68" fmla="*/ 44 w 74"/>
                <a:gd name="T69" fmla="*/ 69 h 75"/>
                <a:gd name="T70" fmla="*/ 53 w 74"/>
                <a:gd name="T71" fmla="*/ 62 h 75"/>
                <a:gd name="T72" fmla="*/ 62 w 74"/>
                <a:gd name="T73" fmla="*/ 64 h 75"/>
                <a:gd name="T74" fmla="*/ 66 w 74"/>
                <a:gd name="T75" fmla="*/ 58 h 75"/>
                <a:gd name="T76" fmla="*/ 66 w 74"/>
                <a:gd name="T77" fmla="*/ 58 h 75"/>
                <a:gd name="T78" fmla="*/ 66 w 74"/>
                <a:gd name="T79" fmla="*/ 56 h 75"/>
                <a:gd name="T80" fmla="*/ 65 w 74"/>
                <a:gd name="T81" fmla="*/ 54 h 75"/>
                <a:gd name="T82" fmla="*/ 63 w 74"/>
                <a:gd name="T83" fmla="*/ 52 h 75"/>
                <a:gd name="T84" fmla="*/ 69 w 74"/>
                <a:gd name="T85" fmla="*/ 44 h 75"/>
                <a:gd name="T86" fmla="*/ 74 w 74"/>
                <a:gd name="T87" fmla="*/ 35 h 75"/>
                <a:gd name="T88" fmla="*/ 69 w 74"/>
                <a:gd name="T89" fmla="*/ 29 h 75"/>
                <a:gd name="T90" fmla="*/ 55 w 74"/>
                <a:gd name="T91" fmla="*/ 40 h 75"/>
                <a:gd name="T92" fmla="*/ 54 w 74"/>
                <a:gd name="T93" fmla="*/ 44 h 75"/>
                <a:gd name="T94" fmla="*/ 52 w 74"/>
                <a:gd name="T95" fmla="*/ 47 h 75"/>
                <a:gd name="T96" fmla="*/ 50 w 74"/>
                <a:gd name="T97" fmla="*/ 49 h 75"/>
                <a:gd name="T98" fmla="*/ 47 w 74"/>
                <a:gd name="T99" fmla="*/ 52 h 75"/>
                <a:gd name="T100" fmla="*/ 44 w 74"/>
                <a:gd name="T101" fmla="*/ 53 h 75"/>
                <a:gd name="T102" fmla="*/ 41 w 74"/>
                <a:gd name="T103" fmla="*/ 55 h 75"/>
                <a:gd name="T104" fmla="*/ 34 w 74"/>
                <a:gd name="T105" fmla="*/ 55 h 75"/>
                <a:gd name="T106" fmla="*/ 30 w 74"/>
                <a:gd name="T107" fmla="*/ 54 h 75"/>
                <a:gd name="T108" fmla="*/ 27 w 74"/>
                <a:gd name="T109" fmla="*/ 53 h 75"/>
                <a:gd name="T110" fmla="*/ 25 w 74"/>
                <a:gd name="T111" fmla="*/ 51 h 75"/>
                <a:gd name="T112" fmla="*/ 22 w 74"/>
                <a:gd name="T113" fmla="*/ 49 h 75"/>
                <a:gd name="T114" fmla="*/ 21 w 74"/>
                <a:gd name="T115" fmla="*/ 46 h 75"/>
                <a:gd name="T116" fmla="*/ 20 w 74"/>
                <a:gd name="T117" fmla="*/ 42 h 75"/>
                <a:gd name="T118" fmla="*/ 19 w 74"/>
                <a:gd name="T119" fmla="*/ 39 h 75"/>
                <a:gd name="T120" fmla="*/ 55 w 74"/>
                <a:gd name="T121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" h="75">
                  <a:moveTo>
                    <a:pt x="69" y="29"/>
                  </a:moveTo>
                  <a:cubicBezTo>
                    <a:pt x="69" y="29"/>
                    <a:pt x="68" y="29"/>
                    <a:pt x="67" y="29"/>
                  </a:cubicBezTo>
                  <a:cubicBezTo>
                    <a:pt x="66" y="28"/>
                    <a:pt x="66" y="26"/>
                    <a:pt x="65" y="25"/>
                  </a:cubicBezTo>
                  <a:cubicBezTo>
                    <a:pt x="65" y="24"/>
                    <a:pt x="64" y="23"/>
                    <a:pt x="64" y="23"/>
                  </a:cubicBezTo>
                  <a:cubicBezTo>
                    <a:pt x="64" y="22"/>
                    <a:pt x="63" y="21"/>
                    <a:pt x="63" y="21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4" y="20"/>
                    <a:pt x="64" y="19"/>
                    <a:pt x="65" y="19"/>
                  </a:cubicBezTo>
                  <a:cubicBezTo>
                    <a:pt x="66" y="18"/>
                    <a:pt x="66" y="17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4"/>
                    <a:pt x="66" y="14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3"/>
                    <a:pt x="66" y="12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61" y="8"/>
                    <a:pt x="60" y="7"/>
                    <a:pt x="58" y="7"/>
                  </a:cubicBezTo>
                  <a:cubicBezTo>
                    <a:pt x="57" y="7"/>
                    <a:pt x="56" y="8"/>
                    <a:pt x="55" y="9"/>
                  </a:cubicBezTo>
                  <a:cubicBezTo>
                    <a:pt x="54" y="9"/>
                    <a:pt x="54" y="10"/>
                    <a:pt x="53" y="11"/>
                  </a:cubicBezTo>
                  <a:cubicBezTo>
                    <a:pt x="50" y="9"/>
                    <a:pt x="47" y="8"/>
                    <a:pt x="44" y="8"/>
                  </a:cubicBezTo>
                  <a:cubicBezTo>
                    <a:pt x="44" y="7"/>
                    <a:pt x="44" y="6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38" y="0"/>
                    <a:pt x="36" y="0"/>
                    <a:pt x="35" y="0"/>
                  </a:cubicBezTo>
                  <a:cubicBezTo>
                    <a:pt x="32" y="1"/>
                    <a:pt x="30" y="3"/>
                    <a:pt x="30" y="5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7"/>
                    <a:pt x="30" y="8"/>
                    <a:pt x="30" y="8"/>
                  </a:cubicBezTo>
                  <a:cubicBezTo>
                    <a:pt x="27" y="9"/>
                    <a:pt x="24" y="11"/>
                    <a:pt x="21" y="13"/>
                  </a:cubicBezTo>
                  <a:cubicBezTo>
                    <a:pt x="21" y="12"/>
                    <a:pt x="20" y="12"/>
                    <a:pt x="19" y="11"/>
                  </a:cubicBezTo>
                  <a:cubicBezTo>
                    <a:pt x="19" y="11"/>
                    <a:pt x="18" y="10"/>
                    <a:pt x="18" y="10"/>
                  </a:cubicBezTo>
                  <a:cubicBezTo>
                    <a:pt x="17" y="10"/>
                    <a:pt x="17" y="10"/>
                    <a:pt x="16" y="10"/>
                  </a:cubicBezTo>
                  <a:cubicBezTo>
                    <a:pt x="15" y="10"/>
                    <a:pt x="14" y="11"/>
                    <a:pt x="13" y="12"/>
                  </a:cubicBezTo>
                  <a:cubicBezTo>
                    <a:pt x="12" y="13"/>
                    <a:pt x="10" y="14"/>
                    <a:pt x="9" y="16"/>
                  </a:cubicBezTo>
                  <a:cubicBezTo>
                    <a:pt x="9" y="16"/>
                    <a:pt x="9" y="17"/>
                    <a:pt x="8" y="17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9" y="22"/>
                  </a:cubicBezTo>
                  <a:cubicBezTo>
                    <a:pt x="10" y="23"/>
                    <a:pt x="11" y="23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5"/>
                    <a:pt x="11" y="25"/>
                    <a:pt x="10" y="26"/>
                  </a:cubicBezTo>
                  <a:cubicBezTo>
                    <a:pt x="10" y="27"/>
                    <a:pt x="10" y="28"/>
                    <a:pt x="9" y="28"/>
                  </a:cubicBezTo>
                  <a:cubicBezTo>
                    <a:pt x="9" y="30"/>
                    <a:pt x="8" y="32"/>
                    <a:pt x="8" y="33"/>
                  </a:cubicBezTo>
                  <a:cubicBezTo>
                    <a:pt x="7" y="33"/>
                    <a:pt x="6" y="33"/>
                    <a:pt x="5" y="34"/>
                  </a:cubicBezTo>
                  <a:cubicBezTo>
                    <a:pt x="4" y="34"/>
                    <a:pt x="4" y="34"/>
                    <a:pt x="3" y="34"/>
                  </a:cubicBezTo>
                  <a:cubicBezTo>
                    <a:pt x="1" y="35"/>
                    <a:pt x="0" y="37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1"/>
                    <a:pt x="0" y="42"/>
                    <a:pt x="0" y="44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6" y="48"/>
                    <a:pt x="7" y="47"/>
                    <a:pt x="8" y="47"/>
                  </a:cubicBezTo>
                  <a:cubicBezTo>
                    <a:pt x="9" y="50"/>
                    <a:pt x="10" y="53"/>
                    <a:pt x="11" y="55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10" y="57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8"/>
                    <a:pt x="9" y="59"/>
                    <a:pt x="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0"/>
                    <a:pt x="8" y="61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3"/>
                    <a:pt x="8" y="64"/>
                    <a:pt x="9" y="64"/>
                  </a:cubicBezTo>
                  <a:cubicBezTo>
                    <a:pt x="10" y="65"/>
                    <a:pt x="12" y="66"/>
                    <a:pt x="13" y="67"/>
                  </a:cubicBezTo>
                  <a:cubicBezTo>
                    <a:pt x="15" y="69"/>
                    <a:pt x="17" y="69"/>
                    <a:pt x="19" y="67"/>
                  </a:cubicBezTo>
                  <a:cubicBezTo>
                    <a:pt x="20" y="66"/>
                    <a:pt x="21" y="65"/>
                    <a:pt x="21" y="64"/>
                  </a:cubicBezTo>
                  <a:cubicBezTo>
                    <a:pt x="24" y="66"/>
                    <a:pt x="27" y="67"/>
                    <a:pt x="30" y="67"/>
                  </a:cubicBezTo>
                  <a:cubicBezTo>
                    <a:pt x="30" y="68"/>
                    <a:pt x="30" y="69"/>
                    <a:pt x="30" y="70"/>
                  </a:cubicBezTo>
                  <a:cubicBezTo>
                    <a:pt x="30" y="73"/>
                    <a:pt x="32" y="75"/>
                    <a:pt x="35" y="74"/>
                  </a:cubicBezTo>
                  <a:cubicBezTo>
                    <a:pt x="36" y="74"/>
                    <a:pt x="38" y="74"/>
                    <a:pt x="40" y="74"/>
                  </a:cubicBezTo>
                  <a:cubicBezTo>
                    <a:pt x="42" y="74"/>
                    <a:pt x="44" y="72"/>
                    <a:pt x="44" y="69"/>
                  </a:cubicBezTo>
                  <a:cubicBezTo>
                    <a:pt x="44" y="68"/>
                    <a:pt x="44" y="67"/>
                    <a:pt x="44" y="66"/>
                  </a:cubicBezTo>
                  <a:cubicBezTo>
                    <a:pt x="47" y="65"/>
                    <a:pt x="50" y="64"/>
                    <a:pt x="53" y="62"/>
                  </a:cubicBezTo>
                  <a:cubicBezTo>
                    <a:pt x="54" y="63"/>
                    <a:pt x="54" y="64"/>
                    <a:pt x="55" y="64"/>
                  </a:cubicBezTo>
                  <a:cubicBezTo>
                    <a:pt x="57" y="66"/>
                    <a:pt x="60" y="66"/>
                    <a:pt x="62" y="64"/>
                  </a:cubicBezTo>
                  <a:cubicBezTo>
                    <a:pt x="63" y="63"/>
                    <a:pt x="64" y="62"/>
                    <a:pt x="65" y="61"/>
                  </a:cubicBezTo>
                  <a:cubicBezTo>
                    <a:pt x="66" y="60"/>
                    <a:pt x="66" y="59"/>
                    <a:pt x="66" y="58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7"/>
                    <a:pt x="66" y="57"/>
                    <a:pt x="66" y="56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5"/>
                    <a:pt x="66" y="55"/>
                    <a:pt x="65" y="54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54"/>
                    <a:pt x="64" y="53"/>
                    <a:pt x="64" y="53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5" y="50"/>
                    <a:pt x="66" y="47"/>
                    <a:pt x="67" y="44"/>
                  </a:cubicBezTo>
                  <a:cubicBezTo>
                    <a:pt x="68" y="44"/>
                    <a:pt x="69" y="44"/>
                    <a:pt x="69" y="44"/>
                  </a:cubicBezTo>
                  <a:cubicBezTo>
                    <a:pt x="72" y="44"/>
                    <a:pt x="74" y="42"/>
                    <a:pt x="74" y="39"/>
                  </a:cubicBezTo>
                  <a:cubicBezTo>
                    <a:pt x="74" y="38"/>
                    <a:pt x="74" y="36"/>
                    <a:pt x="74" y="35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32"/>
                    <a:pt x="72" y="29"/>
                    <a:pt x="69" y="29"/>
                  </a:cubicBezTo>
                  <a:moveTo>
                    <a:pt x="55" y="38"/>
                  </a:moveTo>
                  <a:cubicBezTo>
                    <a:pt x="55" y="38"/>
                    <a:pt x="55" y="39"/>
                    <a:pt x="55" y="40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2"/>
                    <a:pt x="54" y="43"/>
                    <a:pt x="54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5"/>
                    <a:pt x="52" y="46"/>
                    <a:pt x="52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1" y="48"/>
                    <a:pt x="50" y="49"/>
                    <a:pt x="50" y="49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8" y="51"/>
                    <a:pt x="48" y="51"/>
                    <a:pt x="47" y="52"/>
                  </a:cubicBezTo>
                  <a:cubicBezTo>
                    <a:pt x="47" y="52"/>
                    <a:pt x="46" y="52"/>
                    <a:pt x="46" y="52"/>
                  </a:cubicBezTo>
                  <a:cubicBezTo>
                    <a:pt x="45" y="53"/>
                    <a:pt x="45" y="53"/>
                    <a:pt x="44" y="53"/>
                  </a:cubicBezTo>
                  <a:cubicBezTo>
                    <a:pt x="43" y="54"/>
                    <a:pt x="43" y="54"/>
                    <a:pt x="42" y="54"/>
                  </a:cubicBezTo>
                  <a:cubicBezTo>
                    <a:pt x="42" y="54"/>
                    <a:pt x="41" y="54"/>
                    <a:pt x="41" y="55"/>
                  </a:cubicBezTo>
                  <a:cubicBezTo>
                    <a:pt x="40" y="55"/>
                    <a:pt x="38" y="55"/>
                    <a:pt x="37" y="55"/>
                  </a:cubicBezTo>
                  <a:cubicBezTo>
                    <a:pt x="36" y="55"/>
                    <a:pt x="35" y="55"/>
                    <a:pt x="34" y="55"/>
                  </a:cubicBezTo>
                  <a:cubicBezTo>
                    <a:pt x="33" y="55"/>
                    <a:pt x="33" y="55"/>
                    <a:pt x="32" y="55"/>
                  </a:cubicBezTo>
                  <a:cubicBezTo>
                    <a:pt x="32" y="55"/>
                    <a:pt x="31" y="54"/>
                    <a:pt x="30" y="54"/>
                  </a:cubicBezTo>
                  <a:cubicBezTo>
                    <a:pt x="30" y="54"/>
                    <a:pt x="29" y="54"/>
                    <a:pt x="29" y="53"/>
                  </a:cubicBezTo>
                  <a:cubicBezTo>
                    <a:pt x="28" y="53"/>
                    <a:pt x="28" y="53"/>
                    <a:pt x="27" y="53"/>
                  </a:cubicBezTo>
                  <a:cubicBezTo>
                    <a:pt x="27" y="52"/>
                    <a:pt x="26" y="52"/>
                    <a:pt x="25" y="52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0"/>
                    <a:pt x="23" y="50"/>
                    <a:pt x="23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2" y="48"/>
                    <a:pt x="21" y="47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5"/>
                    <a:pt x="20" y="44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2"/>
                    <a:pt x="19" y="41"/>
                    <a:pt x="19" y="40"/>
                  </a:cubicBezTo>
                  <a:cubicBezTo>
                    <a:pt x="19" y="40"/>
                    <a:pt x="19" y="39"/>
                    <a:pt x="19" y="39"/>
                  </a:cubicBezTo>
                  <a:cubicBezTo>
                    <a:pt x="19" y="29"/>
                    <a:pt x="27" y="20"/>
                    <a:pt x="37" y="19"/>
                  </a:cubicBezTo>
                  <a:cubicBezTo>
                    <a:pt x="47" y="19"/>
                    <a:pt x="55" y="27"/>
                    <a:pt x="55" y="36"/>
                  </a:cubicBezTo>
                  <a:cubicBezTo>
                    <a:pt x="55" y="37"/>
                    <a:pt x="55" y="37"/>
                    <a:pt x="55" y="38"/>
                  </a:cubicBezTo>
                </a:path>
              </a:pathLst>
            </a:custGeom>
            <a:solidFill>
              <a:srgbClr val="003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í$ļîde">
              <a:extLst>
                <a:ext uri="{FF2B5EF4-FFF2-40B4-BE49-F238E27FC236}">
                  <a16:creationId xmlns:a16="http://schemas.microsoft.com/office/drawing/2014/main" id="{5EE058BF-26D6-4D5C-9FCD-1D18F388D220}"/>
                </a:ext>
              </a:extLst>
            </p:cNvPr>
            <p:cNvSpPr/>
            <p:nvPr/>
          </p:nvSpPr>
          <p:spPr bwMode="auto">
            <a:xfrm>
              <a:off x="4746626" y="3998913"/>
              <a:ext cx="76200" cy="77788"/>
            </a:xfrm>
            <a:custGeom>
              <a:avLst/>
              <a:gdLst>
                <a:gd name="T0" fmla="*/ 9 w 19"/>
                <a:gd name="T1" fmla="*/ 0 h 19"/>
                <a:gd name="T2" fmla="*/ 0 w 19"/>
                <a:gd name="T3" fmla="*/ 10 h 19"/>
                <a:gd name="T4" fmla="*/ 9 w 19"/>
                <a:gd name="T5" fmla="*/ 19 h 19"/>
                <a:gd name="T6" fmla="*/ 19 w 19"/>
                <a:gd name="T7" fmla="*/ 9 h 19"/>
                <a:gd name="T8" fmla="*/ 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9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14" y="18"/>
                    <a:pt x="19" y="14"/>
                    <a:pt x="19" y="9"/>
                  </a:cubicBezTo>
                  <a:cubicBezTo>
                    <a:pt x="19" y="4"/>
                    <a:pt x="14" y="0"/>
                    <a:pt x="9" y="0"/>
                  </a:cubicBezTo>
                </a:path>
              </a:pathLst>
            </a:custGeom>
            <a:solidFill>
              <a:srgbClr val="003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íšḻídè">
              <a:extLst>
                <a:ext uri="{FF2B5EF4-FFF2-40B4-BE49-F238E27FC236}">
                  <a16:creationId xmlns:a16="http://schemas.microsoft.com/office/drawing/2014/main" id="{3A01CFD4-5B59-48EE-B727-9DC266E6EF2B}"/>
                </a:ext>
              </a:extLst>
            </p:cNvPr>
            <p:cNvSpPr/>
            <p:nvPr/>
          </p:nvSpPr>
          <p:spPr bwMode="auto">
            <a:xfrm>
              <a:off x="4935539" y="3830638"/>
              <a:ext cx="198438" cy="204788"/>
            </a:xfrm>
            <a:custGeom>
              <a:avLst/>
              <a:gdLst>
                <a:gd name="T0" fmla="*/ 44 w 49"/>
                <a:gd name="T1" fmla="*/ 23 h 51"/>
                <a:gd name="T2" fmla="*/ 42 w 49"/>
                <a:gd name="T3" fmla="*/ 18 h 51"/>
                <a:gd name="T4" fmla="*/ 42 w 49"/>
                <a:gd name="T5" fmla="*/ 17 h 51"/>
                <a:gd name="T6" fmla="*/ 43 w 49"/>
                <a:gd name="T7" fmla="*/ 16 h 51"/>
                <a:gd name="T8" fmla="*/ 44 w 49"/>
                <a:gd name="T9" fmla="*/ 14 h 51"/>
                <a:gd name="T10" fmla="*/ 44 w 49"/>
                <a:gd name="T11" fmla="*/ 13 h 51"/>
                <a:gd name="T12" fmla="*/ 43 w 49"/>
                <a:gd name="T13" fmla="*/ 11 h 51"/>
                <a:gd name="T14" fmla="*/ 39 w 49"/>
                <a:gd name="T15" fmla="*/ 8 h 51"/>
                <a:gd name="T16" fmla="*/ 36 w 49"/>
                <a:gd name="T17" fmla="*/ 8 h 51"/>
                <a:gd name="T18" fmla="*/ 29 w 49"/>
                <a:gd name="T19" fmla="*/ 6 h 51"/>
                <a:gd name="T20" fmla="*/ 29 w 49"/>
                <a:gd name="T21" fmla="*/ 4 h 51"/>
                <a:gd name="T22" fmla="*/ 23 w 49"/>
                <a:gd name="T23" fmla="*/ 1 h 51"/>
                <a:gd name="T24" fmla="*/ 20 w 49"/>
                <a:gd name="T25" fmla="*/ 4 h 51"/>
                <a:gd name="T26" fmla="*/ 14 w 49"/>
                <a:gd name="T27" fmla="*/ 7 h 51"/>
                <a:gd name="T28" fmla="*/ 12 w 49"/>
                <a:gd name="T29" fmla="*/ 5 h 51"/>
                <a:gd name="T30" fmla="*/ 9 w 49"/>
                <a:gd name="T31" fmla="*/ 5 h 51"/>
                <a:gd name="T32" fmla="*/ 6 w 49"/>
                <a:gd name="T33" fmla="*/ 8 h 51"/>
                <a:gd name="T34" fmla="*/ 5 w 49"/>
                <a:gd name="T35" fmla="*/ 9 h 51"/>
                <a:gd name="T36" fmla="*/ 5 w 49"/>
                <a:gd name="T37" fmla="*/ 10 h 51"/>
                <a:gd name="T38" fmla="*/ 6 w 49"/>
                <a:gd name="T39" fmla="*/ 12 h 51"/>
                <a:gd name="T40" fmla="*/ 7 w 49"/>
                <a:gd name="T41" fmla="*/ 14 h 51"/>
                <a:gd name="T42" fmla="*/ 7 w 49"/>
                <a:gd name="T43" fmla="*/ 15 h 51"/>
                <a:gd name="T44" fmla="*/ 5 w 49"/>
                <a:gd name="T45" fmla="*/ 20 h 51"/>
                <a:gd name="T46" fmla="*/ 0 w 49"/>
                <a:gd name="T47" fmla="*/ 22 h 51"/>
                <a:gd name="T48" fmla="*/ 0 w 49"/>
                <a:gd name="T49" fmla="*/ 23 h 51"/>
                <a:gd name="T50" fmla="*/ 3 w 49"/>
                <a:gd name="T51" fmla="*/ 29 h 51"/>
                <a:gd name="T52" fmla="*/ 7 w 49"/>
                <a:gd name="T53" fmla="*/ 35 h 51"/>
                <a:gd name="T54" fmla="*/ 6 w 49"/>
                <a:gd name="T55" fmla="*/ 36 h 51"/>
                <a:gd name="T56" fmla="*/ 5 w 49"/>
                <a:gd name="T57" fmla="*/ 37 h 51"/>
                <a:gd name="T58" fmla="*/ 5 w 49"/>
                <a:gd name="T59" fmla="*/ 39 h 51"/>
                <a:gd name="T60" fmla="*/ 5 w 49"/>
                <a:gd name="T61" fmla="*/ 39 h 51"/>
                <a:gd name="T62" fmla="*/ 8 w 49"/>
                <a:gd name="T63" fmla="*/ 43 h 51"/>
                <a:gd name="T64" fmla="*/ 14 w 49"/>
                <a:gd name="T65" fmla="*/ 42 h 51"/>
                <a:gd name="T66" fmla="*/ 20 w 49"/>
                <a:gd name="T67" fmla="*/ 47 h 51"/>
                <a:gd name="T68" fmla="*/ 26 w 49"/>
                <a:gd name="T69" fmla="*/ 51 h 51"/>
                <a:gd name="T70" fmla="*/ 29 w 49"/>
                <a:gd name="T71" fmla="*/ 46 h 51"/>
                <a:gd name="T72" fmla="*/ 36 w 49"/>
                <a:gd name="T73" fmla="*/ 46 h 51"/>
                <a:gd name="T74" fmla="*/ 43 w 49"/>
                <a:gd name="T75" fmla="*/ 44 h 51"/>
                <a:gd name="T76" fmla="*/ 44 w 49"/>
                <a:gd name="T77" fmla="*/ 42 h 51"/>
                <a:gd name="T78" fmla="*/ 44 w 49"/>
                <a:gd name="T79" fmla="*/ 41 h 51"/>
                <a:gd name="T80" fmla="*/ 43 w 49"/>
                <a:gd name="T81" fmla="*/ 40 h 51"/>
                <a:gd name="T82" fmla="*/ 42 w 49"/>
                <a:gd name="T83" fmla="*/ 38 h 51"/>
                <a:gd name="T84" fmla="*/ 44 w 49"/>
                <a:gd name="T85" fmla="*/ 33 h 51"/>
                <a:gd name="T86" fmla="*/ 49 w 49"/>
                <a:gd name="T87" fmla="*/ 30 h 51"/>
                <a:gd name="T88" fmla="*/ 49 w 49"/>
                <a:gd name="T89" fmla="*/ 27 h 51"/>
                <a:gd name="T90" fmla="*/ 36 w 49"/>
                <a:gd name="T91" fmla="*/ 28 h 51"/>
                <a:gd name="T92" fmla="*/ 36 w 49"/>
                <a:gd name="T93" fmla="*/ 30 h 51"/>
                <a:gd name="T94" fmla="*/ 35 w 49"/>
                <a:gd name="T95" fmla="*/ 32 h 51"/>
                <a:gd name="T96" fmla="*/ 34 w 49"/>
                <a:gd name="T97" fmla="*/ 34 h 51"/>
                <a:gd name="T98" fmla="*/ 32 w 49"/>
                <a:gd name="T99" fmla="*/ 35 h 51"/>
                <a:gd name="T100" fmla="*/ 30 w 49"/>
                <a:gd name="T101" fmla="*/ 37 h 51"/>
                <a:gd name="T102" fmla="*/ 28 w 49"/>
                <a:gd name="T103" fmla="*/ 37 h 51"/>
                <a:gd name="T104" fmla="*/ 25 w 49"/>
                <a:gd name="T105" fmla="*/ 38 h 51"/>
                <a:gd name="T106" fmla="*/ 21 w 49"/>
                <a:gd name="T107" fmla="*/ 37 h 51"/>
                <a:gd name="T108" fmla="*/ 19 w 49"/>
                <a:gd name="T109" fmla="*/ 36 h 51"/>
                <a:gd name="T110" fmla="*/ 17 w 49"/>
                <a:gd name="T111" fmla="*/ 34 h 51"/>
                <a:gd name="T112" fmla="*/ 15 w 49"/>
                <a:gd name="T113" fmla="*/ 32 h 51"/>
                <a:gd name="T114" fmla="*/ 14 w 49"/>
                <a:gd name="T115" fmla="*/ 30 h 51"/>
                <a:gd name="T116" fmla="*/ 13 w 49"/>
                <a:gd name="T117" fmla="*/ 28 h 51"/>
                <a:gd name="T118" fmla="*/ 13 w 49"/>
                <a:gd name="T119" fmla="*/ 25 h 51"/>
                <a:gd name="T120" fmla="*/ 25 w 49"/>
                <a:gd name="T121" fmla="*/ 14 h 51"/>
                <a:gd name="T122" fmla="*/ 36 w 49"/>
                <a:gd name="T123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" h="51">
                  <a:moveTo>
                    <a:pt x="46" y="24"/>
                  </a:moveTo>
                  <a:cubicBezTo>
                    <a:pt x="46" y="23"/>
                    <a:pt x="45" y="23"/>
                    <a:pt x="44" y="23"/>
                  </a:cubicBezTo>
                  <a:cubicBezTo>
                    <a:pt x="44" y="22"/>
                    <a:pt x="44" y="21"/>
                    <a:pt x="43" y="20"/>
                  </a:cubicBezTo>
                  <a:cubicBezTo>
                    <a:pt x="43" y="20"/>
                    <a:pt x="43" y="19"/>
                    <a:pt x="42" y="18"/>
                  </a:cubicBezTo>
                  <a:cubicBezTo>
                    <a:pt x="42" y="18"/>
                    <a:pt x="42" y="18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7"/>
                    <a:pt x="43" y="16"/>
                    <a:pt x="43" y="16"/>
                  </a:cubicBezTo>
                  <a:cubicBezTo>
                    <a:pt x="44" y="15"/>
                    <a:pt x="44" y="15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2"/>
                    <a:pt x="44" y="12"/>
                    <a:pt x="43" y="11"/>
                  </a:cubicBezTo>
                  <a:cubicBezTo>
                    <a:pt x="42" y="11"/>
                    <a:pt x="42" y="10"/>
                    <a:pt x="41" y="9"/>
                  </a:cubicBezTo>
                  <a:cubicBezTo>
                    <a:pt x="40" y="8"/>
                    <a:pt x="40" y="8"/>
                    <a:pt x="39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36" y="9"/>
                    <a:pt x="36" y="9"/>
                    <a:pt x="35" y="9"/>
                  </a:cubicBezTo>
                  <a:cubicBezTo>
                    <a:pt x="33" y="8"/>
                    <a:pt x="31" y="7"/>
                    <a:pt x="29" y="6"/>
                  </a:cubicBezTo>
                  <a:cubicBezTo>
                    <a:pt x="29" y="6"/>
                    <a:pt x="29" y="5"/>
                    <a:pt x="29" y="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8" y="1"/>
                    <a:pt x="26" y="1"/>
                  </a:cubicBezTo>
                  <a:cubicBezTo>
                    <a:pt x="25" y="1"/>
                    <a:pt x="24" y="1"/>
                    <a:pt x="23" y="1"/>
                  </a:cubicBezTo>
                  <a:cubicBezTo>
                    <a:pt x="21" y="0"/>
                    <a:pt x="20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5"/>
                    <a:pt x="20" y="5"/>
                  </a:cubicBezTo>
                  <a:cubicBezTo>
                    <a:pt x="18" y="6"/>
                    <a:pt x="16" y="7"/>
                    <a:pt x="14" y="7"/>
                  </a:cubicBezTo>
                  <a:cubicBezTo>
                    <a:pt x="13" y="7"/>
                    <a:pt x="13" y="6"/>
                    <a:pt x="13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1" y="5"/>
                    <a:pt x="11" y="5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8" y="5"/>
                    <a:pt x="8" y="6"/>
                  </a:cubicBezTo>
                  <a:cubicBezTo>
                    <a:pt x="7" y="6"/>
                    <a:pt x="7" y="7"/>
                    <a:pt x="6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5" y="12"/>
                    <a:pt x="6" y="12"/>
                  </a:cubicBezTo>
                  <a:cubicBezTo>
                    <a:pt x="6" y="13"/>
                    <a:pt x="7" y="13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6" y="16"/>
                    <a:pt x="6" y="17"/>
                  </a:cubicBezTo>
                  <a:cubicBezTo>
                    <a:pt x="5" y="18"/>
                    <a:pt x="5" y="18"/>
                    <a:pt x="5" y="20"/>
                  </a:cubicBezTo>
                  <a:cubicBezTo>
                    <a:pt x="4" y="19"/>
                    <a:pt x="3" y="19"/>
                    <a:pt x="3" y="19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3" y="29"/>
                    <a:pt x="4" y="29"/>
                    <a:pt x="5" y="29"/>
                  </a:cubicBezTo>
                  <a:cubicBezTo>
                    <a:pt x="5" y="31"/>
                    <a:pt x="6" y="33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40"/>
                    <a:pt x="6" y="41"/>
                  </a:cubicBezTo>
                  <a:cubicBezTo>
                    <a:pt x="7" y="42"/>
                    <a:pt x="7" y="42"/>
                    <a:pt x="8" y="43"/>
                  </a:cubicBezTo>
                  <a:cubicBezTo>
                    <a:pt x="9" y="44"/>
                    <a:pt x="11" y="45"/>
                    <a:pt x="13" y="43"/>
                  </a:cubicBezTo>
                  <a:cubicBezTo>
                    <a:pt x="13" y="43"/>
                    <a:pt x="13" y="43"/>
                    <a:pt x="14" y="42"/>
                  </a:cubicBezTo>
                  <a:cubicBezTo>
                    <a:pt x="16" y="43"/>
                    <a:pt x="18" y="44"/>
                    <a:pt x="20" y="45"/>
                  </a:cubicBezTo>
                  <a:cubicBezTo>
                    <a:pt x="20" y="46"/>
                    <a:pt x="20" y="46"/>
                    <a:pt x="20" y="47"/>
                  </a:cubicBezTo>
                  <a:cubicBezTo>
                    <a:pt x="20" y="49"/>
                    <a:pt x="21" y="50"/>
                    <a:pt x="23" y="50"/>
                  </a:cubicBezTo>
                  <a:cubicBezTo>
                    <a:pt x="24" y="50"/>
                    <a:pt x="25" y="51"/>
                    <a:pt x="26" y="51"/>
                  </a:cubicBezTo>
                  <a:cubicBezTo>
                    <a:pt x="28" y="51"/>
                    <a:pt x="29" y="50"/>
                    <a:pt x="29" y="48"/>
                  </a:cubicBezTo>
                  <a:cubicBezTo>
                    <a:pt x="29" y="47"/>
                    <a:pt x="29" y="46"/>
                    <a:pt x="29" y="46"/>
                  </a:cubicBezTo>
                  <a:cubicBezTo>
                    <a:pt x="31" y="46"/>
                    <a:pt x="33" y="45"/>
                    <a:pt x="35" y="44"/>
                  </a:cubicBezTo>
                  <a:cubicBezTo>
                    <a:pt x="36" y="45"/>
                    <a:pt x="36" y="45"/>
                    <a:pt x="36" y="46"/>
                  </a:cubicBezTo>
                  <a:cubicBezTo>
                    <a:pt x="38" y="47"/>
                    <a:pt x="40" y="47"/>
                    <a:pt x="41" y="46"/>
                  </a:cubicBezTo>
                  <a:cubicBezTo>
                    <a:pt x="42" y="46"/>
                    <a:pt x="42" y="45"/>
                    <a:pt x="43" y="44"/>
                  </a:cubicBezTo>
                  <a:cubicBezTo>
                    <a:pt x="44" y="44"/>
                    <a:pt x="44" y="43"/>
                    <a:pt x="44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0"/>
                    <a:pt x="4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39"/>
                    <a:pt x="42" y="39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3" y="37"/>
                    <a:pt x="44" y="35"/>
                    <a:pt x="44" y="33"/>
                  </a:cubicBezTo>
                  <a:cubicBezTo>
                    <a:pt x="45" y="33"/>
                    <a:pt x="46" y="33"/>
                    <a:pt x="46" y="33"/>
                  </a:cubicBezTo>
                  <a:cubicBezTo>
                    <a:pt x="48" y="33"/>
                    <a:pt x="49" y="32"/>
                    <a:pt x="49" y="30"/>
                  </a:cubicBezTo>
                  <a:cubicBezTo>
                    <a:pt x="49" y="29"/>
                    <a:pt x="49" y="28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5"/>
                    <a:pt x="48" y="24"/>
                    <a:pt x="46" y="24"/>
                  </a:cubicBezTo>
                  <a:moveTo>
                    <a:pt x="36" y="28"/>
                  </a:moveTo>
                  <a:cubicBezTo>
                    <a:pt x="36" y="28"/>
                    <a:pt x="36" y="29"/>
                    <a:pt x="36" y="2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1"/>
                    <a:pt x="36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3"/>
                    <a:pt x="34" y="3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6"/>
                    <a:pt x="32" y="36"/>
                    <a:pt x="31" y="36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29" y="37"/>
                  </a:cubicBezTo>
                  <a:cubicBezTo>
                    <a:pt x="29" y="37"/>
                    <a:pt x="28" y="37"/>
                    <a:pt x="28" y="37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24" y="38"/>
                    <a:pt x="23" y="37"/>
                    <a:pt x="22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7"/>
                    <a:pt x="20" y="37"/>
                    <a:pt x="20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5" y="33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1"/>
                    <a:pt x="14" y="31"/>
                    <a:pt x="14" y="30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8"/>
                    <a:pt x="13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6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8"/>
                    <a:pt x="18" y="13"/>
                    <a:pt x="25" y="14"/>
                  </a:cubicBezTo>
                  <a:cubicBezTo>
                    <a:pt x="31" y="14"/>
                    <a:pt x="37" y="20"/>
                    <a:pt x="37" y="27"/>
                  </a:cubicBezTo>
                  <a:cubicBezTo>
                    <a:pt x="36" y="28"/>
                    <a:pt x="36" y="28"/>
                    <a:pt x="36" y="28"/>
                  </a:cubicBezTo>
                </a:path>
              </a:pathLst>
            </a:custGeom>
            <a:solidFill>
              <a:srgbClr val="003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iSļïdê">
              <a:extLst>
                <a:ext uri="{FF2B5EF4-FFF2-40B4-BE49-F238E27FC236}">
                  <a16:creationId xmlns:a16="http://schemas.microsoft.com/office/drawing/2014/main" id="{4C93FCBB-43E5-41BB-846B-0DCFDC349738}"/>
                </a:ext>
              </a:extLst>
            </p:cNvPr>
            <p:cNvSpPr/>
            <p:nvPr/>
          </p:nvSpPr>
          <p:spPr bwMode="auto">
            <a:xfrm>
              <a:off x="5008564" y="3906838"/>
              <a:ext cx="52388" cy="52388"/>
            </a:xfrm>
            <a:custGeom>
              <a:avLst/>
              <a:gdLst>
                <a:gd name="T0" fmla="*/ 7 w 13"/>
                <a:gd name="T1" fmla="*/ 0 h 13"/>
                <a:gd name="T2" fmla="*/ 0 w 13"/>
                <a:gd name="T3" fmla="*/ 6 h 13"/>
                <a:gd name="T4" fmla="*/ 7 w 13"/>
                <a:gd name="T5" fmla="*/ 13 h 13"/>
                <a:gd name="T6" fmla="*/ 13 w 13"/>
                <a:gd name="T7" fmla="*/ 7 h 13"/>
                <a:gd name="T8" fmla="*/ 7 w 1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7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10" y="13"/>
                    <a:pt x="13" y="11"/>
                    <a:pt x="13" y="7"/>
                  </a:cubicBezTo>
                  <a:cubicBezTo>
                    <a:pt x="13" y="4"/>
                    <a:pt x="10" y="1"/>
                    <a:pt x="7" y="0"/>
                  </a:cubicBezTo>
                </a:path>
              </a:pathLst>
            </a:custGeom>
            <a:solidFill>
              <a:srgbClr val="003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ïṥļíḍè">
              <a:extLst>
                <a:ext uri="{FF2B5EF4-FFF2-40B4-BE49-F238E27FC236}">
                  <a16:creationId xmlns:a16="http://schemas.microsoft.com/office/drawing/2014/main" id="{EB6799EB-AE05-4E35-90AB-28ABEF7AAE42}"/>
                </a:ext>
              </a:extLst>
            </p:cNvPr>
            <p:cNvSpPr/>
            <p:nvPr/>
          </p:nvSpPr>
          <p:spPr bwMode="auto">
            <a:xfrm>
              <a:off x="4799014" y="3694113"/>
              <a:ext cx="169863" cy="168275"/>
            </a:xfrm>
            <a:custGeom>
              <a:avLst/>
              <a:gdLst>
                <a:gd name="T0" fmla="*/ 40 w 42"/>
                <a:gd name="T1" fmla="*/ 17 h 42"/>
                <a:gd name="T2" fmla="*/ 38 w 42"/>
                <a:gd name="T3" fmla="*/ 17 h 42"/>
                <a:gd name="T4" fmla="*/ 36 w 42"/>
                <a:gd name="T5" fmla="*/ 12 h 42"/>
                <a:gd name="T6" fmla="*/ 37 w 42"/>
                <a:gd name="T7" fmla="*/ 11 h 42"/>
                <a:gd name="T8" fmla="*/ 37 w 42"/>
                <a:gd name="T9" fmla="*/ 7 h 42"/>
                <a:gd name="T10" fmla="*/ 35 w 42"/>
                <a:gd name="T11" fmla="*/ 5 h 42"/>
                <a:gd name="T12" fmla="*/ 31 w 42"/>
                <a:gd name="T13" fmla="*/ 5 h 42"/>
                <a:gd name="T14" fmla="*/ 30 w 42"/>
                <a:gd name="T15" fmla="*/ 6 h 42"/>
                <a:gd name="T16" fmla="*/ 25 w 42"/>
                <a:gd name="T17" fmla="*/ 4 h 42"/>
                <a:gd name="T18" fmla="*/ 25 w 42"/>
                <a:gd name="T19" fmla="*/ 3 h 42"/>
                <a:gd name="T20" fmla="*/ 23 w 42"/>
                <a:gd name="T21" fmla="*/ 0 h 42"/>
                <a:gd name="T22" fmla="*/ 20 w 42"/>
                <a:gd name="T23" fmla="*/ 0 h 42"/>
                <a:gd name="T24" fmla="*/ 17 w 42"/>
                <a:gd name="T25" fmla="*/ 3 h 42"/>
                <a:gd name="T26" fmla="*/ 17 w 42"/>
                <a:gd name="T27" fmla="*/ 4 h 42"/>
                <a:gd name="T28" fmla="*/ 12 w 42"/>
                <a:gd name="T29" fmla="*/ 6 h 42"/>
                <a:gd name="T30" fmla="*/ 11 w 42"/>
                <a:gd name="T31" fmla="*/ 5 h 42"/>
                <a:gd name="T32" fmla="*/ 7 w 42"/>
                <a:gd name="T33" fmla="*/ 5 h 42"/>
                <a:gd name="T34" fmla="*/ 5 w 42"/>
                <a:gd name="T35" fmla="*/ 7 h 42"/>
                <a:gd name="T36" fmla="*/ 5 w 42"/>
                <a:gd name="T37" fmla="*/ 11 h 42"/>
                <a:gd name="T38" fmla="*/ 7 w 42"/>
                <a:gd name="T39" fmla="*/ 12 h 42"/>
                <a:gd name="T40" fmla="*/ 4 w 42"/>
                <a:gd name="T41" fmla="*/ 17 h 42"/>
                <a:gd name="T42" fmla="*/ 3 w 42"/>
                <a:gd name="T43" fmla="*/ 17 h 42"/>
                <a:gd name="T44" fmla="*/ 0 w 42"/>
                <a:gd name="T45" fmla="*/ 20 h 42"/>
                <a:gd name="T46" fmla="*/ 0 w 42"/>
                <a:gd name="T47" fmla="*/ 22 h 42"/>
                <a:gd name="T48" fmla="*/ 3 w 42"/>
                <a:gd name="T49" fmla="*/ 25 h 42"/>
                <a:gd name="T50" fmla="*/ 4 w 42"/>
                <a:gd name="T51" fmla="*/ 25 h 42"/>
                <a:gd name="T52" fmla="*/ 7 w 42"/>
                <a:gd name="T53" fmla="*/ 30 h 42"/>
                <a:gd name="T54" fmla="*/ 5 w 42"/>
                <a:gd name="T55" fmla="*/ 31 h 42"/>
                <a:gd name="T56" fmla="*/ 5 w 42"/>
                <a:gd name="T57" fmla="*/ 35 h 42"/>
                <a:gd name="T58" fmla="*/ 7 w 42"/>
                <a:gd name="T59" fmla="*/ 37 h 42"/>
                <a:gd name="T60" fmla="*/ 11 w 42"/>
                <a:gd name="T61" fmla="*/ 37 h 42"/>
                <a:gd name="T62" fmla="*/ 12 w 42"/>
                <a:gd name="T63" fmla="*/ 36 h 42"/>
                <a:gd name="T64" fmla="*/ 17 w 42"/>
                <a:gd name="T65" fmla="*/ 38 h 42"/>
                <a:gd name="T66" fmla="*/ 17 w 42"/>
                <a:gd name="T67" fmla="*/ 40 h 42"/>
                <a:gd name="T68" fmla="*/ 20 w 42"/>
                <a:gd name="T69" fmla="*/ 42 h 42"/>
                <a:gd name="T70" fmla="*/ 23 w 42"/>
                <a:gd name="T71" fmla="*/ 42 h 42"/>
                <a:gd name="T72" fmla="*/ 25 w 42"/>
                <a:gd name="T73" fmla="*/ 40 h 42"/>
                <a:gd name="T74" fmla="*/ 25 w 42"/>
                <a:gd name="T75" fmla="*/ 38 h 42"/>
                <a:gd name="T76" fmla="*/ 30 w 42"/>
                <a:gd name="T77" fmla="*/ 36 h 42"/>
                <a:gd name="T78" fmla="*/ 31 w 42"/>
                <a:gd name="T79" fmla="*/ 37 h 42"/>
                <a:gd name="T80" fmla="*/ 35 w 42"/>
                <a:gd name="T81" fmla="*/ 37 h 42"/>
                <a:gd name="T82" fmla="*/ 37 w 42"/>
                <a:gd name="T83" fmla="*/ 35 h 42"/>
                <a:gd name="T84" fmla="*/ 37 w 42"/>
                <a:gd name="T85" fmla="*/ 31 h 42"/>
                <a:gd name="T86" fmla="*/ 36 w 42"/>
                <a:gd name="T87" fmla="*/ 30 h 42"/>
                <a:gd name="T88" fmla="*/ 38 w 42"/>
                <a:gd name="T89" fmla="*/ 25 h 42"/>
                <a:gd name="T90" fmla="*/ 40 w 42"/>
                <a:gd name="T91" fmla="*/ 25 h 42"/>
                <a:gd name="T92" fmla="*/ 42 w 42"/>
                <a:gd name="T93" fmla="*/ 22 h 42"/>
                <a:gd name="T94" fmla="*/ 42 w 42"/>
                <a:gd name="T95" fmla="*/ 20 h 42"/>
                <a:gd name="T96" fmla="*/ 40 w 42"/>
                <a:gd name="T97" fmla="*/ 17 h 42"/>
                <a:gd name="T98" fmla="*/ 21 w 42"/>
                <a:gd name="T99" fmla="*/ 31 h 42"/>
                <a:gd name="T100" fmla="*/ 11 w 42"/>
                <a:gd name="T101" fmla="*/ 21 h 42"/>
                <a:gd name="T102" fmla="*/ 21 w 42"/>
                <a:gd name="T103" fmla="*/ 11 h 42"/>
                <a:gd name="T104" fmla="*/ 32 w 42"/>
                <a:gd name="T105" fmla="*/ 21 h 42"/>
                <a:gd name="T106" fmla="*/ 21 w 42"/>
                <a:gd name="T107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42">
                  <a:moveTo>
                    <a:pt x="40" y="17"/>
                  </a:moveTo>
                  <a:cubicBezTo>
                    <a:pt x="38" y="17"/>
                    <a:pt x="38" y="17"/>
                    <a:pt x="38" y="17"/>
                  </a:cubicBezTo>
                  <a:cubicBezTo>
                    <a:pt x="38" y="15"/>
                    <a:pt x="37" y="14"/>
                    <a:pt x="36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0"/>
                    <a:pt x="38" y="8"/>
                    <a:pt x="37" y="7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4"/>
                    <a:pt x="33" y="4"/>
                    <a:pt x="31" y="5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5"/>
                    <a:pt x="27" y="5"/>
                    <a:pt x="25" y="4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7" y="1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5" y="5"/>
                    <a:pt x="14" y="5"/>
                    <a:pt x="12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8"/>
                    <a:pt x="4" y="10"/>
                    <a:pt x="5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1" y="17"/>
                    <a:pt x="0" y="18"/>
                    <a:pt x="0" y="2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5"/>
                    <a:pt x="3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7"/>
                    <a:pt x="6" y="29"/>
                    <a:pt x="7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2"/>
                    <a:pt x="4" y="34"/>
                    <a:pt x="5" y="35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8" y="38"/>
                    <a:pt x="10" y="38"/>
                    <a:pt x="11" y="37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37"/>
                    <a:pt x="15" y="38"/>
                    <a:pt x="17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8" y="42"/>
                    <a:pt x="20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2"/>
                    <a:pt x="25" y="41"/>
                    <a:pt x="25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7" y="38"/>
                    <a:pt x="29" y="37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3" y="38"/>
                    <a:pt x="34" y="38"/>
                    <a:pt x="35" y="37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4"/>
                    <a:pt x="38" y="32"/>
                    <a:pt x="37" y="3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29"/>
                    <a:pt x="38" y="27"/>
                    <a:pt x="38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5"/>
                    <a:pt x="42" y="24"/>
                    <a:pt x="42" y="22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18"/>
                    <a:pt x="41" y="17"/>
                    <a:pt x="40" y="17"/>
                  </a:cubicBezTo>
                  <a:moveTo>
                    <a:pt x="21" y="31"/>
                  </a:moveTo>
                  <a:cubicBezTo>
                    <a:pt x="16" y="31"/>
                    <a:pt x="11" y="27"/>
                    <a:pt x="11" y="21"/>
                  </a:cubicBezTo>
                  <a:cubicBezTo>
                    <a:pt x="11" y="15"/>
                    <a:pt x="16" y="11"/>
                    <a:pt x="21" y="11"/>
                  </a:cubicBezTo>
                  <a:cubicBezTo>
                    <a:pt x="27" y="11"/>
                    <a:pt x="32" y="15"/>
                    <a:pt x="32" y="21"/>
                  </a:cubicBezTo>
                  <a:cubicBezTo>
                    <a:pt x="32" y="27"/>
                    <a:pt x="27" y="31"/>
                    <a:pt x="21" y="31"/>
                  </a:cubicBezTo>
                </a:path>
              </a:pathLst>
            </a:cu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iṧ1iḓè">
              <a:extLst>
                <a:ext uri="{FF2B5EF4-FFF2-40B4-BE49-F238E27FC236}">
                  <a16:creationId xmlns:a16="http://schemas.microsoft.com/office/drawing/2014/main" id="{AF087820-E765-4C1E-AEEE-8FCFDD8A2240}"/>
                </a:ext>
              </a:extLst>
            </p:cNvPr>
            <p:cNvSpPr/>
            <p:nvPr/>
          </p:nvSpPr>
          <p:spPr bwMode="auto">
            <a:xfrm>
              <a:off x="4843464" y="3778251"/>
              <a:ext cx="84138" cy="44450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0 h 11"/>
                <a:gd name="T4" fmla="*/ 10 w 21"/>
                <a:gd name="T5" fmla="*/ 10 h 11"/>
                <a:gd name="T6" fmla="*/ 0 w 21"/>
                <a:gd name="T7" fmla="*/ 0 h 11"/>
                <a:gd name="T8" fmla="*/ 0 w 21"/>
                <a:gd name="T9" fmla="*/ 0 h 11"/>
                <a:gd name="T10" fmla="*/ 10 w 21"/>
                <a:gd name="T11" fmla="*/ 11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0" y="6"/>
                    <a:pt x="16" y="10"/>
                    <a:pt x="10" y="10"/>
                  </a:cubicBezTo>
                  <a:cubicBezTo>
                    <a:pt x="5" y="10"/>
                    <a:pt x="0" y="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5" y="11"/>
                    <a:pt x="10" y="11"/>
                  </a:cubicBezTo>
                  <a:cubicBezTo>
                    <a:pt x="16" y="11"/>
                    <a:pt x="21" y="6"/>
                    <a:pt x="21" y="0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îsḷídé">
              <a:extLst>
                <a:ext uri="{FF2B5EF4-FFF2-40B4-BE49-F238E27FC236}">
                  <a16:creationId xmlns:a16="http://schemas.microsoft.com/office/drawing/2014/main" id="{7BFF905E-CA94-4490-B9BC-4C615EC221EA}"/>
                </a:ext>
              </a:extLst>
            </p:cNvPr>
            <p:cNvSpPr/>
            <p:nvPr/>
          </p:nvSpPr>
          <p:spPr bwMode="auto">
            <a:xfrm>
              <a:off x="4899026" y="3709988"/>
              <a:ext cx="52388" cy="20638"/>
            </a:xfrm>
            <a:custGeom>
              <a:avLst/>
              <a:gdLst>
                <a:gd name="T0" fmla="*/ 0 w 13"/>
                <a:gd name="T1" fmla="*/ 0 h 5"/>
                <a:gd name="T2" fmla="*/ 5 w 13"/>
                <a:gd name="T3" fmla="*/ 3 h 5"/>
                <a:gd name="T4" fmla="*/ 6 w 13"/>
                <a:gd name="T5" fmla="*/ 1 h 5"/>
                <a:gd name="T6" fmla="*/ 10 w 13"/>
                <a:gd name="T7" fmla="*/ 1 h 5"/>
                <a:gd name="T8" fmla="*/ 12 w 13"/>
                <a:gd name="T9" fmla="*/ 3 h 5"/>
                <a:gd name="T10" fmla="*/ 13 w 13"/>
                <a:gd name="T11" fmla="*/ 5 h 5"/>
                <a:gd name="T12" fmla="*/ 12 w 13"/>
                <a:gd name="T13" fmla="*/ 3 h 5"/>
                <a:gd name="T14" fmla="*/ 10 w 13"/>
                <a:gd name="T15" fmla="*/ 1 h 5"/>
                <a:gd name="T16" fmla="*/ 6 w 13"/>
                <a:gd name="T17" fmla="*/ 1 h 5"/>
                <a:gd name="T18" fmla="*/ 5 w 13"/>
                <a:gd name="T19" fmla="*/ 2 h 5"/>
                <a:gd name="T20" fmla="*/ 0 w 13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cubicBezTo>
                    <a:pt x="2" y="1"/>
                    <a:pt x="4" y="2"/>
                    <a:pt x="5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4"/>
                    <a:pt x="13" y="4"/>
                    <a:pt x="13" y="5"/>
                  </a:cubicBezTo>
                  <a:cubicBezTo>
                    <a:pt x="13" y="4"/>
                    <a:pt x="13" y="4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íṩļiḍè">
              <a:extLst>
                <a:ext uri="{FF2B5EF4-FFF2-40B4-BE49-F238E27FC236}">
                  <a16:creationId xmlns:a16="http://schemas.microsoft.com/office/drawing/2014/main" id="{6184DA32-5A9D-4677-9A64-0472DEFAC8B8}"/>
                </a:ext>
              </a:extLst>
            </p:cNvPr>
            <p:cNvSpPr/>
            <p:nvPr/>
          </p:nvSpPr>
          <p:spPr bwMode="auto">
            <a:xfrm>
              <a:off x="4819651" y="3814763"/>
              <a:ext cx="7938" cy="11113"/>
            </a:xfrm>
            <a:custGeom>
              <a:avLst/>
              <a:gdLst>
                <a:gd name="T0" fmla="*/ 2 w 2"/>
                <a:gd name="T1" fmla="*/ 0 h 3"/>
                <a:gd name="T2" fmla="*/ 1 w 2"/>
                <a:gd name="T3" fmla="*/ 0 h 3"/>
                <a:gd name="T4" fmla="*/ 0 w 2"/>
                <a:gd name="T5" fmla="*/ 1 h 3"/>
                <a:gd name="T6" fmla="*/ 0 w 2"/>
                <a:gd name="T7" fmla="*/ 3 h 3"/>
                <a:gd name="T8" fmla="*/ 0 w 2"/>
                <a:gd name="T9" fmla="*/ 2 h 3"/>
                <a:gd name="T10" fmla="*/ 2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íśḻíḓê">
              <a:extLst>
                <a:ext uri="{FF2B5EF4-FFF2-40B4-BE49-F238E27FC236}">
                  <a16:creationId xmlns:a16="http://schemas.microsoft.com/office/drawing/2014/main" id="{B75FF472-9DE1-4BD1-A153-ECCD561E87FA}"/>
                </a:ext>
              </a:extLst>
            </p:cNvPr>
            <p:cNvSpPr/>
            <p:nvPr/>
          </p:nvSpPr>
          <p:spPr bwMode="auto">
            <a:xfrm>
              <a:off x="4867276" y="3694113"/>
              <a:ext cx="31750" cy="11113"/>
            </a:xfrm>
            <a:custGeom>
              <a:avLst/>
              <a:gdLst>
                <a:gd name="T0" fmla="*/ 3 w 8"/>
                <a:gd name="T1" fmla="*/ 0 h 3"/>
                <a:gd name="T2" fmla="*/ 6 w 8"/>
                <a:gd name="T3" fmla="*/ 0 h 3"/>
                <a:gd name="T4" fmla="*/ 8 w 8"/>
                <a:gd name="T5" fmla="*/ 3 h 3"/>
                <a:gd name="T6" fmla="*/ 8 w 8"/>
                <a:gd name="T7" fmla="*/ 3 h 3"/>
                <a:gd name="T8" fmla="*/ 6 w 8"/>
                <a:gd name="T9" fmla="*/ 0 h 3"/>
                <a:gd name="T10" fmla="*/ 3 w 8"/>
                <a:gd name="T11" fmla="*/ 0 h 3"/>
                <a:gd name="T12" fmla="*/ 0 w 8"/>
                <a:gd name="T13" fmla="*/ 3 h 3"/>
                <a:gd name="T14" fmla="*/ 0 w 8"/>
                <a:gd name="T15" fmla="*/ 3 h 3"/>
                <a:gd name="T16" fmla="*/ 3 w 8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">
                  <a:moveTo>
                    <a:pt x="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1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íṡḻîḋê">
              <a:extLst>
                <a:ext uri="{FF2B5EF4-FFF2-40B4-BE49-F238E27FC236}">
                  <a16:creationId xmlns:a16="http://schemas.microsoft.com/office/drawing/2014/main" id="{17083001-90DC-4462-A2D3-9510C3969601}"/>
                </a:ext>
              </a:extLst>
            </p:cNvPr>
            <p:cNvSpPr/>
            <p:nvPr/>
          </p:nvSpPr>
          <p:spPr bwMode="auto">
            <a:xfrm>
              <a:off x="4943476" y="3814763"/>
              <a:ext cx="7938" cy="1111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2 h 3"/>
                <a:gd name="T6" fmla="*/ 2 w 2"/>
                <a:gd name="T7" fmla="*/ 3 h 3"/>
                <a:gd name="T8" fmla="*/ 1 w 2"/>
                <a:gd name="T9" fmla="*/ 1 h 3"/>
                <a:gd name="T10" fmla="*/ 0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išḻíḑè">
              <a:extLst>
                <a:ext uri="{FF2B5EF4-FFF2-40B4-BE49-F238E27FC236}">
                  <a16:creationId xmlns:a16="http://schemas.microsoft.com/office/drawing/2014/main" id="{88F34B51-E23D-45AC-B7B7-64B4DCB018EE}"/>
                </a:ext>
              </a:extLst>
            </p:cNvPr>
            <p:cNvSpPr/>
            <p:nvPr/>
          </p:nvSpPr>
          <p:spPr bwMode="auto">
            <a:xfrm>
              <a:off x="4943476" y="3741738"/>
              <a:ext cx="25400" cy="33338"/>
            </a:xfrm>
            <a:custGeom>
              <a:avLst/>
              <a:gdLst>
                <a:gd name="T0" fmla="*/ 4 w 6"/>
                <a:gd name="T1" fmla="*/ 5 h 8"/>
                <a:gd name="T2" fmla="*/ 2 w 6"/>
                <a:gd name="T3" fmla="*/ 5 h 8"/>
                <a:gd name="T4" fmla="*/ 0 w 6"/>
                <a:gd name="T5" fmla="*/ 0 h 8"/>
                <a:gd name="T6" fmla="*/ 0 w 6"/>
                <a:gd name="T7" fmla="*/ 0 h 8"/>
                <a:gd name="T8" fmla="*/ 2 w 6"/>
                <a:gd name="T9" fmla="*/ 5 h 8"/>
                <a:gd name="T10" fmla="*/ 4 w 6"/>
                <a:gd name="T11" fmla="*/ 5 h 8"/>
                <a:gd name="T12" fmla="*/ 6 w 6"/>
                <a:gd name="T13" fmla="*/ 8 h 8"/>
                <a:gd name="T14" fmla="*/ 6 w 6"/>
                <a:gd name="T15" fmla="*/ 8 h 8"/>
                <a:gd name="T16" fmla="*/ 4 w 6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8">
                  <a:moveTo>
                    <a:pt x="4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3"/>
                    <a:pt x="2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6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5" y="5"/>
                    <a:pt x="4" y="5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i$líḑê">
              <a:extLst>
                <a:ext uri="{FF2B5EF4-FFF2-40B4-BE49-F238E27FC236}">
                  <a16:creationId xmlns:a16="http://schemas.microsoft.com/office/drawing/2014/main" id="{13F1F39E-CB63-4FDD-BF57-F522FE37E495}"/>
                </a:ext>
              </a:extLst>
            </p:cNvPr>
            <p:cNvSpPr/>
            <p:nvPr/>
          </p:nvSpPr>
          <p:spPr bwMode="auto">
            <a:xfrm>
              <a:off x="4819651" y="3709988"/>
              <a:ext cx="47625" cy="20638"/>
            </a:xfrm>
            <a:custGeom>
              <a:avLst/>
              <a:gdLst>
                <a:gd name="T0" fmla="*/ 0 w 12"/>
                <a:gd name="T1" fmla="*/ 3 h 5"/>
                <a:gd name="T2" fmla="*/ 2 w 12"/>
                <a:gd name="T3" fmla="*/ 1 h 5"/>
                <a:gd name="T4" fmla="*/ 6 w 12"/>
                <a:gd name="T5" fmla="*/ 1 h 5"/>
                <a:gd name="T6" fmla="*/ 7 w 12"/>
                <a:gd name="T7" fmla="*/ 3 h 5"/>
                <a:gd name="T8" fmla="*/ 12 w 12"/>
                <a:gd name="T9" fmla="*/ 0 h 5"/>
                <a:gd name="T10" fmla="*/ 12 w 12"/>
                <a:gd name="T11" fmla="*/ 0 h 5"/>
                <a:gd name="T12" fmla="*/ 7 w 12"/>
                <a:gd name="T13" fmla="*/ 2 h 5"/>
                <a:gd name="T14" fmla="*/ 6 w 12"/>
                <a:gd name="T15" fmla="*/ 1 h 5"/>
                <a:gd name="T16" fmla="*/ 2 w 12"/>
                <a:gd name="T17" fmla="*/ 1 h 5"/>
                <a:gd name="T18" fmla="*/ 0 w 12"/>
                <a:gd name="T19" fmla="*/ 3 h 5"/>
                <a:gd name="T20" fmla="*/ 0 w 12"/>
                <a:gd name="T21" fmla="*/ 5 h 5"/>
                <a:gd name="T22" fmla="*/ 0 w 12"/>
                <a:gd name="T2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">
                  <a:moveTo>
                    <a:pt x="0" y="3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2"/>
                    <a:pt x="10" y="1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îṧ1ïḍé">
              <a:extLst>
                <a:ext uri="{FF2B5EF4-FFF2-40B4-BE49-F238E27FC236}">
                  <a16:creationId xmlns:a16="http://schemas.microsoft.com/office/drawing/2014/main" id="{8F291EAF-E15A-4F77-96C0-B3DD501C8DD1}"/>
                </a:ext>
              </a:extLst>
            </p:cNvPr>
            <p:cNvSpPr/>
            <p:nvPr/>
          </p:nvSpPr>
          <p:spPr bwMode="auto">
            <a:xfrm>
              <a:off x="4799014" y="3741738"/>
              <a:ext cx="28575" cy="33338"/>
            </a:xfrm>
            <a:custGeom>
              <a:avLst/>
              <a:gdLst>
                <a:gd name="T0" fmla="*/ 3 w 7"/>
                <a:gd name="T1" fmla="*/ 5 h 8"/>
                <a:gd name="T2" fmla="*/ 4 w 7"/>
                <a:gd name="T3" fmla="*/ 5 h 8"/>
                <a:gd name="T4" fmla="*/ 7 w 7"/>
                <a:gd name="T5" fmla="*/ 0 h 8"/>
                <a:gd name="T6" fmla="*/ 6 w 7"/>
                <a:gd name="T7" fmla="*/ 0 h 8"/>
                <a:gd name="T8" fmla="*/ 4 w 7"/>
                <a:gd name="T9" fmla="*/ 5 h 8"/>
                <a:gd name="T10" fmla="*/ 3 w 7"/>
                <a:gd name="T11" fmla="*/ 5 h 8"/>
                <a:gd name="T12" fmla="*/ 0 w 7"/>
                <a:gd name="T13" fmla="*/ 8 h 8"/>
                <a:gd name="T14" fmla="*/ 0 w 7"/>
                <a:gd name="T15" fmla="*/ 8 h 8"/>
                <a:gd name="T16" fmla="*/ 3 w 7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3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5" y="3"/>
                    <a:pt x="6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5" y="3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1" y="5"/>
                    <a:pt x="3" y="5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íš1ide">
              <a:extLst>
                <a:ext uri="{FF2B5EF4-FFF2-40B4-BE49-F238E27FC236}">
                  <a16:creationId xmlns:a16="http://schemas.microsoft.com/office/drawing/2014/main" id="{834F101B-3D29-40CE-8693-AD44B4F7E927}"/>
                </a:ext>
              </a:extLst>
            </p:cNvPr>
            <p:cNvSpPr/>
            <p:nvPr/>
          </p:nvSpPr>
          <p:spPr bwMode="auto">
            <a:xfrm>
              <a:off x="4864101" y="3757613"/>
              <a:ext cx="44450" cy="44450"/>
            </a:xfrm>
            <a:prstGeom prst="ellipse">
              <a:avLst/>
            </a:pr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íṧ1iďè">
              <a:extLst>
                <a:ext uri="{FF2B5EF4-FFF2-40B4-BE49-F238E27FC236}">
                  <a16:creationId xmlns:a16="http://schemas.microsoft.com/office/drawing/2014/main" id="{0A3FA8E6-6905-4056-8891-6981482F1001}"/>
                </a:ext>
              </a:extLst>
            </p:cNvPr>
            <p:cNvSpPr/>
            <p:nvPr/>
          </p:nvSpPr>
          <p:spPr bwMode="auto">
            <a:xfrm>
              <a:off x="4633914" y="3883026"/>
              <a:ext cx="298450" cy="298450"/>
            </a:xfrm>
            <a:custGeom>
              <a:avLst/>
              <a:gdLst>
                <a:gd name="T0" fmla="*/ 69 w 74"/>
                <a:gd name="T1" fmla="*/ 30 h 74"/>
                <a:gd name="T2" fmla="*/ 67 w 74"/>
                <a:gd name="T3" fmla="*/ 30 h 74"/>
                <a:gd name="T4" fmla="*/ 63 w 74"/>
                <a:gd name="T5" fmla="*/ 21 h 74"/>
                <a:gd name="T6" fmla="*/ 65 w 74"/>
                <a:gd name="T7" fmla="*/ 19 h 74"/>
                <a:gd name="T8" fmla="*/ 65 w 74"/>
                <a:gd name="T9" fmla="*/ 12 h 74"/>
                <a:gd name="T10" fmla="*/ 62 w 74"/>
                <a:gd name="T11" fmla="*/ 9 h 74"/>
                <a:gd name="T12" fmla="*/ 55 w 74"/>
                <a:gd name="T13" fmla="*/ 9 h 74"/>
                <a:gd name="T14" fmla="*/ 53 w 74"/>
                <a:gd name="T15" fmla="*/ 11 h 74"/>
                <a:gd name="T16" fmla="*/ 44 w 74"/>
                <a:gd name="T17" fmla="*/ 8 h 74"/>
                <a:gd name="T18" fmla="*/ 44 w 74"/>
                <a:gd name="T19" fmla="*/ 5 h 74"/>
                <a:gd name="T20" fmla="*/ 40 w 74"/>
                <a:gd name="T21" fmla="*/ 0 h 74"/>
                <a:gd name="T22" fmla="*/ 35 w 74"/>
                <a:gd name="T23" fmla="*/ 0 h 74"/>
                <a:gd name="T24" fmla="*/ 30 w 74"/>
                <a:gd name="T25" fmla="*/ 5 h 74"/>
                <a:gd name="T26" fmla="*/ 30 w 74"/>
                <a:gd name="T27" fmla="*/ 8 h 74"/>
                <a:gd name="T28" fmla="*/ 21 w 74"/>
                <a:gd name="T29" fmla="*/ 11 h 74"/>
                <a:gd name="T30" fmla="*/ 19 w 74"/>
                <a:gd name="T31" fmla="*/ 9 h 74"/>
                <a:gd name="T32" fmla="*/ 13 w 74"/>
                <a:gd name="T33" fmla="*/ 9 h 74"/>
                <a:gd name="T34" fmla="*/ 9 w 74"/>
                <a:gd name="T35" fmla="*/ 12 h 74"/>
                <a:gd name="T36" fmla="*/ 9 w 74"/>
                <a:gd name="T37" fmla="*/ 19 h 74"/>
                <a:gd name="T38" fmla="*/ 11 w 74"/>
                <a:gd name="T39" fmla="*/ 21 h 74"/>
                <a:gd name="T40" fmla="*/ 8 w 74"/>
                <a:gd name="T41" fmla="*/ 30 h 74"/>
                <a:gd name="T42" fmla="*/ 5 w 74"/>
                <a:gd name="T43" fmla="*/ 30 h 74"/>
                <a:gd name="T44" fmla="*/ 0 w 74"/>
                <a:gd name="T45" fmla="*/ 35 h 74"/>
                <a:gd name="T46" fmla="*/ 0 w 74"/>
                <a:gd name="T47" fmla="*/ 39 h 74"/>
                <a:gd name="T48" fmla="*/ 5 w 74"/>
                <a:gd name="T49" fmla="*/ 44 h 74"/>
                <a:gd name="T50" fmla="*/ 8 w 74"/>
                <a:gd name="T51" fmla="*/ 44 h 74"/>
                <a:gd name="T52" fmla="*/ 11 w 74"/>
                <a:gd name="T53" fmla="*/ 53 h 74"/>
                <a:gd name="T54" fmla="*/ 9 w 74"/>
                <a:gd name="T55" fmla="*/ 55 h 74"/>
                <a:gd name="T56" fmla="*/ 9 w 74"/>
                <a:gd name="T57" fmla="*/ 61 h 74"/>
                <a:gd name="T58" fmla="*/ 13 w 74"/>
                <a:gd name="T59" fmla="*/ 65 h 74"/>
                <a:gd name="T60" fmla="*/ 19 w 74"/>
                <a:gd name="T61" fmla="*/ 65 h 74"/>
                <a:gd name="T62" fmla="*/ 21 w 74"/>
                <a:gd name="T63" fmla="*/ 63 h 74"/>
                <a:gd name="T64" fmla="*/ 30 w 74"/>
                <a:gd name="T65" fmla="*/ 66 h 74"/>
                <a:gd name="T66" fmla="*/ 30 w 74"/>
                <a:gd name="T67" fmla="*/ 69 h 74"/>
                <a:gd name="T68" fmla="*/ 35 w 74"/>
                <a:gd name="T69" fmla="*/ 74 h 74"/>
                <a:gd name="T70" fmla="*/ 40 w 74"/>
                <a:gd name="T71" fmla="*/ 74 h 74"/>
                <a:gd name="T72" fmla="*/ 44 w 74"/>
                <a:gd name="T73" fmla="*/ 69 h 74"/>
                <a:gd name="T74" fmla="*/ 44 w 74"/>
                <a:gd name="T75" fmla="*/ 66 h 74"/>
                <a:gd name="T76" fmla="*/ 53 w 74"/>
                <a:gd name="T77" fmla="*/ 63 h 74"/>
                <a:gd name="T78" fmla="*/ 55 w 74"/>
                <a:gd name="T79" fmla="*/ 65 h 74"/>
                <a:gd name="T80" fmla="*/ 62 w 74"/>
                <a:gd name="T81" fmla="*/ 65 h 74"/>
                <a:gd name="T82" fmla="*/ 65 w 74"/>
                <a:gd name="T83" fmla="*/ 61 h 74"/>
                <a:gd name="T84" fmla="*/ 65 w 74"/>
                <a:gd name="T85" fmla="*/ 55 h 74"/>
                <a:gd name="T86" fmla="*/ 63 w 74"/>
                <a:gd name="T87" fmla="*/ 53 h 74"/>
                <a:gd name="T88" fmla="*/ 67 w 74"/>
                <a:gd name="T89" fmla="*/ 44 h 74"/>
                <a:gd name="T90" fmla="*/ 69 w 74"/>
                <a:gd name="T91" fmla="*/ 44 h 74"/>
                <a:gd name="T92" fmla="*/ 74 w 74"/>
                <a:gd name="T93" fmla="*/ 39 h 74"/>
                <a:gd name="T94" fmla="*/ 74 w 74"/>
                <a:gd name="T95" fmla="*/ 35 h 74"/>
                <a:gd name="T96" fmla="*/ 69 w 74"/>
                <a:gd name="T97" fmla="*/ 30 h 74"/>
                <a:gd name="T98" fmla="*/ 37 w 74"/>
                <a:gd name="T99" fmla="*/ 55 h 74"/>
                <a:gd name="T100" fmla="*/ 19 w 74"/>
                <a:gd name="T101" fmla="*/ 37 h 74"/>
                <a:gd name="T102" fmla="*/ 37 w 74"/>
                <a:gd name="T103" fmla="*/ 19 h 74"/>
                <a:gd name="T104" fmla="*/ 55 w 74"/>
                <a:gd name="T105" fmla="*/ 37 h 74"/>
                <a:gd name="T106" fmla="*/ 37 w 74"/>
                <a:gd name="T10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4" h="74">
                  <a:moveTo>
                    <a:pt x="69" y="30"/>
                  </a:moveTo>
                  <a:cubicBezTo>
                    <a:pt x="67" y="30"/>
                    <a:pt x="67" y="30"/>
                    <a:pt x="67" y="30"/>
                  </a:cubicBezTo>
                  <a:cubicBezTo>
                    <a:pt x="66" y="27"/>
                    <a:pt x="65" y="24"/>
                    <a:pt x="63" y="21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7" y="17"/>
                    <a:pt x="67" y="14"/>
                    <a:pt x="65" y="12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0" y="7"/>
                    <a:pt x="57" y="7"/>
                    <a:pt x="55" y="9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0" y="10"/>
                    <a:pt x="47" y="8"/>
                    <a:pt x="44" y="8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2" y="0"/>
                    <a:pt x="30" y="2"/>
                    <a:pt x="30" y="5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7" y="8"/>
                    <a:pt x="24" y="10"/>
                    <a:pt x="21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7"/>
                    <a:pt x="15" y="7"/>
                    <a:pt x="13" y="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4"/>
                    <a:pt x="8" y="17"/>
                    <a:pt x="9" y="1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4"/>
                    <a:pt x="9" y="27"/>
                    <a:pt x="8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2" y="30"/>
                    <a:pt x="0" y="32"/>
                    <a:pt x="0" y="3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2" y="44"/>
                    <a:pt x="5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7"/>
                    <a:pt x="10" y="50"/>
                    <a:pt x="11" y="53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8" y="57"/>
                    <a:pt x="8" y="60"/>
                    <a:pt x="9" y="61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5" y="67"/>
                    <a:pt x="18" y="67"/>
                    <a:pt x="19" y="65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4" y="64"/>
                    <a:pt x="27" y="66"/>
                    <a:pt x="30" y="66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72"/>
                    <a:pt x="32" y="74"/>
                    <a:pt x="35" y="74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2" y="74"/>
                    <a:pt x="44" y="72"/>
                    <a:pt x="44" y="69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7" y="66"/>
                    <a:pt x="50" y="64"/>
                    <a:pt x="53" y="63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7" y="67"/>
                    <a:pt x="60" y="67"/>
                    <a:pt x="62" y="65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7" y="60"/>
                    <a:pt x="67" y="57"/>
                    <a:pt x="65" y="55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5" y="50"/>
                    <a:pt x="66" y="47"/>
                    <a:pt x="67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2" y="44"/>
                    <a:pt x="74" y="42"/>
                    <a:pt x="74" y="39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32"/>
                    <a:pt x="72" y="30"/>
                    <a:pt x="69" y="30"/>
                  </a:cubicBezTo>
                  <a:moveTo>
                    <a:pt x="37" y="55"/>
                  </a:moveTo>
                  <a:cubicBezTo>
                    <a:pt x="27" y="55"/>
                    <a:pt x="19" y="47"/>
                    <a:pt x="19" y="37"/>
                  </a:cubicBezTo>
                  <a:cubicBezTo>
                    <a:pt x="19" y="27"/>
                    <a:pt x="27" y="19"/>
                    <a:pt x="37" y="19"/>
                  </a:cubicBezTo>
                  <a:cubicBezTo>
                    <a:pt x="47" y="19"/>
                    <a:pt x="55" y="27"/>
                    <a:pt x="55" y="37"/>
                  </a:cubicBezTo>
                  <a:cubicBezTo>
                    <a:pt x="55" y="47"/>
                    <a:pt x="47" y="55"/>
                    <a:pt x="37" y="55"/>
                  </a:cubicBezTo>
                </a:path>
              </a:pathLst>
            </a:cu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í$ḻïḋe">
              <a:extLst>
                <a:ext uri="{FF2B5EF4-FFF2-40B4-BE49-F238E27FC236}">
                  <a16:creationId xmlns:a16="http://schemas.microsoft.com/office/drawing/2014/main" id="{9C1DFC09-D93E-4EF7-89AC-1A226E6C2F0C}"/>
                </a:ext>
              </a:extLst>
            </p:cNvPr>
            <p:cNvSpPr/>
            <p:nvPr/>
          </p:nvSpPr>
          <p:spPr bwMode="auto">
            <a:xfrm>
              <a:off x="4710114" y="4032251"/>
              <a:ext cx="146050" cy="71438"/>
            </a:xfrm>
            <a:custGeom>
              <a:avLst/>
              <a:gdLst>
                <a:gd name="T0" fmla="*/ 36 w 36"/>
                <a:gd name="T1" fmla="*/ 0 h 18"/>
                <a:gd name="T2" fmla="*/ 36 w 36"/>
                <a:gd name="T3" fmla="*/ 0 h 18"/>
                <a:gd name="T4" fmla="*/ 18 w 36"/>
                <a:gd name="T5" fmla="*/ 18 h 18"/>
                <a:gd name="T6" fmla="*/ 0 w 36"/>
                <a:gd name="T7" fmla="*/ 0 h 18"/>
                <a:gd name="T8" fmla="*/ 0 w 36"/>
                <a:gd name="T9" fmla="*/ 0 h 18"/>
                <a:gd name="T10" fmla="*/ 18 w 36"/>
                <a:gd name="T11" fmla="*/ 18 h 18"/>
                <a:gd name="T12" fmla="*/ 36 w 3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8"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10"/>
                    <a:pt x="28" y="18"/>
                    <a:pt x="18" y="18"/>
                  </a:cubicBezTo>
                  <a:cubicBezTo>
                    <a:pt x="8" y="18"/>
                    <a:pt x="0" y="1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8" y="18"/>
                    <a:pt x="18" y="18"/>
                  </a:cubicBezTo>
                  <a:cubicBezTo>
                    <a:pt x="28" y="18"/>
                    <a:pt x="36" y="10"/>
                    <a:pt x="36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ï$ḻíde">
              <a:extLst>
                <a:ext uri="{FF2B5EF4-FFF2-40B4-BE49-F238E27FC236}">
                  <a16:creationId xmlns:a16="http://schemas.microsoft.com/office/drawing/2014/main" id="{4D62FA2C-8D87-4526-8D8F-46838202E5A3}"/>
                </a:ext>
              </a:extLst>
            </p:cNvPr>
            <p:cNvSpPr/>
            <p:nvPr/>
          </p:nvSpPr>
          <p:spPr bwMode="auto">
            <a:xfrm>
              <a:off x="4811714" y="3911601"/>
              <a:ext cx="87313" cy="36513"/>
            </a:xfrm>
            <a:custGeom>
              <a:avLst/>
              <a:gdLst>
                <a:gd name="T0" fmla="*/ 0 w 22"/>
                <a:gd name="T1" fmla="*/ 1 h 9"/>
                <a:gd name="T2" fmla="*/ 9 w 22"/>
                <a:gd name="T3" fmla="*/ 5 h 9"/>
                <a:gd name="T4" fmla="*/ 11 w 22"/>
                <a:gd name="T5" fmla="*/ 2 h 9"/>
                <a:gd name="T6" fmla="*/ 18 w 22"/>
                <a:gd name="T7" fmla="*/ 2 h 9"/>
                <a:gd name="T8" fmla="*/ 21 w 22"/>
                <a:gd name="T9" fmla="*/ 6 h 9"/>
                <a:gd name="T10" fmla="*/ 22 w 22"/>
                <a:gd name="T11" fmla="*/ 9 h 9"/>
                <a:gd name="T12" fmla="*/ 21 w 22"/>
                <a:gd name="T13" fmla="*/ 5 h 9"/>
                <a:gd name="T14" fmla="*/ 18 w 22"/>
                <a:gd name="T15" fmla="*/ 2 h 9"/>
                <a:gd name="T16" fmla="*/ 11 w 22"/>
                <a:gd name="T17" fmla="*/ 2 h 9"/>
                <a:gd name="T18" fmla="*/ 9 w 22"/>
                <a:gd name="T19" fmla="*/ 4 h 9"/>
                <a:gd name="T20" fmla="*/ 0 w 22"/>
                <a:gd name="T21" fmla="*/ 1 h 9"/>
                <a:gd name="T22" fmla="*/ 0 w 22"/>
                <a:gd name="T2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9">
                  <a:moveTo>
                    <a:pt x="0" y="1"/>
                  </a:moveTo>
                  <a:cubicBezTo>
                    <a:pt x="3" y="2"/>
                    <a:pt x="6" y="3"/>
                    <a:pt x="9" y="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1"/>
                    <a:pt x="16" y="1"/>
                    <a:pt x="18" y="2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2" y="8"/>
                    <a:pt x="22" y="9"/>
                  </a:cubicBezTo>
                  <a:cubicBezTo>
                    <a:pt x="22" y="8"/>
                    <a:pt x="22" y="6"/>
                    <a:pt x="21" y="5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0"/>
                    <a:pt x="13" y="0"/>
                    <a:pt x="11" y="2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6" y="3"/>
                    <a:pt x="3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íšļïḑê">
              <a:extLst>
                <a:ext uri="{FF2B5EF4-FFF2-40B4-BE49-F238E27FC236}">
                  <a16:creationId xmlns:a16="http://schemas.microsoft.com/office/drawing/2014/main" id="{CA5C9730-5647-4B96-924E-1B5CCBA4BB61}"/>
                </a:ext>
              </a:extLst>
            </p:cNvPr>
            <p:cNvSpPr/>
            <p:nvPr/>
          </p:nvSpPr>
          <p:spPr bwMode="auto">
            <a:xfrm>
              <a:off x="4665664" y="4095751"/>
              <a:ext cx="12700" cy="20638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0 h 5"/>
                <a:gd name="T4" fmla="*/ 1 w 3"/>
                <a:gd name="T5" fmla="*/ 2 h 5"/>
                <a:gd name="T6" fmla="*/ 0 w 3"/>
                <a:gd name="T7" fmla="*/ 5 h 5"/>
                <a:gd name="T8" fmla="*/ 1 w 3"/>
                <a:gd name="T9" fmla="*/ 2 h 5"/>
                <a:gd name="T10" fmla="*/ 3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ïṡ1íḋè">
              <a:extLst>
                <a:ext uri="{FF2B5EF4-FFF2-40B4-BE49-F238E27FC236}">
                  <a16:creationId xmlns:a16="http://schemas.microsoft.com/office/drawing/2014/main" id="{1BC3E31D-D9DB-4651-BDAE-9A969B5541C5}"/>
                </a:ext>
              </a:extLst>
            </p:cNvPr>
            <p:cNvSpPr/>
            <p:nvPr/>
          </p:nvSpPr>
          <p:spPr bwMode="auto">
            <a:xfrm>
              <a:off x="4754564" y="3883026"/>
              <a:ext cx="57150" cy="20638"/>
            </a:xfrm>
            <a:custGeom>
              <a:avLst/>
              <a:gdLst>
                <a:gd name="T0" fmla="*/ 5 w 14"/>
                <a:gd name="T1" fmla="*/ 0 h 5"/>
                <a:gd name="T2" fmla="*/ 10 w 14"/>
                <a:gd name="T3" fmla="*/ 0 h 5"/>
                <a:gd name="T4" fmla="*/ 14 w 14"/>
                <a:gd name="T5" fmla="*/ 5 h 5"/>
                <a:gd name="T6" fmla="*/ 14 w 14"/>
                <a:gd name="T7" fmla="*/ 5 h 5"/>
                <a:gd name="T8" fmla="*/ 10 w 14"/>
                <a:gd name="T9" fmla="*/ 0 h 5"/>
                <a:gd name="T10" fmla="*/ 5 w 14"/>
                <a:gd name="T11" fmla="*/ 0 h 5"/>
                <a:gd name="T12" fmla="*/ 0 w 14"/>
                <a:gd name="T13" fmla="*/ 5 h 5"/>
                <a:gd name="T14" fmla="*/ 0 w 14"/>
                <a:gd name="T15" fmla="*/ 5 h 5"/>
                <a:gd name="T16" fmla="*/ 5 w 14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5">
                  <a:moveTo>
                    <a:pt x="5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4" y="2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ïšḻïḓê">
              <a:extLst>
                <a:ext uri="{FF2B5EF4-FFF2-40B4-BE49-F238E27FC236}">
                  <a16:creationId xmlns:a16="http://schemas.microsoft.com/office/drawing/2014/main" id="{FC136F36-CE19-4748-A7A8-2CE0D289DF0D}"/>
                </a:ext>
              </a:extLst>
            </p:cNvPr>
            <p:cNvSpPr/>
            <p:nvPr/>
          </p:nvSpPr>
          <p:spPr bwMode="auto">
            <a:xfrm>
              <a:off x="4887914" y="4095751"/>
              <a:ext cx="11113" cy="20638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0 h 5"/>
                <a:gd name="T4" fmla="*/ 2 w 3"/>
                <a:gd name="T5" fmla="*/ 2 h 5"/>
                <a:gd name="T6" fmla="*/ 3 w 3"/>
                <a:gd name="T7" fmla="*/ 5 h 5"/>
                <a:gd name="T8" fmla="*/ 2 w 3"/>
                <a:gd name="T9" fmla="*/ 2 h 5"/>
                <a:gd name="T10" fmla="*/ 0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4"/>
                    <a:pt x="3" y="3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íşľïdè">
              <a:extLst>
                <a:ext uri="{FF2B5EF4-FFF2-40B4-BE49-F238E27FC236}">
                  <a16:creationId xmlns:a16="http://schemas.microsoft.com/office/drawing/2014/main" id="{960394BD-2509-4C53-A75D-E39FD2714856}"/>
                </a:ext>
              </a:extLst>
            </p:cNvPr>
            <p:cNvSpPr/>
            <p:nvPr/>
          </p:nvSpPr>
          <p:spPr bwMode="auto">
            <a:xfrm>
              <a:off x="4887914" y="3967163"/>
              <a:ext cx="44450" cy="57150"/>
            </a:xfrm>
            <a:custGeom>
              <a:avLst/>
              <a:gdLst>
                <a:gd name="T0" fmla="*/ 6 w 11"/>
                <a:gd name="T1" fmla="*/ 9 h 14"/>
                <a:gd name="T2" fmla="*/ 4 w 11"/>
                <a:gd name="T3" fmla="*/ 9 h 14"/>
                <a:gd name="T4" fmla="*/ 0 w 11"/>
                <a:gd name="T5" fmla="*/ 0 h 14"/>
                <a:gd name="T6" fmla="*/ 0 w 11"/>
                <a:gd name="T7" fmla="*/ 1 h 14"/>
                <a:gd name="T8" fmla="*/ 4 w 11"/>
                <a:gd name="T9" fmla="*/ 9 h 14"/>
                <a:gd name="T10" fmla="*/ 6 w 11"/>
                <a:gd name="T11" fmla="*/ 9 h 14"/>
                <a:gd name="T12" fmla="*/ 11 w 11"/>
                <a:gd name="T13" fmla="*/ 14 h 14"/>
                <a:gd name="T14" fmla="*/ 11 w 11"/>
                <a:gd name="T15" fmla="*/ 14 h 14"/>
                <a:gd name="T16" fmla="*/ 6 w 11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4">
                  <a:moveTo>
                    <a:pt x="6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3" y="6"/>
                    <a:pt x="2" y="3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3" y="6"/>
                    <a:pt x="4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9" y="9"/>
                    <a:pt x="11" y="11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1"/>
                    <a:pt x="9" y="9"/>
                    <a:pt x="6" y="9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iṧļïḋe">
              <a:extLst>
                <a:ext uri="{FF2B5EF4-FFF2-40B4-BE49-F238E27FC236}">
                  <a16:creationId xmlns:a16="http://schemas.microsoft.com/office/drawing/2014/main" id="{76B6F5E6-153D-4A70-8377-C04B519A37B6}"/>
                </a:ext>
              </a:extLst>
            </p:cNvPr>
            <p:cNvSpPr/>
            <p:nvPr/>
          </p:nvSpPr>
          <p:spPr bwMode="auto">
            <a:xfrm>
              <a:off x="4665664" y="3911601"/>
              <a:ext cx="88900" cy="36513"/>
            </a:xfrm>
            <a:custGeom>
              <a:avLst/>
              <a:gdLst>
                <a:gd name="T0" fmla="*/ 1 w 22"/>
                <a:gd name="T1" fmla="*/ 6 h 9"/>
                <a:gd name="T2" fmla="*/ 5 w 22"/>
                <a:gd name="T3" fmla="*/ 2 h 9"/>
                <a:gd name="T4" fmla="*/ 11 w 22"/>
                <a:gd name="T5" fmla="*/ 2 h 9"/>
                <a:gd name="T6" fmla="*/ 13 w 22"/>
                <a:gd name="T7" fmla="*/ 5 h 9"/>
                <a:gd name="T8" fmla="*/ 22 w 22"/>
                <a:gd name="T9" fmla="*/ 1 h 9"/>
                <a:gd name="T10" fmla="*/ 22 w 22"/>
                <a:gd name="T11" fmla="*/ 1 h 9"/>
                <a:gd name="T12" fmla="*/ 13 w 22"/>
                <a:gd name="T13" fmla="*/ 4 h 9"/>
                <a:gd name="T14" fmla="*/ 11 w 22"/>
                <a:gd name="T15" fmla="*/ 2 h 9"/>
                <a:gd name="T16" fmla="*/ 5 w 22"/>
                <a:gd name="T17" fmla="*/ 2 h 9"/>
                <a:gd name="T18" fmla="*/ 1 w 22"/>
                <a:gd name="T19" fmla="*/ 5 h 9"/>
                <a:gd name="T20" fmla="*/ 0 w 22"/>
                <a:gd name="T21" fmla="*/ 9 h 9"/>
                <a:gd name="T22" fmla="*/ 1 w 22"/>
                <a:gd name="T23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9">
                  <a:moveTo>
                    <a:pt x="1" y="6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7" y="1"/>
                    <a:pt x="10" y="1"/>
                    <a:pt x="11" y="2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6" y="3"/>
                    <a:pt x="19" y="2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6" y="3"/>
                    <a:pt x="13" y="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0"/>
                    <a:pt x="7" y="0"/>
                    <a:pt x="5" y="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8"/>
                    <a:pt x="0" y="9"/>
                  </a:cubicBezTo>
                  <a:cubicBezTo>
                    <a:pt x="0" y="8"/>
                    <a:pt x="0" y="7"/>
                    <a:pt x="1" y="6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îSḷïďe">
              <a:extLst>
                <a:ext uri="{FF2B5EF4-FFF2-40B4-BE49-F238E27FC236}">
                  <a16:creationId xmlns:a16="http://schemas.microsoft.com/office/drawing/2014/main" id="{00709545-371A-41E9-9C9D-65C1327E9C1D}"/>
                </a:ext>
              </a:extLst>
            </p:cNvPr>
            <p:cNvSpPr/>
            <p:nvPr/>
          </p:nvSpPr>
          <p:spPr bwMode="auto">
            <a:xfrm>
              <a:off x="4633914" y="3967163"/>
              <a:ext cx="44450" cy="57150"/>
            </a:xfrm>
            <a:custGeom>
              <a:avLst/>
              <a:gdLst>
                <a:gd name="T0" fmla="*/ 5 w 11"/>
                <a:gd name="T1" fmla="*/ 9 h 14"/>
                <a:gd name="T2" fmla="*/ 8 w 11"/>
                <a:gd name="T3" fmla="*/ 9 h 14"/>
                <a:gd name="T4" fmla="*/ 11 w 11"/>
                <a:gd name="T5" fmla="*/ 1 h 14"/>
                <a:gd name="T6" fmla="*/ 11 w 11"/>
                <a:gd name="T7" fmla="*/ 0 h 14"/>
                <a:gd name="T8" fmla="*/ 8 w 11"/>
                <a:gd name="T9" fmla="*/ 9 h 14"/>
                <a:gd name="T10" fmla="*/ 5 w 11"/>
                <a:gd name="T11" fmla="*/ 9 h 14"/>
                <a:gd name="T12" fmla="*/ 0 w 11"/>
                <a:gd name="T13" fmla="*/ 14 h 14"/>
                <a:gd name="T14" fmla="*/ 0 w 11"/>
                <a:gd name="T15" fmla="*/ 14 h 14"/>
                <a:gd name="T16" fmla="*/ 5 w 11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4">
                  <a:moveTo>
                    <a:pt x="5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6"/>
                    <a:pt x="10" y="3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3"/>
                    <a:pt x="9" y="6"/>
                    <a:pt x="8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11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1"/>
                    <a:pt x="2" y="9"/>
                    <a:pt x="5" y="9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íṣlidè">
              <a:extLst>
                <a:ext uri="{FF2B5EF4-FFF2-40B4-BE49-F238E27FC236}">
                  <a16:creationId xmlns:a16="http://schemas.microsoft.com/office/drawing/2014/main" id="{C13F35DA-0D18-4F9C-B01E-E4F5C771B8CA}"/>
                </a:ext>
              </a:extLst>
            </p:cNvPr>
            <p:cNvSpPr/>
            <p:nvPr/>
          </p:nvSpPr>
          <p:spPr bwMode="auto">
            <a:xfrm>
              <a:off x="4746626" y="3995738"/>
              <a:ext cx="76200" cy="73025"/>
            </a:xfrm>
            <a:prstGeom prst="ellipse">
              <a:avLst/>
            </a:pr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í$ḻîdè">
              <a:extLst>
                <a:ext uri="{FF2B5EF4-FFF2-40B4-BE49-F238E27FC236}">
                  <a16:creationId xmlns:a16="http://schemas.microsoft.com/office/drawing/2014/main" id="{0A91CAEF-91D3-4AB2-91F6-B45F856FFB72}"/>
                </a:ext>
              </a:extLst>
            </p:cNvPr>
            <p:cNvSpPr/>
            <p:nvPr/>
          </p:nvSpPr>
          <p:spPr bwMode="auto">
            <a:xfrm>
              <a:off x="4935539" y="3825876"/>
              <a:ext cx="198438" cy="198438"/>
            </a:xfrm>
            <a:custGeom>
              <a:avLst/>
              <a:gdLst>
                <a:gd name="T0" fmla="*/ 46 w 49"/>
                <a:gd name="T1" fmla="*/ 20 h 49"/>
                <a:gd name="T2" fmla="*/ 44 w 49"/>
                <a:gd name="T3" fmla="*/ 20 h 49"/>
                <a:gd name="T4" fmla="*/ 42 w 49"/>
                <a:gd name="T5" fmla="*/ 14 h 49"/>
                <a:gd name="T6" fmla="*/ 43 w 49"/>
                <a:gd name="T7" fmla="*/ 12 h 49"/>
                <a:gd name="T8" fmla="*/ 43 w 49"/>
                <a:gd name="T9" fmla="*/ 8 h 49"/>
                <a:gd name="T10" fmla="*/ 41 w 49"/>
                <a:gd name="T11" fmla="*/ 6 h 49"/>
                <a:gd name="T12" fmla="*/ 36 w 49"/>
                <a:gd name="T13" fmla="*/ 6 h 49"/>
                <a:gd name="T14" fmla="*/ 35 w 49"/>
                <a:gd name="T15" fmla="*/ 7 h 49"/>
                <a:gd name="T16" fmla="*/ 29 w 49"/>
                <a:gd name="T17" fmla="*/ 5 h 49"/>
                <a:gd name="T18" fmla="*/ 29 w 49"/>
                <a:gd name="T19" fmla="*/ 3 h 49"/>
                <a:gd name="T20" fmla="*/ 26 w 49"/>
                <a:gd name="T21" fmla="*/ 0 h 49"/>
                <a:gd name="T22" fmla="*/ 23 w 49"/>
                <a:gd name="T23" fmla="*/ 0 h 49"/>
                <a:gd name="T24" fmla="*/ 20 w 49"/>
                <a:gd name="T25" fmla="*/ 3 h 49"/>
                <a:gd name="T26" fmla="*/ 20 w 49"/>
                <a:gd name="T27" fmla="*/ 5 h 49"/>
                <a:gd name="T28" fmla="*/ 14 w 49"/>
                <a:gd name="T29" fmla="*/ 7 h 49"/>
                <a:gd name="T30" fmla="*/ 12 w 49"/>
                <a:gd name="T31" fmla="*/ 6 h 49"/>
                <a:gd name="T32" fmla="*/ 8 w 49"/>
                <a:gd name="T33" fmla="*/ 6 h 49"/>
                <a:gd name="T34" fmla="*/ 6 w 49"/>
                <a:gd name="T35" fmla="*/ 8 h 49"/>
                <a:gd name="T36" fmla="*/ 6 w 49"/>
                <a:gd name="T37" fmla="*/ 12 h 49"/>
                <a:gd name="T38" fmla="*/ 7 w 49"/>
                <a:gd name="T39" fmla="*/ 14 h 49"/>
                <a:gd name="T40" fmla="*/ 5 w 49"/>
                <a:gd name="T41" fmla="*/ 20 h 49"/>
                <a:gd name="T42" fmla="*/ 3 w 49"/>
                <a:gd name="T43" fmla="*/ 20 h 49"/>
                <a:gd name="T44" fmla="*/ 0 w 49"/>
                <a:gd name="T45" fmla="*/ 23 h 49"/>
                <a:gd name="T46" fmla="*/ 0 w 49"/>
                <a:gd name="T47" fmla="*/ 26 h 49"/>
                <a:gd name="T48" fmla="*/ 3 w 49"/>
                <a:gd name="T49" fmla="*/ 29 h 49"/>
                <a:gd name="T50" fmla="*/ 5 w 49"/>
                <a:gd name="T51" fmla="*/ 29 h 49"/>
                <a:gd name="T52" fmla="*/ 7 w 49"/>
                <a:gd name="T53" fmla="*/ 35 h 49"/>
                <a:gd name="T54" fmla="*/ 6 w 49"/>
                <a:gd name="T55" fmla="*/ 36 h 49"/>
                <a:gd name="T56" fmla="*/ 6 w 49"/>
                <a:gd name="T57" fmla="*/ 41 h 49"/>
                <a:gd name="T58" fmla="*/ 8 w 49"/>
                <a:gd name="T59" fmla="*/ 43 h 49"/>
                <a:gd name="T60" fmla="*/ 12 w 49"/>
                <a:gd name="T61" fmla="*/ 43 h 49"/>
                <a:gd name="T62" fmla="*/ 14 w 49"/>
                <a:gd name="T63" fmla="*/ 42 h 49"/>
                <a:gd name="T64" fmla="*/ 20 w 49"/>
                <a:gd name="T65" fmla="*/ 44 h 49"/>
                <a:gd name="T66" fmla="*/ 20 w 49"/>
                <a:gd name="T67" fmla="*/ 46 h 49"/>
                <a:gd name="T68" fmla="*/ 23 w 49"/>
                <a:gd name="T69" fmla="*/ 49 h 49"/>
                <a:gd name="T70" fmla="*/ 26 w 49"/>
                <a:gd name="T71" fmla="*/ 49 h 49"/>
                <a:gd name="T72" fmla="*/ 29 w 49"/>
                <a:gd name="T73" fmla="*/ 46 h 49"/>
                <a:gd name="T74" fmla="*/ 29 w 49"/>
                <a:gd name="T75" fmla="*/ 44 h 49"/>
                <a:gd name="T76" fmla="*/ 35 w 49"/>
                <a:gd name="T77" fmla="*/ 42 h 49"/>
                <a:gd name="T78" fmla="*/ 36 w 49"/>
                <a:gd name="T79" fmla="*/ 43 h 49"/>
                <a:gd name="T80" fmla="*/ 41 w 49"/>
                <a:gd name="T81" fmla="*/ 43 h 49"/>
                <a:gd name="T82" fmla="*/ 43 w 49"/>
                <a:gd name="T83" fmla="*/ 41 h 49"/>
                <a:gd name="T84" fmla="*/ 43 w 49"/>
                <a:gd name="T85" fmla="*/ 36 h 49"/>
                <a:gd name="T86" fmla="*/ 42 w 49"/>
                <a:gd name="T87" fmla="*/ 35 h 49"/>
                <a:gd name="T88" fmla="*/ 44 w 49"/>
                <a:gd name="T89" fmla="*/ 29 h 49"/>
                <a:gd name="T90" fmla="*/ 46 w 49"/>
                <a:gd name="T91" fmla="*/ 29 h 49"/>
                <a:gd name="T92" fmla="*/ 49 w 49"/>
                <a:gd name="T93" fmla="*/ 26 h 49"/>
                <a:gd name="T94" fmla="*/ 49 w 49"/>
                <a:gd name="T95" fmla="*/ 23 h 49"/>
                <a:gd name="T96" fmla="*/ 46 w 49"/>
                <a:gd name="T97" fmla="*/ 20 h 49"/>
                <a:gd name="T98" fmla="*/ 24 w 49"/>
                <a:gd name="T99" fmla="*/ 36 h 49"/>
                <a:gd name="T100" fmla="*/ 12 w 49"/>
                <a:gd name="T101" fmla="*/ 24 h 49"/>
                <a:gd name="T102" fmla="*/ 24 w 49"/>
                <a:gd name="T103" fmla="*/ 12 h 49"/>
                <a:gd name="T104" fmla="*/ 36 w 49"/>
                <a:gd name="T105" fmla="*/ 24 h 49"/>
                <a:gd name="T106" fmla="*/ 24 w 49"/>
                <a:gd name="T107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9" h="49">
                  <a:moveTo>
                    <a:pt x="46" y="20"/>
                  </a:moveTo>
                  <a:cubicBezTo>
                    <a:pt x="44" y="20"/>
                    <a:pt x="44" y="20"/>
                    <a:pt x="44" y="20"/>
                  </a:cubicBezTo>
                  <a:cubicBezTo>
                    <a:pt x="44" y="18"/>
                    <a:pt x="43" y="16"/>
                    <a:pt x="42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4" y="11"/>
                    <a:pt x="44" y="9"/>
                    <a:pt x="43" y="8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4"/>
                    <a:pt x="38" y="4"/>
                    <a:pt x="36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6"/>
                    <a:pt x="31" y="5"/>
                    <a:pt x="29" y="5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"/>
                    <a:pt x="28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20" y="1"/>
                    <a:pt x="20" y="3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8" y="5"/>
                    <a:pt x="16" y="6"/>
                    <a:pt x="14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4"/>
                    <a:pt x="9" y="4"/>
                    <a:pt x="8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5" y="11"/>
                    <a:pt x="6" y="12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6"/>
                    <a:pt x="5" y="18"/>
                    <a:pt x="5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0"/>
                    <a:pt x="0" y="21"/>
                    <a:pt x="0" y="2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8"/>
                    <a:pt x="1" y="29"/>
                    <a:pt x="3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1"/>
                    <a:pt x="6" y="33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8"/>
                    <a:pt x="5" y="40"/>
                    <a:pt x="6" y="4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4"/>
                    <a:pt x="11" y="44"/>
                    <a:pt x="12" y="43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6" y="43"/>
                    <a:pt x="18" y="44"/>
                    <a:pt x="20" y="4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8"/>
                    <a:pt x="21" y="49"/>
                    <a:pt x="23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8" y="49"/>
                    <a:pt x="29" y="48"/>
                    <a:pt x="29" y="46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1" y="44"/>
                    <a:pt x="33" y="43"/>
                    <a:pt x="35" y="42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8" y="44"/>
                    <a:pt x="40" y="44"/>
                    <a:pt x="41" y="43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38"/>
                    <a:pt x="43" y="36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3" y="33"/>
                    <a:pt x="44" y="31"/>
                    <a:pt x="44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8" y="29"/>
                    <a:pt x="49" y="28"/>
                    <a:pt x="49" y="26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1"/>
                    <a:pt x="48" y="20"/>
                    <a:pt x="46" y="20"/>
                  </a:cubicBezTo>
                  <a:moveTo>
                    <a:pt x="24" y="36"/>
                  </a:moveTo>
                  <a:cubicBezTo>
                    <a:pt x="18" y="36"/>
                    <a:pt x="12" y="31"/>
                    <a:pt x="12" y="24"/>
                  </a:cubicBezTo>
                  <a:cubicBezTo>
                    <a:pt x="12" y="18"/>
                    <a:pt x="18" y="12"/>
                    <a:pt x="24" y="12"/>
                  </a:cubicBezTo>
                  <a:cubicBezTo>
                    <a:pt x="31" y="12"/>
                    <a:pt x="36" y="18"/>
                    <a:pt x="36" y="24"/>
                  </a:cubicBezTo>
                  <a:cubicBezTo>
                    <a:pt x="36" y="31"/>
                    <a:pt x="31" y="36"/>
                    <a:pt x="24" y="36"/>
                  </a:cubicBezTo>
                </a:path>
              </a:pathLst>
            </a:cu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íSľide">
              <a:extLst>
                <a:ext uri="{FF2B5EF4-FFF2-40B4-BE49-F238E27FC236}">
                  <a16:creationId xmlns:a16="http://schemas.microsoft.com/office/drawing/2014/main" id="{B5BB0529-3E10-4003-9119-7D4CCED72D6B}"/>
                </a:ext>
              </a:extLst>
            </p:cNvPr>
            <p:cNvSpPr/>
            <p:nvPr/>
          </p:nvSpPr>
          <p:spPr bwMode="auto">
            <a:xfrm>
              <a:off x="4984751" y="3922713"/>
              <a:ext cx="96838" cy="52388"/>
            </a:xfrm>
            <a:custGeom>
              <a:avLst/>
              <a:gdLst>
                <a:gd name="T0" fmla="*/ 24 w 24"/>
                <a:gd name="T1" fmla="*/ 1 h 13"/>
                <a:gd name="T2" fmla="*/ 24 w 24"/>
                <a:gd name="T3" fmla="*/ 0 h 13"/>
                <a:gd name="T4" fmla="*/ 12 w 24"/>
                <a:gd name="T5" fmla="*/ 12 h 13"/>
                <a:gd name="T6" fmla="*/ 0 w 24"/>
                <a:gd name="T7" fmla="*/ 0 h 13"/>
                <a:gd name="T8" fmla="*/ 0 w 24"/>
                <a:gd name="T9" fmla="*/ 1 h 13"/>
                <a:gd name="T10" fmla="*/ 12 w 24"/>
                <a:gd name="T11" fmla="*/ 13 h 13"/>
                <a:gd name="T12" fmla="*/ 24 w 24"/>
                <a:gd name="T13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3">
                  <a:moveTo>
                    <a:pt x="24" y="1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7"/>
                    <a:pt x="19" y="12"/>
                    <a:pt x="12" y="12"/>
                  </a:cubicBezTo>
                  <a:cubicBezTo>
                    <a:pt x="6" y="12"/>
                    <a:pt x="1" y="7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6" y="13"/>
                    <a:pt x="12" y="13"/>
                  </a:cubicBezTo>
                  <a:cubicBezTo>
                    <a:pt x="19" y="13"/>
                    <a:pt x="24" y="7"/>
                    <a:pt x="24" y="1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ïṩḻiďê">
              <a:extLst>
                <a:ext uri="{FF2B5EF4-FFF2-40B4-BE49-F238E27FC236}">
                  <a16:creationId xmlns:a16="http://schemas.microsoft.com/office/drawing/2014/main" id="{1F42C45B-C91C-42D0-84C8-DAF6EC6136B0}"/>
                </a:ext>
              </a:extLst>
            </p:cNvPr>
            <p:cNvSpPr/>
            <p:nvPr/>
          </p:nvSpPr>
          <p:spPr bwMode="auto">
            <a:xfrm>
              <a:off x="5053014" y="3843338"/>
              <a:ext cx="60325" cy="23813"/>
            </a:xfrm>
            <a:custGeom>
              <a:avLst/>
              <a:gdLst>
                <a:gd name="T0" fmla="*/ 0 w 15"/>
                <a:gd name="T1" fmla="*/ 1 h 6"/>
                <a:gd name="T2" fmla="*/ 6 w 15"/>
                <a:gd name="T3" fmla="*/ 3 h 6"/>
                <a:gd name="T4" fmla="*/ 7 w 15"/>
                <a:gd name="T5" fmla="*/ 2 h 6"/>
                <a:gd name="T6" fmla="*/ 12 w 15"/>
                <a:gd name="T7" fmla="*/ 2 h 6"/>
                <a:gd name="T8" fmla="*/ 14 w 15"/>
                <a:gd name="T9" fmla="*/ 4 h 6"/>
                <a:gd name="T10" fmla="*/ 15 w 15"/>
                <a:gd name="T11" fmla="*/ 6 h 6"/>
                <a:gd name="T12" fmla="*/ 14 w 15"/>
                <a:gd name="T13" fmla="*/ 4 h 6"/>
                <a:gd name="T14" fmla="*/ 12 w 15"/>
                <a:gd name="T15" fmla="*/ 2 h 6"/>
                <a:gd name="T16" fmla="*/ 7 w 15"/>
                <a:gd name="T17" fmla="*/ 2 h 6"/>
                <a:gd name="T18" fmla="*/ 6 w 15"/>
                <a:gd name="T19" fmla="*/ 3 h 6"/>
                <a:gd name="T20" fmla="*/ 0 w 15"/>
                <a:gd name="T21" fmla="*/ 1 h 6"/>
                <a:gd name="T22" fmla="*/ 0 w 15"/>
                <a:gd name="T2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6">
                  <a:moveTo>
                    <a:pt x="0" y="1"/>
                  </a:moveTo>
                  <a:cubicBezTo>
                    <a:pt x="2" y="1"/>
                    <a:pt x="4" y="2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1"/>
                    <a:pt x="11" y="1"/>
                    <a:pt x="12" y="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5"/>
                    <a:pt x="15" y="6"/>
                    <a:pt x="15" y="6"/>
                  </a:cubicBezTo>
                  <a:cubicBezTo>
                    <a:pt x="15" y="5"/>
                    <a:pt x="15" y="5"/>
                    <a:pt x="14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0"/>
                    <a:pt x="9" y="0"/>
                    <a:pt x="7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2"/>
                    <a:pt x="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íSlïḑe">
              <a:extLst>
                <a:ext uri="{FF2B5EF4-FFF2-40B4-BE49-F238E27FC236}">
                  <a16:creationId xmlns:a16="http://schemas.microsoft.com/office/drawing/2014/main" id="{766BAAFC-CE45-445B-A690-20D86E59BEE0}"/>
                </a:ext>
              </a:extLst>
            </p:cNvPr>
            <p:cNvSpPr/>
            <p:nvPr/>
          </p:nvSpPr>
          <p:spPr bwMode="auto">
            <a:xfrm>
              <a:off x="4956176" y="3967163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1 w 2"/>
                <a:gd name="T5" fmla="*/ 1 h 4"/>
                <a:gd name="T6" fmla="*/ 0 w 2"/>
                <a:gd name="T7" fmla="*/ 4 h 4"/>
                <a:gd name="T8" fmla="*/ 1 w 2"/>
                <a:gd name="T9" fmla="*/ 2 h 4"/>
                <a:gd name="T10" fmla="*/ 2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îš1îḋe">
              <a:extLst>
                <a:ext uri="{FF2B5EF4-FFF2-40B4-BE49-F238E27FC236}">
                  <a16:creationId xmlns:a16="http://schemas.microsoft.com/office/drawing/2014/main" id="{562719BC-88E5-4202-A8D7-2BB536D58699}"/>
                </a:ext>
              </a:extLst>
            </p:cNvPr>
            <p:cNvSpPr/>
            <p:nvPr/>
          </p:nvSpPr>
          <p:spPr bwMode="auto">
            <a:xfrm>
              <a:off x="5016501" y="3825876"/>
              <a:ext cx="36513" cy="12700"/>
            </a:xfrm>
            <a:custGeom>
              <a:avLst/>
              <a:gdLst>
                <a:gd name="T0" fmla="*/ 3 w 9"/>
                <a:gd name="T1" fmla="*/ 0 h 3"/>
                <a:gd name="T2" fmla="*/ 6 w 9"/>
                <a:gd name="T3" fmla="*/ 0 h 3"/>
                <a:gd name="T4" fmla="*/ 9 w 9"/>
                <a:gd name="T5" fmla="*/ 3 h 3"/>
                <a:gd name="T6" fmla="*/ 9 w 9"/>
                <a:gd name="T7" fmla="*/ 3 h 3"/>
                <a:gd name="T8" fmla="*/ 6 w 9"/>
                <a:gd name="T9" fmla="*/ 0 h 3"/>
                <a:gd name="T10" fmla="*/ 3 w 9"/>
                <a:gd name="T11" fmla="*/ 0 h 3"/>
                <a:gd name="T12" fmla="*/ 0 w 9"/>
                <a:gd name="T13" fmla="*/ 3 h 3"/>
                <a:gd name="T14" fmla="*/ 0 w 9"/>
                <a:gd name="T15" fmla="*/ 3 h 3"/>
                <a:gd name="T16" fmla="*/ 3 w 9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8" y="0"/>
                    <a:pt x="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î$ḻïḑê">
              <a:extLst>
                <a:ext uri="{FF2B5EF4-FFF2-40B4-BE49-F238E27FC236}">
                  <a16:creationId xmlns:a16="http://schemas.microsoft.com/office/drawing/2014/main" id="{DDA43EE8-3BDF-4951-87C0-BA7F9C49ADCF}"/>
                </a:ext>
              </a:extLst>
            </p:cNvPr>
            <p:cNvSpPr/>
            <p:nvPr/>
          </p:nvSpPr>
          <p:spPr bwMode="auto">
            <a:xfrm>
              <a:off x="5105401" y="3967163"/>
              <a:ext cx="7938" cy="15875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0 h 4"/>
                <a:gd name="T4" fmla="*/ 1 w 2"/>
                <a:gd name="T5" fmla="*/ 2 h 4"/>
                <a:gd name="T6" fmla="*/ 2 w 2"/>
                <a:gd name="T7" fmla="*/ 4 h 4"/>
                <a:gd name="T8" fmla="*/ 1 w 2"/>
                <a:gd name="T9" fmla="*/ 1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3"/>
                    <a:pt x="2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ṡḷiḑe">
              <a:extLst>
                <a:ext uri="{FF2B5EF4-FFF2-40B4-BE49-F238E27FC236}">
                  <a16:creationId xmlns:a16="http://schemas.microsoft.com/office/drawing/2014/main" id="{889EA661-EC6B-424F-A296-19F872FEC919}"/>
                </a:ext>
              </a:extLst>
            </p:cNvPr>
            <p:cNvSpPr/>
            <p:nvPr/>
          </p:nvSpPr>
          <p:spPr bwMode="auto">
            <a:xfrm>
              <a:off x="5105401" y="3883026"/>
              <a:ext cx="28575" cy="36513"/>
            </a:xfrm>
            <a:custGeom>
              <a:avLst/>
              <a:gdLst>
                <a:gd name="T0" fmla="*/ 4 w 7"/>
                <a:gd name="T1" fmla="*/ 6 h 9"/>
                <a:gd name="T2" fmla="*/ 2 w 7"/>
                <a:gd name="T3" fmla="*/ 6 h 9"/>
                <a:gd name="T4" fmla="*/ 0 w 7"/>
                <a:gd name="T5" fmla="*/ 0 h 9"/>
                <a:gd name="T6" fmla="*/ 0 w 7"/>
                <a:gd name="T7" fmla="*/ 0 h 9"/>
                <a:gd name="T8" fmla="*/ 2 w 7"/>
                <a:gd name="T9" fmla="*/ 6 h 9"/>
                <a:gd name="T10" fmla="*/ 4 w 7"/>
                <a:gd name="T11" fmla="*/ 6 h 9"/>
                <a:gd name="T12" fmla="*/ 7 w 7"/>
                <a:gd name="T13" fmla="*/ 9 h 9"/>
                <a:gd name="T14" fmla="*/ 7 w 7"/>
                <a:gd name="T15" fmla="*/ 9 h 9"/>
                <a:gd name="T16" fmla="*/ 4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4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4"/>
                    <a:pt x="2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6" y="6"/>
                    <a:pt x="7" y="7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7"/>
                    <a:pt x="6" y="6"/>
                    <a:pt x="4" y="6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ïṣ1ïďè">
              <a:extLst>
                <a:ext uri="{FF2B5EF4-FFF2-40B4-BE49-F238E27FC236}">
                  <a16:creationId xmlns:a16="http://schemas.microsoft.com/office/drawing/2014/main" id="{71775669-3424-43D5-A488-C670C01AD114}"/>
                </a:ext>
              </a:extLst>
            </p:cNvPr>
            <p:cNvSpPr/>
            <p:nvPr/>
          </p:nvSpPr>
          <p:spPr bwMode="auto">
            <a:xfrm>
              <a:off x="4956176" y="3843338"/>
              <a:ext cx="60325" cy="23813"/>
            </a:xfrm>
            <a:custGeom>
              <a:avLst/>
              <a:gdLst>
                <a:gd name="T0" fmla="*/ 1 w 15"/>
                <a:gd name="T1" fmla="*/ 4 h 6"/>
                <a:gd name="T2" fmla="*/ 3 w 15"/>
                <a:gd name="T3" fmla="*/ 2 h 6"/>
                <a:gd name="T4" fmla="*/ 7 w 15"/>
                <a:gd name="T5" fmla="*/ 2 h 6"/>
                <a:gd name="T6" fmla="*/ 9 w 15"/>
                <a:gd name="T7" fmla="*/ 3 h 6"/>
                <a:gd name="T8" fmla="*/ 15 w 15"/>
                <a:gd name="T9" fmla="*/ 1 h 6"/>
                <a:gd name="T10" fmla="*/ 15 w 15"/>
                <a:gd name="T11" fmla="*/ 1 h 6"/>
                <a:gd name="T12" fmla="*/ 9 w 15"/>
                <a:gd name="T13" fmla="*/ 3 h 6"/>
                <a:gd name="T14" fmla="*/ 7 w 15"/>
                <a:gd name="T15" fmla="*/ 2 h 6"/>
                <a:gd name="T16" fmla="*/ 3 w 15"/>
                <a:gd name="T17" fmla="*/ 2 h 6"/>
                <a:gd name="T18" fmla="*/ 1 w 15"/>
                <a:gd name="T19" fmla="*/ 4 h 6"/>
                <a:gd name="T20" fmla="*/ 0 w 15"/>
                <a:gd name="T21" fmla="*/ 6 h 6"/>
                <a:gd name="T22" fmla="*/ 1 w 15"/>
                <a:gd name="T2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6">
                  <a:moveTo>
                    <a:pt x="1" y="4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1"/>
                    <a:pt x="7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2"/>
                    <a:pt x="13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1"/>
                    <a:pt x="11" y="2"/>
                    <a:pt x="9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0"/>
                    <a:pt x="4" y="0"/>
                    <a:pt x="3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5"/>
                    <a:pt x="1" y="4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iśḷíḑe">
              <a:extLst>
                <a:ext uri="{FF2B5EF4-FFF2-40B4-BE49-F238E27FC236}">
                  <a16:creationId xmlns:a16="http://schemas.microsoft.com/office/drawing/2014/main" id="{E7E5FAF6-665E-464D-B133-0879130766E8}"/>
                </a:ext>
              </a:extLst>
            </p:cNvPr>
            <p:cNvSpPr/>
            <p:nvPr/>
          </p:nvSpPr>
          <p:spPr bwMode="auto">
            <a:xfrm>
              <a:off x="4935539" y="3883026"/>
              <a:ext cx="28575" cy="36513"/>
            </a:xfrm>
            <a:custGeom>
              <a:avLst/>
              <a:gdLst>
                <a:gd name="T0" fmla="*/ 3 w 7"/>
                <a:gd name="T1" fmla="*/ 6 h 9"/>
                <a:gd name="T2" fmla="*/ 5 w 7"/>
                <a:gd name="T3" fmla="*/ 6 h 9"/>
                <a:gd name="T4" fmla="*/ 7 w 7"/>
                <a:gd name="T5" fmla="*/ 0 h 9"/>
                <a:gd name="T6" fmla="*/ 7 w 7"/>
                <a:gd name="T7" fmla="*/ 0 h 9"/>
                <a:gd name="T8" fmla="*/ 5 w 7"/>
                <a:gd name="T9" fmla="*/ 6 h 9"/>
                <a:gd name="T10" fmla="*/ 3 w 7"/>
                <a:gd name="T11" fmla="*/ 6 h 9"/>
                <a:gd name="T12" fmla="*/ 0 w 7"/>
                <a:gd name="T13" fmla="*/ 9 h 9"/>
                <a:gd name="T14" fmla="*/ 0 w 7"/>
                <a:gd name="T15" fmla="*/ 9 h 9"/>
                <a:gd name="T16" fmla="*/ 3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3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4"/>
                    <a:pt x="6" y="2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5" y="4"/>
                    <a:pt x="5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7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6"/>
                    <a:pt x="3" y="6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íṥļîde">
              <a:extLst>
                <a:ext uri="{FF2B5EF4-FFF2-40B4-BE49-F238E27FC236}">
                  <a16:creationId xmlns:a16="http://schemas.microsoft.com/office/drawing/2014/main" id="{3B55F1C6-84B6-4DA2-8EFE-5CB13C196240}"/>
                </a:ext>
              </a:extLst>
            </p:cNvPr>
            <p:cNvSpPr/>
            <p:nvPr/>
          </p:nvSpPr>
          <p:spPr bwMode="auto">
            <a:xfrm>
              <a:off x="5008564" y="3898901"/>
              <a:ext cx="52388" cy="52388"/>
            </a:xfrm>
            <a:prstGeom prst="ellipse">
              <a:avLst/>
            </a:pr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íṥḷiḍê">
              <a:extLst>
                <a:ext uri="{FF2B5EF4-FFF2-40B4-BE49-F238E27FC236}">
                  <a16:creationId xmlns:a16="http://schemas.microsoft.com/office/drawing/2014/main" id="{3F2920E4-AE3F-4A3C-9F52-4B37F25970F4}"/>
                </a:ext>
              </a:extLst>
            </p:cNvPr>
            <p:cNvSpPr/>
            <p:nvPr/>
          </p:nvSpPr>
          <p:spPr bwMode="auto">
            <a:xfrm>
              <a:off x="4602164" y="4124326"/>
              <a:ext cx="566738" cy="100013"/>
            </a:xfrm>
            <a:custGeom>
              <a:avLst/>
              <a:gdLst>
                <a:gd name="T0" fmla="*/ 117 w 141"/>
                <a:gd name="T1" fmla="*/ 23 h 25"/>
                <a:gd name="T2" fmla="*/ 23 w 141"/>
                <a:gd name="T3" fmla="*/ 23 h 25"/>
                <a:gd name="T4" fmla="*/ 0 w 141"/>
                <a:gd name="T5" fmla="*/ 0 h 25"/>
                <a:gd name="T6" fmla="*/ 0 w 141"/>
                <a:gd name="T7" fmla="*/ 1 h 25"/>
                <a:gd name="T8" fmla="*/ 23 w 141"/>
                <a:gd name="T9" fmla="*/ 25 h 25"/>
                <a:gd name="T10" fmla="*/ 117 w 141"/>
                <a:gd name="T11" fmla="*/ 25 h 25"/>
                <a:gd name="T12" fmla="*/ 141 w 141"/>
                <a:gd name="T13" fmla="*/ 1 h 25"/>
                <a:gd name="T14" fmla="*/ 141 w 141"/>
                <a:gd name="T15" fmla="*/ 0 h 25"/>
                <a:gd name="T16" fmla="*/ 117 w 141"/>
                <a:gd name="T17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25">
                  <a:moveTo>
                    <a:pt x="117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10" y="23"/>
                    <a:pt x="0" y="13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5"/>
                    <a:pt x="10" y="25"/>
                    <a:pt x="23" y="25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30" y="25"/>
                    <a:pt x="141" y="15"/>
                    <a:pt x="141" y="1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13"/>
                    <a:pt x="130" y="23"/>
                    <a:pt x="117" y="23"/>
                  </a:cubicBezTo>
                </a:path>
              </a:pathLst>
            </a:custGeom>
            <a:solidFill>
              <a:srgbClr val="004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işḻiḑè">
              <a:extLst>
                <a:ext uri="{FF2B5EF4-FFF2-40B4-BE49-F238E27FC236}">
                  <a16:creationId xmlns:a16="http://schemas.microsoft.com/office/drawing/2014/main" id="{0A0262CA-DE2F-44CE-ABD7-3D759C52B9E3}"/>
                </a:ext>
              </a:extLst>
            </p:cNvPr>
            <p:cNvSpPr/>
            <p:nvPr/>
          </p:nvSpPr>
          <p:spPr bwMode="auto">
            <a:xfrm>
              <a:off x="4960939" y="4156076"/>
              <a:ext cx="1171575" cy="1090613"/>
            </a:xfrm>
            <a:custGeom>
              <a:avLst/>
              <a:gdLst>
                <a:gd name="T0" fmla="*/ 642 w 738"/>
                <a:gd name="T1" fmla="*/ 102 h 687"/>
                <a:gd name="T2" fmla="*/ 454 w 738"/>
                <a:gd name="T3" fmla="*/ 102 h 687"/>
                <a:gd name="T4" fmla="*/ 263 w 738"/>
                <a:gd name="T5" fmla="*/ 292 h 687"/>
                <a:gd name="T6" fmla="*/ 263 w 738"/>
                <a:gd name="T7" fmla="*/ 459 h 687"/>
                <a:gd name="T8" fmla="*/ 96 w 738"/>
                <a:gd name="T9" fmla="*/ 459 h 687"/>
                <a:gd name="T10" fmla="*/ 0 w 738"/>
                <a:gd name="T11" fmla="*/ 556 h 687"/>
                <a:gd name="T12" fmla="*/ 0 w 738"/>
                <a:gd name="T13" fmla="*/ 563 h 687"/>
                <a:gd name="T14" fmla="*/ 55 w 738"/>
                <a:gd name="T15" fmla="*/ 563 h 687"/>
                <a:gd name="T16" fmla="*/ 55 w 738"/>
                <a:gd name="T17" fmla="*/ 667 h 687"/>
                <a:gd name="T18" fmla="*/ 55 w 738"/>
                <a:gd name="T19" fmla="*/ 687 h 687"/>
                <a:gd name="T20" fmla="*/ 642 w 738"/>
                <a:gd name="T21" fmla="*/ 102 h 687"/>
                <a:gd name="T22" fmla="*/ 738 w 738"/>
                <a:gd name="T23" fmla="*/ 0 h 687"/>
                <a:gd name="T24" fmla="*/ 669 w 738"/>
                <a:gd name="T25" fmla="*/ 0 h 687"/>
                <a:gd name="T26" fmla="*/ 669 w 738"/>
                <a:gd name="T27" fmla="*/ 74 h 687"/>
                <a:gd name="T28" fmla="*/ 738 w 738"/>
                <a:gd name="T29" fmla="*/ 5 h 687"/>
                <a:gd name="T30" fmla="*/ 738 w 738"/>
                <a:gd name="T3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8" h="687">
                  <a:moveTo>
                    <a:pt x="642" y="102"/>
                  </a:moveTo>
                  <a:lnTo>
                    <a:pt x="454" y="102"/>
                  </a:lnTo>
                  <a:lnTo>
                    <a:pt x="263" y="292"/>
                  </a:lnTo>
                  <a:lnTo>
                    <a:pt x="263" y="459"/>
                  </a:lnTo>
                  <a:lnTo>
                    <a:pt x="96" y="45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55" y="563"/>
                  </a:lnTo>
                  <a:lnTo>
                    <a:pt x="55" y="667"/>
                  </a:lnTo>
                  <a:lnTo>
                    <a:pt x="55" y="687"/>
                  </a:lnTo>
                  <a:lnTo>
                    <a:pt x="642" y="102"/>
                  </a:lnTo>
                  <a:close/>
                  <a:moveTo>
                    <a:pt x="738" y="0"/>
                  </a:moveTo>
                  <a:lnTo>
                    <a:pt x="669" y="0"/>
                  </a:lnTo>
                  <a:lnTo>
                    <a:pt x="669" y="74"/>
                  </a:lnTo>
                  <a:lnTo>
                    <a:pt x="738" y="5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309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iśľidê">
              <a:extLst>
                <a:ext uri="{FF2B5EF4-FFF2-40B4-BE49-F238E27FC236}">
                  <a16:creationId xmlns:a16="http://schemas.microsoft.com/office/drawing/2014/main" id="{E3732A43-6F3A-46C3-8D11-54FE5BDDD351}"/>
                </a:ext>
              </a:extLst>
            </p:cNvPr>
            <p:cNvSpPr/>
            <p:nvPr/>
          </p:nvSpPr>
          <p:spPr bwMode="auto">
            <a:xfrm>
              <a:off x="4960939" y="4156076"/>
              <a:ext cx="1171575" cy="1090613"/>
            </a:xfrm>
            <a:custGeom>
              <a:avLst/>
              <a:gdLst>
                <a:gd name="T0" fmla="*/ 642 w 738"/>
                <a:gd name="T1" fmla="*/ 102 h 687"/>
                <a:gd name="T2" fmla="*/ 454 w 738"/>
                <a:gd name="T3" fmla="*/ 102 h 687"/>
                <a:gd name="T4" fmla="*/ 263 w 738"/>
                <a:gd name="T5" fmla="*/ 292 h 687"/>
                <a:gd name="T6" fmla="*/ 263 w 738"/>
                <a:gd name="T7" fmla="*/ 459 h 687"/>
                <a:gd name="T8" fmla="*/ 96 w 738"/>
                <a:gd name="T9" fmla="*/ 459 h 687"/>
                <a:gd name="T10" fmla="*/ 0 w 738"/>
                <a:gd name="T11" fmla="*/ 556 h 687"/>
                <a:gd name="T12" fmla="*/ 0 w 738"/>
                <a:gd name="T13" fmla="*/ 563 h 687"/>
                <a:gd name="T14" fmla="*/ 55 w 738"/>
                <a:gd name="T15" fmla="*/ 563 h 687"/>
                <a:gd name="T16" fmla="*/ 55 w 738"/>
                <a:gd name="T17" fmla="*/ 667 h 687"/>
                <a:gd name="T18" fmla="*/ 55 w 738"/>
                <a:gd name="T19" fmla="*/ 687 h 687"/>
                <a:gd name="T20" fmla="*/ 642 w 738"/>
                <a:gd name="T21" fmla="*/ 102 h 687"/>
                <a:gd name="T22" fmla="*/ 738 w 738"/>
                <a:gd name="T23" fmla="*/ 0 h 687"/>
                <a:gd name="T24" fmla="*/ 669 w 738"/>
                <a:gd name="T25" fmla="*/ 0 h 687"/>
                <a:gd name="T26" fmla="*/ 669 w 738"/>
                <a:gd name="T27" fmla="*/ 74 h 687"/>
                <a:gd name="T28" fmla="*/ 738 w 738"/>
                <a:gd name="T29" fmla="*/ 5 h 687"/>
                <a:gd name="T30" fmla="*/ 738 w 738"/>
                <a:gd name="T3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8" h="687">
                  <a:moveTo>
                    <a:pt x="642" y="102"/>
                  </a:moveTo>
                  <a:lnTo>
                    <a:pt x="454" y="102"/>
                  </a:lnTo>
                  <a:lnTo>
                    <a:pt x="263" y="292"/>
                  </a:lnTo>
                  <a:lnTo>
                    <a:pt x="263" y="459"/>
                  </a:lnTo>
                  <a:lnTo>
                    <a:pt x="96" y="45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55" y="563"/>
                  </a:lnTo>
                  <a:lnTo>
                    <a:pt x="55" y="667"/>
                  </a:lnTo>
                  <a:lnTo>
                    <a:pt x="55" y="687"/>
                  </a:lnTo>
                  <a:lnTo>
                    <a:pt x="642" y="102"/>
                  </a:lnTo>
                  <a:moveTo>
                    <a:pt x="738" y="0"/>
                  </a:moveTo>
                  <a:lnTo>
                    <a:pt x="669" y="0"/>
                  </a:lnTo>
                  <a:lnTo>
                    <a:pt x="669" y="74"/>
                  </a:lnTo>
                  <a:lnTo>
                    <a:pt x="738" y="5"/>
                  </a:lnTo>
                  <a:lnTo>
                    <a:pt x="7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iŝḻîḍe">
              <a:extLst>
                <a:ext uri="{FF2B5EF4-FFF2-40B4-BE49-F238E27FC236}">
                  <a16:creationId xmlns:a16="http://schemas.microsoft.com/office/drawing/2014/main" id="{88806BBF-1C0D-47DE-988C-0158F7FB054C}"/>
                </a:ext>
              </a:extLst>
            </p:cNvPr>
            <p:cNvSpPr/>
            <p:nvPr/>
          </p:nvSpPr>
          <p:spPr bwMode="auto">
            <a:xfrm>
              <a:off x="5113339" y="4064001"/>
              <a:ext cx="1019175" cy="820738"/>
            </a:xfrm>
            <a:custGeom>
              <a:avLst/>
              <a:gdLst>
                <a:gd name="T0" fmla="*/ 167 w 642"/>
                <a:gd name="T1" fmla="*/ 350 h 517"/>
                <a:gd name="T2" fmla="*/ 0 w 642"/>
                <a:gd name="T3" fmla="*/ 517 h 517"/>
                <a:gd name="T4" fmla="*/ 167 w 642"/>
                <a:gd name="T5" fmla="*/ 517 h 517"/>
                <a:gd name="T6" fmla="*/ 167 w 642"/>
                <a:gd name="T7" fmla="*/ 350 h 517"/>
                <a:gd name="T8" fmla="*/ 642 w 642"/>
                <a:gd name="T9" fmla="*/ 0 h 517"/>
                <a:gd name="T10" fmla="*/ 624 w 642"/>
                <a:gd name="T11" fmla="*/ 0 h 517"/>
                <a:gd name="T12" fmla="*/ 561 w 642"/>
                <a:gd name="T13" fmla="*/ 0 h 517"/>
                <a:gd name="T14" fmla="*/ 518 w 642"/>
                <a:gd name="T15" fmla="*/ 0 h 517"/>
                <a:gd name="T16" fmla="*/ 358 w 642"/>
                <a:gd name="T17" fmla="*/ 160 h 517"/>
                <a:gd name="T18" fmla="*/ 546 w 642"/>
                <a:gd name="T19" fmla="*/ 160 h 517"/>
                <a:gd name="T20" fmla="*/ 573 w 642"/>
                <a:gd name="T21" fmla="*/ 132 h 517"/>
                <a:gd name="T22" fmla="*/ 573 w 642"/>
                <a:gd name="T23" fmla="*/ 58 h 517"/>
                <a:gd name="T24" fmla="*/ 642 w 642"/>
                <a:gd name="T25" fmla="*/ 58 h 517"/>
                <a:gd name="T26" fmla="*/ 642 w 642"/>
                <a:gd name="T27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2" h="517">
                  <a:moveTo>
                    <a:pt x="167" y="350"/>
                  </a:moveTo>
                  <a:lnTo>
                    <a:pt x="0" y="517"/>
                  </a:lnTo>
                  <a:lnTo>
                    <a:pt x="167" y="517"/>
                  </a:lnTo>
                  <a:lnTo>
                    <a:pt x="167" y="350"/>
                  </a:lnTo>
                  <a:close/>
                  <a:moveTo>
                    <a:pt x="642" y="0"/>
                  </a:moveTo>
                  <a:lnTo>
                    <a:pt x="624" y="0"/>
                  </a:lnTo>
                  <a:lnTo>
                    <a:pt x="561" y="0"/>
                  </a:lnTo>
                  <a:lnTo>
                    <a:pt x="518" y="0"/>
                  </a:lnTo>
                  <a:lnTo>
                    <a:pt x="358" y="160"/>
                  </a:lnTo>
                  <a:lnTo>
                    <a:pt x="546" y="160"/>
                  </a:lnTo>
                  <a:lnTo>
                    <a:pt x="573" y="132"/>
                  </a:lnTo>
                  <a:lnTo>
                    <a:pt x="573" y="58"/>
                  </a:lnTo>
                  <a:lnTo>
                    <a:pt x="642" y="58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í$ļîḑe">
              <a:extLst>
                <a:ext uri="{FF2B5EF4-FFF2-40B4-BE49-F238E27FC236}">
                  <a16:creationId xmlns:a16="http://schemas.microsoft.com/office/drawing/2014/main" id="{F35503D9-92AF-49E0-B454-F65E7734ED99}"/>
                </a:ext>
              </a:extLst>
            </p:cNvPr>
            <p:cNvSpPr/>
            <p:nvPr/>
          </p:nvSpPr>
          <p:spPr bwMode="auto">
            <a:xfrm>
              <a:off x="5113339" y="4064001"/>
              <a:ext cx="1019175" cy="820738"/>
            </a:xfrm>
            <a:custGeom>
              <a:avLst/>
              <a:gdLst>
                <a:gd name="T0" fmla="*/ 167 w 642"/>
                <a:gd name="T1" fmla="*/ 350 h 517"/>
                <a:gd name="T2" fmla="*/ 0 w 642"/>
                <a:gd name="T3" fmla="*/ 517 h 517"/>
                <a:gd name="T4" fmla="*/ 167 w 642"/>
                <a:gd name="T5" fmla="*/ 517 h 517"/>
                <a:gd name="T6" fmla="*/ 167 w 642"/>
                <a:gd name="T7" fmla="*/ 350 h 517"/>
                <a:gd name="T8" fmla="*/ 642 w 642"/>
                <a:gd name="T9" fmla="*/ 0 h 517"/>
                <a:gd name="T10" fmla="*/ 624 w 642"/>
                <a:gd name="T11" fmla="*/ 0 h 517"/>
                <a:gd name="T12" fmla="*/ 561 w 642"/>
                <a:gd name="T13" fmla="*/ 0 h 517"/>
                <a:gd name="T14" fmla="*/ 518 w 642"/>
                <a:gd name="T15" fmla="*/ 0 h 517"/>
                <a:gd name="T16" fmla="*/ 358 w 642"/>
                <a:gd name="T17" fmla="*/ 160 h 517"/>
                <a:gd name="T18" fmla="*/ 546 w 642"/>
                <a:gd name="T19" fmla="*/ 160 h 517"/>
                <a:gd name="T20" fmla="*/ 573 w 642"/>
                <a:gd name="T21" fmla="*/ 132 h 517"/>
                <a:gd name="T22" fmla="*/ 573 w 642"/>
                <a:gd name="T23" fmla="*/ 58 h 517"/>
                <a:gd name="T24" fmla="*/ 642 w 642"/>
                <a:gd name="T25" fmla="*/ 58 h 517"/>
                <a:gd name="T26" fmla="*/ 642 w 642"/>
                <a:gd name="T27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2" h="517">
                  <a:moveTo>
                    <a:pt x="167" y="350"/>
                  </a:moveTo>
                  <a:lnTo>
                    <a:pt x="0" y="517"/>
                  </a:lnTo>
                  <a:lnTo>
                    <a:pt x="167" y="517"/>
                  </a:lnTo>
                  <a:lnTo>
                    <a:pt x="167" y="350"/>
                  </a:lnTo>
                  <a:moveTo>
                    <a:pt x="642" y="0"/>
                  </a:moveTo>
                  <a:lnTo>
                    <a:pt x="624" y="0"/>
                  </a:lnTo>
                  <a:lnTo>
                    <a:pt x="561" y="0"/>
                  </a:lnTo>
                  <a:lnTo>
                    <a:pt x="518" y="0"/>
                  </a:lnTo>
                  <a:lnTo>
                    <a:pt x="358" y="160"/>
                  </a:lnTo>
                  <a:lnTo>
                    <a:pt x="546" y="160"/>
                  </a:lnTo>
                  <a:lnTo>
                    <a:pt x="573" y="132"/>
                  </a:lnTo>
                  <a:lnTo>
                    <a:pt x="573" y="58"/>
                  </a:lnTo>
                  <a:lnTo>
                    <a:pt x="642" y="58"/>
                  </a:lnTo>
                  <a:lnTo>
                    <a:pt x="6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iṧlíḓe">
              <a:extLst>
                <a:ext uri="{FF2B5EF4-FFF2-40B4-BE49-F238E27FC236}">
                  <a16:creationId xmlns:a16="http://schemas.microsoft.com/office/drawing/2014/main" id="{D0668B8E-4EA4-4A21-AA49-8CC55E93442D}"/>
                </a:ext>
              </a:extLst>
            </p:cNvPr>
            <p:cNvSpPr/>
            <p:nvPr/>
          </p:nvSpPr>
          <p:spPr bwMode="auto">
            <a:xfrm>
              <a:off x="4476751" y="5214938"/>
              <a:ext cx="403225" cy="346075"/>
            </a:xfrm>
            <a:custGeom>
              <a:avLst/>
              <a:gdLst>
                <a:gd name="T0" fmla="*/ 86 w 100"/>
                <a:gd name="T1" fmla="*/ 64 h 86"/>
                <a:gd name="T2" fmla="*/ 63 w 100"/>
                <a:gd name="T3" fmla="*/ 64 h 86"/>
                <a:gd name="T4" fmla="*/ 63 w 100"/>
                <a:gd name="T5" fmla="*/ 86 h 86"/>
                <a:gd name="T6" fmla="*/ 64 w 100"/>
                <a:gd name="T7" fmla="*/ 86 h 86"/>
                <a:gd name="T8" fmla="*/ 86 w 100"/>
                <a:gd name="T9" fmla="*/ 64 h 86"/>
                <a:gd name="T10" fmla="*/ 44 w 100"/>
                <a:gd name="T11" fmla="*/ 32 h 86"/>
                <a:gd name="T12" fmla="*/ 0 w 100"/>
                <a:gd name="T13" fmla="*/ 76 h 86"/>
                <a:gd name="T14" fmla="*/ 21 w 100"/>
                <a:gd name="T15" fmla="*/ 86 h 86"/>
                <a:gd name="T16" fmla="*/ 44 w 100"/>
                <a:gd name="T17" fmla="*/ 86 h 86"/>
                <a:gd name="T18" fmla="*/ 44 w 100"/>
                <a:gd name="T19" fmla="*/ 32 h 86"/>
                <a:gd name="T20" fmla="*/ 100 w 100"/>
                <a:gd name="T21" fmla="*/ 28 h 86"/>
                <a:gd name="T22" fmla="*/ 63 w 100"/>
                <a:gd name="T23" fmla="*/ 28 h 86"/>
                <a:gd name="T24" fmla="*/ 63 w 100"/>
                <a:gd name="T25" fmla="*/ 60 h 86"/>
                <a:gd name="T26" fmla="*/ 91 w 100"/>
                <a:gd name="T27" fmla="*/ 60 h 86"/>
                <a:gd name="T28" fmla="*/ 100 w 100"/>
                <a:gd name="T29" fmla="*/ 50 h 86"/>
                <a:gd name="T30" fmla="*/ 100 w 100"/>
                <a:gd name="T31" fmla="*/ 28 h 86"/>
                <a:gd name="T32" fmla="*/ 100 w 100"/>
                <a:gd name="T33" fmla="*/ 0 h 86"/>
                <a:gd name="T34" fmla="*/ 76 w 100"/>
                <a:gd name="T35" fmla="*/ 0 h 86"/>
                <a:gd name="T36" fmla="*/ 63 w 100"/>
                <a:gd name="T37" fmla="*/ 13 h 86"/>
                <a:gd name="T38" fmla="*/ 63 w 100"/>
                <a:gd name="T39" fmla="*/ 24 h 86"/>
                <a:gd name="T40" fmla="*/ 100 w 100"/>
                <a:gd name="T41" fmla="*/ 24 h 86"/>
                <a:gd name="T42" fmla="*/ 100 w 100"/>
                <a:gd name="T4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0" h="86">
                  <a:moveTo>
                    <a:pt x="86" y="64"/>
                  </a:moveTo>
                  <a:cubicBezTo>
                    <a:pt x="63" y="64"/>
                    <a:pt x="63" y="64"/>
                    <a:pt x="63" y="64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4" y="86"/>
                    <a:pt x="64" y="86"/>
                  </a:cubicBezTo>
                  <a:cubicBezTo>
                    <a:pt x="86" y="64"/>
                    <a:pt x="86" y="64"/>
                    <a:pt x="86" y="64"/>
                  </a:cubicBezTo>
                  <a:moveTo>
                    <a:pt x="44" y="32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4" y="82"/>
                    <a:pt x="13" y="86"/>
                    <a:pt x="21" y="86"/>
                  </a:cubicBezTo>
                  <a:cubicBezTo>
                    <a:pt x="44" y="86"/>
                    <a:pt x="44" y="86"/>
                    <a:pt x="44" y="86"/>
                  </a:cubicBezTo>
                  <a:cubicBezTo>
                    <a:pt x="44" y="32"/>
                    <a:pt x="44" y="32"/>
                    <a:pt x="44" y="32"/>
                  </a:cubicBezTo>
                  <a:moveTo>
                    <a:pt x="100" y="28"/>
                  </a:moveTo>
                  <a:cubicBezTo>
                    <a:pt x="63" y="28"/>
                    <a:pt x="63" y="28"/>
                    <a:pt x="63" y="28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28"/>
                    <a:pt x="100" y="28"/>
                    <a:pt x="100" y="28"/>
                  </a:cubicBezTo>
                  <a:moveTo>
                    <a:pt x="100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0"/>
                    <a:pt x="100" y="0"/>
                    <a:pt x="100" y="0"/>
                  </a:cubicBezTo>
                </a:path>
              </a:pathLst>
            </a:custGeom>
            <a:solidFill>
              <a:srgbClr val="309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íṣ1íḑê">
              <a:extLst>
                <a:ext uri="{FF2B5EF4-FFF2-40B4-BE49-F238E27FC236}">
                  <a16:creationId xmlns:a16="http://schemas.microsoft.com/office/drawing/2014/main" id="{AFBF752D-6CC4-4F30-81B9-DAEBC26E033B}"/>
                </a:ext>
              </a:extLst>
            </p:cNvPr>
            <p:cNvSpPr/>
            <p:nvPr/>
          </p:nvSpPr>
          <p:spPr bwMode="auto">
            <a:xfrm>
              <a:off x="5540376" y="2643188"/>
              <a:ext cx="592138" cy="1255713"/>
            </a:xfrm>
            <a:custGeom>
              <a:avLst/>
              <a:gdLst>
                <a:gd name="T0" fmla="*/ 75 w 147"/>
                <a:gd name="T1" fmla="*/ 213 h 312"/>
                <a:gd name="T2" fmla="*/ 0 w 147"/>
                <a:gd name="T3" fmla="*/ 213 h 312"/>
                <a:gd name="T4" fmla="*/ 0 w 147"/>
                <a:gd name="T5" fmla="*/ 276 h 312"/>
                <a:gd name="T6" fmla="*/ 3 w 147"/>
                <a:gd name="T7" fmla="*/ 282 h 312"/>
                <a:gd name="T8" fmla="*/ 3 w 147"/>
                <a:gd name="T9" fmla="*/ 296 h 312"/>
                <a:gd name="T10" fmla="*/ 15 w 147"/>
                <a:gd name="T11" fmla="*/ 312 h 312"/>
                <a:gd name="T12" fmla="*/ 37 w 147"/>
                <a:gd name="T13" fmla="*/ 312 h 312"/>
                <a:gd name="T14" fmla="*/ 75 w 147"/>
                <a:gd name="T15" fmla="*/ 275 h 312"/>
                <a:gd name="T16" fmla="*/ 75 w 147"/>
                <a:gd name="T17" fmla="*/ 260 h 312"/>
                <a:gd name="T18" fmla="*/ 75 w 147"/>
                <a:gd name="T19" fmla="*/ 213 h 312"/>
                <a:gd name="T20" fmla="*/ 143 w 147"/>
                <a:gd name="T21" fmla="*/ 0 h 312"/>
                <a:gd name="T22" fmla="*/ 142 w 147"/>
                <a:gd name="T23" fmla="*/ 0 h 312"/>
                <a:gd name="T24" fmla="*/ 76 w 147"/>
                <a:gd name="T25" fmla="*/ 66 h 312"/>
                <a:gd name="T26" fmla="*/ 84 w 147"/>
                <a:gd name="T27" fmla="*/ 66 h 312"/>
                <a:gd name="T28" fmla="*/ 110 w 147"/>
                <a:gd name="T29" fmla="*/ 92 h 312"/>
                <a:gd name="T30" fmla="*/ 110 w 147"/>
                <a:gd name="T31" fmla="*/ 140 h 312"/>
                <a:gd name="T32" fmla="*/ 122 w 147"/>
                <a:gd name="T33" fmla="*/ 140 h 312"/>
                <a:gd name="T34" fmla="*/ 122 w 147"/>
                <a:gd name="T35" fmla="*/ 128 h 312"/>
                <a:gd name="T36" fmla="*/ 147 w 147"/>
                <a:gd name="T37" fmla="*/ 128 h 312"/>
                <a:gd name="T38" fmla="*/ 147 w 147"/>
                <a:gd name="T39" fmla="*/ 13 h 312"/>
                <a:gd name="T40" fmla="*/ 143 w 147"/>
                <a:gd name="T4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7" h="312">
                  <a:moveTo>
                    <a:pt x="75" y="213"/>
                  </a:moveTo>
                  <a:cubicBezTo>
                    <a:pt x="0" y="213"/>
                    <a:pt x="0" y="213"/>
                    <a:pt x="0" y="213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1" y="278"/>
                    <a:pt x="3" y="280"/>
                    <a:pt x="3" y="282"/>
                  </a:cubicBezTo>
                  <a:cubicBezTo>
                    <a:pt x="3" y="296"/>
                    <a:pt x="3" y="296"/>
                    <a:pt x="3" y="296"/>
                  </a:cubicBezTo>
                  <a:cubicBezTo>
                    <a:pt x="9" y="299"/>
                    <a:pt x="14" y="305"/>
                    <a:pt x="15" y="312"/>
                  </a:cubicBezTo>
                  <a:cubicBezTo>
                    <a:pt x="37" y="312"/>
                    <a:pt x="37" y="312"/>
                    <a:pt x="37" y="312"/>
                  </a:cubicBezTo>
                  <a:cubicBezTo>
                    <a:pt x="75" y="275"/>
                    <a:pt x="75" y="275"/>
                    <a:pt x="75" y="275"/>
                  </a:cubicBezTo>
                  <a:cubicBezTo>
                    <a:pt x="75" y="260"/>
                    <a:pt x="75" y="260"/>
                    <a:pt x="75" y="260"/>
                  </a:cubicBezTo>
                  <a:cubicBezTo>
                    <a:pt x="75" y="213"/>
                    <a:pt x="75" y="213"/>
                    <a:pt x="75" y="213"/>
                  </a:cubicBezTo>
                  <a:moveTo>
                    <a:pt x="143" y="0"/>
                  </a:moveTo>
                  <a:cubicBezTo>
                    <a:pt x="143" y="0"/>
                    <a:pt x="142" y="0"/>
                    <a:pt x="142" y="0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98" y="66"/>
                    <a:pt x="110" y="78"/>
                    <a:pt x="110" y="92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22" y="140"/>
                    <a:pt x="122" y="140"/>
                    <a:pt x="122" y="140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47" y="128"/>
                    <a:pt x="147" y="128"/>
                    <a:pt x="147" y="128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5" y="9"/>
                    <a:pt x="144" y="4"/>
                    <a:pt x="143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î$ļíḋè">
              <a:extLst>
                <a:ext uri="{FF2B5EF4-FFF2-40B4-BE49-F238E27FC236}">
                  <a16:creationId xmlns:a16="http://schemas.microsoft.com/office/drawing/2014/main" id="{63F33A80-5B56-41EA-93A7-93E8055128EC}"/>
                </a:ext>
              </a:extLst>
            </p:cNvPr>
            <p:cNvSpPr/>
            <p:nvPr/>
          </p:nvSpPr>
          <p:spPr bwMode="auto">
            <a:xfrm>
              <a:off x="5540376" y="2908301"/>
              <a:ext cx="442913" cy="592138"/>
            </a:xfrm>
            <a:custGeom>
              <a:avLst/>
              <a:gdLst>
                <a:gd name="T0" fmla="*/ 75 w 110"/>
                <a:gd name="T1" fmla="*/ 144 h 147"/>
                <a:gd name="T2" fmla="*/ 0 w 110"/>
                <a:gd name="T3" fmla="*/ 144 h 147"/>
                <a:gd name="T4" fmla="*/ 0 w 110"/>
                <a:gd name="T5" fmla="*/ 147 h 147"/>
                <a:gd name="T6" fmla="*/ 75 w 110"/>
                <a:gd name="T7" fmla="*/ 147 h 147"/>
                <a:gd name="T8" fmla="*/ 75 w 110"/>
                <a:gd name="T9" fmla="*/ 144 h 147"/>
                <a:gd name="T10" fmla="*/ 84 w 110"/>
                <a:gd name="T11" fmla="*/ 0 h 147"/>
                <a:gd name="T12" fmla="*/ 76 w 110"/>
                <a:gd name="T13" fmla="*/ 0 h 147"/>
                <a:gd name="T14" fmla="*/ 73 w 110"/>
                <a:gd name="T15" fmla="*/ 3 h 147"/>
                <a:gd name="T16" fmla="*/ 81 w 110"/>
                <a:gd name="T17" fmla="*/ 3 h 147"/>
                <a:gd name="T18" fmla="*/ 107 w 110"/>
                <a:gd name="T19" fmla="*/ 29 h 147"/>
                <a:gd name="T20" fmla="*/ 107 w 110"/>
                <a:gd name="T21" fmla="*/ 81 h 147"/>
                <a:gd name="T22" fmla="*/ 109 w 110"/>
                <a:gd name="T23" fmla="*/ 81 h 147"/>
                <a:gd name="T24" fmla="*/ 109 w 110"/>
                <a:gd name="T25" fmla="*/ 74 h 147"/>
                <a:gd name="T26" fmla="*/ 110 w 110"/>
                <a:gd name="T27" fmla="*/ 74 h 147"/>
                <a:gd name="T28" fmla="*/ 110 w 110"/>
                <a:gd name="T29" fmla="*/ 26 h 147"/>
                <a:gd name="T30" fmla="*/ 84 w 110"/>
                <a:gd name="T31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147">
                  <a:moveTo>
                    <a:pt x="75" y="144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75" y="147"/>
                    <a:pt x="75" y="147"/>
                    <a:pt x="75" y="147"/>
                  </a:cubicBezTo>
                  <a:cubicBezTo>
                    <a:pt x="75" y="144"/>
                    <a:pt x="75" y="144"/>
                    <a:pt x="75" y="144"/>
                  </a:cubicBezTo>
                  <a:moveTo>
                    <a:pt x="8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95" y="3"/>
                    <a:pt x="107" y="15"/>
                    <a:pt x="107" y="29"/>
                  </a:cubicBezTo>
                  <a:cubicBezTo>
                    <a:pt x="107" y="81"/>
                    <a:pt x="107" y="81"/>
                    <a:pt x="107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74"/>
                    <a:pt x="109" y="74"/>
                    <a:pt x="109" y="74"/>
                  </a:cubicBezTo>
                  <a:cubicBezTo>
                    <a:pt x="110" y="74"/>
                    <a:pt x="110" y="74"/>
                    <a:pt x="110" y="74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12"/>
                    <a:pt x="98" y="0"/>
                    <a:pt x="84" y="0"/>
                  </a:cubicBezTo>
                </a:path>
              </a:pathLst>
            </a:custGeom>
            <a:solidFill>
              <a:srgbClr val="6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î$ļîḑè">
              <a:extLst>
                <a:ext uri="{FF2B5EF4-FFF2-40B4-BE49-F238E27FC236}">
                  <a16:creationId xmlns:a16="http://schemas.microsoft.com/office/drawing/2014/main" id="{A9F74C38-2B0E-49B3-B253-BD1E5E64F726}"/>
                </a:ext>
              </a:extLst>
            </p:cNvPr>
            <p:cNvSpPr/>
            <p:nvPr/>
          </p:nvSpPr>
          <p:spPr bwMode="auto">
            <a:xfrm>
              <a:off x="5540376" y="2921001"/>
              <a:ext cx="430213" cy="558800"/>
            </a:xfrm>
            <a:custGeom>
              <a:avLst/>
              <a:gdLst>
                <a:gd name="T0" fmla="*/ 81 w 107"/>
                <a:gd name="T1" fmla="*/ 0 h 139"/>
                <a:gd name="T2" fmla="*/ 73 w 107"/>
                <a:gd name="T3" fmla="*/ 0 h 139"/>
                <a:gd name="T4" fmla="*/ 15 w 107"/>
                <a:gd name="T5" fmla="*/ 58 h 139"/>
                <a:gd name="T6" fmla="*/ 15 w 107"/>
                <a:gd name="T7" fmla="*/ 59 h 139"/>
                <a:gd name="T8" fmla="*/ 0 w 107"/>
                <a:gd name="T9" fmla="*/ 80 h 139"/>
                <a:gd name="T10" fmla="*/ 0 w 107"/>
                <a:gd name="T11" fmla="*/ 139 h 139"/>
                <a:gd name="T12" fmla="*/ 75 w 107"/>
                <a:gd name="T13" fmla="*/ 139 h 139"/>
                <a:gd name="T14" fmla="*/ 75 w 107"/>
                <a:gd name="T15" fmla="*/ 101 h 139"/>
                <a:gd name="T16" fmla="*/ 75 w 107"/>
                <a:gd name="T17" fmla="*/ 91 h 139"/>
                <a:gd name="T18" fmla="*/ 75 w 107"/>
                <a:gd name="T19" fmla="*/ 90 h 139"/>
                <a:gd name="T20" fmla="*/ 75 w 107"/>
                <a:gd name="T21" fmla="*/ 87 h 139"/>
                <a:gd name="T22" fmla="*/ 77 w 107"/>
                <a:gd name="T23" fmla="*/ 83 h 139"/>
                <a:gd name="T24" fmla="*/ 87 w 107"/>
                <a:gd name="T25" fmla="*/ 78 h 139"/>
                <a:gd name="T26" fmla="*/ 107 w 107"/>
                <a:gd name="T27" fmla="*/ 78 h 139"/>
                <a:gd name="T28" fmla="*/ 107 w 107"/>
                <a:gd name="T29" fmla="*/ 26 h 139"/>
                <a:gd name="T30" fmla="*/ 81 w 107"/>
                <a:gd name="T3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" h="139">
                  <a:moveTo>
                    <a:pt x="8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9"/>
                    <a:pt x="15" y="59"/>
                  </a:cubicBezTo>
                  <a:cubicBezTo>
                    <a:pt x="15" y="69"/>
                    <a:pt x="9" y="77"/>
                    <a:pt x="0" y="8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75" y="139"/>
                    <a:pt x="75" y="139"/>
                    <a:pt x="75" y="139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89"/>
                    <a:pt x="75" y="88"/>
                    <a:pt x="75" y="87"/>
                  </a:cubicBezTo>
                  <a:cubicBezTo>
                    <a:pt x="75" y="86"/>
                    <a:pt x="76" y="84"/>
                    <a:pt x="77" y="83"/>
                  </a:cubicBezTo>
                  <a:cubicBezTo>
                    <a:pt x="79" y="80"/>
                    <a:pt x="83" y="78"/>
                    <a:pt x="87" y="78"/>
                  </a:cubicBezTo>
                  <a:cubicBezTo>
                    <a:pt x="107" y="78"/>
                    <a:pt x="107" y="78"/>
                    <a:pt x="107" y="78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12"/>
                    <a:pt x="95" y="0"/>
                    <a:pt x="81" y="0"/>
                  </a:cubicBezTo>
                </a:path>
              </a:pathLst>
            </a:custGeom>
            <a:solidFill>
              <a:srgbClr val="30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íš1îḓe">
              <a:extLst>
                <a:ext uri="{FF2B5EF4-FFF2-40B4-BE49-F238E27FC236}">
                  <a16:creationId xmlns:a16="http://schemas.microsoft.com/office/drawing/2014/main" id="{16AE98D1-0BA8-4A93-8E44-CCCB500E1B5E}"/>
                </a:ext>
              </a:extLst>
            </p:cNvPr>
            <p:cNvSpPr/>
            <p:nvPr/>
          </p:nvSpPr>
          <p:spPr bwMode="auto">
            <a:xfrm>
              <a:off x="5540376" y="3479801"/>
              <a:ext cx="301625" cy="9525"/>
            </a:xfrm>
            <a:prstGeom prst="rect">
              <a:avLst/>
            </a:prstGeom>
            <a:solidFill>
              <a:srgbClr val="306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íṩľïďê">
              <a:extLst>
                <a:ext uri="{FF2B5EF4-FFF2-40B4-BE49-F238E27FC236}">
                  <a16:creationId xmlns:a16="http://schemas.microsoft.com/office/drawing/2014/main" id="{69A390A0-9051-4B9F-A4EE-A41734867AAD}"/>
                </a:ext>
              </a:extLst>
            </p:cNvPr>
            <p:cNvSpPr/>
            <p:nvPr/>
          </p:nvSpPr>
          <p:spPr bwMode="auto">
            <a:xfrm>
              <a:off x="5540376" y="3479801"/>
              <a:ext cx="30162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iŝļíḑè">
              <a:extLst>
                <a:ext uri="{FF2B5EF4-FFF2-40B4-BE49-F238E27FC236}">
                  <a16:creationId xmlns:a16="http://schemas.microsoft.com/office/drawing/2014/main" id="{5A294D92-9D01-4513-BE9E-6E031EDC2DAD}"/>
                </a:ext>
              </a:extLst>
            </p:cNvPr>
            <p:cNvSpPr/>
            <p:nvPr/>
          </p:nvSpPr>
          <p:spPr bwMode="auto">
            <a:xfrm>
              <a:off x="4440239" y="4884738"/>
              <a:ext cx="112713" cy="266700"/>
            </a:xfrm>
            <a:custGeom>
              <a:avLst/>
              <a:gdLst>
                <a:gd name="T0" fmla="*/ 71 w 71"/>
                <a:gd name="T1" fmla="*/ 0 h 168"/>
                <a:gd name="T2" fmla="*/ 0 w 71"/>
                <a:gd name="T3" fmla="*/ 0 h 168"/>
                <a:gd name="T4" fmla="*/ 0 w 71"/>
                <a:gd name="T5" fmla="*/ 168 h 168"/>
                <a:gd name="T6" fmla="*/ 71 w 71"/>
                <a:gd name="T7" fmla="*/ 97 h 168"/>
                <a:gd name="T8" fmla="*/ 71 w 71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68">
                  <a:moveTo>
                    <a:pt x="71" y="0"/>
                  </a:moveTo>
                  <a:lnTo>
                    <a:pt x="0" y="0"/>
                  </a:lnTo>
                  <a:lnTo>
                    <a:pt x="0" y="168"/>
                  </a:lnTo>
                  <a:lnTo>
                    <a:pt x="71" y="9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309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ïš1ïdè">
              <a:extLst>
                <a:ext uri="{FF2B5EF4-FFF2-40B4-BE49-F238E27FC236}">
                  <a16:creationId xmlns:a16="http://schemas.microsoft.com/office/drawing/2014/main" id="{0C90BD7F-F84B-4022-BB5D-EBFFE0345183}"/>
                </a:ext>
              </a:extLst>
            </p:cNvPr>
            <p:cNvSpPr/>
            <p:nvPr/>
          </p:nvSpPr>
          <p:spPr bwMode="auto">
            <a:xfrm>
              <a:off x="4440239" y="4884738"/>
              <a:ext cx="112713" cy="266700"/>
            </a:xfrm>
            <a:custGeom>
              <a:avLst/>
              <a:gdLst>
                <a:gd name="T0" fmla="*/ 71 w 71"/>
                <a:gd name="T1" fmla="*/ 0 h 168"/>
                <a:gd name="T2" fmla="*/ 0 w 71"/>
                <a:gd name="T3" fmla="*/ 0 h 168"/>
                <a:gd name="T4" fmla="*/ 0 w 71"/>
                <a:gd name="T5" fmla="*/ 168 h 168"/>
                <a:gd name="T6" fmla="*/ 71 w 71"/>
                <a:gd name="T7" fmla="*/ 97 h 168"/>
                <a:gd name="T8" fmla="*/ 71 w 71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68">
                  <a:moveTo>
                    <a:pt x="71" y="0"/>
                  </a:moveTo>
                  <a:lnTo>
                    <a:pt x="0" y="0"/>
                  </a:lnTo>
                  <a:lnTo>
                    <a:pt x="0" y="168"/>
                  </a:lnTo>
                  <a:lnTo>
                    <a:pt x="71" y="97"/>
                  </a:lnTo>
                  <a:lnTo>
                    <a:pt x="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í$ḻidè">
              <a:extLst>
                <a:ext uri="{FF2B5EF4-FFF2-40B4-BE49-F238E27FC236}">
                  <a16:creationId xmlns:a16="http://schemas.microsoft.com/office/drawing/2014/main" id="{4AEF39B0-FEC7-4ADB-8D74-2E81A9B3414B}"/>
                </a:ext>
              </a:extLst>
            </p:cNvPr>
            <p:cNvSpPr/>
            <p:nvPr/>
          </p:nvSpPr>
          <p:spPr bwMode="auto">
            <a:xfrm>
              <a:off x="4440239" y="3363913"/>
              <a:ext cx="1136650" cy="1520825"/>
            </a:xfrm>
            <a:custGeom>
              <a:avLst/>
              <a:gdLst>
                <a:gd name="T0" fmla="*/ 236 w 282"/>
                <a:gd name="T1" fmla="*/ 0 h 378"/>
                <a:gd name="T2" fmla="*/ 165 w 282"/>
                <a:gd name="T3" fmla="*/ 71 h 378"/>
                <a:gd name="T4" fmla="*/ 184 w 282"/>
                <a:gd name="T5" fmla="*/ 96 h 378"/>
                <a:gd name="T6" fmla="*/ 184 w 282"/>
                <a:gd name="T7" fmla="*/ 190 h 378"/>
                <a:gd name="T8" fmla="*/ 157 w 282"/>
                <a:gd name="T9" fmla="*/ 217 h 378"/>
                <a:gd name="T10" fmla="*/ 63 w 282"/>
                <a:gd name="T11" fmla="*/ 217 h 378"/>
                <a:gd name="T12" fmla="*/ 38 w 282"/>
                <a:gd name="T13" fmla="*/ 198 h 378"/>
                <a:gd name="T14" fmla="*/ 0 w 282"/>
                <a:gd name="T15" fmla="*/ 236 h 378"/>
                <a:gd name="T16" fmla="*/ 0 w 282"/>
                <a:gd name="T17" fmla="*/ 378 h 378"/>
                <a:gd name="T18" fmla="*/ 28 w 282"/>
                <a:gd name="T19" fmla="*/ 378 h 378"/>
                <a:gd name="T20" fmla="*/ 53 w 282"/>
                <a:gd name="T21" fmla="*/ 378 h 378"/>
                <a:gd name="T22" fmla="*/ 53 w 282"/>
                <a:gd name="T23" fmla="*/ 253 h 378"/>
                <a:gd name="T24" fmla="*/ 63 w 282"/>
                <a:gd name="T25" fmla="*/ 243 h 378"/>
                <a:gd name="T26" fmla="*/ 72 w 282"/>
                <a:gd name="T27" fmla="*/ 253 h 378"/>
                <a:gd name="T28" fmla="*/ 72 w 282"/>
                <a:gd name="T29" fmla="*/ 271 h 378"/>
                <a:gd name="T30" fmla="*/ 109 w 282"/>
                <a:gd name="T31" fmla="*/ 271 h 378"/>
                <a:gd name="T32" fmla="*/ 109 w 282"/>
                <a:gd name="T33" fmla="*/ 253 h 378"/>
                <a:gd name="T34" fmla="*/ 119 w 282"/>
                <a:gd name="T35" fmla="*/ 243 h 378"/>
                <a:gd name="T36" fmla="*/ 129 w 282"/>
                <a:gd name="T37" fmla="*/ 253 h 378"/>
                <a:gd name="T38" fmla="*/ 129 w 282"/>
                <a:gd name="T39" fmla="*/ 296 h 378"/>
                <a:gd name="T40" fmla="*/ 148 w 282"/>
                <a:gd name="T41" fmla="*/ 296 h 378"/>
                <a:gd name="T42" fmla="*/ 282 w 282"/>
                <a:gd name="T43" fmla="*/ 161 h 378"/>
                <a:gd name="T44" fmla="*/ 278 w 282"/>
                <a:gd name="T45" fmla="*/ 155 h 378"/>
                <a:gd name="T46" fmla="*/ 267 w 282"/>
                <a:gd name="T47" fmla="*/ 158 h 378"/>
                <a:gd name="T48" fmla="*/ 246 w 282"/>
                <a:gd name="T49" fmla="*/ 137 h 378"/>
                <a:gd name="T50" fmla="*/ 259 w 282"/>
                <a:gd name="T51" fmla="*/ 117 h 378"/>
                <a:gd name="T52" fmla="*/ 259 w 282"/>
                <a:gd name="T53" fmla="*/ 103 h 378"/>
                <a:gd name="T54" fmla="*/ 262 w 282"/>
                <a:gd name="T55" fmla="*/ 97 h 378"/>
                <a:gd name="T56" fmla="*/ 262 w 282"/>
                <a:gd name="T57" fmla="*/ 34 h 378"/>
                <a:gd name="T58" fmla="*/ 236 w 282"/>
                <a:gd name="T59" fmla="*/ 8 h 378"/>
                <a:gd name="T60" fmla="*/ 236 w 282"/>
                <a:gd name="T61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2" h="378">
                  <a:moveTo>
                    <a:pt x="236" y="0"/>
                  </a:moveTo>
                  <a:cubicBezTo>
                    <a:pt x="165" y="71"/>
                    <a:pt x="165" y="71"/>
                    <a:pt x="165" y="71"/>
                  </a:cubicBezTo>
                  <a:cubicBezTo>
                    <a:pt x="176" y="74"/>
                    <a:pt x="184" y="84"/>
                    <a:pt x="184" y="96"/>
                  </a:cubicBezTo>
                  <a:cubicBezTo>
                    <a:pt x="184" y="190"/>
                    <a:pt x="184" y="190"/>
                    <a:pt x="184" y="190"/>
                  </a:cubicBezTo>
                  <a:cubicBezTo>
                    <a:pt x="184" y="205"/>
                    <a:pt x="172" y="217"/>
                    <a:pt x="157" y="217"/>
                  </a:cubicBezTo>
                  <a:cubicBezTo>
                    <a:pt x="63" y="217"/>
                    <a:pt x="63" y="217"/>
                    <a:pt x="63" y="217"/>
                  </a:cubicBezTo>
                  <a:cubicBezTo>
                    <a:pt x="51" y="217"/>
                    <a:pt x="41" y="209"/>
                    <a:pt x="38" y="198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28" y="378"/>
                    <a:pt x="28" y="378"/>
                    <a:pt x="28" y="378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3" y="253"/>
                    <a:pt x="53" y="253"/>
                    <a:pt x="53" y="253"/>
                  </a:cubicBezTo>
                  <a:cubicBezTo>
                    <a:pt x="53" y="247"/>
                    <a:pt x="58" y="243"/>
                    <a:pt x="63" y="243"/>
                  </a:cubicBezTo>
                  <a:cubicBezTo>
                    <a:pt x="68" y="243"/>
                    <a:pt x="72" y="247"/>
                    <a:pt x="72" y="253"/>
                  </a:cubicBezTo>
                  <a:cubicBezTo>
                    <a:pt x="72" y="271"/>
                    <a:pt x="72" y="271"/>
                    <a:pt x="72" y="271"/>
                  </a:cubicBezTo>
                  <a:cubicBezTo>
                    <a:pt x="109" y="271"/>
                    <a:pt x="109" y="271"/>
                    <a:pt x="109" y="271"/>
                  </a:cubicBezTo>
                  <a:cubicBezTo>
                    <a:pt x="109" y="253"/>
                    <a:pt x="109" y="253"/>
                    <a:pt x="109" y="253"/>
                  </a:cubicBezTo>
                  <a:cubicBezTo>
                    <a:pt x="109" y="247"/>
                    <a:pt x="114" y="243"/>
                    <a:pt x="119" y="243"/>
                  </a:cubicBezTo>
                  <a:cubicBezTo>
                    <a:pt x="124" y="243"/>
                    <a:pt x="129" y="247"/>
                    <a:pt x="129" y="253"/>
                  </a:cubicBezTo>
                  <a:cubicBezTo>
                    <a:pt x="129" y="296"/>
                    <a:pt x="129" y="296"/>
                    <a:pt x="129" y="296"/>
                  </a:cubicBezTo>
                  <a:cubicBezTo>
                    <a:pt x="148" y="296"/>
                    <a:pt x="148" y="296"/>
                    <a:pt x="148" y="296"/>
                  </a:cubicBezTo>
                  <a:cubicBezTo>
                    <a:pt x="282" y="161"/>
                    <a:pt x="282" y="161"/>
                    <a:pt x="282" y="161"/>
                  </a:cubicBezTo>
                  <a:cubicBezTo>
                    <a:pt x="281" y="159"/>
                    <a:pt x="279" y="157"/>
                    <a:pt x="278" y="155"/>
                  </a:cubicBezTo>
                  <a:cubicBezTo>
                    <a:pt x="275" y="157"/>
                    <a:pt x="271" y="158"/>
                    <a:pt x="267" y="158"/>
                  </a:cubicBezTo>
                  <a:cubicBezTo>
                    <a:pt x="256" y="158"/>
                    <a:pt x="246" y="149"/>
                    <a:pt x="246" y="137"/>
                  </a:cubicBezTo>
                  <a:cubicBezTo>
                    <a:pt x="246" y="128"/>
                    <a:pt x="251" y="120"/>
                    <a:pt x="259" y="117"/>
                  </a:cubicBezTo>
                  <a:cubicBezTo>
                    <a:pt x="259" y="103"/>
                    <a:pt x="259" y="103"/>
                    <a:pt x="259" y="103"/>
                  </a:cubicBezTo>
                  <a:cubicBezTo>
                    <a:pt x="259" y="101"/>
                    <a:pt x="260" y="99"/>
                    <a:pt x="262" y="97"/>
                  </a:cubicBezTo>
                  <a:cubicBezTo>
                    <a:pt x="262" y="34"/>
                    <a:pt x="262" y="34"/>
                    <a:pt x="262" y="34"/>
                  </a:cubicBezTo>
                  <a:cubicBezTo>
                    <a:pt x="248" y="34"/>
                    <a:pt x="236" y="22"/>
                    <a:pt x="236" y="8"/>
                  </a:cubicBezTo>
                  <a:cubicBezTo>
                    <a:pt x="236" y="0"/>
                    <a:pt x="236" y="0"/>
                    <a:pt x="236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îṥlïdê">
              <a:extLst>
                <a:ext uri="{FF2B5EF4-FFF2-40B4-BE49-F238E27FC236}">
                  <a16:creationId xmlns:a16="http://schemas.microsoft.com/office/drawing/2014/main" id="{05BA15A7-7A8E-4476-A064-C930136FAD2D}"/>
                </a:ext>
              </a:extLst>
            </p:cNvPr>
            <p:cNvSpPr/>
            <p:nvPr/>
          </p:nvSpPr>
          <p:spPr bwMode="auto">
            <a:xfrm>
              <a:off x="4594226" y="3649663"/>
              <a:ext cx="587375" cy="587375"/>
            </a:xfrm>
            <a:custGeom>
              <a:avLst/>
              <a:gdLst>
                <a:gd name="T0" fmla="*/ 3 w 146"/>
                <a:gd name="T1" fmla="*/ 124 h 146"/>
                <a:gd name="T2" fmla="*/ 3 w 146"/>
                <a:gd name="T3" fmla="*/ 124 h 146"/>
                <a:gd name="T4" fmla="*/ 8 w 146"/>
                <a:gd name="T5" fmla="*/ 134 h 146"/>
                <a:gd name="T6" fmla="*/ 3 w 146"/>
                <a:gd name="T7" fmla="*/ 124 h 146"/>
                <a:gd name="T8" fmla="*/ 127 w 146"/>
                <a:gd name="T9" fmla="*/ 0 h 146"/>
                <a:gd name="T10" fmla="*/ 124 w 146"/>
                <a:gd name="T11" fmla="*/ 3 h 146"/>
                <a:gd name="T12" fmla="*/ 143 w 146"/>
                <a:gd name="T13" fmla="*/ 28 h 146"/>
                <a:gd name="T14" fmla="*/ 143 w 146"/>
                <a:gd name="T15" fmla="*/ 117 h 146"/>
                <a:gd name="T16" fmla="*/ 136 w 146"/>
                <a:gd name="T17" fmla="*/ 134 h 146"/>
                <a:gd name="T18" fmla="*/ 143 w 146"/>
                <a:gd name="T19" fmla="*/ 118 h 146"/>
                <a:gd name="T20" fmla="*/ 143 w 146"/>
                <a:gd name="T21" fmla="*/ 119 h 146"/>
                <a:gd name="T22" fmla="*/ 119 w 146"/>
                <a:gd name="T23" fmla="*/ 143 h 146"/>
                <a:gd name="T24" fmla="*/ 117 w 146"/>
                <a:gd name="T25" fmla="*/ 143 h 146"/>
                <a:gd name="T26" fmla="*/ 117 w 146"/>
                <a:gd name="T27" fmla="*/ 143 h 146"/>
                <a:gd name="T28" fmla="*/ 28 w 146"/>
                <a:gd name="T29" fmla="*/ 143 h 146"/>
                <a:gd name="T30" fmla="*/ 28 w 146"/>
                <a:gd name="T31" fmla="*/ 143 h 146"/>
                <a:gd name="T32" fmla="*/ 25 w 146"/>
                <a:gd name="T33" fmla="*/ 143 h 146"/>
                <a:gd name="T34" fmla="*/ 2 w 146"/>
                <a:gd name="T35" fmla="*/ 125 h 146"/>
                <a:gd name="T36" fmla="*/ 0 w 146"/>
                <a:gd name="T37" fmla="*/ 127 h 146"/>
                <a:gd name="T38" fmla="*/ 25 w 146"/>
                <a:gd name="T39" fmla="*/ 146 h 146"/>
                <a:gd name="T40" fmla="*/ 119 w 146"/>
                <a:gd name="T41" fmla="*/ 146 h 146"/>
                <a:gd name="T42" fmla="*/ 146 w 146"/>
                <a:gd name="T43" fmla="*/ 119 h 146"/>
                <a:gd name="T44" fmla="*/ 146 w 146"/>
                <a:gd name="T45" fmla="*/ 25 h 146"/>
                <a:gd name="T46" fmla="*/ 127 w 146"/>
                <a:gd name="T4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6" h="146">
                  <a:moveTo>
                    <a:pt x="3" y="124"/>
                  </a:moveTo>
                  <a:cubicBezTo>
                    <a:pt x="3" y="124"/>
                    <a:pt x="3" y="124"/>
                    <a:pt x="3" y="124"/>
                  </a:cubicBezTo>
                  <a:cubicBezTo>
                    <a:pt x="4" y="128"/>
                    <a:pt x="6" y="131"/>
                    <a:pt x="8" y="134"/>
                  </a:cubicBezTo>
                  <a:cubicBezTo>
                    <a:pt x="6" y="131"/>
                    <a:pt x="4" y="128"/>
                    <a:pt x="3" y="124"/>
                  </a:cubicBezTo>
                  <a:moveTo>
                    <a:pt x="127" y="0"/>
                  </a:moveTo>
                  <a:cubicBezTo>
                    <a:pt x="124" y="3"/>
                    <a:pt x="124" y="3"/>
                    <a:pt x="124" y="3"/>
                  </a:cubicBezTo>
                  <a:cubicBezTo>
                    <a:pt x="135" y="6"/>
                    <a:pt x="143" y="16"/>
                    <a:pt x="143" y="28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3" y="123"/>
                    <a:pt x="140" y="129"/>
                    <a:pt x="136" y="134"/>
                  </a:cubicBezTo>
                  <a:cubicBezTo>
                    <a:pt x="140" y="130"/>
                    <a:pt x="143" y="124"/>
                    <a:pt x="143" y="118"/>
                  </a:cubicBezTo>
                  <a:cubicBezTo>
                    <a:pt x="143" y="119"/>
                    <a:pt x="143" y="119"/>
                    <a:pt x="143" y="119"/>
                  </a:cubicBezTo>
                  <a:cubicBezTo>
                    <a:pt x="143" y="133"/>
                    <a:pt x="132" y="143"/>
                    <a:pt x="119" y="143"/>
                  </a:cubicBezTo>
                  <a:cubicBezTo>
                    <a:pt x="117" y="143"/>
                    <a:pt x="117" y="143"/>
                    <a:pt x="117" y="143"/>
                  </a:cubicBezTo>
                  <a:cubicBezTo>
                    <a:pt x="117" y="143"/>
                    <a:pt x="117" y="143"/>
                    <a:pt x="117" y="143"/>
                  </a:cubicBezTo>
                  <a:cubicBezTo>
                    <a:pt x="28" y="143"/>
                    <a:pt x="28" y="143"/>
                    <a:pt x="28" y="143"/>
                  </a:cubicBezTo>
                  <a:cubicBezTo>
                    <a:pt x="28" y="143"/>
                    <a:pt x="28" y="143"/>
                    <a:pt x="28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14" y="143"/>
                    <a:pt x="5" y="135"/>
                    <a:pt x="2" y="12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3" y="138"/>
                    <a:pt x="13" y="146"/>
                    <a:pt x="25" y="146"/>
                  </a:cubicBezTo>
                  <a:cubicBezTo>
                    <a:pt x="119" y="146"/>
                    <a:pt x="119" y="146"/>
                    <a:pt x="119" y="146"/>
                  </a:cubicBezTo>
                  <a:cubicBezTo>
                    <a:pt x="134" y="146"/>
                    <a:pt x="146" y="134"/>
                    <a:pt x="146" y="119"/>
                  </a:cubicBezTo>
                  <a:cubicBezTo>
                    <a:pt x="146" y="25"/>
                    <a:pt x="146" y="25"/>
                    <a:pt x="146" y="25"/>
                  </a:cubicBezTo>
                  <a:cubicBezTo>
                    <a:pt x="146" y="13"/>
                    <a:pt x="138" y="3"/>
                    <a:pt x="127" y="0"/>
                  </a:cubicBezTo>
                </a:path>
              </a:pathLst>
            </a:custGeom>
            <a:solidFill>
              <a:srgbClr val="6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ïšḻïde">
              <a:extLst>
                <a:ext uri="{FF2B5EF4-FFF2-40B4-BE49-F238E27FC236}">
                  <a16:creationId xmlns:a16="http://schemas.microsoft.com/office/drawing/2014/main" id="{20E333D1-FB10-4E9E-BFAE-EB9D8E31BED3}"/>
                </a:ext>
              </a:extLst>
            </p:cNvPr>
            <p:cNvSpPr/>
            <p:nvPr/>
          </p:nvSpPr>
          <p:spPr bwMode="auto">
            <a:xfrm>
              <a:off x="4605339" y="3662363"/>
              <a:ext cx="563563" cy="554038"/>
            </a:xfrm>
            <a:custGeom>
              <a:avLst/>
              <a:gdLst>
                <a:gd name="T0" fmla="*/ 35 w 140"/>
                <a:gd name="T1" fmla="*/ 93 h 138"/>
                <a:gd name="T2" fmla="*/ 42 w 140"/>
                <a:gd name="T3" fmla="*/ 110 h 138"/>
                <a:gd name="T4" fmla="*/ 42 w 140"/>
                <a:gd name="T5" fmla="*/ 110 h 138"/>
                <a:gd name="T6" fmla="*/ 42 w 140"/>
                <a:gd name="T7" fmla="*/ 110 h 138"/>
                <a:gd name="T8" fmla="*/ 43 w 140"/>
                <a:gd name="T9" fmla="*/ 110 h 138"/>
                <a:gd name="T10" fmla="*/ 43 w 140"/>
                <a:gd name="T11" fmla="*/ 110 h 138"/>
                <a:gd name="T12" fmla="*/ 43 w 140"/>
                <a:gd name="T13" fmla="*/ 110 h 138"/>
                <a:gd name="T14" fmla="*/ 43 w 140"/>
                <a:gd name="T15" fmla="*/ 110 h 138"/>
                <a:gd name="T16" fmla="*/ 44 w 140"/>
                <a:gd name="T17" fmla="*/ 110 h 138"/>
                <a:gd name="T18" fmla="*/ 44 w 140"/>
                <a:gd name="T19" fmla="*/ 110 h 138"/>
                <a:gd name="T20" fmla="*/ 45 w 140"/>
                <a:gd name="T21" fmla="*/ 110 h 138"/>
                <a:gd name="T22" fmla="*/ 45 w 140"/>
                <a:gd name="T23" fmla="*/ 110 h 138"/>
                <a:gd name="T24" fmla="*/ 45 w 140"/>
                <a:gd name="T25" fmla="*/ 110 h 138"/>
                <a:gd name="T26" fmla="*/ 45 w 140"/>
                <a:gd name="T27" fmla="*/ 110 h 138"/>
                <a:gd name="T28" fmla="*/ 46 w 140"/>
                <a:gd name="T29" fmla="*/ 110 h 138"/>
                <a:gd name="T30" fmla="*/ 46 w 140"/>
                <a:gd name="T31" fmla="*/ 110 h 138"/>
                <a:gd name="T32" fmla="*/ 46 w 140"/>
                <a:gd name="T33" fmla="*/ 110 h 138"/>
                <a:gd name="T34" fmla="*/ 46 w 140"/>
                <a:gd name="T35" fmla="*/ 110 h 138"/>
                <a:gd name="T36" fmla="*/ 100 w 140"/>
                <a:gd name="T37" fmla="*/ 66 h 138"/>
                <a:gd name="T38" fmla="*/ 100 w 140"/>
                <a:gd name="T39" fmla="*/ 66 h 138"/>
                <a:gd name="T40" fmla="*/ 106 w 140"/>
                <a:gd name="T41" fmla="*/ 77 h 138"/>
                <a:gd name="T42" fmla="*/ 107 w 140"/>
                <a:gd name="T43" fmla="*/ 77 h 138"/>
                <a:gd name="T44" fmla="*/ 107 w 140"/>
                <a:gd name="T45" fmla="*/ 77 h 138"/>
                <a:gd name="T46" fmla="*/ 107 w 140"/>
                <a:gd name="T47" fmla="*/ 77 h 138"/>
                <a:gd name="T48" fmla="*/ 107 w 140"/>
                <a:gd name="T49" fmla="*/ 77 h 138"/>
                <a:gd name="T50" fmla="*/ 107 w 140"/>
                <a:gd name="T51" fmla="*/ 77 h 138"/>
                <a:gd name="T52" fmla="*/ 107 w 140"/>
                <a:gd name="T53" fmla="*/ 77 h 138"/>
                <a:gd name="T54" fmla="*/ 108 w 140"/>
                <a:gd name="T55" fmla="*/ 77 h 138"/>
                <a:gd name="T56" fmla="*/ 108 w 140"/>
                <a:gd name="T57" fmla="*/ 77 h 138"/>
                <a:gd name="T58" fmla="*/ 108 w 140"/>
                <a:gd name="T59" fmla="*/ 77 h 138"/>
                <a:gd name="T60" fmla="*/ 108 w 140"/>
                <a:gd name="T61" fmla="*/ 77 h 138"/>
                <a:gd name="T62" fmla="*/ 108 w 140"/>
                <a:gd name="T63" fmla="*/ 77 h 138"/>
                <a:gd name="T64" fmla="*/ 108 w 140"/>
                <a:gd name="T65" fmla="*/ 77 h 138"/>
                <a:gd name="T66" fmla="*/ 109 w 140"/>
                <a:gd name="T67" fmla="*/ 77 h 138"/>
                <a:gd name="T68" fmla="*/ 109 w 140"/>
                <a:gd name="T69" fmla="*/ 77 h 138"/>
                <a:gd name="T70" fmla="*/ 102 w 140"/>
                <a:gd name="T71" fmla="*/ 44 h 138"/>
                <a:gd name="T72" fmla="*/ 118 w 140"/>
                <a:gd name="T73" fmla="*/ 47 h 138"/>
                <a:gd name="T74" fmla="*/ 126 w 140"/>
                <a:gd name="T75" fmla="*/ 56 h 138"/>
                <a:gd name="T76" fmla="*/ 131 w 140"/>
                <a:gd name="T77" fmla="*/ 64 h 138"/>
                <a:gd name="T78" fmla="*/ 128 w 140"/>
                <a:gd name="T79" fmla="*/ 75 h 138"/>
                <a:gd name="T80" fmla="*/ 126 w 140"/>
                <a:gd name="T81" fmla="*/ 84 h 138"/>
                <a:gd name="T82" fmla="*/ 111 w 140"/>
                <a:gd name="T83" fmla="*/ 90 h 138"/>
                <a:gd name="T84" fmla="*/ 95 w 140"/>
                <a:gd name="T85" fmla="*/ 85 h 138"/>
                <a:gd name="T86" fmla="*/ 88 w 140"/>
                <a:gd name="T87" fmla="*/ 77 h 138"/>
                <a:gd name="T88" fmla="*/ 82 w 140"/>
                <a:gd name="T89" fmla="*/ 64 h 138"/>
                <a:gd name="T90" fmla="*/ 87 w 140"/>
                <a:gd name="T91" fmla="*/ 52 h 138"/>
                <a:gd name="T92" fmla="*/ 92 w 140"/>
                <a:gd name="T93" fmla="*/ 46 h 138"/>
                <a:gd name="T94" fmla="*/ 91 w 140"/>
                <a:gd name="T95" fmla="*/ 32 h 138"/>
                <a:gd name="T96" fmla="*/ 85 w 140"/>
                <a:gd name="T97" fmla="*/ 39 h 138"/>
                <a:gd name="T98" fmla="*/ 80 w 140"/>
                <a:gd name="T99" fmla="*/ 46 h 138"/>
                <a:gd name="T100" fmla="*/ 60 w 140"/>
                <a:gd name="T101" fmla="*/ 66 h 138"/>
                <a:gd name="T102" fmla="*/ 72 w 140"/>
                <a:gd name="T103" fmla="*/ 68 h 138"/>
                <a:gd name="T104" fmla="*/ 74 w 140"/>
                <a:gd name="T105" fmla="*/ 85 h 138"/>
                <a:gd name="T106" fmla="*/ 76 w 140"/>
                <a:gd name="T107" fmla="*/ 100 h 138"/>
                <a:gd name="T108" fmla="*/ 73 w 140"/>
                <a:gd name="T109" fmla="*/ 113 h 138"/>
                <a:gd name="T110" fmla="*/ 51 w 140"/>
                <a:gd name="T111" fmla="*/ 122 h 138"/>
                <a:gd name="T112" fmla="*/ 28 w 140"/>
                <a:gd name="T113" fmla="*/ 120 h 138"/>
                <a:gd name="T114" fmla="*/ 15 w 140"/>
                <a:gd name="T115" fmla="*/ 116 h 138"/>
                <a:gd name="T116" fmla="*/ 116 w 140"/>
                <a:gd name="T11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0" h="138">
                  <a:moveTo>
                    <a:pt x="35" y="93"/>
                  </a:moveTo>
                  <a:cubicBezTo>
                    <a:pt x="35" y="92"/>
                    <a:pt x="35" y="92"/>
                    <a:pt x="35" y="92"/>
                  </a:cubicBezTo>
                  <a:cubicBezTo>
                    <a:pt x="35" y="87"/>
                    <a:pt x="39" y="83"/>
                    <a:pt x="44" y="83"/>
                  </a:cubicBezTo>
                  <a:cubicBezTo>
                    <a:pt x="49" y="83"/>
                    <a:pt x="54" y="87"/>
                    <a:pt x="54" y="92"/>
                  </a:cubicBezTo>
                  <a:cubicBezTo>
                    <a:pt x="54" y="92"/>
                    <a:pt x="54" y="93"/>
                    <a:pt x="54" y="93"/>
                  </a:cubicBezTo>
                  <a:cubicBezTo>
                    <a:pt x="53" y="98"/>
                    <a:pt x="49" y="102"/>
                    <a:pt x="44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39" y="103"/>
                    <a:pt x="35" y="99"/>
                    <a:pt x="35" y="94"/>
                  </a:cubicBezTo>
                  <a:cubicBezTo>
                    <a:pt x="35" y="93"/>
                    <a:pt x="35" y="93"/>
                    <a:pt x="35" y="93"/>
                  </a:cubicBezTo>
                  <a:moveTo>
                    <a:pt x="46" y="75"/>
                  </a:moveTo>
                  <a:cubicBezTo>
                    <a:pt x="26" y="94"/>
                    <a:pt x="26" y="94"/>
                    <a:pt x="26" y="94"/>
                  </a:cubicBezTo>
                  <a:cubicBezTo>
                    <a:pt x="28" y="102"/>
                    <a:pt x="34" y="109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54" y="109"/>
                    <a:pt x="61" y="102"/>
                    <a:pt x="62" y="95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2" y="93"/>
                    <a:pt x="62" y="92"/>
                  </a:cubicBezTo>
                  <a:cubicBezTo>
                    <a:pt x="62" y="83"/>
                    <a:pt x="55" y="76"/>
                    <a:pt x="46" y="75"/>
                  </a:cubicBezTo>
                  <a:moveTo>
                    <a:pt x="100" y="66"/>
                  </a:moveTo>
                  <a:cubicBezTo>
                    <a:pt x="100" y="66"/>
                    <a:pt x="100" y="66"/>
                    <a:pt x="100" y="65"/>
                  </a:cubicBezTo>
                  <a:cubicBezTo>
                    <a:pt x="100" y="62"/>
                    <a:pt x="103" y="59"/>
                    <a:pt x="106" y="59"/>
                  </a:cubicBezTo>
                  <a:cubicBezTo>
                    <a:pt x="110" y="59"/>
                    <a:pt x="113" y="62"/>
                    <a:pt x="113" y="65"/>
                  </a:cubicBezTo>
                  <a:cubicBezTo>
                    <a:pt x="113" y="66"/>
                    <a:pt x="113" y="66"/>
                    <a:pt x="113" y="67"/>
                  </a:cubicBezTo>
                  <a:cubicBezTo>
                    <a:pt x="113" y="67"/>
                    <a:pt x="113" y="68"/>
                    <a:pt x="113" y="68"/>
                  </a:cubicBezTo>
                  <a:cubicBezTo>
                    <a:pt x="113" y="72"/>
                    <a:pt x="110" y="74"/>
                    <a:pt x="107" y="74"/>
                  </a:cubicBezTo>
                  <a:cubicBezTo>
                    <a:pt x="107" y="74"/>
                    <a:pt x="107" y="74"/>
                    <a:pt x="107" y="74"/>
                  </a:cubicBezTo>
                  <a:cubicBezTo>
                    <a:pt x="103" y="74"/>
                    <a:pt x="100" y="71"/>
                    <a:pt x="100" y="67"/>
                  </a:cubicBezTo>
                  <a:cubicBezTo>
                    <a:pt x="100" y="67"/>
                    <a:pt x="100" y="67"/>
                    <a:pt x="100" y="66"/>
                  </a:cubicBezTo>
                  <a:moveTo>
                    <a:pt x="105" y="56"/>
                  </a:moveTo>
                  <a:cubicBezTo>
                    <a:pt x="99" y="56"/>
                    <a:pt x="95" y="60"/>
                    <a:pt x="95" y="67"/>
                  </a:cubicBezTo>
                  <a:cubicBezTo>
                    <a:pt x="95" y="73"/>
                    <a:pt x="100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14" y="76"/>
                    <a:pt x="118" y="72"/>
                    <a:pt x="118" y="67"/>
                  </a:cubicBezTo>
                  <a:cubicBezTo>
                    <a:pt x="117" y="61"/>
                    <a:pt x="113" y="56"/>
                    <a:pt x="107" y="56"/>
                  </a:cubicBezTo>
                  <a:cubicBezTo>
                    <a:pt x="106" y="56"/>
                    <a:pt x="106" y="56"/>
                    <a:pt x="105" y="56"/>
                  </a:cubicBezTo>
                  <a:moveTo>
                    <a:pt x="102" y="44"/>
                  </a:moveTo>
                  <a:cubicBezTo>
                    <a:pt x="102" y="44"/>
                    <a:pt x="102" y="44"/>
                    <a:pt x="102" y="44"/>
                  </a:cubicBezTo>
                  <a:cubicBezTo>
                    <a:pt x="102" y="42"/>
                    <a:pt x="103" y="41"/>
                    <a:pt x="105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10" y="41"/>
                    <a:pt x="111" y="42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3" y="46"/>
                    <a:pt x="115" y="47"/>
                    <a:pt x="117" y="48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6"/>
                    <a:pt x="120" y="46"/>
                    <a:pt x="121" y="46"/>
                  </a:cubicBezTo>
                  <a:cubicBezTo>
                    <a:pt x="121" y="46"/>
                    <a:pt x="122" y="46"/>
                    <a:pt x="123" y="47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50"/>
                    <a:pt x="126" y="52"/>
                    <a:pt x="125" y="53"/>
                  </a:cubicBezTo>
                  <a:cubicBezTo>
                    <a:pt x="125" y="53"/>
                    <a:pt x="125" y="53"/>
                    <a:pt x="125" y="53"/>
                  </a:cubicBezTo>
                  <a:cubicBezTo>
                    <a:pt x="126" y="54"/>
                    <a:pt x="126" y="54"/>
                    <a:pt x="126" y="55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6" y="57"/>
                    <a:pt x="126" y="57"/>
                    <a:pt x="125" y="58"/>
                  </a:cubicBezTo>
                  <a:cubicBezTo>
                    <a:pt x="126" y="59"/>
                    <a:pt x="126" y="59"/>
                    <a:pt x="126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30" y="61"/>
                    <a:pt x="131" y="62"/>
                    <a:pt x="131" y="64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67"/>
                    <a:pt x="131" y="68"/>
                    <a:pt x="131" y="68"/>
                  </a:cubicBezTo>
                  <a:cubicBezTo>
                    <a:pt x="131" y="68"/>
                    <a:pt x="131" y="69"/>
                    <a:pt x="131" y="69"/>
                  </a:cubicBezTo>
                  <a:cubicBezTo>
                    <a:pt x="131" y="69"/>
                    <a:pt x="131" y="69"/>
                    <a:pt x="131" y="69"/>
                  </a:cubicBezTo>
                  <a:cubicBezTo>
                    <a:pt x="131" y="70"/>
                    <a:pt x="131" y="71"/>
                    <a:pt x="131" y="72"/>
                  </a:cubicBezTo>
                  <a:cubicBezTo>
                    <a:pt x="131" y="74"/>
                    <a:pt x="130" y="75"/>
                    <a:pt x="129" y="75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28" y="75"/>
                    <a:pt x="127" y="75"/>
                    <a:pt x="126" y="75"/>
                  </a:cubicBezTo>
                  <a:cubicBezTo>
                    <a:pt x="126" y="76"/>
                    <a:pt x="126" y="77"/>
                    <a:pt x="125" y="77"/>
                  </a:cubicBezTo>
                  <a:cubicBezTo>
                    <a:pt x="125" y="78"/>
                    <a:pt x="126" y="78"/>
                    <a:pt x="126" y="78"/>
                  </a:cubicBezTo>
                  <a:cubicBezTo>
                    <a:pt x="126" y="79"/>
                    <a:pt x="126" y="81"/>
                    <a:pt x="125" y="82"/>
                  </a:cubicBezTo>
                  <a:cubicBezTo>
                    <a:pt x="125" y="82"/>
                    <a:pt x="125" y="82"/>
                    <a:pt x="125" y="82"/>
                  </a:cubicBezTo>
                  <a:cubicBezTo>
                    <a:pt x="125" y="82"/>
                    <a:pt x="125" y="82"/>
                    <a:pt x="125" y="82"/>
                  </a:cubicBezTo>
                  <a:cubicBezTo>
                    <a:pt x="126" y="82"/>
                    <a:pt x="126" y="83"/>
                    <a:pt x="126" y="83"/>
                  </a:cubicBezTo>
                  <a:cubicBezTo>
                    <a:pt x="126" y="83"/>
                    <a:pt x="126" y="83"/>
                    <a:pt x="126" y="83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6" y="85"/>
                    <a:pt x="126" y="86"/>
                    <a:pt x="125" y="86"/>
                  </a:cubicBezTo>
                  <a:cubicBezTo>
                    <a:pt x="124" y="87"/>
                    <a:pt x="124" y="88"/>
                    <a:pt x="123" y="88"/>
                  </a:cubicBezTo>
                  <a:cubicBezTo>
                    <a:pt x="122" y="89"/>
                    <a:pt x="122" y="89"/>
                    <a:pt x="121" y="89"/>
                  </a:cubicBezTo>
                  <a:cubicBezTo>
                    <a:pt x="120" y="89"/>
                    <a:pt x="119" y="88"/>
                    <a:pt x="118" y="88"/>
                  </a:cubicBezTo>
                  <a:cubicBezTo>
                    <a:pt x="118" y="87"/>
                    <a:pt x="118" y="87"/>
                    <a:pt x="117" y="86"/>
                  </a:cubicBezTo>
                  <a:cubicBezTo>
                    <a:pt x="115" y="87"/>
                    <a:pt x="113" y="88"/>
                    <a:pt x="111" y="88"/>
                  </a:cubicBezTo>
                  <a:cubicBezTo>
                    <a:pt x="111" y="88"/>
                    <a:pt x="111" y="89"/>
                    <a:pt x="111" y="90"/>
                  </a:cubicBezTo>
                  <a:cubicBezTo>
                    <a:pt x="111" y="91"/>
                    <a:pt x="110" y="93"/>
                    <a:pt x="108" y="93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7" y="93"/>
                    <a:pt x="106" y="92"/>
                    <a:pt x="105" y="92"/>
                  </a:cubicBezTo>
                  <a:cubicBezTo>
                    <a:pt x="103" y="92"/>
                    <a:pt x="102" y="91"/>
                    <a:pt x="102" y="89"/>
                  </a:cubicBezTo>
                  <a:cubicBezTo>
                    <a:pt x="102" y="89"/>
                    <a:pt x="102" y="88"/>
                    <a:pt x="102" y="88"/>
                  </a:cubicBezTo>
                  <a:cubicBezTo>
                    <a:pt x="102" y="88"/>
                    <a:pt x="102" y="87"/>
                    <a:pt x="102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0" y="86"/>
                    <a:pt x="98" y="85"/>
                    <a:pt x="96" y="84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4" y="86"/>
                    <a:pt x="93" y="86"/>
                    <a:pt x="93" y="86"/>
                  </a:cubicBezTo>
                  <a:cubicBezTo>
                    <a:pt x="92" y="86"/>
                    <a:pt x="91" y="86"/>
                    <a:pt x="90" y="85"/>
                  </a:cubicBezTo>
                  <a:cubicBezTo>
                    <a:pt x="89" y="84"/>
                    <a:pt x="89" y="84"/>
                    <a:pt x="88" y="83"/>
                  </a:cubicBezTo>
                  <a:cubicBezTo>
                    <a:pt x="87" y="82"/>
                    <a:pt x="87" y="81"/>
                    <a:pt x="87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80"/>
                    <a:pt x="87" y="79"/>
                    <a:pt x="87" y="78"/>
                  </a:cubicBezTo>
                  <a:cubicBezTo>
                    <a:pt x="87" y="78"/>
                    <a:pt x="88" y="78"/>
                    <a:pt x="88" y="77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88" y="75"/>
                    <a:pt x="87" y="73"/>
                    <a:pt x="87" y="71"/>
                  </a:cubicBezTo>
                  <a:cubicBezTo>
                    <a:pt x="86" y="71"/>
                    <a:pt x="85" y="71"/>
                    <a:pt x="85" y="71"/>
                  </a:cubicBezTo>
                  <a:cubicBezTo>
                    <a:pt x="83" y="71"/>
                    <a:pt x="82" y="69"/>
                    <a:pt x="82" y="68"/>
                  </a:cubicBezTo>
                  <a:cubicBezTo>
                    <a:pt x="82" y="68"/>
                    <a:pt x="82" y="68"/>
                    <a:pt x="82" y="67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2" y="62"/>
                    <a:pt x="83" y="61"/>
                    <a:pt x="85" y="61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58"/>
                    <a:pt x="88" y="57"/>
                    <a:pt x="89" y="55"/>
                  </a:cubicBezTo>
                  <a:cubicBezTo>
                    <a:pt x="88" y="55"/>
                    <a:pt x="88" y="55"/>
                    <a:pt x="88" y="54"/>
                  </a:cubicBezTo>
                  <a:cubicBezTo>
                    <a:pt x="87" y="54"/>
                    <a:pt x="87" y="53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1"/>
                    <a:pt x="87" y="50"/>
                    <a:pt x="88" y="49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6"/>
                    <a:pt x="91" y="46"/>
                    <a:pt x="92" y="46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3" y="46"/>
                    <a:pt x="94" y="46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8" y="47"/>
                    <a:pt x="100" y="46"/>
                    <a:pt x="102" y="46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02" y="44"/>
                    <a:pt x="102" y="44"/>
                    <a:pt x="102" y="44"/>
                  </a:cubicBezTo>
                  <a:moveTo>
                    <a:pt x="121" y="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1" y="31"/>
                    <a:pt x="91" y="31"/>
                    <a:pt x="91" y="32"/>
                  </a:cubicBezTo>
                  <a:cubicBezTo>
                    <a:pt x="91" y="33"/>
                    <a:pt x="89" y="34"/>
                    <a:pt x="88" y="34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7" y="34"/>
                    <a:pt x="87" y="34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5" y="36"/>
                    <a:pt x="85" y="37"/>
                    <a:pt x="84" y="38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6" y="40"/>
                    <a:pt x="86" y="41"/>
                    <a:pt x="86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6" y="43"/>
                    <a:pt x="86" y="43"/>
                    <a:pt x="85" y="44"/>
                  </a:cubicBezTo>
                  <a:cubicBezTo>
                    <a:pt x="85" y="45"/>
                    <a:pt x="84" y="45"/>
                    <a:pt x="83" y="46"/>
                  </a:cubicBezTo>
                  <a:cubicBezTo>
                    <a:pt x="83" y="46"/>
                    <a:pt x="82" y="47"/>
                    <a:pt x="82" y="47"/>
                  </a:cubicBezTo>
                  <a:cubicBezTo>
                    <a:pt x="81" y="47"/>
                    <a:pt x="80" y="46"/>
                    <a:pt x="80" y="46"/>
                  </a:cubicBezTo>
                  <a:cubicBezTo>
                    <a:pt x="79" y="45"/>
                    <a:pt x="79" y="45"/>
                    <a:pt x="78" y="44"/>
                  </a:cubicBezTo>
                  <a:cubicBezTo>
                    <a:pt x="77" y="45"/>
                    <a:pt x="76" y="46"/>
                    <a:pt x="75" y="46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50"/>
                    <a:pt x="72" y="51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8" y="65"/>
                    <a:pt x="59" y="66"/>
                    <a:pt x="60" y="66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3" y="63"/>
                    <a:pt x="64" y="63"/>
                    <a:pt x="65" y="63"/>
                  </a:cubicBezTo>
                  <a:cubicBezTo>
                    <a:pt x="67" y="63"/>
                    <a:pt x="68" y="63"/>
                    <a:pt x="69" y="64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2" y="67"/>
                    <a:pt x="72" y="68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3" y="69"/>
                    <a:pt x="73" y="70"/>
                    <a:pt x="73" y="71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3"/>
                    <a:pt x="73" y="74"/>
                    <a:pt x="72" y="75"/>
                  </a:cubicBezTo>
                  <a:cubicBezTo>
                    <a:pt x="71" y="75"/>
                    <a:pt x="71" y="76"/>
                    <a:pt x="70" y="77"/>
                  </a:cubicBezTo>
                  <a:cubicBezTo>
                    <a:pt x="72" y="79"/>
                    <a:pt x="73" y="82"/>
                    <a:pt x="74" y="85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9" y="85"/>
                    <a:pt x="81" y="87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81" y="92"/>
                    <a:pt x="81" y="94"/>
                    <a:pt x="81" y="95"/>
                  </a:cubicBezTo>
                  <a:cubicBezTo>
                    <a:pt x="81" y="98"/>
                    <a:pt x="79" y="100"/>
                    <a:pt x="77" y="100"/>
                  </a:cubicBezTo>
                  <a:cubicBezTo>
                    <a:pt x="77" y="100"/>
                    <a:pt x="77" y="100"/>
                    <a:pt x="76" y="100"/>
                  </a:cubicBezTo>
                  <a:cubicBezTo>
                    <a:pt x="76" y="100"/>
                    <a:pt x="75" y="100"/>
                    <a:pt x="74" y="100"/>
                  </a:cubicBezTo>
                  <a:cubicBezTo>
                    <a:pt x="73" y="103"/>
                    <a:pt x="72" y="105"/>
                    <a:pt x="70" y="108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3" y="111"/>
                    <a:pt x="73" y="112"/>
                    <a:pt x="73" y="113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3" y="115"/>
                    <a:pt x="73" y="116"/>
                    <a:pt x="72" y="117"/>
                  </a:cubicBezTo>
                  <a:cubicBezTo>
                    <a:pt x="71" y="118"/>
                    <a:pt x="70" y="119"/>
                    <a:pt x="69" y="120"/>
                  </a:cubicBezTo>
                  <a:cubicBezTo>
                    <a:pt x="68" y="121"/>
                    <a:pt x="66" y="122"/>
                    <a:pt x="65" y="122"/>
                  </a:cubicBezTo>
                  <a:cubicBezTo>
                    <a:pt x="64" y="122"/>
                    <a:pt x="63" y="121"/>
                    <a:pt x="62" y="120"/>
                  </a:cubicBezTo>
                  <a:cubicBezTo>
                    <a:pt x="61" y="120"/>
                    <a:pt x="61" y="119"/>
                    <a:pt x="60" y="118"/>
                  </a:cubicBezTo>
                  <a:cubicBezTo>
                    <a:pt x="57" y="120"/>
                    <a:pt x="54" y="121"/>
                    <a:pt x="51" y="122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4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8"/>
                    <a:pt x="49" y="130"/>
                    <a:pt x="47" y="130"/>
                  </a:cubicBezTo>
                  <a:cubicBezTo>
                    <a:pt x="45" y="130"/>
                    <a:pt x="43" y="130"/>
                    <a:pt x="42" y="130"/>
                  </a:cubicBezTo>
                  <a:cubicBezTo>
                    <a:pt x="42" y="130"/>
                    <a:pt x="42" y="130"/>
                    <a:pt x="41" y="130"/>
                  </a:cubicBezTo>
                  <a:cubicBezTo>
                    <a:pt x="39" y="130"/>
                    <a:pt x="37" y="129"/>
                    <a:pt x="37" y="126"/>
                  </a:cubicBezTo>
                  <a:cubicBezTo>
                    <a:pt x="37" y="125"/>
                    <a:pt x="37" y="124"/>
                    <a:pt x="37" y="123"/>
                  </a:cubicBezTo>
                  <a:cubicBezTo>
                    <a:pt x="34" y="123"/>
                    <a:pt x="31" y="122"/>
                    <a:pt x="28" y="120"/>
                  </a:cubicBezTo>
                  <a:cubicBezTo>
                    <a:pt x="28" y="121"/>
                    <a:pt x="27" y="122"/>
                    <a:pt x="26" y="123"/>
                  </a:cubicBezTo>
                  <a:cubicBezTo>
                    <a:pt x="25" y="124"/>
                    <a:pt x="24" y="124"/>
                    <a:pt x="22" y="124"/>
                  </a:cubicBezTo>
                  <a:cubicBezTo>
                    <a:pt x="21" y="124"/>
                    <a:pt x="20" y="124"/>
                    <a:pt x="20" y="123"/>
                  </a:cubicBezTo>
                  <a:cubicBezTo>
                    <a:pt x="19" y="122"/>
                    <a:pt x="17" y="121"/>
                    <a:pt x="16" y="120"/>
                  </a:cubicBezTo>
                  <a:cubicBezTo>
                    <a:pt x="15" y="120"/>
                    <a:pt x="15" y="119"/>
                    <a:pt x="15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15" y="117"/>
                    <a:pt x="15" y="116"/>
                    <a:pt x="15" y="116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5" y="115"/>
                    <a:pt x="15" y="115"/>
                    <a:pt x="15" y="115"/>
                  </a:cubicBezTo>
                  <a:cubicBezTo>
                    <a:pt x="15" y="113"/>
                    <a:pt x="15" y="111"/>
                    <a:pt x="16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16" y="108"/>
                    <a:pt x="16" y="107"/>
                    <a:pt x="15" y="10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1" y="125"/>
                    <a:pt x="3" y="128"/>
                    <a:pt x="5" y="131"/>
                  </a:cubicBezTo>
                  <a:cubicBezTo>
                    <a:pt x="9" y="136"/>
                    <a:pt x="15" y="138"/>
                    <a:pt x="22" y="138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23" y="138"/>
                    <a:pt x="129" y="136"/>
                    <a:pt x="133" y="131"/>
                  </a:cubicBezTo>
                  <a:cubicBezTo>
                    <a:pt x="137" y="126"/>
                    <a:pt x="140" y="120"/>
                    <a:pt x="140" y="114"/>
                  </a:cubicBezTo>
                  <a:cubicBezTo>
                    <a:pt x="140" y="25"/>
                    <a:pt x="140" y="25"/>
                    <a:pt x="140" y="25"/>
                  </a:cubicBezTo>
                  <a:cubicBezTo>
                    <a:pt x="140" y="13"/>
                    <a:pt x="132" y="3"/>
                    <a:pt x="121" y="0"/>
                  </a:cubicBezTo>
                </a:path>
              </a:pathLst>
            </a:custGeom>
            <a:solidFill>
              <a:srgbClr val="30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îṣľïdé">
              <a:extLst>
                <a:ext uri="{FF2B5EF4-FFF2-40B4-BE49-F238E27FC236}">
                  <a16:creationId xmlns:a16="http://schemas.microsoft.com/office/drawing/2014/main" id="{8FB6AAAE-A4C9-4EE2-80C8-720BD809DE70}"/>
                </a:ext>
              </a:extLst>
            </p:cNvPr>
            <p:cNvSpPr/>
            <p:nvPr/>
          </p:nvSpPr>
          <p:spPr bwMode="auto">
            <a:xfrm>
              <a:off x="5391151" y="3351213"/>
              <a:ext cx="104775" cy="149225"/>
            </a:xfrm>
            <a:custGeom>
              <a:avLst/>
              <a:gdLst>
                <a:gd name="T0" fmla="*/ 3 w 26"/>
                <a:gd name="T1" fmla="*/ 0 h 37"/>
                <a:gd name="T2" fmla="*/ 0 w 26"/>
                <a:gd name="T3" fmla="*/ 3 h 37"/>
                <a:gd name="T4" fmla="*/ 0 w 26"/>
                <a:gd name="T5" fmla="*/ 11 h 37"/>
                <a:gd name="T6" fmla="*/ 26 w 26"/>
                <a:gd name="T7" fmla="*/ 37 h 37"/>
                <a:gd name="T8" fmla="*/ 26 w 26"/>
                <a:gd name="T9" fmla="*/ 34 h 37"/>
                <a:gd name="T10" fmla="*/ 3 w 26"/>
                <a:gd name="T11" fmla="*/ 11 h 37"/>
                <a:gd name="T12" fmla="*/ 3 w 26"/>
                <a:gd name="T13" fmla="*/ 9 h 37"/>
                <a:gd name="T14" fmla="*/ 9 w 26"/>
                <a:gd name="T15" fmla="*/ 25 h 37"/>
                <a:gd name="T16" fmla="*/ 3 w 26"/>
                <a:gd name="T17" fmla="*/ 8 h 37"/>
                <a:gd name="T18" fmla="*/ 3 w 26"/>
                <a:gd name="T1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7">
                  <a:moveTo>
                    <a:pt x="3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5"/>
                    <a:pt x="12" y="37"/>
                    <a:pt x="26" y="37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13" y="34"/>
                    <a:pt x="3" y="23"/>
                    <a:pt x="3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5"/>
                    <a:pt x="5" y="21"/>
                    <a:pt x="9" y="25"/>
                  </a:cubicBezTo>
                  <a:cubicBezTo>
                    <a:pt x="5" y="20"/>
                    <a:pt x="3" y="14"/>
                    <a:pt x="3" y="8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6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î$ḷiďé">
              <a:extLst>
                <a:ext uri="{FF2B5EF4-FFF2-40B4-BE49-F238E27FC236}">
                  <a16:creationId xmlns:a16="http://schemas.microsoft.com/office/drawing/2014/main" id="{32C7C9F2-EA82-47BD-BD19-3758905F554B}"/>
                </a:ext>
              </a:extLst>
            </p:cNvPr>
            <p:cNvSpPr/>
            <p:nvPr/>
          </p:nvSpPr>
          <p:spPr bwMode="auto">
            <a:xfrm>
              <a:off x="5403851" y="3259138"/>
              <a:ext cx="92075" cy="220663"/>
            </a:xfrm>
            <a:custGeom>
              <a:avLst/>
              <a:gdLst>
                <a:gd name="T0" fmla="*/ 23 w 23"/>
                <a:gd name="T1" fmla="*/ 0 h 55"/>
                <a:gd name="T2" fmla="*/ 0 w 23"/>
                <a:gd name="T3" fmla="*/ 23 h 55"/>
                <a:gd name="T4" fmla="*/ 0 w 23"/>
                <a:gd name="T5" fmla="*/ 31 h 55"/>
                <a:gd name="T6" fmla="*/ 6 w 23"/>
                <a:gd name="T7" fmla="*/ 48 h 55"/>
                <a:gd name="T8" fmla="*/ 23 w 23"/>
                <a:gd name="T9" fmla="*/ 55 h 55"/>
                <a:gd name="T10" fmla="*/ 23 w 23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55">
                  <a:moveTo>
                    <a:pt x="23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7"/>
                    <a:pt x="2" y="43"/>
                    <a:pt x="6" y="48"/>
                  </a:cubicBezTo>
                  <a:cubicBezTo>
                    <a:pt x="11" y="53"/>
                    <a:pt x="16" y="55"/>
                    <a:pt x="23" y="5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30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íṡḷïdè">
              <a:extLst>
                <a:ext uri="{FF2B5EF4-FFF2-40B4-BE49-F238E27FC236}">
                  <a16:creationId xmlns:a16="http://schemas.microsoft.com/office/drawing/2014/main" id="{BBA6A887-9405-4B4C-A731-D4F7E81D7F1C}"/>
                </a:ext>
              </a:extLst>
            </p:cNvPr>
            <p:cNvSpPr/>
            <p:nvPr/>
          </p:nvSpPr>
          <p:spPr bwMode="auto">
            <a:xfrm>
              <a:off x="5403851" y="3387726"/>
              <a:ext cx="92075" cy="101600"/>
            </a:xfrm>
            <a:custGeom>
              <a:avLst/>
              <a:gdLst>
                <a:gd name="T0" fmla="*/ 0 w 23"/>
                <a:gd name="T1" fmla="*/ 0 h 25"/>
                <a:gd name="T2" fmla="*/ 0 w 23"/>
                <a:gd name="T3" fmla="*/ 2 h 25"/>
                <a:gd name="T4" fmla="*/ 23 w 23"/>
                <a:gd name="T5" fmla="*/ 25 h 25"/>
                <a:gd name="T6" fmla="*/ 23 w 23"/>
                <a:gd name="T7" fmla="*/ 23 h 25"/>
                <a:gd name="T8" fmla="*/ 6 w 23"/>
                <a:gd name="T9" fmla="*/ 16 h 25"/>
                <a:gd name="T10" fmla="*/ 0 w 23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4"/>
                    <a:pt x="10" y="25"/>
                    <a:pt x="23" y="25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16" y="23"/>
                    <a:pt x="11" y="21"/>
                    <a:pt x="6" y="16"/>
                  </a:cubicBezTo>
                  <a:cubicBezTo>
                    <a:pt x="2" y="12"/>
                    <a:pt x="0" y="6"/>
                    <a:pt x="0" y="0"/>
                  </a:cubicBezTo>
                </a:path>
              </a:pathLst>
            </a:custGeom>
            <a:solidFill>
              <a:srgbClr val="306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iSľïḍè">
              <a:extLst>
                <a:ext uri="{FF2B5EF4-FFF2-40B4-BE49-F238E27FC236}">
                  <a16:creationId xmlns:a16="http://schemas.microsoft.com/office/drawing/2014/main" id="{63F4A0B9-D3B6-4844-A922-86A1958123CE}"/>
                </a:ext>
              </a:extLst>
            </p:cNvPr>
            <p:cNvSpPr/>
            <p:nvPr/>
          </p:nvSpPr>
          <p:spPr bwMode="auto">
            <a:xfrm>
              <a:off x="4887914" y="3783013"/>
              <a:ext cx="84138" cy="84138"/>
            </a:xfrm>
            <a:custGeom>
              <a:avLst/>
              <a:gdLst>
                <a:gd name="T0" fmla="*/ 3 w 21"/>
                <a:gd name="T1" fmla="*/ 18 h 21"/>
                <a:gd name="T2" fmla="*/ 3 w 21"/>
                <a:gd name="T3" fmla="*/ 18 h 21"/>
                <a:gd name="T4" fmla="*/ 3 w 21"/>
                <a:gd name="T5" fmla="*/ 18 h 21"/>
                <a:gd name="T6" fmla="*/ 1 w 21"/>
                <a:gd name="T7" fmla="*/ 20 h 21"/>
                <a:gd name="T8" fmla="*/ 1 w 21"/>
                <a:gd name="T9" fmla="*/ 20 h 21"/>
                <a:gd name="T10" fmla="*/ 0 w 21"/>
                <a:gd name="T11" fmla="*/ 21 h 21"/>
                <a:gd name="T12" fmla="*/ 1 w 21"/>
                <a:gd name="T13" fmla="*/ 21 h 21"/>
                <a:gd name="T14" fmla="*/ 1 w 21"/>
                <a:gd name="T15" fmla="*/ 21 h 21"/>
                <a:gd name="T16" fmla="*/ 3 w 21"/>
                <a:gd name="T17" fmla="*/ 18 h 21"/>
                <a:gd name="T18" fmla="*/ 3 w 21"/>
                <a:gd name="T19" fmla="*/ 18 h 21"/>
                <a:gd name="T20" fmla="*/ 16 w 21"/>
                <a:gd name="T21" fmla="*/ 12 h 21"/>
                <a:gd name="T22" fmla="*/ 16 w 21"/>
                <a:gd name="T23" fmla="*/ 12 h 21"/>
                <a:gd name="T24" fmla="*/ 16 w 21"/>
                <a:gd name="T25" fmla="*/ 12 h 21"/>
                <a:gd name="T26" fmla="*/ 16 w 21"/>
                <a:gd name="T27" fmla="*/ 12 h 21"/>
                <a:gd name="T28" fmla="*/ 16 w 21"/>
                <a:gd name="T29" fmla="*/ 12 h 21"/>
                <a:gd name="T30" fmla="*/ 16 w 21"/>
                <a:gd name="T31" fmla="*/ 12 h 21"/>
                <a:gd name="T32" fmla="*/ 15 w 21"/>
                <a:gd name="T33" fmla="*/ 13 h 21"/>
                <a:gd name="T34" fmla="*/ 13 w 21"/>
                <a:gd name="T35" fmla="*/ 15 h 21"/>
                <a:gd name="T36" fmla="*/ 11 w 21"/>
                <a:gd name="T37" fmla="*/ 16 h 21"/>
                <a:gd name="T38" fmla="*/ 9 w 21"/>
                <a:gd name="T39" fmla="*/ 15 h 21"/>
                <a:gd name="T40" fmla="*/ 8 w 21"/>
                <a:gd name="T41" fmla="*/ 14 h 21"/>
                <a:gd name="T42" fmla="*/ 6 w 21"/>
                <a:gd name="T43" fmla="*/ 15 h 21"/>
                <a:gd name="T44" fmla="*/ 5 w 21"/>
                <a:gd name="T45" fmla="*/ 16 h 21"/>
                <a:gd name="T46" fmla="*/ 8 w 21"/>
                <a:gd name="T47" fmla="*/ 14 h 21"/>
                <a:gd name="T48" fmla="*/ 10 w 21"/>
                <a:gd name="T49" fmla="*/ 16 h 21"/>
                <a:gd name="T50" fmla="*/ 12 w 21"/>
                <a:gd name="T51" fmla="*/ 17 h 21"/>
                <a:gd name="T52" fmla="*/ 13 w 21"/>
                <a:gd name="T53" fmla="*/ 16 h 21"/>
                <a:gd name="T54" fmla="*/ 15 w 21"/>
                <a:gd name="T55" fmla="*/ 14 h 21"/>
                <a:gd name="T56" fmla="*/ 16 w 21"/>
                <a:gd name="T57" fmla="*/ 12 h 21"/>
                <a:gd name="T58" fmla="*/ 16 w 21"/>
                <a:gd name="T59" fmla="*/ 12 h 21"/>
                <a:gd name="T60" fmla="*/ 16 w 21"/>
                <a:gd name="T61" fmla="*/ 5 h 21"/>
                <a:gd name="T62" fmla="*/ 15 w 21"/>
                <a:gd name="T63" fmla="*/ 6 h 21"/>
                <a:gd name="T64" fmla="*/ 14 w 21"/>
                <a:gd name="T65" fmla="*/ 8 h 21"/>
                <a:gd name="T66" fmla="*/ 14 w 21"/>
                <a:gd name="T67" fmla="*/ 8 h 21"/>
                <a:gd name="T68" fmla="*/ 16 w 21"/>
                <a:gd name="T69" fmla="*/ 5 h 21"/>
                <a:gd name="T70" fmla="*/ 21 w 21"/>
                <a:gd name="T71" fmla="*/ 0 h 21"/>
                <a:gd name="T72" fmla="*/ 20 w 21"/>
                <a:gd name="T73" fmla="*/ 0 h 21"/>
                <a:gd name="T74" fmla="*/ 20 w 21"/>
                <a:gd name="T75" fmla="*/ 0 h 21"/>
                <a:gd name="T76" fmla="*/ 18 w 21"/>
                <a:gd name="T77" fmla="*/ 3 h 21"/>
                <a:gd name="T78" fmla="*/ 18 w 21"/>
                <a:gd name="T79" fmla="*/ 3 h 21"/>
                <a:gd name="T80" fmla="*/ 17 w 21"/>
                <a:gd name="T81" fmla="*/ 4 h 21"/>
                <a:gd name="T82" fmla="*/ 18 w 21"/>
                <a:gd name="T83" fmla="*/ 4 h 21"/>
                <a:gd name="T84" fmla="*/ 18 w 21"/>
                <a:gd name="T85" fmla="*/ 4 h 21"/>
                <a:gd name="T86" fmla="*/ 21 w 21"/>
                <a:gd name="T87" fmla="*/ 2 h 21"/>
                <a:gd name="T88" fmla="*/ 21 w 21"/>
                <a:gd name="T8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" h="21">
                  <a:moveTo>
                    <a:pt x="3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9"/>
                    <a:pt x="2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1"/>
                    <a:pt x="3" y="20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moveTo>
                    <a:pt x="16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moveTo>
                    <a:pt x="16" y="12"/>
                  </a:moveTo>
                  <a:cubicBezTo>
                    <a:pt x="16" y="12"/>
                    <a:pt x="16" y="12"/>
                    <a:pt x="16" y="12"/>
                  </a:cubicBezTo>
                  <a:moveTo>
                    <a:pt x="16" y="12"/>
                  </a:moveTo>
                  <a:cubicBezTo>
                    <a:pt x="16" y="12"/>
                    <a:pt x="16" y="13"/>
                    <a:pt x="15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6"/>
                    <a:pt x="12" y="16"/>
                    <a:pt x="11" y="16"/>
                  </a:cubicBezTo>
                  <a:cubicBezTo>
                    <a:pt x="11" y="16"/>
                    <a:pt x="10" y="16"/>
                    <a:pt x="9" y="1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7" y="15"/>
                    <a:pt x="6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6"/>
                    <a:pt x="7" y="15"/>
                    <a:pt x="8" y="14"/>
                  </a:cubicBezTo>
                  <a:cubicBezTo>
                    <a:pt x="9" y="15"/>
                    <a:pt x="9" y="15"/>
                    <a:pt x="10" y="16"/>
                  </a:cubicBezTo>
                  <a:cubicBezTo>
                    <a:pt x="10" y="16"/>
                    <a:pt x="11" y="17"/>
                    <a:pt x="12" y="17"/>
                  </a:cubicBezTo>
                  <a:cubicBezTo>
                    <a:pt x="12" y="17"/>
                    <a:pt x="13" y="16"/>
                    <a:pt x="13" y="16"/>
                  </a:cubicBezTo>
                  <a:cubicBezTo>
                    <a:pt x="14" y="15"/>
                    <a:pt x="15" y="15"/>
                    <a:pt x="15" y="14"/>
                  </a:cubicBezTo>
                  <a:cubicBezTo>
                    <a:pt x="16" y="13"/>
                    <a:pt x="16" y="13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moveTo>
                    <a:pt x="16" y="5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7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5" y="7"/>
                    <a:pt x="15" y="6"/>
                    <a:pt x="16" y="5"/>
                  </a:cubicBezTo>
                  <a:moveTo>
                    <a:pt x="2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"/>
                    <a:pt x="19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21" y="3"/>
                    <a:pt x="21" y="2"/>
                  </a:cubicBezTo>
                  <a:cubicBezTo>
                    <a:pt x="21" y="1"/>
                    <a:pt x="21" y="1"/>
                    <a:pt x="21" y="0"/>
                  </a:cubicBezTo>
                </a:path>
              </a:pathLst>
            </a:custGeom>
            <a:solidFill>
              <a:srgbClr val="3063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î$ļîḑé">
              <a:extLst>
                <a:ext uri="{FF2B5EF4-FFF2-40B4-BE49-F238E27FC236}">
                  <a16:creationId xmlns:a16="http://schemas.microsoft.com/office/drawing/2014/main" id="{9CAC3C91-F7EB-45FE-83B2-248FB70D5944}"/>
                </a:ext>
              </a:extLst>
            </p:cNvPr>
            <p:cNvSpPr/>
            <p:nvPr/>
          </p:nvSpPr>
          <p:spPr bwMode="auto">
            <a:xfrm>
              <a:off x="4665664" y="3948113"/>
              <a:ext cx="266700" cy="236538"/>
            </a:xfrm>
            <a:custGeom>
              <a:avLst/>
              <a:gdLst>
                <a:gd name="T0" fmla="*/ 0 w 66"/>
                <a:gd name="T1" fmla="*/ 45 h 59"/>
                <a:gd name="T2" fmla="*/ 0 w 66"/>
                <a:gd name="T3" fmla="*/ 46 h 59"/>
                <a:gd name="T4" fmla="*/ 0 w 66"/>
                <a:gd name="T5" fmla="*/ 46 h 59"/>
                <a:gd name="T6" fmla="*/ 5 w 66"/>
                <a:gd name="T7" fmla="*/ 52 h 59"/>
                <a:gd name="T8" fmla="*/ 11 w 66"/>
                <a:gd name="T9" fmla="*/ 52 h 59"/>
                <a:gd name="T10" fmla="*/ 22 w 66"/>
                <a:gd name="T11" fmla="*/ 52 h 59"/>
                <a:gd name="T12" fmla="*/ 26 w 66"/>
                <a:gd name="T13" fmla="*/ 59 h 59"/>
                <a:gd name="T14" fmla="*/ 32 w 66"/>
                <a:gd name="T15" fmla="*/ 59 h 59"/>
                <a:gd name="T16" fmla="*/ 36 w 66"/>
                <a:gd name="T17" fmla="*/ 54 h 59"/>
                <a:gd name="T18" fmla="*/ 27 w 66"/>
                <a:gd name="T19" fmla="*/ 58 h 59"/>
                <a:gd name="T20" fmla="*/ 22 w 66"/>
                <a:gd name="T21" fmla="*/ 50 h 59"/>
                <a:gd name="T22" fmla="*/ 11 w 66"/>
                <a:gd name="T23" fmla="*/ 49 h 59"/>
                <a:gd name="T24" fmla="*/ 5 w 66"/>
                <a:gd name="T25" fmla="*/ 49 h 59"/>
                <a:gd name="T26" fmla="*/ 0 w 66"/>
                <a:gd name="T27" fmla="*/ 44 h 59"/>
                <a:gd name="T28" fmla="*/ 57 w 66"/>
                <a:gd name="T29" fmla="*/ 45 h 59"/>
                <a:gd name="T30" fmla="*/ 50 w 66"/>
                <a:gd name="T31" fmla="*/ 50 h 59"/>
                <a:gd name="T32" fmla="*/ 45 w 66"/>
                <a:gd name="T33" fmla="*/ 47 h 59"/>
                <a:gd name="T34" fmla="*/ 36 w 66"/>
                <a:gd name="T35" fmla="*/ 51 h 59"/>
                <a:gd name="T36" fmla="*/ 47 w 66"/>
                <a:gd name="T37" fmla="*/ 49 h 59"/>
                <a:gd name="T38" fmla="*/ 54 w 66"/>
                <a:gd name="T39" fmla="*/ 49 h 59"/>
                <a:gd name="T40" fmla="*/ 58 w 66"/>
                <a:gd name="T41" fmla="*/ 43 h 59"/>
                <a:gd name="T42" fmla="*/ 58 w 66"/>
                <a:gd name="T43" fmla="*/ 43 h 59"/>
                <a:gd name="T44" fmla="*/ 2 w 66"/>
                <a:gd name="T45" fmla="*/ 33 h 59"/>
                <a:gd name="T46" fmla="*/ 2 w 66"/>
                <a:gd name="T47" fmla="*/ 38 h 59"/>
                <a:gd name="T48" fmla="*/ 3 w 66"/>
                <a:gd name="T49" fmla="*/ 37 h 59"/>
                <a:gd name="T50" fmla="*/ 2 w 66"/>
                <a:gd name="T51" fmla="*/ 33 h 59"/>
                <a:gd name="T52" fmla="*/ 66 w 66"/>
                <a:gd name="T53" fmla="*/ 19 h 59"/>
                <a:gd name="T54" fmla="*/ 66 w 66"/>
                <a:gd name="T55" fmla="*/ 23 h 59"/>
                <a:gd name="T56" fmla="*/ 59 w 66"/>
                <a:gd name="T57" fmla="*/ 28 h 59"/>
                <a:gd name="T58" fmla="*/ 55 w 66"/>
                <a:gd name="T59" fmla="*/ 37 h 59"/>
                <a:gd name="T60" fmla="*/ 55 w 66"/>
                <a:gd name="T61" fmla="*/ 37 h 59"/>
                <a:gd name="T62" fmla="*/ 61 w 66"/>
                <a:gd name="T63" fmla="*/ 29 h 59"/>
                <a:gd name="T64" fmla="*/ 66 w 66"/>
                <a:gd name="T65" fmla="*/ 24 h 59"/>
                <a:gd name="T66" fmla="*/ 66 w 66"/>
                <a:gd name="T67" fmla="*/ 19 h 59"/>
                <a:gd name="T68" fmla="*/ 32 w 66"/>
                <a:gd name="T69" fmla="*/ 3 h 59"/>
                <a:gd name="T70" fmla="*/ 47 w 66"/>
                <a:gd name="T71" fmla="*/ 21 h 59"/>
                <a:gd name="T72" fmla="*/ 47 w 66"/>
                <a:gd name="T73" fmla="*/ 24 h 59"/>
                <a:gd name="T74" fmla="*/ 47 w 66"/>
                <a:gd name="T75" fmla="*/ 21 h 59"/>
                <a:gd name="T76" fmla="*/ 32 w 66"/>
                <a:gd name="T77" fmla="*/ 3 h 59"/>
                <a:gd name="T78" fmla="*/ 57 w 66"/>
                <a:gd name="T79" fmla="*/ 3 h 59"/>
                <a:gd name="T80" fmla="*/ 55 w 66"/>
                <a:gd name="T81" fmla="*/ 6 h 59"/>
                <a:gd name="T82" fmla="*/ 58 w 66"/>
                <a:gd name="T83" fmla="*/ 0 h 59"/>
                <a:gd name="T84" fmla="*/ 58 w 66"/>
                <a:gd name="T8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" h="59">
                  <a:moveTo>
                    <a:pt x="0" y="44"/>
                  </a:moveTo>
                  <a:cubicBezTo>
                    <a:pt x="0" y="44"/>
                    <a:pt x="0" y="44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0" y="49"/>
                    <a:pt x="1" y="49"/>
                  </a:cubicBezTo>
                  <a:cubicBezTo>
                    <a:pt x="2" y="50"/>
                    <a:pt x="4" y="51"/>
                    <a:pt x="5" y="52"/>
                  </a:cubicBezTo>
                  <a:cubicBezTo>
                    <a:pt x="5" y="53"/>
                    <a:pt x="6" y="53"/>
                    <a:pt x="7" y="53"/>
                  </a:cubicBezTo>
                  <a:cubicBezTo>
                    <a:pt x="9" y="53"/>
                    <a:pt x="10" y="53"/>
                    <a:pt x="11" y="52"/>
                  </a:cubicBezTo>
                  <a:cubicBezTo>
                    <a:pt x="12" y="51"/>
                    <a:pt x="13" y="50"/>
                    <a:pt x="13" y="49"/>
                  </a:cubicBezTo>
                  <a:cubicBezTo>
                    <a:pt x="16" y="51"/>
                    <a:pt x="19" y="52"/>
                    <a:pt x="22" y="52"/>
                  </a:cubicBezTo>
                  <a:cubicBezTo>
                    <a:pt x="22" y="53"/>
                    <a:pt x="22" y="54"/>
                    <a:pt x="22" y="55"/>
                  </a:cubicBezTo>
                  <a:cubicBezTo>
                    <a:pt x="22" y="58"/>
                    <a:pt x="24" y="59"/>
                    <a:pt x="26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59"/>
                    <a:pt x="30" y="59"/>
                    <a:pt x="32" y="59"/>
                  </a:cubicBezTo>
                  <a:cubicBezTo>
                    <a:pt x="34" y="59"/>
                    <a:pt x="36" y="57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6"/>
                    <a:pt x="34" y="58"/>
                    <a:pt x="32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4" y="58"/>
                    <a:pt x="22" y="56"/>
                    <a:pt x="22" y="53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19" y="50"/>
                    <a:pt x="16" y="48"/>
                    <a:pt x="1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0" y="50"/>
                    <a:pt x="9" y="50"/>
                    <a:pt x="8" y="50"/>
                  </a:cubicBezTo>
                  <a:cubicBezTo>
                    <a:pt x="7" y="50"/>
                    <a:pt x="6" y="50"/>
                    <a:pt x="5" y="49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5"/>
                    <a:pt x="0" y="44"/>
                  </a:cubicBezTo>
                  <a:moveTo>
                    <a:pt x="58" y="42"/>
                  </a:moveTo>
                  <a:cubicBezTo>
                    <a:pt x="58" y="44"/>
                    <a:pt x="58" y="45"/>
                    <a:pt x="57" y="45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0"/>
                    <a:pt x="52" y="50"/>
                    <a:pt x="50" y="50"/>
                  </a:cubicBezTo>
                  <a:cubicBezTo>
                    <a:pt x="49" y="50"/>
                    <a:pt x="48" y="50"/>
                    <a:pt x="47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2" y="48"/>
                    <a:pt x="39" y="50"/>
                    <a:pt x="36" y="50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9" y="50"/>
                    <a:pt x="42" y="49"/>
                    <a:pt x="45" y="47"/>
                  </a:cubicBezTo>
                  <a:cubicBezTo>
                    <a:pt x="46" y="48"/>
                    <a:pt x="46" y="49"/>
                    <a:pt x="47" y="49"/>
                  </a:cubicBezTo>
                  <a:cubicBezTo>
                    <a:pt x="48" y="50"/>
                    <a:pt x="49" y="51"/>
                    <a:pt x="50" y="51"/>
                  </a:cubicBezTo>
                  <a:cubicBezTo>
                    <a:pt x="51" y="51"/>
                    <a:pt x="53" y="50"/>
                    <a:pt x="54" y="49"/>
                  </a:cubicBezTo>
                  <a:cubicBezTo>
                    <a:pt x="55" y="48"/>
                    <a:pt x="56" y="47"/>
                    <a:pt x="57" y="46"/>
                  </a:cubicBezTo>
                  <a:cubicBezTo>
                    <a:pt x="58" y="45"/>
                    <a:pt x="58" y="44"/>
                    <a:pt x="5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43"/>
                    <a:pt x="58" y="43"/>
                    <a:pt x="58" y="42"/>
                  </a:cubicBezTo>
                  <a:moveTo>
                    <a:pt x="2" y="33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1" y="36"/>
                    <a:pt x="1" y="37"/>
                    <a:pt x="2" y="3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2" y="34"/>
                    <a:pt x="2" y="33"/>
                  </a:cubicBezTo>
                  <a:moveTo>
                    <a:pt x="66" y="19"/>
                  </a:moveTo>
                  <a:cubicBezTo>
                    <a:pt x="66" y="19"/>
                    <a:pt x="66" y="19"/>
                    <a:pt x="66" y="19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6"/>
                    <a:pt x="64" y="28"/>
                    <a:pt x="61" y="28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8" y="31"/>
                    <a:pt x="57" y="34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7" y="34"/>
                    <a:pt x="58" y="32"/>
                    <a:pt x="59" y="29"/>
                  </a:cubicBezTo>
                  <a:cubicBezTo>
                    <a:pt x="60" y="29"/>
                    <a:pt x="61" y="29"/>
                    <a:pt x="61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4" y="29"/>
                    <a:pt x="66" y="27"/>
                    <a:pt x="66" y="24"/>
                  </a:cubicBezTo>
                  <a:cubicBezTo>
                    <a:pt x="66" y="23"/>
                    <a:pt x="66" y="21"/>
                    <a:pt x="66" y="20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6" y="19"/>
                    <a:pt x="66" y="19"/>
                    <a:pt x="66" y="19"/>
                  </a:cubicBezTo>
                  <a:moveTo>
                    <a:pt x="32" y="3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40" y="5"/>
                    <a:pt x="47" y="12"/>
                    <a:pt x="47" y="21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23"/>
                    <a:pt x="47" y="23"/>
                    <a:pt x="47" y="24"/>
                  </a:cubicBezTo>
                  <a:cubicBezTo>
                    <a:pt x="47" y="23"/>
                    <a:pt x="47" y="22"/>
                    <a:pt x="47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12"/>
                    <a:pt x="40" y="4"/>
                    <a:pt x="32" y="3"/>
                  </a:cubicBezTo>
                  <a:moveTo>
                    <a:pt x="58" y="0"/>
                  </a:moveTo>
                  <a:cubicBezTo>
                    <a:pt x="58" y="1"/>
                    <a:pt x="58" y="2"/>
                    <a:pt x="57" y="3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6"/>
                  </a:cubicBezTo>
                  <a:cubicBezTo>
                    <a:pt x="56" y="5"/>
                    <a:pt x="56" y="4"/>
                    <a:pt x="57" y="4"/>
                  </a:cubicBezTo>
                  <a:cubicBezTo>
                    <a:pt x="58" y="3"/>
                    <a:pt x="58" y="2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3063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íšḻïḋè">
              <a:extLst>
                <a:ext uri="{FF2B5EF4-FFF2-40B4-BE49-F238E27FC236}">
                  <a16:creationId xmlns:a16="http://schemas.microsoft.com/office/drawing/2014/main" id="{BB3B25E1-A0DE-4CB8-A194-730F8ACAE456}"/>
                </a:ext>
              </a:extLst>
            </p:cNvPr>
            <p:cNvSpPr/>
            <p:nvPr/>
          </p:nvSpPr>
          <p:spPr bwMode="auto">
            <a:xfrm>
              <a:off x="4746626" y="4035426"/>
              <a:ext cx="76200" cy="41275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1 h 10"/>
                <a:gd name="T4" fmla="*/ 9 w 19"/>
                <a:gd name="T5" fmla="*/ 10 h 10"/>
                <a:gd name="T6" fmla="*/ 9 w 19"/>
                <a:gd name="T7" fmla="*/ 10 h 10"/>
                <a:gd name="T8" fmla="*/ 19 w 19"/>
                <a:gd name="T9" fmla="*/ 0 h 10"/>
                <a:gd name="T10" fmla="*/ 9 w 19"/>
                <a:gd name="T11" fmla="*/ 8 h 10"/>
                <a:gd name="T12" fmla="*/ 0 w 1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6"/>
                    <a:pt x="4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4" y="9"/>
                    <a:pt x="18" y="5"/>
                    <a:pt x="19" y="0"/>
                  </a:cubicBezTo>
                  <a:cubicBezTo>
                    <a:pt x="18" y="5"/>
                    <a:pt x="14" y="8"/>
                    <a:pt x="9" y="8"/>
                  </a:cubicBezTo>
                  <a:cubicBezTo>
                    <a:pt x="4" y="8"/>
                    <a:pt x="0" y="4"/>
                    <a:pt x="0" y="0"/>
                  </a:cubicBezTo>
                </a:path>
              </a:pathLst>
            </a:custGeom>
            <a:solidFill>
              <a:srgbClr val="3063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ïṣ1íḍê">
              <a:extLst>
                <a:ext uri="{FF2B5EF4-FFF2-40B4-BE49-F238E27FC236}">
                  <a16:creationId xmlns:a16="http://schemas.microsoft.com/office/drawing/2014/main" id="{E701A7C0-5751-4A0E-BC23-FC986FE2C8D1}"/>
                </a:ext>
              </a:extLst>
            </p:cNvPr>
            <p:cNvSpPr/>
            <p:nvPr/>
          </p:nvSpPr>
          <p:spPr bwMode="auto">
            <a:xfrm>
              <a:off x="4935539" y="3870326"/>
              <a:ext cx="198438" cy="165100"/>
            </a:xfrm>
            <a:custGeom>
              <a:avLst/>
              <a:gdLst>
                <a:gd name="T0" fmla="*/ 43 w 49"/>
                <a:gd name="T1" fmla="*/ 30 h 41"/>
                <a:gd name="T2" fmla="*/ 39 w 49"/>
                <a:gd name="T3" fmla="*/ 33 h 41"/>
                <a:gd name="T4" fmla="*/ 35 w 49"/>
                <a:gd name="T5" fmla="*/ 31 h 41"/>
                <a:gd name="T6" fmla="*/ 29 w 49"/>
                <a:gd name="T7" fmla="*/ 35 h 41"/>
                <a:gd name="T8" fmla="*/ 23 w 49"/>
                <a:gd name="T9" fmla="*/ 38 h 41"/>
                <a:gd name="T10" fmla="*/ 20 w 49"/>
                <a:gd name="T11" fmla="*/ 37 h 41"/>
                <a:gd name="T12" fmla="*/ 26 w 49"/>
                <a:gd name="T13" fmla="*/ 41 h 41"/>
                <a:gd name="T14" fmla="*/ 29 w 49"/>
                <a:gd name="T15" fmla="*/ 38 h 41"/>
                <a:gd name="T16" fmla="*/ 35 w 49"/>
                <a:gd name="T17" fmla="*/ 34 h 41"/>
                <a:gd name="T18" fmla="*/ 39 w 49"/>
                <a:gd name="T19" fmla="*/ 37 h 41"/>
                <a:gd name="T20" fmla="*/ 43 w 49"/>
                <a:gd name="T21" fmla="*/ 34 h 41"/>
                <a:gd name="T22" fmla="*/ 44 w 49"/>
                <a:gd name="T23" fmla="*/ 32 h 41"/>
                <a:gd name="T24" fmla="*/ 44 w 49"/>
                <a:gd name="T25" fmla="*/ 31 h 41"/>
                <a:gd name="T26" fmla="*/ 43 w 49"/>
                <a:gd name="T27" fmla="*/ 30 h 41"/>
                <a:gd name="T28" fmla="*/ 43 w 49"/>
                <a:gd name="T29" fmla="*/ 30 h 41"/>
                <a:gd name="T30" fmla="*/ 5 w 49"/>
                <a:gd name="T31" fmla="*/ 29 h 41"/>
                <a:gd name="T32" fmla="*/ 5 w 49"/>
                <a:gd name="T33" fmla="*/ 29 h 41"/>
                <a:gd name="T34" fmla="*/ 8 w 49"/>
                <a:gd name="T35" fmla="*/ 33 h 41"/>
                <a:gd name="T36" fmla="*/ 13 w 49"/>
                <a:gd name="T37" fmla="*/ 33 h 41"/>
                <a:gd name="T38" fmla="*/ 20 w 49"/>
                <a:gd name="T39" fmla="*/ 35 h 41"/>
                <a:gd name="T40" fmla="*/ 14 w 49"/>
                <a:gd name="T41" fmla="*/ 31 h 41"/>
                <a:gd name="T42" fmla="*/ 10 w 49"/>
                <a:gd name="T43" fmla="*/ 33 h 41"/>
                <a:gd name="T44" fmla="*/ 6 w 49"/>
                <a:gd name="T45" fmla="*/ 30 h 41"/>
                <a:gd name="T46" fmla="*/ 49 w 49"/>
                <a:gd name="T47" fmla="*/ 16 h 41"/>
                <a:gd name="T48" fmla="*/ 44 w 49"/>
                <a:gd name="T49" fmla="*/ 18 h 41"/>
                <a:gd name="T50" fmla="*/ 42 w 49"/>
                <a:gd name="T51" fmla="*/ 25 h 41"/>
                <a:gd name="T52" fmla="*/ 43 w 49"/>
                <a:gd name="T53" fmla="*/ 25 h 41"/>
                <a:gd name="T54" fmla="*/ 46 w 49"/>
                <a:gd name="T55" fmla="*/ 23 h 41"/>
                <a:gd name="T56" fmla="*/ 49 w 49"/>
                <a:gd name="T57" fmla="*/ 20 h 41"/>
                <a:gd name="T58" fmla="*/ 49 w 49"/>
                <a:gd name="T59" fmla="*/ 17 h 41"/>
                <a:gd name="T60" fmla="*/ 0 w 49"/>
                <a:gd name="T61" fmla="*/ 15 h 41"/>
                <a:gd name="T62" fmla="*/ 3 w 49"/>
                <a:gd name="T63" fmla="*/ 19 h 41"/>
                <a:gd name="T64" fmla="*/ 7 w 49"/>
                <a:gd name="T65" fmla="*/ 24 h 41"/>
                <a:gd name="T66" fmla="*/ 5 w 49"/>
                <a:gd name="T67" fmla="*/ 18 h 41"/>
                <a:gd name="T68" fmla="*/ 0 w 49"/>
                <a:gd name="T69" fmla="*/ 15 h 41"/>
                <a:gd name="T70" fmla="*/ 43 w 49"/>
                <a:gd name="T71" fmla="*/ 1 h 41"/>
                <a:gd name="T72" fmla="*/ 43 w 49"/>
                <a:gd name="T73" fmla="*/ 6 h 41"/>
                <a:gd name="T74" fmla="*/ 44 w 49"/>
                <a:gd name="T75" fmla="*/ 4 h 41"/>
                <a:gd name="T76" fmla="*/ 44 w 49"/>
                <a:gd name="T77" fmla="*/ 3 h 41"/>
                <a:gd name="T78" fmla="*/ 43 w 49"/>
                <a:gd name="T79" fmla="*/ 1 h 41"/>
                <a:gd name="T80" fmla="*/ 24 w 49"/>
                <a:gd name="T81" fmla="*/ 1 h 41"/>
                <a:gd name="T82" fmla="*/ 12 w 49"/>
                <a:gd name="T83" fmla="*/ 14 h 41"/>
                <a:gd name="T84" fmla="*/ 13 w 49"/>
                <a:gd name="T85" fmla="*/ 15 h 41"/>
                <a:gd name="T86" fmla="*/ 25 w 49"/>
                <a:gd name="T87" fmla="*/ 4 h 41"/>
                <a:gd name="T88" fmla="*/ 36 w 49"/>
                <a:gd name="T89" fmla="*/ 13 h 41"/>
                <a:gd name="T90" fmla="*/ 36 w 49"/>
                <a:gd name="T91" fmla="*/ 13 h 41"/>
                <a:gd name="T92" fmla="*/ 5 w 49"/>
                <a:gd name="T93" fmla="*/ 0 h 41"/>
                <a:gd name="T94" fmla="*/ 5 w 49"/>
                <a:gd name="T95" fmla="*/ 0 h 41"/>
                <a:gd name="T96" fmla="*/ 6 w 49"/>
                <a:gd name="T97" fmla="*/ 2 h 41"/>
                <a:gd name="T98" fmla="*/ 7 w 49"/>
                <a:gd name="T99" fmla="*/ 3 h 41"/>
                <a:gd name="T100" fmla="*/ 5 w 49"/>
                <a:gd name="T10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" h="41">
                  <a:moveTo>
                    <a:pt x="43" y="30"/>
                  </a:moveTo>
                  <a:cubicBezTo>
                    <a:pt x="43" y="30"/>
                    <a:pt x="43" y="30"/>
                    <a:pt x="43" y="30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0" y="33"/>
                    <a:pt x="39" y="33"/>
                    <a:pt x="39" y="33"/>
                  </a:cubicBezTo>
                  <a:cubicBezTo>
                    <a:pt x="38" y="33"/>
                    <a:pt x="37" y="33"/>
                    <a:pt x="36" y="32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3" y="32"/>
                    <a:pt x="31" y="33"/>
                    <a:pt x="29" y="33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7"/>
                    <a:pt x="28" y="38"/>
                    <a:pt x="26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1" y="38"/>
                    <a:pt x="20" y="37"/>
                    <a:pt x="20" y="36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20" y="39"/>
                    <a:pt x="21" y="40"/>
                    <a:pt x="23" y="40"/>
                  </a:cubicBezTo>
                  <a:cubicBezTo>
                    <a:pt x="24" y="40"/>
                    <a:pt x="25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9" y="39"/>
                    <a:pt x="29" y="38"/>
                  </a:cubicBezTo>
                  <a:cubicBezTo>
                    <a:pt x="29" y="37"/>
                    <a:pt x="29" y="36"/>
                    <a:pt x="29" y="36"/>
                  </a:cubicBezTo>
                  <a:cubicBezTo>
                    <a:pt x="31" y="36"/>
                    <a:pt x="33" y="35"/>
                    <a:pt x="35" y="34"/>
                  </a:cubicBezTo>
                  <a:cubicBezTo>
                    <a:pt x="36" y="35"/>
                    <a:pt x="36" y="35"/>
                    <a:pt x="36" y="36"/>
                  </a:cubicBezTo>
                  <a:cubicBezTo>
                    <a:pt x="37" y="36"/>
                    <a:pt x="38" y="37"/>
                    <a:pt x="39" y="37"/>
                  </a:cubicBezTo>
                  <a:cubicBezTo>
                    <a:pt x="40" y="37"/>
                    <a:pt x="40" y="37"/>
                    <a:pt x="41" y="36"/>
                  </a:cubicBezTo>
                  <a:cubicBezTo>
                    <a:pt x="42" y="36"/>
                    <a:pt x="42" y="35"/>
                    <a:pt x="43" y="34"/>
                  </a:cubicBezTo>
                  <a:cubicBezTo>
                    <a:pt x="44" y="34"/>
                    <a:pt x="44" y="33"/>
                    <a:pt x="4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moveTo>
                    <a:pt x="5" y="28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30"/>
                    <a:pt x="6" y="31"/>
                  </a:cubicBezTo>
                  <a:cubicBezTo>
                    <a:pt x="7" y="32"/>
                    <a:pt x="7" y="32"/>
                    <a:pt x="8" y="33"/>
                  </a:cubicBezTo>
                  <a:cubicBezTo>
                    <a:pt x="9" y="34"/>
                    <a:pt x="10" y="34"/>
                    <a:pt x="11" y="34"/>
                  </a:cubicBezTo>
                  <a:cubicBezTo>
                    <a:pt x="11" y="34"/>
                    <a:pt x="12" y="34"/>
                    <a:pt x="13" y="33"/>
                  </a:cubicBezTo>
                  <a:cubicBezTo>
                    <a:pt x="13" y="33"/>
                    <a:pt x="13" y="33"/>
                    <a:pt x="14" y="32"/>
                  </a:cubicBezTo>
                  <a:cubicBezTo>
                    <a:pt x="16" y="33"/>
                    <a:pt x="18" y="34"/>
                    <a:pt x="20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8" y="33"/>
                    <a:pt x="16" y="32"/>
                    <a:pt x="14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1" y="33"/>
                    <a:pt x="10" y="33"/>
                  </a:cubicBezTo>
                  <a:cubicBezTo>
                    <a:pt x="9" y="33"/>
                    <a:pt x="9" y="33"/>
                    <a:pt x="8" y="32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29"/>
                    <a:pt x="5" y="29"/>
                    <a:pt x="5" y="28"/>
                  </a:cubicBezTo>
                  <a:moveTo>
                    <a:pt x="49" y="16"/>
                  </a:moveTo>
                  <a:cubicBezTo>
                    <a:pt x="49" y="17"/>
                    <a:pt x="48" y="18"/>
                    <a:pt x="46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20"/>
                    <a:pt x="43" y="22"/>
                    <a:pt x="42" y="24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4"/>
                    <a:pt x="44" y="23"/>
                  </a:cubicBezTo>
                  <a:cubicBezTo>
                    <a:pt x="45" y="23"/>
                    <a:pt x="46" y="23"/>
                    <a:pt x="46" y="23"/>
                  </a:cubicBezTo>
                  <a:cubicBezTo>
                    <a:pt x="46" y="23"/>
                    <a:pt x="46" y="23"/>
                    <a:pt x="47" y="23"/>
                  </a:cubicBezTo>
                  <a:cubicBezTo>
                    <a:pt x="48" y="23"/>
                    <a:pt x="49" y="22"/>
                    <a:pt x="49" y="20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6"/>
                    <a:pt x="49" y="16"/>
                  </a:cubicBezTo>
                  <a:moveTo>
                    <a:pt x="0" y="15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1" y="19"/>
                    <a:pt x="3" y="19"/>
                  </a:cubicBezTo>
                  <a:cubicBezTo>
                    <a:pt x="3" y="19"/>
                    <a:pt x="4" y="19"/>
                    <a:pt x="5" y="19"/>
                  </a:cubicBezTo>
                  <a:cubicBezTo>
                    <a:pt x="5" y="21"/>
                    <a:pt x="6" y="23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2"/>
                    <a:pt x="5" y="20"/>
                    <a:pt x="5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" y="18"/>
                    <a:pt x="0" y="17"/>
                    <a:pt x="0" y="15"/>
                  </a:cubicBezTo>
                  <a:moveTo>
                    <a:pt x="43" y="1"/>
                  </a:moveTo>
                  <a:cubicBezTo>
                    <a:pt x="43" y="1"/>
                    <a:pt x="43" y="1"/>
                    <a:pt x="43" y="1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4"/>
                    <a:pt x="43" y="5"/>
                    <a:pt x="43" y="6"/>
                  </a:cubicBezTo>
                  <a:cubicBezTo>
                    <a:pt x="44" y="5"/>
                    <a:pt x="44" y="5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4" y="2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moveTo>
                    <a:pt x="24" y="1"/>
                  </a:moveTo>
                  <a:cubicBezTo>
                    <a:pt x="18" y="1"/>
                    <a:pt x="12" y="7"/>
                    <a:pt x="12" y="13"/>
                  </a:cubicBezTo>
                  <a:cubicBezTo>
                    <a:pt x="12" y="13"/>
                    <a:pt x="12" y="13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3" y="15"/>
                  </a:cubicBezTo>
                  <a:cubicBezTo>
                    <a:pt x="13" y="8"/>
                    <a:pt x="17" y="4"/>
                    <a:pt x="23" y="4"/>
                  </a:cubicBezTo>
                  <a:cubicBezTo>
                    <a:pt x="24" y="4"/>
                    <a:pt x="24" y="4"/>
                    <a:pt x="25" y="4"/>
                  </a:cubicBezTo>
                  <a:cubicBezTo>
                    <a:pt x="31" y="4"/>
                    <a:pt x="35" y="9"/>
                    <a:pt x="36" y="15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6" y="13"/>
                    <a:pt x="36" y="13"/>
                  </a:cubicBezTo>
                  <a:cubicBezTo>
                    <a:pt x="36" y="7"/>
                    <a:pt x="31" y="1"/>
                    <a:pt x="24" y="1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2"/>
                    <a:pt x="6" y="2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0"/>
                    <a:pt x="5" y="0"/>
                  </a:cubicBezTo>
                </a:path>
              </a:pathLst>
            </a:custGeom>
            <a:solidFill>
              <a:srgbClr val="3063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îṡḷíḓê">
              <a:extLst>
                <a:ext uri="{FF2B5EF4-FFF2-40B4-BE49-F238E27FC236}">
                  <a16:creationId xmlns:a16="http://schemas.microsoft.com/office/drawing/2014/main" id="{3C091696-12AD-44EA-9860-072DE083A446}"/>
                </a:ext>
              </a:extLst>
            </p:cNvPr>
            <p:cNvSpPr/>
            <p:nvPr/>
          </p:nvSpPr>
          <p:spPr bwMode="auto">
            <a:xfrm>
              <a:off x="5008564" y="3927476"/>
              <a:ext cx="52388" cy="31750"/>
            </a:xfrm>
            <a:custGeom>
              <a:avLst/>
              <a:gdLst>
                <a:gd name="T0" fmla="*/ 0 w 13"/>
                <a:gd name="T1" fmla="*/ 0 h 8"/>
                <a:gd name="T2" fmla="*/ 0 w 13"/>
                <a:gd name="T3" fmla="*/ 1 h 8"/>
                <a:gd name="T4" fmla="*/ 7 w 13"/>
                <a:gd name="T5" fmla="*/ 8 h 8"/>
                <a:gd name="T6" fmla="*/ 7 w 13"/>
                <a:gd name="T7" fmla="*/ 8 h 8"/>
                <a:gd name="T8" fmla="*/ 13 w 13"/>
                <a:gd name="T9" fmla="*/ 2 h 8"/>
                <a:gd name="T10" fmla="*/ 13 w 13"/>
                <a:gd name="T11" fmla="*/ 1 h 8"/>
                <a:gd name="T12" fmla="*/ 6 w 13"/>
                <a:gd name="T13" fmla="*/ 6 h 8"/>
                <a:gd name="T14" fmla="*/ 0 w 13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8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3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8"/>
                    <a:pt x="13" y="6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2" y="4"/>
                    <a:pt x="10" y="6"/>
                    <a:pt x="6" y="6"/>
                  </a:cubicBezTo>
                  <a:cubicBezTo>
                    <a:pt x="3" y="6"/>
                    <a:pt x="1" y="3"/>
                    <a:pt x="0" y="0"/>
                  </a:cubicBezTo>
                </a:path>
              </a:pathLst>
            </a:custGeom>
            <a:solidFill>
              <a:srgbClr val="3063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isḷîḓê">
              <a:extLst>
                <a:ext uri="{FF2B5EF4-FFF2-40B4-BE49-F238E27FC236}">
                  <a16:creationId xmlns:a16="http://schemas.microsoft.com/office/drawing/2014/main" id="{DA62C4EA-5DEB-482C-82B1-76450B09AA3D}"/>
                </a:ext>
              </a:extLst>
            </p:cNvPr>
            <p:cNvSpPr/>
            <p:nvPr/>
          </p:nvSpPr>
          <p:spPr bwMode="auto">
            <a:xfrm>
              <a:off x="4891089" y="3783013"/>
              <a:ext cx="77788" cy="79375"/>
            </a:xfrm>
            <a:custGeom>
              <a:avLst/>
              <a:gdLst>
                <a:gd name="T0" fmla="*/ 2 w 19"/>
                <a:gd name="T1" fmla="*/ 18 h 20"/>
                <a:gd name="T2" fmla="*/ 0 w 19"/>
                <a:gd name="T3" fmla="*/ 20 h 20"/>
                <a:gd name="T4" fmla="*/ 0 w 19"/>
                <a:gd name="T5" fmla="*/ 20 h 20"/>
                <a:gd name="T6" fmla="*/ 2 w 19"/>
                <a:gd name="T7" fmla="*/ 18 h 20"/>
                <a:gd name="T8" fmla="*/ 2 w 19"/>
                <a:gd name="T9" fmla="*/ 18 h 20"/>
                <a:gd name="T10" fmla="*/ 14 w 19"/>
                <a:gd name="T11" fmla="*/ 9 h 20"/>
                <a:gd name="T12" fmla="*/ 14 w 19"/>
                <a:gd name="T13" fmla="*/ 9 h 20"/>
                <a:gd name="T14" fmla="*/ 14 w 19"/>
                <a:gd name="T15" fmla="*/ 9 h 20"/>
                <a:gd name="T16" fmla="*/ 14 w 19"/>
                <a:gd name="T17" fmla="*/ 6 h 20"/>
                <a:gd name="T18" fmla="*/ 5 w 19"/>
                <a:gd name="T19" fmla="*/ 15 h 20"/>
                <a:gd name="T20" fmla="*/ 7 w 19"/>
                <a:gd name="T21" fmla="*/ 14 h 20"/>
                <a:gd name="T22" fmla="*/ 8 w 19"/>
                <a:gd name="T23" fmla="*/ 15 h 20"/>
                <a:gd name="T24" fmla="*/ 10 w 19"/>
                <a:gd name="T25" fmla="*/ 16 h 20"/>
                <a:gd name="T26" fmla="*/ 12 w 19"/>
                <a:gd name="T27" fmla="*/ 15 h 20"/>
                <a:gd name="T28" fmla="*/ 14 w 19"/>
                <a:gd name="T29" fmla="*/ 13 h 20"/>
                <a:gd name="T30" fmla="*/ 15 w 19"/>
                <a:gd name="T31" fmla="*/ 12 h 20"/>
                <a:gd name="T32" fmla="*/ 14 w 19"/>
                <a:gd name="T33" fmla="*/ 9 h 20"/>
                <a:gd name="T34" fmla="*/ 15 w 19"/>
                <a:gd name="T35" fmla="*/ 11 h 20"/>
                <a:gd name="T36" fmla="*/ 14 w 19"/>
                <a:gd name="T37" fmla="*/ 10 h 20"/>
                <a:gd name="T38" fmla="*/ 13 w 19"/>
                <a:gd name="T39" fmla="*/ 8 h 20"/>
                <a:gd name="T40" fmla="*/ 13 w 19"/>
                <a:gd name="T41" fmla="*/ 8 h 20"/>
                <a:gd name="T42" fmla="*/ 14 w 19"/>
                <a:gd name="T43" fmla="*/ 9 h 20"/>
                <a:gd name="T44" fmla="*/ 13 w 19"/>
                <a:gd name="T45" fmla="*/ 8 h 20"/>
                <a:gd name="T46" fmla="*/ 13 w 19"/>
                <a:gd name="T47" fmla="*/ 8 h 20"/>
                <a:gd name="T48" fmla="*/ 14 w 19"/>
                <a:gd name="T49" fmla="*/ 6 h 20"/>
                <a:gd name="T50" fmla="*/ 19 w 19"/>
                <a:gd name="T51" fmla="*/ 0 h 20"/>
                <a:gd name="T52" fmla="*/ 17 w 19"/>
                <a:gd name="T53" fmla="*/ 3 h 20"/>
                <a:gd name="T54" fmla="*/ 17 w 19"/>
                <a:gd name="T55" fmla="*/ 3 h 20"/>
                <a:gd name="T56" fmla="*/ 19 w 19"/>
                <a:gd name="T57" fmla="*/ 0 h 20"/>
                <a:gd name="T58" fmla="*/ 19 w 19"/>
                <a:gd name="T5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" h="20">
                  <a:moveTo>
                    <a:pt x="2" y="18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2" y="19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4" y="9"/>
                  </a:move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4" y="6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6" y="15"/>
                    <a:pt x="7" y="14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1" y="16"/>
                    <a:pt x="12" y="16"/>
                    <a:pt x="12" y="1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5" y="11"/>
                    <a:pt x="15" y="10"/>
                    <a:pt x="14" y="9"/>
                  </a:cubicBezTo>
                  <a:cubicBezTo>
                    <a:pt x="15" y="10"/>
                    <a:pt x="15" y="11"/>
                    <a:pt x="15" y="11"/>
                  </a:cubicBezTo>
                  <a:cubicBezTo>
                    <a:pt x="15" y="11"/>
                    <a:pt x="15" y="10"/>
                    <a:pt x="14" y="10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7"/>
                    <a:pt x="14" y="7"/>
                    <a:pt x="14" y="6"/>
                  </a:cubicBezTo>
                  <a:moveTo>
                    <a:pt x="19" y="0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3"/>
                    <a:pt x="19" y="2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îṣliḋê">
              <a:extLst>
                <a:ext uri="{FF2B5EF4-FFF2-40B4-BE49-F238E27FC236}">
                  <a16:creationId xmlns:a16="http://schemas.microsoft.com/office/drawing/2014/main" id="{9120BAAC-0859-477E-81A9-2E664E7F8637}"/>
                </a:ext>
              </a:extLst>
            </p:cNvPr>
            <p:cNvSpPr/>
            <p:nvPr/>
          </p:nvSpPr>
          <p:spPr bwMode="auto">
            <a:xfrm>
              <a:off x="4943476" y="3814763"/>
              <a:ext cx="7938" cy="1111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2 h 3"/>
                <a:gd name="T6" fmla="*/ 2 w 2"/>
                <a:gd name="T7" fmla="*/ 3 h 3"/>
                <a:gd name="T8" fmla="*/ 1 w 2"/>
                <a:gd name="T9" fmla="*/ 1 h 3"/>
                <a:gd name="T10" fmla="*/ 1 w 2"/>
                <a:gd name="T11" fmla="*/ 1 h 3"/>
                <a:gd name="T12" fmla="*/ 1 w 2"/>
                <a:gd name="T13" fmla="*/ 1 h 3"/>
                <a:gd name="T14" fmla="*/ 1 w 2"/>
                <a:gd name="T15" fmla="*/ 1 h 3"/>
                <a:gd name="T16" fmla="*/ 0 w 2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iSļiḓe">
              <a:extLst>
                <a:ext uri="{FF2B5EF4-FFF2-40B4-BE49-F238E27FC236}">
                  <a16:creationId xmlns:a16="http://schemas.microsoft.com/office/drawing/2014/main" id="{899734FE-8437-4558-AB86-B9FB729A3C51}"/>
                </a:ext>
              </a:extLst>
            </p:cNvPr>
            <p:cNvSpPr/>
            <p:nvPr/>
          </p:nvSpPr>
          <p:spPr bwMode="auto">
            <a:xfrm>
              <a:off x="4665664" y="3914776"/>
              <a:ext cx="266700" cy="266700"/>
            </a:xfrm>
            <a:custGeom>
              <a:avLst/>
              <a:gdLst>
                <a:gd name="T0" fmla="*/ 29 w 66"/>
                <a:gd name="T1" fmla="*/ 47 h 66"/>
                <a:gd name="T2" fmla="*/ 29 w 66"/>
                <a:gd name="T3" fmla="*/ 47 h 66"/>
                <a:gd name="T4" fmla="*/ 29 w 66"/>
                <a:gd name="T5" fmla="*/ 47 h 66"/>
                <a:gd name="T6" fmla="*/ 30 w 66"/>
                <a:gd name="T7" fmla="*/ 47 h 66"/>
                <a:gd name="T8" fmla="*/ 30 w 66"/>
                <a:gd name="T9" fmla="*/ 47 h 66"/>
                <a:gd name="T10" fmla="*/ 29 w 66"/>
                <a:gd name="T11" fmla="*/ 47 h 66"/>
                <a:gd name="T12" fmla="*/ 29 w 66"/>
                <a:gd name="T13" fmla="*/ 47 h 66"/>
                <a:gd name="T14" fmla="*/ 29 w 66"/>
                <a:gd name="T15" fmla="*/ 47 h 66"/>
                <a:gd name="T16" fmla="*/ 30 w 66"/>
                <a:gd name="T17" fmla="*/ 47 h 66"/>
                <a:gd name="T18" fmla="*/ 30 w 66"/>
                <a:gd name="T19" fmla="*/ 47 h 66"/>
                <a:gd name="T20" fmla="*/ 30 w 66"/>
                <a:gd name="T21" fmla="*/ 47 h 66"/>
                <a:gd name="T22" fmla="*/ 28 w 66"/>
                <a:gd name="T23" fmla="*/ 47 h 66"/>
                <a:gd name="T24" fmla="*/ 28 w 66"/>
                <a:gd name="T25" fmla="*/ 47 h 66"/>
                <a:gd name="T26" fmla="*/ 28 w 66"/>
                <a:gd name="T27" fmla="*/ 47 h 66"/>
                <a:gd name="T28" fmla="*/ 30 w 66"/>
                <a:gd name="T29" fmla="*/ 47 h 66"/>
                <a:gd name="T30" fmla="*/ 30 w 66"/>
                <a:gd name="T31" fmla="*/ 47 h 66"/>
                <a:gd name="T32" fmla="*/ 30 w 66"/>
                <a:gd name="T33" fmla="*/ 47 h 66"/>
                <a:gd name="T34" fmla="*/ 28 w 66"/>
                <a:gd name="T35" fmla="*/ 47 h 66"/>
                <a:gd name="T36" fmla="*/ 28 w 66"/>
                <a:gd name="T37" fmla="*/ 47 h 66"/>
                <a:gd name="T38" fmla="*/ 28 w 66"/>
                <a:gd name="T39" fmla="*/ 47 h 66"/>
                <a:gd name="T40" fmla="*/ 30 w 66"/>
                <a:gd name="T41" fmla="*/ 47 h 66"/>
                <a:gd name="T42" fmla="*/ 30 w 66"/>
                <a:gd name="T43" fmla="*/ 47 h 66"/>
                <a:gd name="T44" fmla="*/ 31 w 66"/>
                <a:gd name="T45" fmla="*/ 47 h 66"/>
                <a:gd name="T46" fmla="*/ 28 w 66"/>
                <a:gd name="T47" fmla="*/ 47 h 66"/>
                <a:gd name="T48" fmla="*/ 31 w 66"/>
                <a:gd name="T49" fmla="*/ 47 h 66"/>
                <a:gd name="T50" fmla="*/ 31 w 66"/>
                <a:gd name="T51" fmla="*/ 47 h 66"/>
                <a:gd name="T52" fmla="*/ 28 w 66"/>
                <a:gd name="T53" fmla="*/ 47 h 66"/>
                <a:gd name="T54" fmla="*/ 28 w 66"/>
                <a:gd name="T55" fmla="*/ 47 h 66"/>
                <a:gd name="T56" fmla="*/ 28 w 66"/>
                <a:gd name="T57" fmla="*/ 47 h 66"/>
                <a:gd name="T58" fmla="*/ 31 w 66"/>
                <a:gd name="T59" fmla="*/ 47 h 66"/>
                <a:gd name="T60" fmla="*/ 57 w 66"/>
                <a:gd name="T61" fmla="*/ 47 h 66"/>
                <a:gd name="T62" fmla="*/ 28 w 66"/>
                <a:gd name="T63" fmla="*/ 47 h 66"/>
                <a:gd name="T64" fmla="*/ 31 w 66"/>
                <a:gd name="T65" fmla="*/ 47 h 66"/>
                <a:gd name="T66" fmla="*/ 31 w 66"/>
                <a:gd name="T67" fmla="*/ 47 h 66"/>
                <a:gd name="T68" fmla="*/ 31 w 66"/>
                <a:gd name="T69" fmla="*/ 47 h 66"/>
                <a:gd name="T70" fmla="*/ 27 w 66"/>
                <a:gd name="T71" fmla="*/ 47 h 66"/>
                <a:gd name="T72" fmla="*/ 27 w 66"/>
                <a:gd name="T73" fmla="*/ 47 h 66"/>
                <a:gd name="T74" fmla="*/ 27 w 66"/>
                <a:gd name="T75" fmla="*/ 47 h 66"/>
                <a:gd name="T76" fmla="*/ 31 w 66"/>
                <a:gd name="T77" fmla="*/ 47 h 66"/>
                <a:gd name="T78" fmla="*/ 31 w 66"/>
                <a:gd name="T79" fmla="*/ 47 h 66"/>
                <a:gd name="T80" fmla="*/ 31 w 66"/>
                <a:gd name="T81" fmla="*/ 47 h 66"/>
                <a:gd name="T82" fmla="*/ 27 w 66"/>
                <a:gd name="T83" fmla="*/ 47 h 66"/>
                <a:gd name="T84" fmla="*/ 27 w 66"/>
                <a:gd name="T85" fmla="*/ 47 h 66"/>
                <a:gd name="T86" fmla="*/ 27 w 66"/>
                <a:gd name="T87" fmla="*/ 47 h 66"/>
                <a:gd name="T88" fmla="*/ 27 w 66"/>
                <a:gd name="T89" fmla="*/ 47 h 66"/>
                <a:gd name="T90" fmla="*/ 27 w 66"/>
                <a:gd name="T91" fmla="*/ 47 h 66"/>
                <a:gd name="T92" fmla="*/ 27 w 66"/>
                <a:gd name="T93" fmla="*/ 47 h 66"/>
                <a:gd name="T94" fmla="*/ 57 w 66"/>
                <a:gd name="T95" fmla="*/ 5 h 66"/>
                <a:gd name="T96" fmla="*/ 57 w 66"/>
                <a:gd name="T97" fmla="*/ 5 h 66"/>
                <a:gd name="T98" fmla="*/ 41 w 66"/>
                <a:gd name="T99" fmla="*/ 2 h 66"/>
                <a:gd name="T100" fmla="*/ 29 w 66"/>
                <a:gd name="T101" fmla="*/ 47 h 66"/>
                <a:gd name="T102" fmla="*/ 3 w 66"/>
                <a:gd name="T103" fmla="*/ 45 h 66"/>
                <a:gd name="T104" fmla="*/ 1 w 66"/>
                <a:gd name="T105" fmla="*/ 53 h 66"/>
                <a:gd name="T106" fmla="*/ 22 w 66"/>
                <a:gd name="T107" fmla="*/ 58 h 66"/>
                <a:gd name="T108" fmla="*/ 36 w 66"/>
                <a:gd name="T109" fmla="*/ 61 h 66"/>
                <a:gd name="T110" fmla="*/ 50 w 66"/>
                <a:gd name="T111" fmla="*/ 58 h 66"/>
                <a:gd name="T112" fmla="*/ 58 w 66"/>
                <a:gd name="T113" fmla="*/ 50 h 66"/>
                <a:gd name="T114" fmla="*/ 59 w 66"/>
                <a:gd name="T115" fmla="*/ 36 h 66"/>
                <a:gd name="T116" fmla="*/ 59 w 66"/>
                <a:gd name="T117" fmla="*/ 22 h 66"/>
                <a:gd name="T118" fmla="*/ 55 w 66"/>
                <a:gd name="T119" fmla="*/ 13 h 66"/>
                <a:gd name="T120" fmla="*/ 57 w 66"/>
                <a:gd name="T121" fmla="*/ 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" h="66"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1" y="47"/>
                  </a:moveTo>
                  <a:cubicBezTo>
                    <a:pt x="31" y="47"/>
                    <a:pt x="30" y="47"/>
                    <a:pt x="30" y="47"/>
                  </a:cubicBezTo>
                  <a:cubicBezTo>
                    <a:pt x="30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57" y="47"/>
                  </a:move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57" y="47"/>
                  </a:move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8" y="47"/>
                    <a:pt x="28" y="47"/>
                  </a:cubicBezTo>
                  <a:cubicBezTo>
                    <a:pt x="28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57" y="5"/>
                  </a:move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moveTo>
                    <a:pt x="57" y="5"/>
                  </a:move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moveTo>
                    <a:pt x="57" y="4"/>
                  </a:moveTo>
                  <a:cubicBezTo>
                    <a:pt x="57" y="4"/>
                    <a:pt x="57" y="5"/>
                    <a:pt x="57" y="5"/>
                  </a:cubicBezTo>
                  <a:cubicBezTo>
                    <a:pt x="57" y="5"/>
                    <a:pt x="57" y="4"/>
                    <a:pt x="57" y="4"/>
                  </a:cubicBezTo>
                  <a:moveTo>
                    <a:pt x="50" y="0"/>
                  </a:moveTo>
                  <a:cubicBezTo>
                    <a:pt x="49" y="0"/>
                    <a:pt x="48" y="0"/>
                    <a:pt x="47" y="1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4" y="3"/>
                    <a:pt x="43" y="2"/>
                    <a:pt x="41" y="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40" y="12"/>
                    <a:pt x="47" y="20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39"/>
                    <a:pt x="39" y="47"/>
                    <a:pt x="29" y="47"/>
                  </a:cubicBezTo>
                  <a:cubicBezTo>
                    <a:pt x="20" y="47"/>
                    <a:pt x="13" y="40"/>
                    <a:pt x="11" y="3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2"/>
                    <a:pt x="3" y="44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8"/>
                    <a:pt x="0" y="49"/>
                    <a:pt x="0" y="50"/>
                  </a:cubicBezTo>
                  <a:cubicBezTo>
                    <a:pt x="0" y="49"/>
                    <a:pt x="0" y="48"/>
                    <a:pt x="1" y="47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6" y="58"/>
                    <a:pt x="7" y="58"/>
                    <a:pt x="8" y="58"/>
                  </a:cubicBezTo>
                  <a:cubicBezTo>
                    <a:pt x="9" y="58"/>
                    <a:pt x="10" y="58"/>
                    <a:pt x="11" y="57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6" y="56"/>
                    <a:pt x="19" y="58"/>
                    <a:pt x="22" y="58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4"/>
                    <a:pt x="24" y="66"/>
                    <a:pt x="27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4" y="66"/>
                    <a:pt x="36" y="64"/>
                    <a:pt x="36" y="62"/>
                  </a:cubicBezTo>
                  <a:cubicBezTo>
                    <a:pt x="36" y="62"/>
                    <a:pt x="36" y="61"/>
                    <a:pt x="36" y="61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9" y="58"/>
                    <a:pt x="42" y="56"/>
                    <a:pt x="45" y="55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8" y="58"/>
                    <a:pt x="49" y="58"/>
                    <a:pt x="50" y="58"/>
                  </a:cubicBezTo>
                  <a:cubicBezTo>
                    <a:pt x="52" y="58"/>
                    <a:pt x="53" y="58"/>
                    <a:pt x="54" y="5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8" y="53"/>
                    <a:pt x="58" y="52"/>
                    <a:pt x="58" y="50"/>
                  </a:cubicBezTo>
                  <a:cubicBezTo>
                    <a:pt x="58" y="49"/>
                    <a:pt x="58" y="48"/>
                    <a:pt x="57" y="47"/>
                  </a:cubicBezTo>
                  <a:cubicBezTo>
                    <a:pt x="58" y="48"/>
                    <a:pt x="58" y="49"/>
                    <a:pt x="58" y="50"/>
                  </a:cubicBezTo>
                  <a:cubicBezTo>
                    <a:pt x="58" y="49"/>
                    <a:pt x="58" y="48"/>
                    <a:pt x="57" y="47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7" y="42"/>
                    <a:pt x="58" y="39"/>
                    <a:pt x="59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4" y="36"/>
                    <a:pt x="66" y="34"/>
                    <a:pt x="66" y="31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6" y="24"/>
                    <a:pt x="64" y="22"/>
                    <a:pt x="61" y="22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8" y="19"/>
                    <a:pt x="57" y="16"/>
                    <a:pt x="55" y="14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7" y="16"/>
                    <a:pt x="58" y="19"/>
                    <a:pt x="59" y="22"/>
                  </a:cubicBezTo>
                  <a:cubicBezTo>
                    <a:pt x="58" y="19"/>
                    <a:pt x="57" y="16"/>
                    <a:pt x="55" y="14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8" y="10"/>
                    <a:pt x="58" y="9"/>
                    <a:pt x="58" y="8"/>
                  </a:cubicBezTo>
                  <a:cubicBezTo>
                    <a:pt x="58" y="7"/>
                    <a:pt x="58" y="6"/>
                    <a:pt x="57" y="5"/>
                  </a:cubicBezTo>
                  <a:cubicBezTo>
                    <a:pt x="58" y="6"/>
                    <a:pt x="58" y="7"/>
                    <a:pt x="58" y="8"/>
                  </a:cubicBezTo>
                  <a:cubicBezTo>
                    <a:pt x="58" y="7"/>
                    <a:pt x="58" y="6"/>
                    <a:pt x="57" y="5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3" y="0"/>
                    <a:pt x="52" y="0"/>
                    <a:pt x="50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ïś1íďé">
              <a:extLst>
                <a:ext uri="{FF2B5EF4-FFF2-40B4-BE49-F238E27FC236}">
                  <a16:creationId xmlns:a16="http://schemas.microsoft.com/office/drawing/2014/main" id="{1CD5E69B-7136-49F7-839D-2B5088245507}"/>
                </a:ext>
              </a:extLst>
            </p:cNvPr>
            <p:cNvSpPr/>
            <p:nvPr/>
          </p:nvSpPr>
          <p:spPr bwMode="auto">
            <a:xfrm>
              <a:off x="4710114" y="4032251"/>
              <a:ext cx="146050" cy="71438"/>
            </a:xfrm>
            <a:custGeom>
              <a:avLst/>
              <a:gdLst>
                <a:gd name="T0" fmla="*/ 20 w 36"/>
                <a:gd name="T1" fmla="*/ 18 h 18"/>
                <a:gd name="T2" fmla="*/ 20 w 36"/>
                <a:gd name="T3" fmla="*/ 18 h 18"/>
                <a:gd name="T4" fmla="*/ 20 w 36"/>
                <a:gd name="T5" fmla="*/ 18 h 18"/>
                <a:gd name="T6" fmla="*/ 20 w 36"/>
                <a:gd name="T7" fmla="*/ 18 h 18"/>
                <a:gd name="T8" fmla="*/ 20 w 36"/>
                <a:gd name="T9" fmla="*/ 18 h 18"/>
                <a:gd name="T10" fmla="*/ 20 w 36"/>
                <a:gd name="T11" fmla="*/ 18 h 18"/>
                <a:gd name="T12" fmla="*/ 20 w 36"/>
                <a:gd name="T13" fmla="*/ 18 h 18"/>
                <a:gd name="T14" fmla="*/ 20 w 36"/>
                <a:gd name="T15" fmla="*/ 18 h 18"/>
                <a:gd name="T16" fmla="*/ 20 w 36"/>
                <a:gd name="T17" fmla="*/ 18 h 18"/>
                <a:gd name="T18" fmla="*/ 20 w 36"/>
                <a:gd name="T19" fmla="*/ 18 h 18"/>
                <a:gd name="T20" fmla="*/ 20 w 36"/>
                <a:gd name="T21" fmla="*/ 18 h 18"/>
                <a:gd name="T22" fmla="*/ 19 w 36"/>
                <a:gd name="T23" fmla="*/ 18 h 18"/>
                <a:gd name="T24" fmla="*/ 19 w 36"/>
                <a:gd name="T25" fmla="*/ 18 h 18"/>
                <a:gd name="T26" fmla="*/ 19 w 36"/>
                <a:gd name="T27" fmla="*/ 18 h 18"/>
                <a:gd name="T28" fmla="*/ 19 w 36"/>
                <a:gd name="T29" fmla="*/ 18 h 18"/>
                <a:gd name="T30" fmla="*/ 19 w 36"/>
                <a:gd name="T31" fmla="*/ 18 h 18"/>
                <a:gd name="T32" fmla="*/ 19 w 36"/>
                <a:gd name="T33" fmla="*/ 18 h 18"/>
                <a:gd name="T34" fmla="*/ 19 w 36"/>
                <a:gd name="T35" fmla="*/ 18 h 18"/>
                <a:gd name="T36" fmla="*/ 19 w 36"/>
                <a:gd name="T37" fmla="*/ 18 h 18"/>
                <a:gd name="T38" fmla="*/ 19 w 36"/>
                <a:gd name="T39" fmla="*/ 18 h 18"/>
                <a:gd name="T40" fmla="*/ 19 w 36"/>
                <a:gd name="T41" fmla="*/ 18 h 18"/>
                <a:gd name="T42" fmla="*/ 19 w 36"/>
                <a:gd name="T43" fmla="*/ 18 h 18"/>
                <a:gd name="T44" fmla="*/ 19 w 36"/>
                <a:gd name="T45" fmla="*/ 18 h 18"/>
                <a:gd name="T46" fmla="*/ 18 w 36"/>
                <a:gd name="T47" fmla="*/ 18 h 18"/>
                <a:gd name="T48" fmla="*/ 18 w 36"/>
                <a:gd name="T49" fmla="*/ 18 h 18"/>
                <a:gd name="T50" fmla="*/ 18 w 36"/>
                <a:gd name="T51" fmla="*/ 18 h 18"/>
                <a:gd name="T52" fmla="*/ 18 w 36"/>
                <a:gd name="T53" fmla="*/ 18 h 18"/>
                <a:gd name="T54" fmla="*/ 18 w 36"/>
                <a:gd name="T55" fmla="*/ 18 h 18"/>
                <a:gd name="T56" fmla="*/ 18 w 36"/>
                <a:gd name="T57" fmla="*/ 18 h 18"/>
                <a:gd name="T58" fmla="*/ 18 w 36"/>
                <a:gd name="T59" fmla="*/ 18 h 18"/>
                <a:gd name="T60" fmla="*/ 18 w 36"/>
                <a:gd name="T61" fmla="*/ 18 h 18"/>
                <a:gd name="T62" fmla="*/ 17 w 36"/>
                <a:gd name="T63" fmla="*/ 18 h 18"/>
                <a:gd name="T64" fmla="*/ 17 w 36"/>
                <a:gd name="T65" fmla="*/ 18 h 18"/>
                <a:gd name="T66" fmla="*/ 17 w 36"/>
                <a:gd name="T67" fmla="*/ 18 h 18"/>
                <a:gd name="T68" fmla="*/ 17 w 36"/>
                <a:gd name="T69" fmla="*/ 18 h 18"/>
                <a:gd name="T70" fmla="*/ 17 w 36"/>
                <a:gd name="T71" fmla="*/ 18 h 18"/>
                <a:gd name="T72" fmla="*/ 17 w 36"/>
                <a:gd name="T73" fmla="*/ 18 h 18"/>
                <a:gd name="T74" fmla="*/ 17 w 36"/>
                <a:gd name="T75" fmla="*/ 18 h 18"/>
                <a:gd name="T76" fmla="*/ 17 w 36"/>
                <a:gd name="T77" fmla="*/ 18 h 18"/>
                <a:gd name="T78" fmla="*/ 17 w 36"/>
                <a:gd name="T79" fmla="*/ 18 h 18"/>
                <a:gd name="T80" fmla="*/ 17 w 36"/>
                <a:gd name="T81" fmla="*/ 18 h 18"/>
                <a:gd name="T82" fmla="*/ 17 w 36"/>
                <a:gd name="T83" fmla="*/ 18 h 18"/>
                <a:gd name="T84" fmla="*/ 16 w 36"/>
                <a:gd name="T85" fmla="*/ 18 h 18"/>
                <a:gd name="T86" fmla="*/ 16 w 36"/>
                <a:gd name="T87" fmla="*/ 18 h 18"/>
                <a:gd name="T88" fmla="*/ 16 w 36"/>
                <a:gd name="T89" fmla="*/ 18 h 18"/>
                <a:gd name="T90" fmla="*/ 16 w 36"/>
                <a:gd name="T91" fmla="*/ 18 h 18"/>
                <a:gd name="T92" fmla="*/ 16 w 36"/>
                <a:gd name="T93" fmla="*/ 18 h 18"/>
                <a:gd name="T94" fmla="*/ 16 w 36"/>
                <a:gd name="T95" fmla="*/ 18 h 18"/>
                <a:gd name="T96" fmla="*/ 16 w 36"/>
                <a:gd name="T97" fmla="*/ 18 h 18"/>
                <a:gd name="T98" fmla="*/ 16 w 36"/>
                <a:gd name="T99" fmla="*/ 18 h 18"/>
                <a:gd name="T100" fmla="*/ 16 w 36"/>
                <a:gd name="T101" fmla="*/ 18 h 18"/>
                <a:gd name="T102" fmla="*/ 16 w 36"/>
                <a:gd name="T103" fmla="*/ 18 h 18"/>
                <a:gd name="T104" fmla="*/ 0 w 36"/>
                <a:gd name="T105" fmla="*/ 2 h 18"/>
                <a:gd name="T106" fmla="*/ 36 w 36"/>
                <a:gd name="T10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18">
                  <a:moveTo>
                    <a:pt x="36" y="0"/>
                  </a:moveTo>
                  <a:cubicBezTo>
                    <a:pt x="36" y="1"/>
                    <a:pt x="36" y="2"/>
                    <a:pt x="36" y="3"/>
                  </a:cubicBezTo>
                  <a:cubicBezTo>
                    <a:pt x="35" y="10"/>
                    <a:pt x="28" y="17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8" y="17"/>
                    <a:pt x="2" y="10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1"/>
                    <a:pt x="9" y="18"/>
                    <a:pt x="18" y="18"/>
                  </a:cubicBezTo>
                  <a:cubicBezTo>
                    <a:pt x="28" y="18"/>
                    <a:pt x="36" y="1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íṧļíḋe">
              <a:extLst>
                <a:ext uri="{FF2B5EF4-FFF2-40B4-BE49-F238E27FC236}">
                  <a16:creationId xmlns:a16="http://schemas.microsoft.com/office/drawing/2014/main" id="{326D38C4-238C-40C0-9028-3158F711F2EB}"/>
                </a:ext>
              </a:extLst>
            </p:cNvPr>
            <p:cNvSpPr/>
            <p:nvPr/>
          </p:nvSpPr>
          <p:spPr bwMode="auto">
            <a:xfrm>
              <a:off x="4830764" y="3914776"/>
              <a:ext cx="68263" cy="33338"/>
            </a:xfrm>
            <a:custGeom>
              <a:avLst/>
              <a:gdLst>
                <a:gd name="T0" fmla="*/ 9 w 17"/>
                <a:gd name="T1" fmla="*/ 0 h 8"/>
                <a:gd name="T2" fmla="*/ 6 w 17"/>
                <a:gd name="T3" fmla="*/ 1 h 8"/>
                <a:gd name="T4" fmla="*/ 4 w 17"/>
                <a:gd name="T5" fmla="*/ 3 h 8"/>
                <a:gd name="T6" fmla="*/ 1 w 17"/>
                <a:gd name="T7" fmla="*/ 1 h 8"/>
                <a:gd name="T8" fmla="*/ 0 w 17"/>
                <a:gd name="T9" fmla="*/ 2 h 8"/>
                <a:gd name="T10" fmla="*/ 4 w 17"/>
                <a:gd name="T11" fmla="*/ 4 h 8"/>
                <a:gd name="T12" fmla="*/ 6 w 17"/>
                <a:gd name="T13" fmla="*/ 1 h 8"/>
                <a:gd name="T14" fmla="*/ 9 w 17"/>
                <a:gd name="T15" fmla="*/ 0 h 8"/>
                <a:gd name="T16" fmla="*/ 13 w 17"/>
                <a:gd name="T17" fmla="*/ 1 h 8"/>
                <a:gd name="T18" fmla="*/ 16 w 17"/>
                <a:gd name="T19" fmla="*/ 5 h 8"/>
                <a:gd name="T20" fmla="*/ 17 w 17"/>
                <a:gd name="T21" fmla="*/ 8 h 8"/>
                <a:gd name="T22" fmla="*/ 16 w 17"/>
                <a:gd name="T23" fmla="*/ 5 h 8"/>
                <a:gd name="T24" fmla="*/ 16 w 17"/>
                <a:gd name="T25" fmla="*/ 5 h 8"/>
                <a:gd name="T26" fmla="*/ 16 w 17"/>
                <a:gd name="T27" fmla="*/ 5 h 8"/>
                <a:gd name="T28" fmla="*/ 16 w 17"/>
                <a:gd name="T29" fmla="*/ 5 h 8"/>
                <a:gd name="T30" fmla="*/ 16 w 17"/>
                <a:gd name="T31" fmla="*/ 5 h 8"/>
                <a:gd name="T32" fmla="*/ 16 w 17"/>
                <a:gd name="T33" fmla="*/ 5 h 8"/>
                <a:gd name="T34" fmla="*/ 16 w 17"/>
                <a:gd name="T35" fmla="*/ 4 h 8"/>
                <a:gd name="T36" fmla="*/ 16 w 17"/>
                <a:gd name="T37" fmla="*/ 4 h 8"/>
                <a:gd name="T38" fmla="*/ 13 w 17"/>
                <a:gd name="T39" fmla="*/ 1 h 8"/>
                <a:gd name="T40" fmla="*/ 9 w 17"/>
                <a:gd name="T4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8">
                  <a:moveTo>
                    <a:pt x="9" y="0"/>
                  </a:moveTo>
                  <a:cubicBezTo>
                    <a:pt x="8" y="0"/>
                    <a:pt x="7" y="0"/>
                    <a:pt x="6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2" y="2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8" y="0"/>
                    <a:pt x="9" y="0"/>
                  </a:cubicBezTo>
                  <a:cubicBezTo>
                    <a:pt x="11" y="0"/>
                    <a:pt x="12" y="0"/>
                    <a:pt x="13" y="1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6"/>
                    <a:pt x="17" y="7"/>
                    <a:pt x="17" y="8"/>
                  </a:cubicBezTo>
                  <a:cubicBezTo>
                    <a:pt x="17" y="7"/>
                    <a:pt x="17" y="6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1" y="0"/>
                    <a:pt x="9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îsļïḑè">
              <a:extLst>
                <a:ext uri="{FF2B5EF4-FFF2-40B4-BE49-F238E27FC236}">
                  <a16:creationId xmlns:a16="http://schemas.microsoft.com/office/drawing/2014/main" id="{17D17665-9F66-4C73-9201-CDFB4E8200BE}"/>
                </a:ext>
              </a:extLst>
            </p:cNvPr>
            <p:cNvSpPr/>
            <p:nvPr/>
          </p:nvSpPr>
          <p:spPr bwMode="auto">
            <a:xfrm>
              <a:off x="4665664" y="4095751"/>
              <a:ext cx="12700" cy="20638"/>
            </a:xfrm>
            <a:custGeom>
              <a:avLst/>
              <a:gdLst>
                <a:gd name="T0" fmla="*/ 3 w 3"/>
                <a:gd name="T1" fmla="*/ 0 h 5"/>
                <a:gd name="T2" fmla="*/ 2 w 3"/>
                <a:gd name="T3" fmla="*/ 1 h 5"/>
                <a:gd name="T4" fmla="*/ 1 w 3"/>
                <a:gd name="T5" fmla="*/ 2 h 5"/>
                <a:gd name="T6" fmla="*/ 1 w 3"/>
                <a:gd name="T7" fmla="*/ 2 h 5"/>
                <a:gd name="T8" fmla="*/ 0 w 3"/>
                <a:gd name="T9" fmla="*/ 5 h 5"/>
                <a:gd name="T10" fmla="*/ 1 w 3"/>
                <a:gd name="T11" fmla="*/ 2 h 5"/>
                <a:gd name="T12" fmla="*/ 3 w 3"/>
                <a:gd name="T13" fmla="*/ 0 h 5"/>
                <a:gd name="T14" fmla="*/ 3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iṧ1ïḋé">
              <a:extLst>
                <a:ext uri="{FF2B5EF4-FFF2-40B4-BE49-F238E27FC236}">
                  <a16:creationId xmlns:a16="http://schemas.microsoft.com/office/drawing/2014/main" id="{047987E7-AF01-4943-8712-804E021B4691}"/>
                </a:ext>
              </a:extLst>
            </p:cNvPr>
            <p:cNvSpPr/>
            <p:nvPr/>
          </p:nvSpPr>
          <p:spPr bwMode="auto">
            <a:xfrm>
              <a:off x="4887914" y="4095751"/>
              <a:ext cx="11113" cy="20638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0 h 5"/>
                <a:gd name="T4" fmla="*/ 0 w 3"/>
                <a:gd name="T5" fmla="*/ 0 h 5"/>
                <a:gd name="T6" fmla="*/ 2 w 3"/>
                <a:gd name="T7" fmla="*/ 2 h 5"/>
                <a:gd name="T8" fmla="*/ 3 w 3"/>
                <a:gd name="T9" fmla="*/ 5 h 5"/>
                <a:gd name="T10" fmla="*/ 2 w 3"/>
                <a:gd name="T11" fmla="*/ 2 h 5"/>
                <a:gd name="T12" fmla="*/ 2 w 3"/>
                <a:gd name="T13" fmla="*/ 2 h 5"/>
                <a:gd name="T14" fmla="*/ 2 w 3"/>
                <a:gd name="T15" fmla="*/ 2 h 5"/>
                <a:gd name="T16" fmla="*/ 2 w 3"/>
                <a:gd name="T17" fmla="*/ 2 h 5"/>
                <a:gd name="T18" fmla="*/ 2 w 3"/>
                <a:gd name="T19" fmla="*/ 2 h 5"/>
                <a:gd name="T20" fmla="*/ 2 w 3"/>
                <a:gd name="T21" fmla="*/ 2 h 5"/>
                <a:gd name="T22" fmla="*/ 0 w 3"/>
                <a:gd name="T23" fmla="*/ 0 h 5"/>
                <a:gd name="T24" fmla="*/ 0 w 3"/>
                <a:gd name="T2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4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iṧľiḍè">
              <a:extLst>
                <a:ext uri="{FF2B5EF4-FFF2-40B4-BE49-F238E27FC236}">
                  <a16:creationId xmlns:a16="http://schemas.microsoft.com/office/drawing/2014/main" id="{42052026-9ED7-4148-9461-44C31E0FFFD6}"/>
                </a:ext>
              </a:extLst>
            </p:cNvPr>
            <p:cNvSpPr/>
            <p:nvPr/>
          </p:nvSpPr>
          <p:spPr bwMode="auto">
            <a:xfrm>
              <a:off x="4887914" y="3967163"/>
              <a:ext cx="44450" cy="57150"/>
            </a:xfrm>
            <a:custGeom>
              <a:avLst/>
              <a:gdLst>
                <a:gd name="T0" fmla="*/ 0 w 11"/>
                <a:gd name="T1" fmla="*/ 0 h 14"/>
                <a:gd name="T2" fmla="*/ 0 w 11"/>
                <a:gd name="T3" fmla="*/ 1 h 14"/>
                <a:gd name="T4" fmla="*/ 4 w 11"/>
                <a:gd name="T5" fmla="*/ 9 h 14"/>
                <a:gd name="T6" fmla="*/ 6 w 11"/>
                <a:gd name="T7" fmla="*/ 9 h 14"/>
                <a:gd name="T8" fmla="*/ 11 w 11"/>
                <a:gd name="T9" fmla="*/ 14 h 14"/>
                <a:gd name="T10" fmla="*/ 11 w 11"/>
                <a:gd name="T11" fmla="*/ 14 h 14"/>
                <a:gd name="T12" fmla="*/ 11 w 11"/>
                <a:gd name="T13" fmla="*/ 14 h 14"/>
                <a:gd name="T14" fmla="*/ 11 w 11"/>
                <a:gd name="T15" fmla="*/ 14 h 14"/>
                <a:gd name="T16" fmla="*/ 6 w 11"/>
                <a:gd name="T17" fmla="*/ 9 h 14"/>
                <a:gd name="T18" fmla="*/ 4 w 11"/>
                <a:gd name="T19" fmla="*/ 9 h 14"/>
                <a:gd name="T20" fmla="*/ 4 w 11"/>
                <a:gd name="T21" fmla="*/ 9 h 14"/>
                <a:gd name="T22" fmla="*/ 0 w 11"/>
                <a:gd name="T2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4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3" y="6"/>
                    <a:pt x="4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9" y="9"/>
                    <a:pt x="11" y="11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1"/>
                    <a:pt x="9" y="9"/>
                    <a:pt x="6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6"/>
                    <a:pt x="2" y="3"/>
                    <a:pt x="0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íŝļîḑè">
              <a:extLst>
                <a:ext uri="{FF2B5EF4-FFF2-40B4-BE49-F238E27FC236}">
                  <a16:creationId xmlns:a16="http://schemas.microsoft.com/office/drawing/2014/main" id="{FED497EF-F50A-40C3-9F7F-860ABF1884F4}"/>
                </a:ext>
              </a:extLst>
            </p:cNvPr>
            <p:cNvSpPr/>
            <p:nvPr/>
          </p:nvSpPr>
          <p:spPr bwMode="auto">
            <a:xfrm>
              <a:off x="4746626" y="3995738"/>
              <a:ext cx="76200" cy="73025"/>
            </a:xfrm>
            <a:custGeom>
              <a:avLst/>
              <a:gdLst>
                <a:gd name="T0" fmla="*/ 9 w 19"/>
                <a:gd name="T1" fmla="*/ 0 h 18"/>
                <a:gd name="T2" fmla="*/ 0 w 19"/>
                <a:gd name="T3" fmla="*/ 9 h 18"/>
                <a:gd name="T4" fmla="*/ 0 w 19"/>
                <a:gd name="T5" fmla="*/ 10 h 18"/>
                <a:gd name="T6" fmla="*/ 9 w 19"/>
                <a:gd name="T7" fmla="*/ 18 h 18"/>
                <a:gd name="T8" fmla="*/ 19 w 19"/>
                <a:gd name="T9" fmla="*/ 10 h 18"/>
                <a:gd name="T10" fmla="*/ 19 w 19"/>
                <a:gd name="T11" fmla="*/ 9 h 18"/>
                <a:gd name="T12" fmla="*/ 9 w 1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8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14" y="18"/>
                    <a:pt x="18" y="15"/>
                    <a:pt x="19" y="10"/>
                  </a:cubicBezTo>
                  <a:cubicBezTo>
                    <a:pt x="19" y="10"/>
                    <a:pt x="19" y="9"/>
                    <a:pt x="19" y="9"/>
                  </a:cubicBezTo>
                  <a:cubicBezTo>
                    <a:pt x="19" y="4"/>
                    <a:pt x="14" y="0"/>
                    <a:pt x="9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îŝlidê">
              <a:extLst>
                <a:ext uri="{FF2B5EF4-FFF2-40B4-BE49-F238E27FC236}">
                  <a16:creationId xmlns:a16="http://schemas.microsoft.com/office/drawing/2014/main" id="{F29EFF99-D765-4381-AE51-B1046FC50DA3}"/>
                </a:ext>
              </a:extLst>
            </p:cNvPr>
            <p:cNvSpPr/>
            <p:nvPr/>
          </p:nvSpPr>
          <p:spPr bwMode="auto">
            <a:xfrm>
              <a:off x="4935539" y="3825876"/>
              <a:ext cx="198438" cy="198438"/>
            </a:xfrm>
            <a:custGeom>
              <a:avLst/>
              <a:gdLst>
                <a:gd name="T0" fmla="*/ 25 w 49"/>
                <a:gd name="T1" fmla="*/ 36 h 49"/>
                <a:gd name="T2" fmla="*/ 25 w 49"/>
                <a:gd name="T3" fmla="*/ 36 h 49"/>
                <a:gd name="T4" fmla="*/ 24 w 49"/>
                <a:gd name="T5" fmla="*/ 36 h 49"/>
                <a:gd name="T6" fmla="*/ 24 w 49"/>
                <a:gd name="T7" fmla="*/ 36 h 49"/>
                <a:gd name="T8" fmla="*/ 24 w 49"/>
                <a:gd name="T9" fmla="*/ 36 h 49"/>
                <a:gd name="T10" fmla="*/ 25 w 49"/>
                <a:gd name="T11" fmla="*/ 36 h 49"/>
                <a:gd name="T12" fmla="*/ 25 w 49"/>
                <a:gd name="T13" fmla="*/ 36 h 49"/>
                <a:gd name="T14" fmla="*/ 25 w 49"/>
                <a:gd name="T15" fmla="*/ 36 h 49"/>
                <a:gd name="T16" fmla="*/ 25 w 49"/>
                <a:gd name="T17" fmla="*/ 36 h 49"/>
                <a:gd name="T18" fmla="*/ 25 w 49"/>
                <a:gd name="T19" fmla="*/ 36 h 49"/>
                <a:gd name="T20" fmla="*/ 25 w 49"/>
                <a:gd name="T21" fmla="*/ 36 h 49"/>
                <a:gd name="T22" fmla="*/ 25 w 49"/>
                <a:gd name="T23" fmla="*/ 36 h 49"/>
                <a:gd name="T24" fmla="*/ 25 w 49"/>
                <a:gd name="T25" fmla="*/ 36 h 49"/>
                <a:gd name="T26" fmla="*/ 25 w 49"/>
                <a:gd name="T27" fmla="*/ 36 h 49"/>
                <a:gd name="T28" fmla="*/ 25 w 49"/>
                <a:gd name="T29" fmla="*/ 36 h 49"/>
                <a:gd name="T30" fmla="*/ 25 w 49"/>
                <a:gd name="T31" fmla="*/ 36 h 49"/>
                <a:gd name="T32" fmla="*/ 25 w 49"/>
                <a:gd name="T33" fmla="*/ 36 h 49"/>
                <a:gd name="T34" fmla="*/ 25 w 49"/>
                <a:gd name="T35" fmla="*/ 36 h 49"/>
                <a:gd name="T36" fmla="*/ 26 w 49"/>
                <a:gd name="T37" fmla="*/ 36 h 49"/>
                <a:gd name="T38" fmla="*/ 26 w 49"/>
                <a:gd name="T39" fmla="*/ 36 h 49"/>
                <a:gd name="T40" fmla="*/ 26 w 49"/>
                <a:gd name="T41" fmla="*/ 36 h 49"/>
                <a:gd name="T42" fmla="*/ 26 w 49"/>
                <a:gd name="T43" fmla="*/ 36 h 49"/>
                <a:gd name="T44" fmla="*/ 26 w 49"/>
                <a:gd name="T45" fmla="*/ 36 h 49"/>
                <a:gd name="T46" fmla="*/ 26 w 49"/>
                <a:gd name="T47" fmla="*/ 36 h 49"/>
                <a:gd name="T48" fmla="*/ 26 w 49"/>
                <a:gd name="T49" fmla="*/ 36 h 49"/>
                <a:gd name="T50" fmla="*/ 26 w 49"/>
                <a:gd name="T51" fmla="*/ 36 h 49"/>
                <a:gd name="T52" fmla="*/ 26 w 49"/>
                <a:gd name="T53" fmla="*/ 36 h 49"/>
                <a:gd name="T54" fmla="*/ 26 w 49"/>
                <a:gd name="T55" fmla="*/ 36 h 49"/>
                <a:gd name="T56" fmla="*/ 26 w 49"/>
                <a:gd name="T57" fmla="*/ 36 h 49"/>
                <a:gd name="T58" fmla="*/ 26 w 49"/>
                <a:gd name="T59" fmla="*/ 36 h 49"/>
                <a:gd name="T60" fmla="*/ 26 w 49"/>
                <a:gd name="T61" fmla="*/ 36 h 49"/>
                <a:gd name="T62" fmla="*/ 26 w 49"/>
                <a:gd name="T63" fmla="*/ 36 h 49"/>
                <a:gd name="T64" fmla="*/ 26 w 49"/>
                <a:gd name="T65" fmla="*/ 36 h 49"/>
                <a:gd name="T66" fmla="*/ 26 w 49"/>
                <a:gd name="T67" fmla="*/ 36 h 49"/>
                <a:gd name="T68" fmla="*/ 27 w 49"/>
                <a:gd name="T69" fmla="*/ 36 h 49"/>
                <a:gd name="T70" fmla="*/ 27 w 49"/>
                <a:gd name="T71" fmla="*/ 36 h 49"/>
                <a:gd name="T72" fmla="*/ 27 w 49"/>
                <a:gd name="T73" fmla="*/ 36 h 49"/>
                <a:gd name="T74" fmla="*/ 27 w 49"/>
                <a:gd name="T75" fmla="*/ 36 h 49"/>
                <a:gd name="T76" fmla="*/ 27 w 49"/>
                <a:gd name="T77" fmla="*/ 36 h 49"/>
                <a:gd name="T78" fmla="*/ 27 w 49"/>
                <a:gd name="T79" fmla="*/ 36 h 49"/>
                <a:gd name="T80" fmla="*/ 44 w 49"/>
                <a:gd name="T81" fmla="*/ 19 h 49"/>
                <a:gd name="T82" fmla="*/ 5 w 49"/>
                <a:gd name="T83" fmla="*/ 19 h 49"/>
                <a:gd name="T84" fmla="*/ 12 w 49"/>
                <a:gd name="T85" fmla="*/ 25 h 49"/>
                <a:gd name="T86" fmla="*/ 36 w 49"/>
                <a:gd name="T87" fmla="*/ 25 h 49"/>
                <a:gd name="T88" fmla="*/ 23 w 49"/>
                <a:gd name="T89" fmla="*/ 0 h 49"/>
                <a:gd name="T90" fmla="*/ 20 w 49"/>
                <a:gd name="T91" fmla="*/ 5 h 49"/>
                <a:gd name="T92" fmla="*/ 8 w 49"/>
                <a:gd name="T93" fmla="*/ 6 h 49"/>
                <a:gd name="T94" fmla="*/ 6 w 49"/>
                <a:gd name="T95" fmla="*/ 12 h 49"/>
                <a:gd name="T96" fmla="*/ 7 w 49"/>
                <a:gd name="T97" fmla="*/ 14 h 49"/>
                <a:gd name="T98" fmla="*/ 0 w 49"/>
                <a:gd name="T99" fmla="*/ 26 h 49"/>
                <a:gd name="T100" fmla="*/ 7 w 49"/>
                <a:gd name="T101" fmla="*/ 35 h 49"/>
                <a:gd name="T102" fmla="*/ 5 w 49"/>
                <a:gd name="T103" fmla="*/ 37 h 49"/>
                <a:gd name="T104" fmla="*/ 12 w 49"/>
                <a:gd name="T105" fmla="*/ 43 h 49"/>
                <a:gd name="T106" fmla="*/ 20 w 49"/>
                <a:gd name="T107" fmla="*/ 47 h 49"/>
                <a:gd name="T108" fmla="*/ 35 w 49"/>
                <a:gd name="T109" fmla="*/ 42 h 49"/>
                <a:gd name="T110" fmla="*/ 43 w 49"/>
                <a:gd name="T111" fmla="*/ 41 h 49"/>
                <a:gd name="T112" fmla="*/ 42 w 49"/>
                <a:gd name="T113" fmla="*/ 35 h 49"/>
                <a:gd name="T114" fmla="*/ 49 w 49"/>
                <a:gd name="T115" fmla="*/ 27 h 49"/>
                <a:gd name="T116" fmla="*/ 42 w 49"/>
                <a:gd name="T117" fmla="*/ 14 h 49"/>
                <a:gd name="T118" fmla="*/ 43 w 49"/>
                <a:gd name="T119" fmla="*/ 12 h 49"/>
                <a:gd name="T120" fmla="*/ 41 w 49"/>
                <a:gd name="T121" fmla="*/ 6 h 49"/>
                <a:gd name="T122" fmla="*/ 29 w 49"/>
                <a:gd name="T123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" h="49"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6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44" y="19"/>
                  </a:moveTo>
                  <a:cubicBezTo>
                    <a:pt x="44" y="19"/>
                    <a:pt x="44" y="19"/>
                    <a:pt x="44" y="19"/>
                  </a:cubicBezTo>
                  <a:cubicBezTo>
                    <a:pt x="44" y="19"/>
                    <a:pt x="44" y="19"/>
                    <a:pt x="44" y="19"/>
                  </a:cubicBezTo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moveTo>
                    <a:pt x="10" y="5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2" y="5"/>
                    <a:pt x="12" y="6"/>
                  </a:cubicBezTo>
                  <a:cubicBezTo>
                    <a:pt x="12" y="5"/>
                    <a:pt x="11" y="5"/>
                    <a:pt x="10" y="5"/>
                  </a:cubicBezTo>
                  <a:moveTo>
                    <a:pt x="12" y="25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18"/>
                    <a:pt x="18" y="12"/>
                    <a:pt x="24" y="12"/>
                  </a:cubicBezTo>
                  <a:cubicBezTo>
                    <a:pt x="31" y="12"/>
                    <a:pt x="36" y="18"/>
                    <a:pt x="36" y="24"/>
                  </a:cubicBezTo>
                  <a:cubicBezTo>
                    <a:pt x="36" y="24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31"/>
                    <a:pt x="31" y="37"/>
                    <a:pt x="24" y="37"/>
                  </a:cubicBezTo>
                  <a:cubicBezTo>
                    <a:pt x="18" y="37"/>
                    <a:pt x="12" y="31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moveTo>
                    <a:pt x="2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20" y="1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8" y="5"/>
                    <a:pt x="16" y="6"/>
                    <a:pt x="14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1" y="5"/>
                    <a:pt x="10" y="5"/>
                  </a:cubicBezTo>
                  <a:cubicBezTo>
                    <a:pt x="9" y="5"/>
                    <a:pt x="9" y="5"/>
                    <a:pt x="8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9"/>
                    <a:pt x="5" y="9"/>
                    <a:pt x="6" y="8"/>
                  </a:cubicBezTo>
                  <a:cubicBezTo>
                    <a:pt x="5" y="9"/>
                    <a:pt x="5" y="10"/>
                    <a:pt x="5" y="11"/>
                  </a:cubicBezTo>
                  <a:cubicBezTo>
                    <a:pt x="5" y="11"/>
                    <a:pt x="5" y="12"/>
                    <a:pt x="6" y="12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6"/>
                    <a:pt x="5" y="17"/>
                    <a:pt x="5" y="19"/>
                  </a:cubicBezTo>
                  <a:cubicBezTo>
                    <a:pt x="5" y="17"/>
                    <a:pt x="6" y="16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6"/>
                    <a:pt x="5" y="18"/>
                    <a:pt x="5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0"/>
                    <a:pt x="0" y="21"/>
                    <a:pt x="0" y="2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8"/>
                    <a:pt x="1" y="29"/>
                    <a:pt x="3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1"/>
                    <a:pt x="6" y="33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8"/>
                    <a:pt x="5" y="39"/>
                  </a:cubicBezTo>
                  <a:cubicBezTo>
                    <a:pt x="5" y="38"/>
                    <a:pt x="5" y="37"/>
                    <a:pt x="5" y="37"/>
                  </a:cubicBezTo>
                  <a:cubicBezTo>
                    <a:pt x="5" y="38"/>
                    <a:pt x="5" y="39"/>
                    <a:pt x="5" y="39"/>
                  </a:cubicBezTo>
                  <a:cubicBezTo>
                    <a:pt x="5" y="40"/>
                    <a:pt x="5" y="40"/>
                    <a:pt x="6" y="4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4"/>
                    <a:pt x="9" y="44"/>
                    <a:pt x="10" y="44"/>
                  </a:cubicBezTo>
                  <a:cubicBezTo>
                    <a:pt x="11" y="44"/>
                    <a:pt x="12" y="44"/>
                    <a:pt x="12" y="43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6" y="43"/>
                    <a:pt x="18" y="44"/>
                    <a:pt x="20" y="4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6"/>
                    <a:pt x="20" y="47"/>
                    <a:pt x="20" y="47"/>
                  </a:cubicBezTo>
                  <a:cubicBezTo>
                    <a:pt x="20" y="48"/>
                    <a:pt x="21" y="49"/>
                    <a:pt x="23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8" y="49"/>
                    <a:pt x="29" y="48"/>
                    <a:pt x="29" y="46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1" y="44"/>
                    <a:pt x="33" y="43"/>
                    <a:pt x="35" y="42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7" y="44"/>
                    <a:pt x="38" y="44"/>
                    <a:pt x="39" y="44"/>
                  </a:cubicBezTo>
                  <a:cubicBezTo>
                    <a:pt x="39" y="44"/>
                    <a:pt x="40" y="44"/>
                    <a:pt x="41" y="43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38"/>
                    <a:pt x="44" y="37"/>
                  </a:cubicBezTo>
                  <a:cubicBezTo>
                    <a:pt x="44" y="37"/>
                    <a:pt x="44" y="38"/>
                    <a:pt x="44" y="39"/>
                  </a:cubicBezTo>
                  <a:cubicBezTo>
                    <a:pt x="44" y="38"/>
                    <a:pt x="44" y="37"/>
                    <a:pt x="43" y="37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3" y="33"/>
                    <a:pt x="44" y="31"/>
                    <a:pt x="44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8" y="29"/>
                    <a:pt x="49" y="28"/>
                    <a:pt x="49" y="27"/>
                  </a:cubicBezTo>
                  <a:cubicBezTo>
                    <a:pt x="49" y="27"/>
                    <a:pt x="49" y="26"/>
                    <a:pt x="49" y="26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1"/>
                    <a:pt x="48" y="20"/>
                    <a:pt x="46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18"/>
                    <a:pt x="43" y="16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6"/>
                    <a:pt x="44" y="17"/>
                    <a:pt x="44" y="19"/>
                  </a:cubicBezTo>
                  <a:cubicBezTo>
                    <a:pt x="44" y="18"/>
                    <a:pt x="44" y="18"/>
                    <a:pt x="43" y="17"/>
                  </a:cubicBezTo>
                  <a:cubicBezTo>
                    <a:pt x="43" y="16"/>
                    <a:pt x="42" y="15"/>
                    <a:pt x="42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4" y="11"/>
                    <a:pt x="44" y="9"/>
                    <a:pt x="43" y="8"/>
                  </a:cubicBezTo>
                  <a:cubicBezTo>
                    <a:pt x="44" y="9"/>
                    <a:pt x="44" y="9"/>
                    <a:pt x="44" y="10"/>
                  </a:cubicBezTo>
                  <a:cubicBezTo>
                    <a:pt x="44" y="10"/>
                    <a:pt x="44" y="9"/>
                    <a:pt x="43" y="8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5"/>
                    <a:pt x="39" y="5"/>
                    <a:pt x="39" y="5"/>
                  </a:cubicBezTo>
                  <a:cubicBezTo>
                    <a:pt x="38" y="5"/>
                    <a:pt x="37" y="5"/>
                    <a:pt x="36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6"/>
                    <a:pt x="31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"/>
                    <a:pt x="28" y="0"/>
                    <a:pt x="26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íśľiḑe">
              <a:extLst>
                <a:ext uri="{FF2B5EF4-FFF2-40B4-BE49-F238E27FC236}">
                  <a16:creationId xmlns:a16="http://schemas.microsoft.com/office/drawing/2014/main" id="{3DBDE301-4E6E-4192-A8D3-C202EFBC717A}"/>
                </a:ext>
              </a:extLst>
            </p:cNvPr>
            <p:cNvSpPr/>
            <p:nvPr/>
          </p:nvSpPr>
          <p:spPr bwMode="auto">
            <a:xfrm>
              <a:off x="4730751" y="4470401"/>
              <a:ext cx="149225" cy="385763"/>
            </a:xfrm>
            <a:custGeom>
              <a:avLst/>
              <a:gdLst>
                <a:gd name="T0" fmla="*/ 63 w 94"/>
                <a:gd name="T1" fmla="*/ 180 h 243"/>
                <a:gd name="T2" fmla="*/ 0 w 94"/>
                <a:gd name="T3" fmla="*/ 180 h 243"/>
                <a:gd name="T4" fmla="*/ 0 w 94"/>
                <a:gd name="T5" fmla="*/ 243 h 243"/>
                <a:gd name="T6" fmla="*/ 63 w 94"/>
                <a:gd name="T7" fmla="*/ 180 h 243"/>
                <a:gd name="T8" fmla="*/ 94 w 94"/>
                <a:gd name="T9" fmla="*/ 91 h 243"/>
                <a:gd name="T10" fmla="*/ 0 w 94"/>
                <a:gd name="T11" fmla="*/ 91 h 243"/>
                <a:gd name="T12" fmla="*/ 0 w 94"/>
                <a:gd name="T13" fmla="*/ 170 h 243"/>
                <a:gd name="T14" fmla="*/ 73 w 94"/>
                <a:gd name="T15" fmla="*/ 170 h 243"/>
                <a:gd name="T16" fmla="*/ 94 w 94"/>
                <a:gd name="T17" fmla="*/ 150 h 243"/>
                <a:gd name="T18" fmla="*/ 94 w 94"/>
                <a:gd name="T19" fmla="*/ 91 h 243"/>
                <a:gd name="T20" fmla="*/ 94 w 94"/>
                <a:gd name="T21" fmla="*/ 0 h 243"/>
                <a:gd name="T22" fmla="*/ 0 w 94"/>
                <a:gd name="T23" fmla="*/ 0 h 243"/>
                <a:gd name="T24" fmla="*/ 0 w 94"/>
                <a:gd name="T25" fmla="*/ 81 h 243"/>
                <a:gd name="T26" fmla="*/ 94 w 94"/>
                <a:gd name="T27" fmla="*/ 81 h 243"/>
                <a:gd name="T28" fmla="*/ 94 w 94"/>
                <a:gd name="T2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243">
                  <a:moveTo>
                    <a:pt x="63" y="180"/>
                  </a:moveTo>
                  <a:lnTo>
                    <a:pt x="0" y="180"/>
                  </a:lnTo>
                  <a:lnTo>
                    <a:pt x="0" y="243"/>
                  </a:lnTo>
                  <a:lnTo>
                    <a:pt x="63" y="180"/>
                  </a:lnTo>
                  <a:close/>
                  <a:moveTo>
                    <a:pt x="94" y="91"/>
                  </a:moveTo>
                  <a:lnTo>
                    <a:pt x="0" y="91"/>
                  </a:lnTo>
                  <a:lnTo>
                    <a:pt x="0" y="170"/>
                  </a:lnTo>
                  <a:lnTo>
                    <a:pt x="73" y="170"/>
                  </a:lnTo>
                  <a:lnTo>
                    <a:pt x="94" y="150"/>
                  </a:lnTo>
                  <a:lnTo>
                    <a:pt x="94" y="91"/>
                  </a:lnTo>
                  <a:close/>
                  <a:moveTo>
                    <a:pt x="94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94" y="81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í$ľiďe">
              <a:extLst>
                <a:ext uri="{FF2B5EF4-FFF2-40B4-BE49-F238E27FC236}">
                  <a16:creationId xmlns:a16="http://schemas.microsoft.com/office/drawing/2014/main" id="{2A11E782-DA2A-4C66-BB8A-83EB687F466D}"/>
                </a:ext>
              </a:extLst>
            </p:cNvPr>
            <p:cNvSpPr/>
            <p:nvPr/>
          </p:nvSpPr>
          <p:spPr bwMode="auto">
            <a:xfrm>
              <a:off x="4730751" y="4470401"/>
              <a:ext cx="149225" cy="385763"/>
            </a:xfrm>
            <a:custGeom>
              <a:avLst/>
              <a:gdLst>
                <a:gd name="T0" fmla="*/ 63 w 94"/>
                <a:gd name="T1" fmla="*/ 180 h 243"/>
                <a:gd name="T2" fmla="*/ 0 w 94"/>
                <a:gd name="T3" fmla="*/ 180 h 243"/>
                <a:gd name="T4" fmla="*/ 0 w 94"/>
                <a:gd name="T5" fmla="*/ 243 h 243"/>
                <a:gd name="T6" fmla="*/ 63 w 94"/>
                <a:gd name="T7" fmla="*/ 180 h 243"/>
                <a:gd name="T8" fmla="*/ 94 w 94"/>
                <a:gd name="T9" fmla="*/ 91 h 243"/>
                <a:gd name="T10" fmla="*/ 0 w 94"/>
                <a:gd name="T11" fmla="*/ 91 h 243"/>
                <a:gd name="T12" fmla="*/ 0 w 94"/>
                <a:gd name="T13" fmla="*/ 170 h 243"/>
                <a:gd name="T14" fmla="*/ 73 w 94"/>
                <a:gd name="T15" fmla="*/ 170 h 243"/>
                <a:gd name="T16" fmla="*/ 94 w 94"/>
                <a:gd name="T17" fmla="*/ 150 h 243"/>
                <a:gd name="T18" fmla="*/ 94 w 94"/>
                <a:gd name="T19" fmla="*/ 91 h 243"/>
                <a:gd name="T20" fmla="*/ 94 w 94"/>
                <a:gd name="T21" fmla="*/ 0 h 243"/>
                <a:gd name="T22" fmla="*/ 0 w 94"/>
                <a:gd name="T23" fmla="*/ 0 h 243"/>
                <a:gd name="T24" fmla="*/ 0 w 94"/>
                <a:gd name="T25" fmla="*/ 81 h 243"/>
                <a:gd name="T26" fmla="*/ 94 w 94"/>
                <a:gd name="T27" fmla="*/ 81 h 243"/>
                <a:gd name="T28" fmla="*/ 94 w 94"/>
                <a:gd name="T2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243">
                  <a:moveTo>
                    <a:pt x="63" y="180"/>
                  </a:moveTo>
                  <a:lnTo>
                    <a:pt x="0" y="180"/>
                  </a:lnTo>
                  <a:lnTo>
                    <a:pt x="0" y="243"/>
                  </a:lnTo>
                  <a:lnTo>
                    <a:pt x="63" y="180"/>
                  </a:lnTo>
                  <a:moveTo>
                    <a:pt x="94" y="91"/>
                  </a:moveTo>
                  <a:lnTo>
                    <a:pt x="0" y="91"/>
                  </a:lnTo>
                  <a:lnTo>
                    <a:pt x="0" y="170"/>
                  </a:lnTo>
                  <a:lnTo>
                    <a:pt x="73" y="170"/>
                  </a:lnTo>
                  <a:lnTo>
                    <a:pt x="94" y="150"/>
                  </a:lnTo>
                  <a:lnTo>
                    <a:pt x="94" y="91"/>
                  </a:lnTo>
                  <a:moveTo>
                    <a:pt x="94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94" y="81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ïş1íḋe">
              <a:extLst>
                <a:ext uri="{FF2B5EF4-FFF2-40B4-BE49-F238E27FC236}">
                  <a16:creationId xmlns:a16="http://schemas.microsoft.com/office/drawing/2014/main" id="{52657A69-9533-4E7F-A50B-73AC395E254D}"/>
                </a:ext>
              </a:extLst>
            </p:cNvPr>
            <p:cNvSpPr/>
            <p:nvPr/>
          </p:nvSpPr>
          <p:spPr bwMode="auto">
            <a:xfrm>
              <a:off x="4984751" y="3922713"/>
              <a:ext cx="96838" cy="52388"/>
            </a:xfrm>
            <a:custGeom>
              <a:avLst/>
              <a:gdLst>
                <a:gd name="T0" fmla="*/ 15 w 24"/>
                <a:gd name="T1" fmla="*/ 12 h 13"/>
                <a:gd name="T2" fmla="*/ 15 w 24"/>
                <a:gd name="T3" fmla="*/ 12 h 13"/>
                <a:gd name="T4" fmla="*/ 15 w 24"/>
                <a:gd name="T5" fmla="*/ 12 h 13"/>
                <a:gd name="T6" fmla="*/ 15 w 24"/>
                <a:gd name="T7" fmla="*/ 12 h 13"/>
                <a:gd name="T8" fmla="*/ 15 w 24"/>
                <a:gd name="T9" fmla="*/ 12 h 13"/>
                <a:gd name="T10" fmla="*/ 15 w 24"/>
                <a:gd name="T11" fmla="*/ 12 h 13"/>
                <a:gd name="T12" fmla="*/ 15 w 24"/>
                <a:gd name="T13" fmla="*/ 12 h 13"/>
                <a:gd name="T14" fmla="*/ 15 w 24"/>
                <a:gd name="T15" fmla="*/ 12 h 13"/>
                <a:gd name="T16" fmla="*/ 14 w 24"/>
                <a:gd name="T17" fmla="*/ 12 h 13"/>
                <a:gd name="T18" fmla="*/ 14 w 24"/>
                <a:gd name="T19" fmla="*/ 12 h 13"/>
                <a:gd name="T20" fmla="*/ 14 w 24"/>
                <a:gd name="T21" fmla="*/ 12 h 13"/>
                <a:gd name="T22" fmla="*/ 14 w 24"/>
                <a:gd name="T23" fmla="*/ 12 h 13"/>
                <a:gd name="T24" fmla="*/ 14 w 24"/>
                <a:gd name="T25" fmla="*/ 12 h 13"/>
                <a:gd name="T26" fmla="*/ 14 w 24"/>
                <a:gd name="T27" fmla="*/ 12 h 13"/>
                <a:gd name="T28" fmla="*/ 14 w 24"/>
                <a:gd name="T29" fmla="*/ 12 h 13"/>
                <a:gd name="T30" fmla="*/ 14 w 24"/>
                <a:gd name="T31" fmla="*/ 12 h 13"/>
                <a:gd name="T32" fmla="*/ 14 w 24"/>
                <a:gd name="T33" fmla="*/ 12 h 13"/>
                <a:gd name="T34" fmla="*/ 14 w 24"/>
                <a:gd name="T35" fmla="*/ 12 h 13"/>
                <a:gd name="T36" fmla="*/ 14 w 24"/>
                <a:gd name="T37" fmla="*/ 12 h 13"/>
                <a:gd name="T38" fmla="*/ 14 w 24"/>
                <a:gd name="T39" fmla="*/ 12 h 13"/>
                <a:gd name="T40" fmla="*/ 14 w 24"/>
                <a:gd name="T41" fmla="*/ 12 h 13"/>
                <a:gd name="T42" fmla="*/ 14 w 24"/>
                <a:gd name="T43" fmla="*/ 12 h 13"/>
                <a:gd name="T44" fmla="*/ 14 w 24"/>
                <a:gd name="T45" fmla="*/ 12 h 13"/>
                <a:gd name="T46" fmla="*/ 14 w 24"/>
                <a:gd name="T47" fmla="*/ 12 h 13"/>
                <a:gd name="T48" fmla="*/ 14 w 24"/>
                <a:gd name="T49" fmla="*/ 12 h 13"/>
                <a:gd name="T50" fmla="*/ 13 w 24"/>
                <a:gd name="T51" fmla="*/ 12 h 13"/>
                <a:gd name="T52" fmla="*/ 13 w 24"/>
                <a:gd name="T53" fmla="*/ 12 h 13"/>
                <a:gd name="T54" fmla="*/ 13 w 24"/>
                <a:gd name="T55" fmla="*/ 12 h 13"/>
                <a:gd name="T56" fmla="*/ 13 w 24"/>
                <a:gd name="T57" fmla="*/ 12 h 13"/>
                <a:gd name="T58" fmla="*/ 13 w 24"/>
                <a:gd name="T59" fmla="*/ 12 h 13"/>
                <a:gd name="T60" fmla="*/ 13 w 24"/>
                <a:gd name="T61" fmla="*/ 12 h 13"/>
                <a:gd name="T62" fmla="*/ 13 w 24"/>
                <a:gd name="T63" fmla="*/ 12 h 13"/>
                <a:gd name="T64" fmla="*/ 13 w 24"/>
                <a:gd name="T65" fmla="*/ 12 h 13"/>
                <a:gd name="T66" fmla="*/ 13 w 24"/>
                <a:gd name="T67" fmla="*/ 12 h 13"/>
                <a:gd name="T68" fmla="*/ 13 w 24"/>
                <a:gd name="T69" fmla="*/ 12 h 13"/>
                <a:gd name="T70" fmla="*/ 13 w 24"/>
                <a:gd name="T71" fmla="*/ 12 h 13"/>
                <a:gd name="T72" fmla="*/ 13 w 24"/>
                <a:gd name="T73" fmla="*/ 12 h 13"/>
                <a:gd name="T74" fmla="*/ 13 w 24"/>
                <a:gd name="T75" fmla="*/ 12 h 13"/>
                <a:gd name="T76" fmla="*/ 13 w 24"/>
                <a:gd name="T77" fmla="*/ 12 h 13"/>
                <a:gd name="T78" fmla="*/ 13 w 24"/>
                <a:gd name="T79" fmla="*/ 12 h 13"/>
                <a:gd name="T80" fmla="*/ 13 w 24"/>
                <a:gd name="T81" fmla="*/ 12 h 13"/>
                <a:gd name="T82" fmla="*/ 12 w 24"/>
                <a:gd name="T83" fmla="*/ 12 h 13"/>
                <a:gd name="T84" fmla="*/ 12 w 24"/>
                <a:gd name="T85" fmla="*/ 12 h 13"/>
                <a:gd name="T86" fmla="*/ 12 w 24"/>
                <a:gd name="T87" fmla="*/ 12 h 13"/>
                <a:gd name="T88" fmla="*/ 12 w 24"/>
                <a:gd name="T89" fmla="*/ 12 h 13"/>
                <a:gd name="T90" fmla="*/ 12 w 24"/>
                <a:gd name="T91" fmla="*/ 12 h 13"/>
                <a:gd name="T92" fmla="*/ 0 w 24"/>
                <a:gd name="T93" fmla="*/ 0 h 13"/>
                <a:gd name="T94" fmla="*/ 12 w 24"/>
                <a:gd name="T95" fmla="*/ 13 h 13"/>
                <a:gd name="T96" fmla="*/ 24 w 24"/>
                <a:gd name="T9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" h="13">
                  <a:moveTo>
                    <a:pt x="24" y="0"/>
                  </a:moveTo>
                  <a:cubicBezTo>
                    <a:pt x="24" y="1"/>
                    <a:pt x="24" y="1"/>
                    <a:pt x="24" y="2"/>
                  </a:cubicBezTo>
                  <a:cubicBezTo>
                    <a:pt x="24" y="7"/>
                    <a:pt x="20" y="11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" y="12"/>
                    <a:pt x="1" y="8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6" y="13"/>
                    <a:pt x="12" y="13"/>
                  </a:cubicBezTo>
                  <a:cubicBezTo>
                    <a:pt x="19" y="13"/>
                    <a:pt x="24" y="7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i$ľidé">
              <a:extLst>
                <a:ext uri="{FF2B5EF4-FFF2-40B4-BE49-F238E27FC236}">
                  <a16:creationId xmlns:a16="http://schemas.microsoft.com/office/drawing/2014/main" id="{8EE1C02D-9ABE-4B91-8F7C-9FE1D3717456}"/>
                </a:ext>
              </a:extLst>
            </p:cNvPr>
            <p:cNvSpPr/>
            <p:nvPr/>
          </p:nvSpPr>
          <p:spPr bwMode="auto">
            <a:xfrm>
              <a:off x="5053014" y="3846513"/>
              <a:ext cx="60325" cy="20638"/>
            </a:xfrm>
            <a:custGeom>
              <a:avLst/>
              <a:gdLst>
                <a:gd name="T0" fmla="*/ 0 w 15"/>
                <a:gd name="T1" fmla="*/ 0 h 5"/>
                <a:gd name="T2" fmla="*/ 0 w 15"/>
                <a:gd name="T3" fmla="*/ 0 h 5"/>
                <a:gd name="T4" fmla="*/ 0 w 15"/>
                <a:gd name="T5" fmla="*/ 0 h 5"/>
                <a:gd name="T6" fmla="*/ 6 w 15"/>
                <a:gd name="T7" fmla="*/ 2 h 5"/>
                <a:gd name="T8" fmla="*/ 7 w 15"/>
                <a:gd name="T9" fmla="*/ 1 h 5"/>
                <a:gd name="T10" fmla="*/ 10 w 15"/>
                <a:gd name="T11" fmla="*/ 0 h 5"/>
                <a:gd name="T12" fmla="*/ 12 w 15"/>
                <a:gd name="T13" fmla="*/ 1 h 5"/>
                <a:gd name="T14" fmla="*/ 14 w 15"/>
                <a:gd name="T15" fmla="*/ 3 h 5"/>
                <a:gd name="T16" fmla="*/ 15 w 15"/>
                <a:gd name="T17" fmla="*/ 5 h 5"/>
                <a:gd name="T18" fmla="*/ 14 w 15"/>
                <a:gd name="T19" fmla="*/ 3 h 5"/>
                <a:gd name="T20" fmla="*/ 14 w 15"/>
                <a:gd name="T21" fmla="*/ 3 h 5"/>
                <a:gd name="T22" fmla="*/ 12 w 15"/>
                <a:gd name="T23" fmla="*/ 1 h 5"/>
                <a:gd name="T24" fmla="*/ 10 w 15"/>
                <a:gd name="T25" fmla="*/ 0 h 5"/>
                <a:gd name="T26" fmla="*/ 7 w 15"/>
                <a:gd name="T27" fmla="*/ 1 h 5"/>
                <a:gd name="T28" fmla="*/ 6 w 15"/>
                <a:gd name="T29" fmla="*/ 2 h 5"/>
                <a:gd name="T30" fmla="*/ 0 w 15"/>
                <a:gd name="T3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1"/>
                    <a:pt x="6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4"/>
                    <a:pt x="15" y="5"/>
                    <a:pt x="15" y="5"/>
                  </a:cubicBezTo>
                  <a:cubicBezTo>
                    <a:pt x="15" y="4"/>
                    <a:pt x="15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1"/>
                    <a:pt x="2" y="0"/>
                    <a:pt x="0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îşļidê">
              <a:extLst>
                <a:ext uri="{FF2B5EF4-FFF2-40B4-BE49-F238E27FC236}">
                  <a16:creationId xmlns:a16="http://schemas.microsoft.com/office/drawing/2014/main" id="{961D5E40-0D51-4B75-A711-D4D93C9C0AEC}"/>
                </a:ext>
              </a:extLst>
            </p:cNvPr>
            <p:cNvSpPr/>
            <p:nvPr/>
          </p:nvSpPr>
          <p:spPr bwMode="auto">
            <a:xfrm>
              <a:off x="4956176" y="3967163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1 w 2"/>
                <a:gd name="T5" fmla="*/ 1 h 4"/>
                <a:gd name="T6" fmla="*/ 0 w 2"/>
                <a:gd name="T7" fmla="*/ 2 h 4"/>
                <a:gd name="T8" fmla="*/ 0 w 2"/>
                <a:gd name="T9" fmla="*/ 4 h 4"/>
                <a:gd name="T10" fmla="*/ 1 w 2"/>
                <a:gd name="T11" fmla="*/ 2 h 4"/>
                <a:gd name="T12" fmla="*/ 2 w 2"/>
                <a:gd name="T13" fmla="*/ 0 h 4"/>
                <a:gd name="T14" fmla="*/ 2 w 2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íṧḷiḍê">
              <a:extLst>
                <a:ext uri="{FF2B5EF4-FFF2-40B4-BE49-F238E27FC236}">
                  <a16:creationId xmlns:a16="http://schemas.microsoft.com/office/drawing/2014/main" id="{80DAA0D1-8A41-461A-A237-971DDF81A68E}"/>
                </a:ext>
              </a:extLst>
            </p:cNvPr>
            <p:cNvSpPr/>
            <p:nvPr/>
          </p:nvSpPr>
          <p:spPr bwMode="auto">
            <a:xfrm>
              <a:off x="5016501" y="3825876"/>
              <a:ext cx="36513" cy="12700"/>
            </a:xfrm>
            <a:custGeom>
              <a:avLst/>
              <a:gdLst>
                <a:gd name="T0" fmla="*/ 6 w 9"/>
                <a:gd name="T1" fmla="*/ 0 h 3"/>
                <a:gd name="T2" fmla="*/ 3 w 9"/>
                <a:gd name="T3" fmla="*/ 0 h 3"/>
                <a:gd name="T4" fmla="*/ 0 w 9"/>
                <a:gd name="T5" fmla="*/ 3 h 3"/>
                <a:gd name="T6" fmla="*/ 0 w 9"/>
                <a:gd name="T7" fmla="*/ 3 h 3"/>
                <a:gd name="T8" fmla="*/ 0 w 9"/>
                <a:gd name="T9" fmla="*/ 3 h 3"/>
                <a:gd name="T10" fmla="*/ 3 w 9"/>
                <a:gd name="T11" fmla="*/ 0 h 3"/>
                <a:gd name="T12" fmla="*/ 6 w 9"/>
                <a:gd name="T13" fmla="*/ 0 h 3"/>
                <a:gd name="T14" fmla="*/ 9 w 9"/>
                <a:gd name="T15" fmla="*/ 3 h 3"/>
                <a:gd name="T16" fmla="*/ 9 w 9"/>
                <a:gd name="T17" fmla="*/ 3 h 3"/>
                <a:gd name="T18" fmla="*/ 9 w 9"/>
                <a:gd name="T19" fmla="*/ 3 h 3"/>
                <a:gd name="T20" fmla="*/ 6 w 9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3">
                  <a:moveTo>
                    <a:pt x="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8" y="0"/>
                    <a:pt x="6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íSlíďe">
              <a:extLst>
                <a:ext uri="{FF2B5EF4-FFF2-40B4-BE49-F238E27FC236}">
                  <a16:creationId xmlns:a16="http://schemas.microsoft.com/office/drawing/2014/main" id="{AE180155-8376-4545-9222-1A4D50498F82}"/>
                </a:ext>
              </a:extLst>
            </p:cNvPr>
            <p:cNvSpPr/>
            <p:nvPr/>
          </p:nvSpPr>
          <p:spPr bwMode="auto">
            <a:xfrm>
              <a:off x="5105401" y="3967163"/>
              <a:ext cx="7938" cy="15875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0 h 4"/>
                <a:gd name="T4" fmla="*/ 1 w 2"/>
                <a:gd name="T5" fmla="*/ 2 h 4"/>
                <a:gd name="T6" fmla="*/ 2 w 2"/>
                <a:gd name="T7" fmla="*/ 4 h 4"/>
                <a:gd name="T8" fmla="*/ 2 w 2"/>
                <a:gd name="T9" fmla="*/ 2 h 4"/>
                <a:gd name="T10" fmla="*/ 1 w 2"/>
                <a:gd name="T11" fmla="*/ 1 h 4"/>
                <a:gd name="T12" fmla="*/ 1 w 2"/>
                <a:gd name="T13" fmla="*/ 1 h 4"/>
                <a:gd name="T14" fmla="*/ 0 w 2"/>
                <a:gd name="T15" fmla="*/ 1 h 4"/>
                <a:gd name="T16" fmla="*/ 0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isḷîḓé">
              <a:extLst>
                <a:ext uri="{FF2B5EF4-FFF2-40B4-BE49-F238E27FC236}">
                  <a16:creationId xmlns:a16="http://schemas.microsoft.com/office/drawing/2014/main" id="{2CEAA745-1E24-48C6-869B-50BADC39C9FD}"/>
                </a:ext>
              </a:extLst>
            </p:cNvPr>
            <p:cNvSpPr/>
            <p:nvPr/>
          </p:nvSpPr>
          <p:spPr bwMode="auto">
            <a:xfrm>
              <a:off x="5105401" y="3883026"/>
              <a:ext cx="28575" cy="36513"/>
            </a:xfrm>
            <a:custGeom>
              <a:avLst/>
              <a:gdLst>
                <a:gd name="T0" fmla="*/ 0 w 7"/>
                <a:gd name="T1" fmla="*/ 0 h 9"/>
                <a:gd name="T2" fmla="*/ 0 w 7"/>
                <a:gd name="T3" fmla="*/ 0 h 9"/>
                <a:gd name="T4" fmla="*/ 2 w 7"/>
                <a:gd name="T5" fmla="*/ 6 h 9"/>
                <a:gd name="T6" fmla="*/ 4 w 7"/>
                <a:gd name="T7" fmla="*/ 6 h 9"/>
                <a:gd name="T8" fmla="*/ 7 w 7"/>
                <a:gd name="T9" fmla="*/ 9 h 9"/>
                <a:gd name="T10" fmla="*/ 7 w 7"/>
                <a:gd name="T11" fmla="*/ 9 h 9"/>
                <a:gd name="T12" fmla="*/ 7 w 7"/>
                <a:gd name="T13" fmla="*/ 9 h 9"/>
                <a:gd name="T14" fmla="*/ 4 w 7"/>
                <a:gd name="T15" fmla="*/ 6 h 9"/>
                <a:gd name="T16" fmla="*/ 2 w 7"/>
                <a:gd name="T17" fmla="*/ 6 h 9"/>
                <a:gd name="T18" fmla="*/ 2 w 7"/>
                <a:gd name="T19" fmla="*/ 5 h 9"/>
                <a:gd name="T20" fmla="*/ 2 w 7"/>
                <a:gd name="T21" fmla="*/ 5 h 9"/>
                <a:gd name="T22" fmla="*/ 2 w 7"/>
                <a:gd name="T23" fmla="*/ 5 h 9"/>
                <a:gd name="T24" fmla="*/ 0 w 7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4"/>
                    <a:pt x="2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6" y="6"/>
                    <a:pt x="7" y="7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7"/>
                    <a:pt x="6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1" y="2"/>
                    <a:pt x="0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íśľiḋê">
              <a:extLst>
                <a:ext uri="{FF2B5EF4-FFF2-40B4-BE49-F238E27FC236}">
                  <a16:creationId xmlns:a16="http://schemas.microsoft.com/office/drawing/2014/main" id="{996198ED-9F1F-4392-BC7F-E97DFB978D38}"/>
                </a:ext>
              </a:extLst>
            </p:cNvPr>
            <p:cNvSpPr/>
            <p:nvPr/>
          </p:nvSpPr>
          <p:spPr bwMode="auto">
            <a:xfrm>
              <a:off x="4956176" y="3846513"/>
              <a:ext cx="60325" cy="20638"/>
            </a:xfrm>
            <a:custGeom>
              <a:avLst/>
              <a:gdLst>
                <a:gd name="T0" fmla="*/ 15 w 15"/>
                <a:gd name="T1" fmla="*/ 0 h 5"/>
                <a:gd name="T2" fmla="*/ 15 w 15"/>
                <a:gd name="T3" fmla="*/ 0 h 5"/>
                <a:gd name="T4" fmla="*/ 9 w 15"/>
                <a:gd name="T5" fmla="*/ 2 h 5"/>
                <a:gd name="T6" fmla="*/ 7 w 15"/>
                <a:gd name="T7" fmla="*/ 1 h 5"/>
                <a:gd name="T8" fmla="*/ 7 w 15"/>
                <a:gd name="T9" fmla="*/ 1 h 5"/>
                <a:gd name="T10" fmla="*/ 5 w 15"/>
                <a:gd name="T11" fmla="*/ 0 h 5"/>
                <a:gd name="T12" fmla="*/ 5 w 15"/>
                <a:gd name="T13" fmla="*/ 0 h 5"/>
                <a:gd name="T14" fmla="*/ 3 w 15"/>
                <a:gd name="T15" fmla="*/ 1 h 5"/>
                <a:gd name="T16" fmla="*/ 1 w 15"/>
                <a:gd name="T17" fmla="*/ 3 h 5"/>
                <a:gd name="T18" fmla="*/ 1 w 15"/>
                <a:gd name="T19" fmla="*/ 3 h 5"/>
                <a:gd name="T20" fmla="*/ 0 w 15"/>
                <a:gd name="T21" fmla="*/ 5 h 5"/>
                <a:gd name="T22" fmla="*/ 1 w 15"/>
                <a:gd name="T23" fmla="*/ 3 h 5"/>
                <a:gd name="T24" fmla="*/ 3 w 15"/>
                <a:gd name="T25" fmla="*/ 1 h 5"/>
                <a:gd name="T26" fmla="*/ 5 w 15"/>
                <a:gd name="T27" fmla="*/ 0 h 5"/>
                <a:gd name="T28" fmla="*/ 7 w 15"/>
                <a:gd name="T29" fmla="*/ 1 h 5"/>
                <a:gd name="T30" fmla="*/ 9 w 15"/>
                <a:gd name="T31" fmla="*/ 2 h 5"/>
                <a:gd name="T32" fmla="*/ 15 w 15"/>
                <a:gd name="T33" fmla="*/ 0 h 5"/>
                <a:gd name="T34" fmla="*/ 15 w 15"/>
                <a:gd name="T3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" h="5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1"/>
                    <a:pt x="9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1" y="1"/>
                    <a:pt x="13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îṩ1ïḑé">
              <a:extLst>
                <a:ext uri="{FF2B5EF4-FFF2-40B4-BE49-F238E27FC236}">
                  <a16:creationId xmlns:a16="http://schemas.microsoft.com/office/drawing/2014/main" id="{85F6BD4D-B0E8-4B04-A9D0-E05C92BC2849}"/>
                </a:ext>
              </a:extLst>
            </p:cNvPr>
            <p:cNvSpPr/>
            <p:nvPr/>
          </p:nvSpPr>
          <p:spPr bwMode="auto">
            <a:xfrm>
              <a:off x="4935539" y="3883026"/>
              <a:ext cx="28575" cy="36513"/>
            </a:xfrm>
            <a:custGeom>
              <a:avLst/>
              <a:gdLst>
                <a:gd name="T0" fmla="*/ 7 w 7"/>
                <a:gd name="T1" fmla="*/ 0 h 9"/>
                <a:gd name="T2" fmla="*/ 5 w 7"/>
                <a:gd name="T3" fmla="*/ 5 h 9"/>
                <a:gd name="T4" fmla="*/ 5 w 7"/>
                <a:gd name="T5" fmla="*/ 5 h 9"/>
                <a:gd name="T6" fmla="*/ 5 w 7"/>
                <a:gd name="T7" fmla="*/ 5 h 9"/>
                <a:gd name="T8" fmla="*/ 5 w 7"/>
                <a:gd name="T9" fmla="*/ 6 h 9"/>
                <a:gd name="T10" fmla="*/ 3 w 7"/>
                <a:gd name="T11" fmla="*/ 6 h 9"/>
                <a:gd name="T12" fmla="*/ 0 w 7"/>
                <a:gd name="T13" fmla="*/ 9 h 9"/>
                <a:gd name="T14" fmla="*/ 0 w 7"/>
                <a:gd name="T15" fmla="*/ 9 h 9"/>
                <a:gd name="T16" fmla="*/ 0 w 7"/>
                <a:gd name="T17" fmla="*/ 9 h 9"/>
                <a:gd name="T18" fmla="*/ 3 w 7"/>
                <a:gd name="T19" fmla="*/ 6 h 9"/>
                <a:gd name="T20" fmla="*/ 5 w 7"/>
                <a:gd name="T21" fmla="*/ 6 h 9"/>
                <a:gd name="T22" fmla="*/ 7 w 7"/>
                <a:gd name="T23" fmla="*/ 0 h 9"/>
                <a:gd name="T24" fmla="*/ 7 w 7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2"/>
                    <a:pt x="5" y="3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7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6"/>
                    <a:pt x="3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4"/>
                    <a:pt x="6" y="2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î$1íďe">
              <a:extLst>
                <a:ext uri="{FF2B5EF4-FFF2-40B4-BE49-F238E27FC236}">
                  <a16:creationId xmlns:a16="http://schemas.microsoft.com/office/drawing/2014/main" id="{889824BE-5ECF-4C35-9D58-389364FFD42B}"/>
                </a:ext>
              </a:extLst>
            </p:cNvPr>
            <p:cNvSpPr/>
            <p:nvPr/>
          </p:nvSpPr>
          <p:spPr bwMode="auto">
            <a:xfrm>
              <a:off x="5008564" y="3898901"/>
              <a:ext cx="52388" cy="52388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6 h 13"/>
                <a:gd name="T4" fmla="*/ 0 w 13"/>
                <a:gd name="T5" fmla="*/ 7 h 13"/>
                <a:gd name="T6" fmla="*/ 6 w 13"/>
                <a:gd name="T7" fmla="*/ 13 h 13"/>
                <a:gd name="T8" fmla="*/ 13 w 13"/>
                <a:gd name="T9" fmla="*/ 8 h 13"/>
                <a:gd name="T10" fmla="*/ 13 w 13"/>
                <a:gd name="T11" fmla="*/ 6 h 13"/>
                <a:gd name="T12" fmla="*/ 6 w 13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10"/>
                    <a:pt x="3" y="13"/>
                    <a:pt x="6" y="13"/>
                  </a:cubicBezTo>
                  <a:cubicBezTo>
                    <a:pt x="10" y="13"/>
                    <a:pt x="12" y="11"/>
                    <a:pt x="13" y="8"/>
                  </a:cubicBezTo>
                  <a:cubicBezTo>
                    <a:pt x="13" y="7"/>
                    <a:pt x="13" y="7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íŝļide">
              <a:extLst>
                <a:ext uri="{FF2B5EF4-FFF2-40B4-BE49-F238E27FC236}">
                  <a16:creationId xmlns:a16="http://schemas.microsoft.com/office/drawing/2014/main" id="{81ABDF87-1647-4358-86FF-630830D897C6}"/>
                </a:ext>
              </a:extLst>
            </p:cNvPr>
            <p:cNvSpPr/>
            <p:nvPr/>
          </p:nvSpPr>
          <p:spPr bwMode="auto">
            <a:xfrm>
              <a:off x="4602164" y="4124326"/>
              <a:ext cx="566738" cy="100013"/>
            </a:xfrm>
            <a:custGeom>
              <a:avLst/>
              <a:gdLst>
                <a:gd name="T0" fmla="*/ 141 w 141"/>
                <a:gd name="T1" fmla="*/ 0 h 25"/>
                <a:gd name="T2" fmla="*/ 134 w 141"/>
                <a:gd name="T3" fmla="*/ 16 h 25"/>
                <a:gd name="T4" fmla="*/ 117 w 141"/>
                <a:gd name="T5" fmla="*/ 23 h 25"/>
                <a:gd name="T6" fmla="*/ 23 w 141"/>
                <a:gd name="T7" fmla="*/ 23 h 25"/>
                <a:gd name="T8" fmla="*/ 6 w 141"/>
                <a:gd name="T9" fmla="*/ 16 h 25"/>
                <a:gd name="T10" fmla="*/ 1 w 141"/>
                <a:gd name="T11" fmla="*/ 6 h 25"/>
                <a:gd name="T12" fmla="*/ 0 w 141"/>
                <a:gd name="T13" fmla="*/ 7 h 25"/>
                <a:gd name="T14" fmla="*/ 23 w 141"/>
                <a:gd name="T15" fmla="*/ 25 h 25"/>
                <a:gd name="T16" fmla="*/ 26 w 141"/>
                <a:gd name="T17" fmla="*/ 25 h 25"/>
                <a:gd name="T18" fmla="*/ 115 w 141"/>
                <a:gd name="T19" fmla="*/ 25 h 25"/>
                <a:gd name="T20" fmla="*/ 117 w 141"/>
                <a:gd name="T21" fmla="*/ 25 h 25"/>
                <a:gd name="T22" fmla="*/ 141 w 141"/>
                <a:gd name="T23" fmla="*/ 1 h 25"/>
                <a:gd name="T24" fmla="*/ 141 w 1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" h="25">
                  <a:moveTo>
                    <a:pt x="141" y="0"/>
                  </a:moveTo>
                  <a:cubicBezTo>
                    <a:pt x="141" y="6"/>
                    <a:pt x="138" y="12"/>
                    <a:pt x="134" y="16"/>
                  </a:cubicBezTo>
                  <a:cubicBezTo>
                    <a:pt x="130" y="21"/>
                    <a:pt x="124" y="23"/>
                    <a:pt x="117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16" y="23"/>
                    <a:pt x="10" y="21"/>
                    <a:pt x="6" y="16"/>
                  </a:cubicBezTo>
                  <a:cubicBezTo>
                    <a:pt x="4" y="13"/>
                    <a:pt x="2" y="10"/>
                    <a:pt x="1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17"/>
                    <a:pt x="12" y="25"/>
                    <a:pt x="23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30" y="25"/>
                    <a:pt x="141" y="15"/>
                    <a:pt x="141" y="1"/>
                  </a:cubicBezTo>
                  <a:cubicBezTo>
                    <a:pt x="141" y="0"/>
                    <a:pt x="141" y="0"/>
                    <a:pt x="141" y="0"/>
                  </a:cubicBezTo>
                </a:path>
              </a:pathLst>
            </a:custGeom>
            <a:solidFill>
              <a:srgbClr val="306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ïṥľiďe">
              <a:extLst>
                <a:ext uri="{FF2B5EF4-FFF2-40B4-BE49-F238E27FC236}">
                  <a16:creationId xmlns:a16="http://schemas.microsoft.com/office/drawing/2014/main" id="{A3374899-0BED-473F-A1EA-8D63309405CC}"/>
                </a:ext>
              </a:extLst>
            </p:cNvPr>
            <p:cNvSpPr/>
            <p:nvPr/>
          </p:nvSpPr>
          <p:spPr bwMode="auto">
            <a:xfrm>
              <a:off x="5076826" y="4470401"/>
              <a:ext cx="1055688" cy="1054100"/>
            </a:xfrm>
            <a:custGeom>
              <a:avLst/>
              <a:gdLst>
                <a:gd name="T0" fmla="*/ 665 w 665"/>
                <a:gd name="T1" fmla="*/ 0 h 664"/>
                <a:gd name="T2" fmla="*/ 0 w 665"/>
                <a:gd name="T3" fmla="*/ 664 h 664"/>
                <a:gd name="T4" fmla="*/ 69 w 665"/>
                <a:gd name="T5" fmla="*/ 664 h 664"/>
                <a:gd name="T6" fmla="*/ 665 w 665"/>
                <a:gd name="T7" fmla="*/ 69 h 664"/>
                <a:gd name="T8" fmla="*/ 665 w 665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664">
                  <a:moveTo>
                    <a:pt x="665" y="0"/>
                  </a:moveTo>
                  <a:lnTo>
                    <a:pt x="0" y="664"/>
                  </a:lnTo>
                  <a:lnTo>
                    <a:pt x="69" y="664"/>
                  </a:lnTo>
                  <a:lnTo>
                    <a:pt x="665" y="6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309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ïSlïḓê">
              <a:extLst>
                <a:ext uri="{FF2B5EF4-FFF2-40B4-BE49-F238E27FC236}">
                  <a16:creationId xmlns:a16="http://schemas.microsoft.com/office/drawing/2014/main" id="{44EBE188-7E0B-42E9-9083-581F3AB6F978}"/>
                </a:ext>
              </a:extLst>
            </p:cNvPr>
            <p:cNvSpPr/>
            <p:nvPr/>
          </p:nvSpPr>
          <p:spPr bwMode="auto">
            <a:xfrm>
              <a:off x="5076826" y="4470401"/>
              <a:ext cx="1055688" cy="1054100"/>
            </a:xfrm>
            <a:custGeom>
              <a:avLst/>
              <a:gdLst>
                <a:gd name="T0" fmla="*/ 665 w 665"/>
                <a:gd name="T1" fmla="*/ 0 h 664"/>
                <a:gd name="T2" fmla="*/ 0 w 665"/>
                <a:gd name="T3" fmla="*/ 664 h 664"/>
                <a:gd name="T4" fmla="*/ 69 w 665"/>
                <a:gd name="T5" fmla="*/ 664 h 664"/>
                <a:gd name="T6" fmla="*/ 665 w 665"/>
                <a:gd name="T7" fmla="*/ 69 h 664"/>
                <a:gd name="T8" fmla="*/ 665 w 665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664">
                  <a:moveTo>
                    <a:pt x="665" y="0"/>
                  </a:moveTo>
                  <a:lnTo>
                    <a:pt x="0" y="664"/>
                  </a:lnTo>
                  <a:lnTo>
                    <a:pt x="69" y="664"/>
                  </a:lnTo>
                  <a:lnTo>
                    <a:pt x="665" y="69"/>
                  </a:lnTo>
                  <a:lnTo>
                    <a:pt x="6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ísļïḓe">
              <a:extLst>
                <a:ext uri="{FF2B5EF4-FFF2-40B4-BE49-F238E27FC236}">
                  <a16:creationId xmlns:a16="http://schemas.microsoft.com/office/drawing/2014/main" id="{90EE7917-3AE6-423E-9D35-0B627B76191A}"/>
                </a:ext>
              </a:extLst>
            </p:cNvPr>
            <p:cNvSpPr/>
            <p:nvPr/>
          </p:nvSpPr>
          <p:spPr bwMode="auto">
            <a:xfrm>
              <a:off x="5064126" y="5468938"/>
              <a:ext cx="444500" cy="52388"/>
            </a:xfrm>
            <a:custGeom>
              <a:avLst/>
              <a:gdLst>
                <a:gd name="T0" fmla="*/ 103 w 110"/>
                <a:gd name="T1" fmla="*/ 13 h 13"/>
                <a:gd name="T2" fmla="*/ 7 w 110"/>
                <a:gd name="T3" fmla="*/ 13 h 13"/>
                <a:gd name="T4" fmla="*/ 0 w 110"/>
                <a:gd name="T5" fmla="*/ 7 h 13"/>
                <a:gd name="T6" fmla="*/ 7 w 110"/>
                <a:gd name="T7" fmla="*/ 0 h 13"/>
                <a:gd name="T8" fmla="*/ 103 w 110"/>
                <a:gd name="T9" fmla="*/ 0 h 13"/>
                <a:gd name="T10" fmla="*/ 110 w 110"/>
                <a:gd name="T11" fmla="*/ 7 h 13"/>
                <a:gd name="T12" fmla="*/ 103 w 110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3">
                  <a:moveTo>
                    <a:pt x="103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7" y="0"/>
                    <a:pt x="110" y="3"/>
                    <a:pt x="110" y="7"/>
                  </a:cubicBezTo>
                  <a:cubicBezTo>
                    <a:pt x="110" y="10"/>
                    <a:pt x="107" y="13"/>
                    <a:pt x="103" y="13"/>
                  </a:cubicBezTo>
                  <a:close/>
                </a:path>
              </a:pathLst>
            </a:custGeom>
            <a:solidFill>
              <a:srgbClr val="D4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ïṥľîďé">
              <a:extLst>
                <a:ext uri="{FF2B5EF4-FFF2-40B4-BE49-F238E27FC236}">
                  <a16:creationId xmlns:a16="http://schemas.microsoft.com/office/drawing/2014/main" id="{E9ED507F-BCD9-404D-A354-A67A14EA9A1F}"/>
                </a:ext>
              </a:extLst>
            </p:cNvPr>
            <p:cNvSpPr/>
            <p:nvPr/>
          </p:nvSpPr>
          <p:spPr bwMode="auto">
            <a:xfrm>
              <a:off x="5064126" y="5468938"/>
              <a:ext cx="444500" cy="28575"/>
            </a:xfrm>
            <a:custGeom>
              <a:avLst/>
              <a:gdLst>
                <a:gd name="T0" fmla="*/ 7 w 110"/>
                <a:gd name="T1" fmla="*/ 1 h 7"/>
                <a:gd name="T2" fmla="*/ 103 w 110"/>
                <a:gd name="T3" fmla="*/ 1 h 7"/>
                <a:gd name="T4" fmla="*/ 110 w 110"/>
                <a:gd name="T5" fmla="*/ 7 h 7"/>
                <a:gd name="T6" fmla="*/ 110 w 110"/>
                <a:gd name="T7" fmla="*/ 7 h 7"/>
                <a:gd name="T8" fmla="*/ 103 w 110"/>
                <a:gd name="T9" fmla="*/ 0 h 7"/>
                <a:gd name="T10" fmla="*/ 7 w 110"/>
                <a:gd name="T11" fmla="*/ 0 h 7"/>
                <a:gd name="T12" fmla="*/ 0 w 110"/>
                <a:gd name="T13" fmla="*/ 7 h 7"/>
                <a:gd name="T14" fmla="*/ 0 w 110"/>
                <a:gd name="T15" fmla="*/ 7 h 7"/>
                <a:gd name="T16" fmla="*/ 7 w 110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7">
                  <a:moveTo>
                    <a:pt x="7" y="1"/>
                  </a:moveTo>
                  <a:cubicBezTo>
                    <a:pt x="103" y="1"/>
                    <a:pt x="103" y="1"/>
                    <a:pt x="103" y="1"/>
                  </a:cubicBezTo>
                  <a:cubicBezTo>
                    <a:pt x="107" y="1"/>
                    <a:pt x="110" y="4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3"/>
                    <a:pt x="107" y="0"/>
                    <a:pt x="10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1"/>
                    <a:pt x="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iŝlîḋe">
              <a:extLst>
                <a:ext uri="{FF2B5EF4-FFF2-40B4-BE49-F238E27FC236}">
                  <a16:creationId xmlns:a16="http://schemas.microsoft.com/office/drawing/2014/main" id="{EEA6135B-EC6B-46ED-A77A-B427D2C28E4F}"/>
                </a:ext>
              </a:extLst>
            </p:cNvPr>
            <p:cNvSpPr/>
            <p:nvPr/>
          </p:nvSpPr>
          <p:spPr bwMode="auto">
            <a:xfrm>
              <a:off x="4762501" y="2425701"/>
              <a:ext cx="1047750" cy="177800"/>
            </a:xfrm>
            <a:custGeom>
              <a:avLst/>
              <a:gdLst>
                <a:gd name="T0" fmla="*/ 0 w 260"/>
                <a:gd name="T1" fmla="*/ 0 h 44"/>
                <a:gd name="T2" fmla="*/ 0 w 260"/>
                <a:gd name="T3" fmla="*/ 18 h 44"/>
                <a:gd name="T4" fmla="*/ 26 w 260"/>
                <a:gd name="T5" fmla="*/ 44 h 44"/>
                <a:gd name="T6" fmla="*/ 234 w 260"/>
                <a:gd name="T7" fmla="*/ 44 h 44"/>
                <a:gd name="T8" fmla="*/ 260 w 260"/>
                <a:gd name="T9" fmla="*/ 18 h 44"/>
                <a:gd name="T10" fmla="*/ 260 w 260"/>
                <a:gd name="T11" fmla="*/ 0 h 44"/>
                <a:gd name="T12" fmla="*/ 0 w 260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0" h="44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33"/>
                    <a:pt x="12" y="44"/>
                    <a:pt x="26" y="44"/>
                  </a:cubicBezTo>
                  <a:cubicBezTo>
                    <a:pt x="234" y="44"/>
                    <a:pt x="234" y="44"/>
                    <a:pt x="234" y="44"/>
                  </a:cubicBezTo>
                  <a:cubicBezTo>
                    <a:pt x="248" y="44"/>
                    <a:pt x="260" y="33"/>
                    <a:pt x="260" y="18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B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iṡlíḍé">
              <a:extLst>
                <a:ext uri="{FF2B5EF4-FFF2-40B4-BE49-F238E27FC236}">
                  <a16:creationId xmlns:a16="http://schemas.microsoft.com/office/drawing/2014/main" id="{28BAD2DB-B7EA-469E-8D79-E79AEBDE145F}"/>
                </a:ext>
              </a:extLst>
            </p:cNvPr>
            <p:cNvSpPr/>
            <p:nvPr/>
          </p:nvSpPr>
          <p:spPr bwMode="auto">
            <a:xfrm>
              <a:off x="4384676" y="2425701"/>
              <a:ext cx="1760538" cy="177800"/>
            </a:xfrm>
            <a:custGeom>
              <a:avLst/>
              <a:gdLst>
                <a:gd name="T0" fmla="*/ 94 w 437"/>
                <a:gd name="T1" fmla="*/ 0 h 44"/>
                <a:gd name="T2" fmla="*/ 42 w 437"/>
                <a:gd name="T3" fmla="*/ 0 h 44"/>
                <a:gd name="T4" fmla="*/ 0 w 437"/>
                <a:gd name="T5" fmla="*/ 42 h 44"/>
                <a:gd name="T6" fmla="*/ 0 w 437"/>
                <a:gd name="T7" fmla="*/ 44 h 44"/>
                <a:gd name="T8" fmla="*/ 42 w 437"/>
                <a:gd name="T9" fmla="*/ 2 h 44"/>
                <a:gd name="T10" fmla="*/ 94 w 437"/>
                <a:gd name="T11" fmla="*/ 2 h 44"/>
                <a:gd name="T12" fmla="*/ 94 w 437"/>
                <a:gd name="T13" fmla="*/ 0 h 44"/>
                <a:gd name="T14" fmla="*/ 406 w 437"/>
                <a:gd name="T15" fmla="*/ 0 h 44"/>
                <a:gd name="T16" fmla="*/ 354 w 437"/>
                <a:gd name="T17" fmla="*/ 0 h 44"/>
                <a:gd name="T18" fmla="*/ 354 w 437"/>
                <a:gd name="T19" fmla="*/ 2 h 44"/>
                <a:gd name="T20" fmla="*/ 406 w 437"/>
                <a:gd name="T21" fmla="*/ 2 h 44"/>
                <a:gd name="T22" fmla="*/ 436 w 437"/>
                <a:gd name="T23" fmla="*/ 15 h 44"/>
                <a:gd name="T24" fmla="*/ 437 w 437"/>
                <a:gd name="T25" fmla="*/ 14 h 44"/>
                <a:gd name="T26" fmla="*/ 406 w 437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7" h="44">
                  <a:moveTo>
                    <a:pt x="94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1"/>
                    <a:pt x="19" y="2"/>
                    <a:pt x="42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406" y="0"/>
                  </a:moveTo>
                  <a:cubicBezTo>
                    <a:pt x="354" y="0"/>
                    <a:pt x="354" y="0"/>
                    <a:pt x="354" y="0"/>
                  </a:cubicBezTo>
                  <a:cubicBezTo>
                    <a:pt x="354" y="2"/>
                    <a:pt x="354" y="2"/>
                    <a:pt x="354" y="2"/>
                  </a:cubicBezTo>
                  <a:cubicBezTo>
                    <a:pt x="406" y="2"/>
                    <a:pt x="406" y="2"/>
                    <a:pt x="406" y="2"/>
                  </a:cubicBezTo>
                  <a:cubicBezTo>
                    <a:pt x="418" y="2"/>
                    <a:pt x="429" y="7"/>
                    <a:pt x="436" y="15"/>
                  </a:cubicBezTo>
                  <a:cubicBezTo>
                    <a:pt x="436" y="15"/>
                    <a:pt x="437" y="15"/>
                    <a:pt x="437" y="14"/>
                  </a:cubicBezTo>
                  <a:cubicBezTo>
                    <a:pt x="429" y="6"/>
                    <a:pt x="418" y="0"/>
                    <a:pt x="406" y="0"/>
                  </a:cubicBezTo>
                </a:path>
              </a:pathLst>
            </a:custGeom>
            <a:solidFill>
              <a:srgbClr val="40E6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îṡļiďé">
              <a:extLst>
                <a:ext uri="{FF2B5EF4-FFF2-40B4-BE49-F238E27FC236}">
                  <a16:creationId xmlns:a16="http://schemas.microsoft.com/office/drawing/2014/main" id="{5F8BBC04-B5EC-448E-BCA5-D1E6A45E3792}"/>
                </a:ext>
              </a:extLst>
            </p:cNvPr>
            <p:cNvSpPr/>
            <p:nvPr/>
          </p:nvSpPr>
          <p:spPr bwMode="auto">
            <a:xfrm>
              <a:off x="4762501" y="2425701"/>
              <a:ext cx="1047750" cy="7938"/>
            </a:xfrm>
            <a:prstGeom prst="rect">
              <a:avLst/>
            </a:prstGeom>
            <a:solidFill>
              <a:srgbClr val="5467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íṣľíďé">
              <a:extLst>
                <a:ext uri="{FF2B5EF4-FFF2-40B4-BE49-F238E27FC236}">
                  <a16:creationId xmlns:a16="http://schemas.microsoft.com/office/drawing/2014/main" id="{6A849341-2B6D-43B3-B273-028C1A096BA4}"/>
                </a:ext>
              </a:extLst>
            </p:cNvPr>
            <p:cNvSpPr/>
            <p:nvPr/>
          </p:nvSpPr>
          <p:spPr bwMode="auto">
            <a:xfrm>
              <a:off x="4762501" y="2425701"/>
              <a:ext cx="1047750" cy="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îṥ1îḋé">
              <a:extLst>
                <a:ext uri="{FF2B5EF4-FFF2-40B4-BE49-F238E27FC236}">
                  <a16:creationId xmlns:a16="http://schemas.microsoft.com/office/drawing/2014/main" id="{3B985A50-B1AF-4192-AB53-9863E99A52C7}"/>
                </a:ext>
              </a:extLst>
            </p:cNvPr>
            <p:cNvSpPr/>
            <p:nvPr/>
          </p:nvSpPr>
          <p:spPr bwMode="auto">
            <a:xfrm>
              <a:off x="5213351" y="4884738"/>
              <a:ext cx="165100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ïSļîde">
              <a:extLst>
                <a:ext uri="{FF2B5EF4-FFF2-40B4-BE49-F238E27FC236}">
                  <a16:creationId xmlns:a16="http://schemas.microsoft.com/office/drawing/2014/main" id="{F6556B17-97EF-439E-803E-2982BE18497B}"/>
                </a:ext>
              </a:extLst>
            </p:cNvPr>
            <p:cNvSpPr/>
            <p:nvPr/>
          </p:nvSpPr>
          <p:spPr bwMode="auto">
            <a:xfrm>
              <a:off x="5048251" y="4884738"/>
              <a:ext cx="165100" cy="165100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îṡḻiḓè">
              <a:extLst>
                <a:ext uri="{FF2B5EF4-FFF2-40B4-BE49-F238E27FC236}">
                  <a16:creationId xmlns:a16="http://schemas.microsoft.com/office/drawing/2014/main" id="{6428EC73-8B80-489D-BF94-3D0B4DFA6747}"/>
                </a:ext>
              </a:extLst>
            </p:cNvPr>
            <p:cNvSpPr/>
            <p:nvPr/>
          </p:nvSpPr>
          <p:spPr bwMode="auto">
            <a:xfrm>
              <a:off x="4883151" y="4554538"/>
              <a:ext cx="165100" cy="165100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í$ḷiḋè">
              <a:extLst>
                <a:ext uri="{FF2B5EF4-FFF2-40B4-BE49-F238E27FC236}">
                  <a16:creationId xmlns:a16="http://schemas.microsoft.com/office/drawing/2014/main" id="{563730C7-1FEA-461B-9CA1-82018AB719BE}"/>
                </a:ext>
              </a:extLst>
            </p:cNvPr>
            <p:cNvSpPr/>
            <p:nvPr/>
          </p:nvSpPr>
          <p:spPr bwMode="auto">
            <a:xfrm>
              <a:off x="4883151" y="4554538"/>
              <a:ext cx="165100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îŝļïḋè">
              <a:extLst>
                <a:ext uri="{FF2B5EF4-FFF2-40B4-BE49-F238E27FC236}">
                  <a16:creationId xmlns:a16="http://schemas.microsoft.com/office/drawing/2014/main" id="{F76CB22B-6803-4676-8A98-8202EC829E06}"/>
                </a:ext>
              </a:extLst>
            </p:cNvPr>
            <p:cNvSpPr/>
            <p:nvPr/>
          </p:nvSpPr>
          <p:spPr bwMode="auto">
            <a:xfrm>
              <a:off x="4883151" y="5214938"/>
              <a:ext cx="165100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iṧḷîďé">
              <a:extLst>
                <a:ext uri="{FF2B5EF4-FFF2-40B4-BE49-F238E27FC236}">
                  <a16:creationId xmlns:a16="http://schemas.microsoft.com/office/drawing/2014/main" id="{814FCB0C-B3C5-4883-A505-5A0CFCA801E2}"/>
                </a:ext>
              </a:extLst>
            </p:cNvPr>
            <p:cNvSpPr/>
            <p:nvPr/>
          </p:nvSpPr>
          <p:spPr bwMode="auto">
            <a:xfrm>
              <a:off x="4883151" y="5214938"/>
              <a:ext cx="165100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iṣlïḑè">
              <a:extLst>
                <a:ext uri="{FF2B5EF4-FFF2-40B4-BE49-F238E27FC236}">
                  <a16:creationId xmlns:a16="http://schemas.microsoft.com/office/drawing/2014/main" id="{EF334C78-5225-408A-85F0-24F662D65C78}"/>
                </a:ext>
              </a:extLst>
            </p:cNvPr>
            <p:cNvSpPr/>
            <p:nvPr/>
          </p:nvSpPr>
          <p:spPr bwMode="auto">
            <a:xfrm>
              <a:off x="4718051" y="4884738"/>
              <a:ext cx="165100" cy="165100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ïšlíḍé">
              <a:extLst>
                <a:ext uri="{FF2B5EF4-FFF2-40B4-BE49-F238E27FC236}">
                  <a16:creationId xmlns:a16="http://schemas.microsoft.com/office/drawing/2014/main" id="{744006D2-2E20-4107-8D94-517400F36B61}"/>
                </a:ext>
              </a:extLst>
            </p:cNvPr>
            <p:cNvSpPr/>
            <p:nvPr/>
          </p:nvSpPr>
          <p:spPr bwMode="auto">
            <a:xfrm>
              <a:off x="4718051" y="4884738"/>
              <a:ext cx="165100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îśḻiḓé">
              <a:extLst>
                <a:ext uri="{FF2B5EF4-FFF2-40B4-BE49-F238E27FC236}">
                  <a16:creationId xmlns:a16="http://schemas.microsoft.com/office/drawing/2014/main" id="{E76A03C8-8513-4666-8D26-450EEC3B936B}"/>
                </a:ext>
              </a:extLst>
            </p:cNvPr>
            <p:cNvSpPr/>
            <p:nvPr/>
          </p:nvSpPr>
          <p:spPr bwMode="auto">
            <a:xfrm>
              <a:off x="4552951" y="4884738"/>
              <a:ext cx="165100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ïṥľîďè">
              <a:extLst>
                <a:ext uri="{FF2B5EF4-FFF2-40B4-BE49-F238E27FC236}">
                  <a16:creationId xmlns:a16="http://schemas.microsoft.com/office/drawing/2014/main" id="{70E67600-8C31-4E23-8CE0-51161EA7E629}"/>
                </a:ext>
              </a:extLst>
            </p:cNvPr>
            <p:cNvSpPr/>
            <p:nvPr/>
          </p:nvSpPr>
          <p:spPr bwMode="auto">
            <a:xfrm>
              <a:off x="4552951" y="4884738"/>
              <a:ext cx="165100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ïšḷíḍè">
              <a:extLst>
                <a:ext uri="{FF2B5EF4-FFF2-40B4-BE49-F238E27FC236}">
                  <a16:creationId xmlns:a16="http://schemas.microsoft.com/office/drawing/2014/main" id="{E7A7718C-B4E9-45EC-B139-B39C94B0A279}"/>
                </a:ext>
              </a:extLst>
            </p:cNvPr>
            <p:cNvSpPr/>
            <p:nvPr/>
          </p:nvSpPr>
          <p:spPr bwMode="auto">
            <a:xfrm>
              <a:off x="4384676" y="5049838"/>
              <a:ext cx="168275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ísľide">
              <a:extLst>
                <a:ext uri="{FF2B5EF4-FFF2-40B4-BE49-F238E27FC236}">
                  <a16:creationId xmlns:a16="http://schemas.microsoft.com/office/drawing/2014/main" id="{15AC7410-EB62-4576-8AC2-4A818924BBB9}"/>
                </a:ext>
              </a:extLst>
            </p:cNvPr>
            <p:cNvSpPr/>
            <p:nvPr/>
          </p:nvSpPr>
          <p:spPr bwMode="auto">
            <a:xfrm>
              <a:off x="4718051" y="5049838"/>
              <a:ext cx="165100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iŝḷídè">
              <a:extLst>
                <a:ext uri="{FF2B5EF4-FFF2-40B4-BE49-F238E27FC236}">
                  <a16:creationId xmlns:a16="http://schemas.microsoft.com/office/drawing/2014/main" id="{04685906-A6AE-40B0-892B-9D17A87BBAAB}"/>
                </a:ext>
              </a:extLst>
            </p:cNvPr>
            <p:cNvSpPr/>
            <p:nvPr/>
          </p:nvSpPr>
          <p:spPr bwMode="auto">
            <a:xfrm>
              <a:off x="4718051" y="5049838"/>
              <a:ext cx="165100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i$ľiḋê">
              <a:extLst>
                <a:ext uri="{FF2B5EF4-FFF2-40B4-BE49-F238E27FC236}">
                  <a16:creationId xmlns:a16="http://schemas.microsoft.com/office/drawing/2014/main" id="{170CE636-A32D-4F41-B45F-9E87BE64C0E5}"/>
                </a:ext>
              </a:extLst>
            </p:cNvPr>
            <p:cNvSpPr/>
            <p:nvPr/>
          </p:nvSpPr>
          <p:spPr bwMode="auto">
            <a:xfrm>
              <a:off x="4883151" y="5049838"/>
              <a:ext cx="165100" cy="165100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ísḻiḓè">
              <a:extLst>
                <a:ext uri="{FF2B5EF4-FFF2-40B4-BE49-F238E27FC236}">
                  <a16:creationId xmlns:a16="http://schemas.microsoft.com/office/drawing/2014/main" id="{AE10AB8E-175D-4AB3-98D3-2910043A7099}"/>
                </a:ext>
              </a:extLst>
            </p:cNvPr>
            <p:cNvSpPr/>
            <p:nvPr/>
          </p:nvSpPr>
          <p:spPr bwMode="auto">
            <a:xfrm>
              <a:off x="4883151" y="5049838"/>
              <a:ext cx="165100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iṡļïďé">
              <a:extLst>
                <a:ext uri="{FF2B5EF4-FFF2-40B4-BE49-F238E27FC236}">
                  <a16:creationId xmlns:a16="http://schemas.microsoft.com/office/drawing/2014/main" id="{C2C04AB2-4F6F-462F-9EDF-AD9730524039}"/>
                </a:ext>
              </a:extLst>
            </p:cNvPr>
            <p:cNvSpPr/>
            <p:nvPr/>
          </p:nvSpPr>
          <p:spPr bwMode="auto">
            <a:xfrm>
              <a:off x="5048251" y="5049838"/>
              <a:ext cx="165100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îŝľiďè">
              <a:extLst>
                <a:ext uri="{FF2B5EF4-FFF2-40B4-BE49-F238E27FC236}">
                  <a16:creationId xmlns:a16="http://schemas.microsoft.com/office/drawing/2014/main" id="{08243B2E-F782-4816-A09F-062C7C3CBB6E}"/>
                </a:ext>
              </a:extLst>
            </p:cNvPr>
            <p:cNvSpPr/>
            <p:nvPr/>
          </p:nvSpPr>
          <p:spPr bwMode="auto">
            <a:xfrm>
              <a:off x="5048251" y="4719638"/>
              <a:ext cx="165100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iṩlîďe">
              <a:extLst>
                <a:ext uri="{FF2B5EF4-FFF2-40B4-BE49-F238E27FC236}">
                  <a16:creationId xmlns:a16="http://schemas.microsoft.com/office/drawing/2014/main" id="{6E05F593-462E-4D17-AE3C-1B90FCBEA6C4}"/>
                </a:ext>
              </a:extLst>
            </p:cNvPr>
            <p:cNvSpPr/>
            <p:nvPr/>
          </p:nvSpPr>
          <p:spPr bwMode="auto">
            <a:xfrm>
              <a:off x="5700714" y="4318001"/>
              <a:ext cx="161925" cy="160338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ïṩľiḓê">
              <a:extLst>
                <a:ext uri="{FF2B5EF4-FFF2-40B4-BE49-F238E27FC236}">
                  <a16:creationId xmlns:a16="http://schemas.microsoft.com/office/drawing/2014/main" id="{50F8729A-F40B-4E93-A7FC-684347968680}"/>
                </a:ext>
              </a:extLst>
            </p:cNvPr>
            <p:cNvSpPr/>
            <p:nvPr/>
          </p:nvSpPr>
          <p:spPr bwMode="auto">
            <a:xfrm>
              <a:off x="5540376" y="4318001"/>
              <a:ext cx="160338" cy="160338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iŝḷïďè">
              <a:extLst>
                <a:ext uri="{FF2B5EF4-FFF2-40B4-BE49-F238E27FC236}">
                  <a16:creationId xmlns:a16="http://schemas.microsoft.com/office/drawing/2014/main" id="{5AFF82C9-3A0C-4E8F-ADB1-94F3BAEF6E10}"/>
                </a:ext>
              </a:extLst>
            </p:cNvPr>
            <p:cNvSpPr/>
            <p:nvPr/>
          </p:nvSpPr>
          <p:spPr bwMode="auto">
            <a:xfrm>
              <a:off x="6022976" y="4743451"/>
              <a:ext cx="161925" cy="161925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í$ľïďé">
              <a:extLst>
                <a:ext uri="{FF2B5EF4-FFF2-40B4-BE49-F238E27FC236}">
                  <a16:creationId xmlns:a16="http://schemas.microsoft.com/office/drawing/2014/main" id="{BF0322B8-69CE-4C0E-BFAC-C2C77B2A4E7E}"/>
                </a:ext>
              </a:extLst>
            </p:cNvPr>
            <p:cNvSpPr/>
            <p:nvPr/>
          </p:nvSpPr>
          <p:spPr bwMode="auto">
            <a:xfrm>
              <a:off x="5218114" y="4478338"/>
              <a:ext cx="160338" cy="161925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îṩḷiďè">
              <a:extLst>
                <a:ext uri="{FF2B5EF4-FFF2-40B4-BE49-F238E27FC236}">
                  <a16:creationId xmlns:a16="http://schemas.microsoft.com/office/drawing/2014/main" id="{AB83C15F-F5C9-4AD2-9EC5-F0CA04CFE4D1}"/>
                </a:ext>
              </a:extLst>
            </p:cNvPr>
            <p:cNvSpPr/>
            <p:nvPr/>
          </p:nvSpPr>
          <p:spPr bwMode="auto">
            <a:xfrm>
              <a:off x="5378451" y="4318001"/>
              <a:ext cx="161925" cy="160338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ïşlidé">
              <a:extLst>
                <a:ext uri="{FF2B5EF4-FFF2-40B4-BE49-F238E27FC236}">
                  <a16:creationId xmlns:a16="http://schemas.microsoft.com/office/drawing/2014/main" id="{37A05A2B-1344-4972-923D-297DC866C17E}"/>
                </a:ext>
              </a:extLst>
            </p:cNvPr>
            <p:cNvSpPr/>
            <p:nvPr/>
          </p:nvSpPr>
          <p:spPr bwMode="auto">
            <a:xfrm>
              <a:off x="5540376" y="4478338"/>
              <a:ext cx="160338" cy="161925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îṧlïde">
              <a:extLst>
                <a:ext uri="{FF2B5EF4-FFF2-40B4-BE49-F238E27FC236}">
                  <a16:creationId xmlns:a16="http://schemas.microsoft.com/office/drawing/2014/main" id="{BF13B3A4-013F-47C5-9486-5240ABB82890}"/>
                </a:ext>
              </a:extLst>
            </p:cNvPr>
            <p:cNvSpPr/>
            <p:nvPr/>
          </p:nvSpPr>
          <p:spPr bwMode="auto">
            <a:xfrm>
              <a:off x="4883151" y="2482851"/>
              <a:ext cx="495300" cy="60325"/>
            </a:xfrm>
            <a:custGeom>
              <a:avLst/>
              <a:gdLst>
                <a:gd name="T0" fmla="*/ 116 w 123"/>
                <a:gd name="T1" fmla="*/ 15 h 15"/>
                <a:gd name="T2" fmla="*/ 7 w 123"/>
                <a:gd name="T3" fmla="*/ 15 h 15"/>
                <a:gd name="T4" fmla="*/ 0 w 123"/>
                <a:gd name="T5" fmla="*/ 8 h 15"/>
                <a:gd name="T6" fmla="*/ 7 w 123"/>
                <a:gd name="T7" fmla="*/ 0 h 15"/>
                <a:gd name="T8" fmla="*/ 116 w 123"/>
                <a:gd name="T9" fmla="*/ 0 h 15"/>
                <a:gd name="T10" fmla="*/ 123 w 123"/>
                <a:gd name="T11" fmla="*/ 8 h 15"/>
                <a:gd name="T12" fmla="*/ 116 w 123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5">
                  <a:moveTo>
                    <a:pt x="116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0" y="0"/>
                    <a:pt x="123" y="3"/>
                    <a:pt x="123" y="8"/>
                  </a:cubicBezTo>
                  <a:cubicBezTo>
                    <a:pt x="123" y="12"/>
                    <a:pt x="120" y="15"/>
                    <a:pt x="116" y="15"/>
                  </a:cubicBezTo>
                  <a:close/>
                </a:path>
              </a:pathLst>
            </a:custGeom>
            <a:solidFill>
              <a:srgbClr val="1B20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ï$ļïḑe">
              <a:extLst>
                <a:ext uri="{FF2B5EF4-FFF2-40B4-BE49-F238E27FC236}">
                  <a16:creationId xmlns:a16="http://schemas.microsoft.com/office/drawing/2014/main" id="{5842B885-1C30-4D60-B0A8-23C25AA75FFD}"/>
                </a:ext>
              </a:extLst>
            </p:cNvPr>
            <p:cNvSpPr/>
            <p:nvPr/>
          </p:nvSpPr>
          <p:spPr bwMode="auto">
            <a:xfrm>
              <a:off x="5532439" y="2470151"/>
              <a:ext cx="96838" cy="92075"/>
            </a:xfrm>
            <a:prstGeom prst="ellipse">
              <a:avLst/>
            </a:prstGeom>
            <a:solidFill>
              <a:srgbClr val="1B59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ïṧḷiḓé">
              <a:extLst>
                <a:ext uri="{FF2B5EF4-FFF2-40B4-BE49-F238E27FC236}">
                  <a16:creationId xmlns:a16="http://schemas.microsoft.com/office/drawing/2014/main" id="{6A674802-B204-49C5-90F4-5491ADBE6D6D}"/>
                </a:ext>
              </a:extLst>
            </p:cNvPr>
            <p:cNvSpPr/>
            <p:nvPr/>
          </p:nvSpPr>
          <p:spPr bwMode="auto">
            <a:xfrm>
              <a:off x="5543551" y="2478088"/>
              <a:ext cx="73025" cy="76200"/>
            </a:xfrm>
            <a:prstGeom prst="ellipse">
              <a:avLst/>
            </a:prstGeom>
            <a:solidFill>
              <a:srgbClr val="131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ïsľîdè">
              <a:extLst>
                <a:ext uri="{FF2B5EF4-FFF2-40B4-BE49-F238E27FC236}">
                  <a16:creationId xmlns:a16="http://schemas.microsoft.com/office/drawing/2014/main" id="{2556DC49-9AA0-4B51-B8A2-CF9CAD8B4DD3}"/>
                </a:ext>
              </a:extLst>
            </p:cNvPr>
            <p:cNvSpPr/>
            <p:nvPr/>
          </p:nvSpPr>
          <p:spPr bwMode="auto">
            <a:xfrm>
              <a:off x="5548314" y="2486026"/>
              <a:ext cx="65088" cy="60325"/>
            </a:xfrm>
            <a:prstGeom prst="ellipse">
              <a:avLst/>
            </a:prstGeom>
            <a:solidFill>
              <a:srgbClr val="1312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íşļiḋé">
              <a:extLst>
                <a:ext uri="{FF2B5EF4-FFF2-40B4-BE49-F238E27FC236}">
                  <a16:creationId xmlns:a16="http://schemas.microsoft.com/office/drawing/2014/main" id="{D2EB9406-AE8D-4CE7-BF97-91670A87C6EC}"/>
                </a:ext>
              </a:extLst>
            </p:cNvPr>
            <p:cNvSpPr/>
            <p:nvPr/>
          </p:nvSpPr>
          <p:spPr bwMode="auto">
            <a:xfrm>
              <a:off x="5543551" y="2482851"/>
              <a:ext cx="20638" cy="23813"/>
            </a:xfrm>
            <a:custGeom>
              <a:avLst/>
              <a:gdLst>
                <a:gd name="T0" fmla="*/ 4 w 5"/>
                <a:gd name="T1" fmla="*/ 0 h 6"/>
                <a:gd name="T2" fmla="*/ 0 w 5"/>
                <a:gd name="T3" fmla="*/ 4 h 6"/>
                <a:gd name="T4" fmla="*/ 0 w 5"/>
                <a:gd name="T5" fmla="*/ 6 h 6"/>
                <a:gd name="T6" fmla="*/ 5 w 5"/>
                <a:gd name="T7" fmla="*/ 0 h 6"/>
                <a:gd name="T8" fmla="*/ 4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1" y="3"/>
                    <a:pt x="3" y="1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396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îşļïde">
              <a:extLst>
                <a:ext uri="{FF2B5EF4-FFF2-40B4-BE49-F238E27FC236}">
                  <a16:creationId xmlns:a16="http://schemas.microsoft.com/office/drawing/2014/main" id="{87DF4457-CC0D-4A40-BC90-07E7478622D7}"/>
                </a:ext>
              </a:extLst>
            </p:cNvPr>
            <p:cNvSpPr/>
            <p:nvPr/>
          </p:nvSpPr>
          <p:spPr bwMode="auto">
            <a:xfrm>
              <a:off x="5543551" y="2482851"/>
              <a:ext cx="28575" cy="31750"/>
            </a:xfrm>
            <a:custGeom>
              <a:avLst/>
              <a:gdLst>
                <a:gd name="T0" fmla="*/ 5 w 7"/>
                <a:gd name="T1" fmla="*/ 0 h 8"/>
                <a:gd name="T2" fmla="*/ 0 w 7"/>
                <a:gd name="T3" fmla="*/ 6 h 8"/>
                <a:gd name="T4" fmla="*/ 1 w 7"/>
                <a:gd name="T5" fmla="*/ 8 h 8"/>
                <a:gd name="T6" fmla="*/ 7 w 7"/>
                <a:gd name="T7" fmla="*/ 1 h 8"/>
                <a:gd name="T8" fmla="*/ 5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cubicBezTo>
                    <a:pt x="3" y="1"/>
                    <a:pt x="1" y="3"/>
                    <a:pt x="0" y="6"/>
                  </a:cubicBezTo>
                  <a:cubicBezTo>
                    <a:pt x="0" y="6"/>
                    <a:pt x="1" y="7"/>
                    <a:pt x="1" y="8"/>
                  </a:cubicBezTo>
                  <a:cubicBezTo>
                    <a:pt x="2" y="4"/>
                    <a:pt x="4" y="2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</a:path>
              </a:pathLst>
            </a:custGeom>
            <a:solidFill>
              <a:srgbClr val="323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iṩ1iďê">
              <a:extLst>
                <a:ext uri="{FF2B5EF4-FFF2-40B4-BE49-F238E27FC236}">
                  <a16:creationId xmlns:a16="http://schemas.microsoft.com/office/drawing/2014/main" id="{E2EEACA6-ED3C-40EB-B627-7FAC2D3BECE8}"/>
                </a:ext>
              </a:extLst>
            </p:cNvPr>
            <p:cNvSpPr/>
            <p:nvPr/>
          </p:nvSpPr>
          <p:spPr bwMode="auto">
            <a:xfrm>
              <a:off x="5548314" y="2486026"/>
              <a:ext cx="31750" cy="33338"/>
            </a:xfrm>
            <a:custGeom>
              <a:avLst/>
              <a:gdLst>
                <a:gd name="T0" fmla="*/ 6 w 8"/>
                <a:gd name="T1" fmla="*/ 0 h 8"/>
                <a:gd name="T2" fmla="*/ 0 w 8"/>
                <a:gd name="T3" fmla="*/ 7 h 8"/>
                <a:gd name="T4" fmla="*/ 3 w 8"/>
                <a:gd name="T5" fmla="*/ 8 h 8"/>
                <a:gd name="T6" fmla="*/ 8 w 8"/>
                <a:gd name="T7" fmla="*/ 3 h 8"/>
                <a:gd name="T8" fmla="*/ 6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cubicBezTo>
                    <a:pt x="3" y="1"/>
                    <a:pt x="1" y="3"/>
                    <a:pt x="0" y="7"/>
                  </a:cubicBezTo>
                  <a:cubicBezTo>
                    <a:pt x="1" y="7"/>
                    <a:pt x="2" y="8"/>
                    <a:pt x="3" y="8"/>
                  </a:cubicBezTo>
                  <a:cubicBezTo>
                    <a:pt x="6" y="8"/>
                    <a:pt x="8" y="6"/>
                    <a:pt x="8" y="3"/>
                  </a:cubicBezTo>
                  <a:cubicBezTo>
                    <a:pt x="8" y="2"/>
                    <a:pt x="7" y="1"/>
                    <a:pt x="6" y="0"/>
                  </a:cubicBezTo>
                </a:path>
              </a:pathLst>
            </a:custGeom>
            <a:solidFill>
              <a:srgbClr val="3231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iṧḷîde">
              <a:extLst>
                <a:ext uri="{FF2B5EF4-FFF2-40B4-BE49-F238E27FC236}">
                  <a16:creationId xmlns:a16="http://schemas.microsoft.com/office/drawing/2014/main" id="{A5708607-26A0-4C82-9280-DE83036DFD51}"/>
                </a:ext>
              </a:extLst>
            </p:cNvPr>
            <p:cNvSpPr/>
            <p:nvPr/>
          </p:nvSpPr>
          <p:spPr bwMode="auto">
            <a:xfrm>
              <a:off x="5584826" y="2498726"/>
              <a:ext cx="15875" cy="20638"/>
            </a:xfrm>
            <a:prstGeom prst="ellipse">
              <a:avLst/>
            </a:prstGeom>
            <a:solidFill>
              <a:srgbClr val="3231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îŝlîḋê">
              <a:extLst>
                <a:ext uri="{FF2B5EF4-FFF2-40B4-BE49-F238E27FC236}">
                  <a16:creationId xmlns:a16="http://schemas.microsoft.com/office/drawing/2014/main" id="{7A54FB09-25BB-4A64-925B-211F8932398F}"/>
                </a:ext>
              </a:extLst>
            </p:cNvPr>
            <p:cNvSpPr/>
            <p:nvPr/>
          </p:nvSpPr>
          <p:spPr bwMode="auto">
            <a:xfrm>
              <a:off x="5572126" y="2519363"/>
              <a:ext cx="12700" cy="11113"/>
            </a:xfrm>
            <a:prstGeom prst="ellipse">
              <a:avLst/>
            </a:prstGeom>
            <a:solidFill>
              <a:srgbClr val="3231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í$ḷîḑe">
              <a:extLst>
                <a:ext uri="{FF2B5EF4-FFF2-40B4-BE49-F238E27FC236}">
                  <a16:creationId xmlns:a16="http://schemas.microsoft.com/office/drawing/2014/main" id="{401D89E6-A368-4A58-A7E4-2EE068BB8086}"/>
                </a:ext>
              </a:extLst>
            </p:cNvPr>
            <p:cNvSpPr/>
            <p:nvPr/>
          </p:nvSpPr>
          <p:spPr bwMode="auto">
            <a:xfrm>
              <a:off x="4883151" y="4884738"/>
              <a:ext cx="77788" cy="230188"/>
            </a:xfrm>
            <a:custGeom>
              <a:avLst/>
              <a:gdLst>
                <a:gd name="T0" fmla="*/ 49 w 49"/>
                <a:gd name="T1" fmla="*/ 0 h 145"/>
                <a:gd name="T2" fmla="*/ 0 w 49"/>
                <a:gd name="T3" fmla="*/ 0 h 145"/>
                <a:gd name="T4" fmla="*/ 0 w 49"/>
                <a:gd name="T5" fmla="*/ 104 h 145"/>
                <a:gd name="T6" fmla="*/ 0 w 49"/>
                <a:gd name="T7" fmla="*/ 145 h 145"/>
                <a:gd name="T8" fmla="*/ 0 w 49"/>
                <a:gd name="T9" fmla="*/ 104 h 145"/>
                <a:gd name="T10" fmla="*/ 41 w 49"/>
                <a:gd name="T11" fmla="*/ 104 h 145"/>
                <a:gd name="T12" fmla="*/ 49 w 49"/>
                <a:gd name="T13" fmla="*/ 97 h 145"/>
                <a:gd name="T14" fmla="*/ 49 w 49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45">
                  <a:moveTo>
                    <a:pt x="49" y="0"/>
                  </a:moveTo>
                  <a:lnTo>
                    <a:pt x="0" y="0"/>
                  </a:lnTo>
                  <a:lnTo>
                    <a:pt x="0" y="104"/>
                  </a:lnTo>
                  <a:lnTo>
                    <a:pt x="0" y="145"/>
                  </a:lnTo>
                  <a:lnTo>
                    <a:pt x="0" y="104"/>
                  </a:lnTo>
                  <a:lnTo>
                    <a:pt x="41" y="104"/>
                  </a:lnTo>
                  <a:lnTo>
                    <a:pt x="49" y="9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67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îšḻïḋé">
              <a:extLst>
                <a:ext uri="{FF2B5EF4-FFF2-40B4-BE49-F238E27FC236}">
                  <a16:creationId xmlns:a16="http://schemas.microsoft.com/office/drawing/2014/main" id="{7B3F0B15-16BC-4B2A-874B-F28AB9D952BF}"/>
                </a:ext>
              </a:extLst>
            </p:cNvPr>
            <p:cNvSpPr/>
            <p:nvPr/>
          </p:nvSpPr>
          <p:spPr bwMode="auto">
            <a:xfrm>
              <a:off x="4883151" y="4884738"/>
              <a:ext cx="77788" cy="230188"/>
            </a:xfrm>
            <a:custGeom>
              <a:avLst/>
              <a:gdLst>
                <a:gd name="T0" fmla="*/ 49 w 49"/>
                <a:gd name="T1" fmla="*/ 0 h 145"/>
                <a:gd name="T2" fmla="*/ 0 w 49"/>
                <a:gd name="T3" fmla="*/ 0 h 145"/>
                <a:gd name="T4" fmla="*/ 0 w 49"/>
                <a:gd name="T5" fmla="*/ 104 h 145"/>
                <a:gd name="T6" fmla="*/ 0 w 49"/>
                <a:gd name="T7" fmla="*/ 145 h 145"/>
                <a:gd name="T8" fmla="*/ 0 w 49"/>
                <a:gd name="T9" fmla="*/ 104 h 145"/>
                <a:gd name="T10" fmla="*/ 41 w 49"/>
                <a:gd name="T11" fmla="*/ 104 h 145"/>
                <a:gd name="T12" fmla="*/ 49 w 49"/>
                <a:gd name="T13" fmla="*/ 97 h 145"/>
                <a:gd name="T14" fmla="*/ 49 w 49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45">
                  <a:moveTo>
                    <a:pt x="49" y="0"/>
                  </a:moveTo>
                  <a:lnTo>
                    <a:pt x="0" y="0"/>
                  </a:lnTo>
                  <a:lnTo>
                    <a:pt x="0" y="104"/>
                  </a:lnTo>
                  <a:lnTo>
                    <a:pt x="0" y="145"/>
                  </a:lnTo>
                  <a:lnTo>
                    <a:pt x="0" y="104"/>
                  </a:lnTo>
                  <a:lnTo>
                    <a:pt x="41" y="104"/>
                  </a:lnTo>
                  <a:lnTo>
                    <a:pt x="49" y="97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îşḷïdè">
              <a:extLst>
                <a:ext uri="{FF2B5EF4-FFF2-40B4-BE49-F238E27FC236}">
                  <a16:creationId xmlns:a16="http://schemas.microsoft.com/office/drawing/2014/main" id="{5F3E9E16-0E88-4259-90F7-109BC639244D}"/>
                </a:ext>
              </a:extLst>
            </p:cNvPr>
            <p:cNvSpPr/>
            <p:nvPr/>
          </p:nvSpPr>
          <p:spPr bwMode="auto">
            <a:xfrm>
              <a:off x="4702176" y="4708526"/>
              <a:ext cx="258763" cy="176213"/>
            </a:xfrm>
            <a:custGeom>
              <a:avLst/>
              <a:gdLst>
                <a:gd name="T0" fmla="*/ 114 w 163"/>
                <a:gd name="T1" fmla="*/ 0 h 111"/>
                <a:gd name="T2" fmla="*/ 112 w 163"/>
                <a:gd name="T3" fmla="*/ 0 h 111"/>
                <a:gd name="T4" fmla="*/ 112 w 163"/>
                <a:gd name="T5" fmla="*/ 20 h 111"/>
                <a:gd name="T6" fmla="*/ 91 w 163"/>
                <a:gd name="T7" fmla="*/ 20 h 111"/>
                <a:gd name="T8" fmla="*/ 81 w 163"/>
                <a:gd name="T9" fmla="*/ 30 h 111"/>
                <a:gd name="T10" fmla="*/ 112 w 163"/>
                <a:gd name="T11" fmla="*/ 30 h 111"/>
                <a:gd name="T12" fmla="*/ 112 w 163"/>
                <a:gd name="T13" fmla="*/ 111 h 111"/>
                <a:gd name="T14" fmla="*/ 18 w 163"/>
                <a:gd name="T15" fmla="*/ 111 h 111"/>
                <a:gd name="T16" fmla="*/ 18 w 163"/>
                <a:gd name="T17" fmla="*/ 93 h 111"/>
                <a:gd name="T18" fmla="*/ 0 w 163"/>
                <a:gd name="T19" fmla="*/ 111 h 111"/>
                <a:gd name="T20" fmla="*/ 10 w 163"/>
                <a:gd name="T21" fmla="*/ 111 h 111"/>
                <a:gd name="T22" fmla="*/ 114 w 163"/>
                <a:gd name="T23" fmla="*/ 111 h 111"/>
                <a:gd name="T24" fmla="*/ 163 w 163"/>
                <a:gd name="T25" fmla="*/ 111 h 111"/>
                <a:gd name="T26" fmla="*/ 163 w 163"/>
                <a:gd name="T27" fmla="*/ 7 h 111"/>
                <a:gd name="T28" fmla="*/ 114 w 163"/>
                <a:gd name="T29" fmla="*/ 7 h 111"/>
                <a:gd name="T30" fmla="*/ 114 w 163"/>
                <a:gd name="T3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111">
                  <a:moveTo>
                    <a:pt x="114" y="0"/>
                  </a:moveTo>
                  <a:lnTo>
                    <a:pt x="112" y="0"/>
                  </a:lnTo>
                  <a:lnTo>
                    <a:pt x="112" y="20"/>
                  </a:lnTo>
                  <a:lnTo>
                    <a:pt x="91" y="20"/>
                  </a:lnTo>
                  <a:lnTo>
                    <a:pt x="81" y="30"/>
                  </a:lnTo>
                  <a:lnTo>
                    <a:pt x="112" y="30"/>
                  </a:lnTo>
                  <a:lnTo>
                    <a:pt x="112" y="111"/>
                  </a:lnTo>
                  <a:lnTo>
                    <a:pt x="18" y="111"/>
                  </a:lnTo>
                  <a:lnTo>
                    <a:pt x="18" y="93"/>
                  </a:lnTo>
                  <a:lnTo>
                    <a:pt x="0" y="111"/>
                  </a:lnTo>
                  <a:lnTo>
                    <a:pt x="10" y="111"/>
                  </a:lnTo>
                  <a:lnTo>
                    <a:pt x="114" y="111"/>
                  </a:lnTo>
                  <a:lnTo>
                    <a:pt x="163" y="111"/>
                  </a:lnTo>
                  <a:lnTo>
                    <a:pt x="163" y="7"/>
                  </a:lnTo>
                  <a:lnTo>
                    <a:pt x="114" y="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B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îṣlîḍè">
              <a:extLst>
                <a:ext uri="{FF2B5EF4-FFF2-40B4-BE49-F238E27FC236}">
                  <a16:creationId xmlns:a16="http://schemas.microsoft.com/office/drawing/2014/main" id="{FA6F7119-337E-4EDA-8213-68ABD38938BC}"/>
                </a:ext>
              </a:extLst>
            </p:cNvPr>
            <p:cNvSpPr/>
            <p:nvPr/>
          </p:nvSpPr>
          <p:spPr bwMode="auto">
            <a:xfrm>
              <a:off x="4702176" y="4708526"/>
              <a:ext cx="258763" cy="176213"/>
            </a:xfrm>
            <a:custGeom>
              <a:avLst/>
              <a:gdLst>
                <a:gd name="T0" fmla="*/ 114 w 163"/>
                <a:gd name="T1" fmla="*/ 0 h 111"/>
                <a:gd name="T2" fmla="*/ 112 w 163"/>
                <a:gd name="T3" fmla="*/ 0 h 111"/>
                <a:gd name="T4" fmla="*/ 112 w 163"/>
                <a:gd name="T5" fmla="*/ 20 h 111"/>
                <a:gd name="T6" fmla="*/ 91 w 163"/>
                <a:gd name="T7" fmla="*/ 20 h 111"/>
                <a:gd name="T8" fmla="*/ 81 w 163"/>
                <a:gd name="T9" fmla="*/ 30 h 111"/>
                <a:gd name="T10" fmla="*/ 112 w 163"/>
                <a:gd name="T11" fmla="*/ 30 h 111"/>
                <a:gd name="T12" fmla="*/ 112 w 163"/>
                <a:gd name="T13" fmla="*/ 111 h 111"/>
                <a:gd name="T14" fmla="*/ 18 w 163"/>
                <a:gd name="T15" fmla="*/ 111 h 111"/>
                <a:gd name="T16" fmla="*/ 18 w 163"/>
                <a:gd name="T17" fmla="*/ 93 h 111"/>
                <a:gd name="T18" fmla="*/ 0 w 163"/>
                <a:gd name="T19" fmla="*/ 111 h 111"/>
                <a:gd name="T20" fmla="*/ 10 w 163"/>
                <a:gd name="T21" fmla="*/ 111 h 111"/>
                <a:gd name="T22" fmla="*/ 114 w 163"/>
                <a:gd name="T23" fmla="*/ 111 h 111"/>
                <a:gd name="T24" fmla="*/ 163 w 163"/>
                <a:gd name="T25" fmla="*/ 111 h 111"/>
                <a:gd name="T26" fmla="*/ 163 w 163"/>
                <a:gd name="T27" fmla="*/ 7 h 111"/>
                <a:gd name="T28" fmla="*/ 114 w 163"/>
                <a:gd name="T29" fmla="*/ 7 h 111"/>
                <a:gd name="T30" fmla="*/ 114 w 163"/>
                <a:gd name="T3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111">
                  <a:moveTo>
                    <a:pt x="114" y="0"/>
                  </a:moveTo>
                  <a:lnTo>
                    <a:pt x="112" y="0"/>
                  </a:lnTo>
                  <a:lnTo>
                    <a:pt x="112" y="20"/>
                  </a:lnTo>
                  <a:lnTo>
                    <a:pt x="91" y="20"/>
                  </a:lnTo>
                  <a:lnTo>
                    <a:pt x="81" y="30"/>
                  </a:lnTo>
                  <a:lnTo>
                    <a:pt x="112" y="30"/>
                  </a:lnTo>
                  <a:lnTo>
                    <a:pt x="112" y="111"/>
                  </a:lnTo>
                  <a:lnTo>
                    <a:pt x="18" y="111"/>
                  </a:lnTo>
                  <a:lnTo>
                    <a:pt x="18" y="93"/>
                  </a:lnTo>
                  <a:lnTo>
                    <a:pt x="0" y="111"/>
                  </a:lnTo>
                  <a:lnTo>
                    <a:pt x="10" y="111"/>
                  </a:lnTo>
                  <a:lnTo>
                    <a:pt x="114" y="111"/>
                  </a:lnTo>
                  <a:lnTo>
                    <a:pt x="163" y="111"/>
                  </a:lnTo>
                  <a:lnTo>
                    <a:pt x="163" y="7"/>
                  </a:lnTo>
                  <a:lnTo>
                    <a:pt x="114" y="7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îŝḷíḑè">
              <a:extLst>
                <a:ext uri="{FF2B5EF4-FFF2-40B4-BE49-F238E27FC236}">
                  <a16:creationId xmlns:a16="http://schemas.microsoft.com/office/drawing/2014/main" id="{1001CCE7-9787-4821-BD10-894E4DBAA683}"/>
                </a:ext>
              </a:extLst>
            </p:cNvPr>
            <p:cNvSpPr/>
            <p:nvPr/>
          </p:nvSpPr>
          <p:spPr bwMode="auto">
            <a:xfrm>
              <a:off x="4948239" y="5038726"/>
              <a:ext cx="12700" cy="11113"/>
            </a:xfrm>
            <a:custGeom>
              <a:avLst/>
              <a:gdLst>
                <a:gd name="T0" fmla="*/ 8 w 8"/>
                <a:gd name="T1" fmla="*/ 0 h 7"/>
                <a:gd name="T2" fmla="*/ 0 w 8"/>
                <a:gd name="T3" fmla="*/ 7 h 7"/>
                <a:gd name="T4" fmla="*/ 8 w 8"/>
                <a:gd name="T5" fmla="*/ 7 h 7"/>
                <a:gd name="T6" fmla="*/ 8 w 8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0" y="7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277B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îşḷïḓê">
              <a:extLst>
                <a:ext uri="{FF2B5EF4-FFF2-40B4-BE49-F238E27FC236}">
                  <a16:creationId xmlns:a16="http://schemas.microsoft.com/office/drawing/2014/main" id="{030E79CE-1D34-48B2-AAB3-67664DE846D0}"/>
                </a:ext>
              </a:extLst>
            </p:cNvPr>
            <p:cNvSpPr/>
            <p:nvPr/>
          </p:nvSpPr>
          <p:spPr bwMode="auto">
            <a:xfrm>
              <a:off x="4948239" y="5038726"/>
              <a:ext cx="12700" cy="11113"/>
            </a:xfrm>
            <a:custGeom>
              <a:avLst/>
              <a:gdLst>
                <a:gd name="T0" fmla="*/ 8 w 8"/>
                <a:gd name="T1" fmla="*/ 0 h 7"/>
                <a:gd name="T2" fmla="*/ 0 w 8"/>
                <a:gd name="T3" fmla="*/ 7 h 7"/>
                <a:gd name="T4" fmla="*/ 8 w 8"/>
                <a:gd name="T5" fmla="*/ 7 h 7"/>
                <a:gd name="T6" fmla="*/ 8 w 8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0" y="7"/>
                  </a:lnTo>
                  <a:lnTo>
                    <a:pt x="8" y="7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íśḻïḍe">
              <a:extLst>
                <a:ext uri="{FF2B5EF4-FFF2-40B4-BE49-F238E27FC236}">
                  <a16:creationId xmlns:a16="http://schemas.microsoft.com/office/drawing/2014/main" id="{A9DC1944-A3FF-47B2-A9A7-0F5A0951A045}"/>
                </a:ext>
              </a:extLst>
            </p:cNvPr>
            <p:cNvSpPr/>
            <p:nvPr/>
          </p:nvSpPr>
          <p:spPr bwMode="auto">
            <a:xfrm>
              <a:off x="4654551" y="4341813"/>
              <a:ext cx="306388" cy="542925"/>
            </a:xfrm>
            <a:custGeom>
              <a:avLst/>
              <a:gdLst>
                <a:gd name="T0" fmla="*/ 19 w 76"/>
                <a:gd name="T1" fmla="*/ 64 h 135"/>
                <a:gd name="T2" fmla="*/ 19 w 76"/>
                <a:gd name="T3" fmla="*/ 32 h 135"/>
                <a:gd name="T4" fmla="*/ 56 w 76"/>
                <a:gd name="T5" fmla="*/ 32 h 135"/>
                <a:gd name="T6" fmla="*/ 56 w 76"/>
                <a:gd name="T7" fmla="*/ 64 h 135"/>
                <a:gd name="T8" fmla="*/ 19 w 76"/>
                <a:gd name="T9" fmla="*/ 64 h 135"/>
                <a:gd name="T10" fmla="*/ 66 w 76"/>
                <a:gd name="T11" fmla="*/ 0 h 135"/>
                <a:gd name="T12" fmla="*/ 56 w 76"/>
                <a:gd name="T13" fmla="*/ 10 h 135"/>
                <a:gd name="T14" fmla="*/ 56 w 76"/>
                <a:gd name="T15" fmla="*/ 28 h 135"/>
                <a:gd name="T16" fmla="*/ 19 w 76"/>
                <a:gd name="T17" fmla="*/ 28 h 135"/>
                <a:gd name="T18" fmla="*/ 19 w 76"/>
                <a:gd name="T19" fmla="*/ 10 h 135"/>
                <a:gd name="T20" fmla="*/ 10 w 76"/>
                <a:gd name="T21" fmla="*/ 0 h 135"/>
                <a:gd name="T22" fmla="*/ 0 w 76"/>
                <a:gd name="T23" fmla="*/ 10 h 135"/>
                <a:gd name="T24" fmla="*/ 0 w 76"/>
                <a:gd name="T25" fmla="*/ 135 h 135"/>
                <a:gd name="T26" fmla="*/ 12 w 76"/>
                <a:gd name="T27" fmla="*/ 135 h 135"/>
                <a:gd name="T28" fmla="*/ 19 w 76"/>
                <a:gd name="T29" fmla="*/ 128 h 135"/>
                <a:gd name="T30" fmla="*/ 19 w 76"/>
                <a:gd name="T31" fmla="*/ 103 h 135"/>
                <a:gd name="T32" fmla="*/ 44 w 76"/>
                <a:gd name="T33" fmla="*/ 103 h 135"/>
                <a:gd name="T34" fmla="*/ 48 w 76"/>
                <a:gd name="T35" fmla="*/ 99 h 135"/>
                <a:gd name="T36" fmla="*/ 19 w 76"/>
                <a:gd name="T37" fmla="*/ 99 h 135"/>
                <a:gd name="T38" fmla="*/ 19 w 76"/>
                <a:gd name="T39" fmla="*/ 68 h 135"/>
                <a:gd name="T40" fmla="*/ 56 w 76"/>
                <a:gd name="T41" fmla="*/ 68 h 135"/>
                <a:gd name="T42" fmla="*/ 56 w 76"/>
                <a:gd name="T43" fmla="*/ 91 h 135"/>
                <a:gd name="T44" fmla="*/ 57 w 76"/>
                <a:gd name="T45" fmla="*/ 91 h 135"/>
                <a:gd name="T46" fmla="*/ 57 w 76"/>
                <a:gd name="T47" fmla="*/ 53 h 135"/>
                <a:gd name="T48" fmla="*/ 76 w 76"/>
                <a:gd name="T49" fmla="*/ 53 h 135"/>
                <a:gd name="T50" fmla="*/ 76 w 76"/>
                <a:gd name="T51" fmla="*/ 10 h 135"/>
                <a:gd name="T52" fmla="*/ 66 w 76"/>
                <a:gd name="T5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135">
                  <a:moveTo>
                    <a:pt x="19" y="64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19" y="64"/>
                    <a:pt x="19" y="64"/>
                    <a:pt x="19" y="64"/>
                  </a:cubicBezTo>
                  <a:moveTo>
                    <a:pt x="66" y="0"/>
                  </a:moveTo>
                  <a:cubicBezTo>
                    <a:pt x="61" y="0"/>
                    <a:pt x="56" y="4"/>
                    <a:pt x="56" y="10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19" y="103"/>
                    <a:pt x="19" y="103"/>
                    <a:pt x="19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19" y="99"/>
                    <a:pt x="19" y="99"/>
                    <a:pt x="19" y="99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76" y="53"/>
                    <a:pt x="76" y="53"/>
                    <a:pt x="76" y="53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6" y="4"/>
                    <a:pt x="71" y="0"/>
                    <a:pt x="66" y="0"/>
                  </a:cubicBezTo>
                </a:path>
              </a:pathLst>
            </a:custGeom>
            <a:solidFill>
              <a:srgbClr val="27B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ïsľiďe">
              <a:extLst>
                <a:ext uri="{FF2B5EF4-FFF2-40B4-BE49-F238E27FC236}">
                  <a16:creationId xmlns:a16="http://schemas.microsoft.com/office/drawing/2014/main" id="{3DF44666-73C2-435A-B499-78F7728E7F7C}"/>
                </a:ext>
              </a:extLst>
            </p:cNvPr>
            <p:cNvSpPr/>
            <p:nvPr/>
          </p:nvSpPr>
          <p:spPr bwMode="auto">
            <a:xfrm>
              <a:off x="4654551" y="5049838"/>
              <a:ext cx="76200" cy="293688"/>
            </a:xfrm>
            <a:custGeom>
              <a:avLst/>
              <a:gdLst>
                <a:gd name="T0" fmla="*/ 40 w 48"/>
                <a:gd name="T1" fmla="*/ 0 h 185"/>
                <a:gd name="T2" fmla="*/ 0 w 48"/>
                <a:gd name="T3" fmla="*/ 0 h 185"/>
                <a:gd name="T4" fmla="*/ 0 w 48"/>
                <a:gd name="T5" fmla="*/ 185 h 185"/>
                <a:gd name="T6" fmla="*/ 48 w 48"/>
                <a:gd name="T7" fmla="*/ 137 h 185"/>
                <a:gd name="T8" fmla="*/ 48 w 48"/>
                <a:gd name="T9" fmla="*/ 104 h 185"/>
                <a:gd name="T10" fmla="*/ 40 w 48"/>
                <a:gd name="T11" fmla="*/ 104 h 185"/>
                <a:gd name="T12" fmla="*/ 40 w 48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85">
                  <a:moveTo>
                    <a:pt x="40" y="0"/>
                  </a:moveTo>
                  <a:lnTo>
                    <a:pt x="0" y="0"/>
                  </a:lnTo>
                  <a:lnTo>
                    <a:pt x="0" y="185"/>
                  </a:lnTo>
                  <a:lnTo>
                    <a:pt x="48" y="137"/>
                  </a:lnTo>
                  <a:lnTo>
                    <a:pt x="48" y="104"/>
                  </a:lnTo>
                  <a:lnTo>
                    <a:pt x="40" y="10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67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íṧļïďé">
              <a:extLst>
                <a:ext uri="{FF2B5EF4-FFF2-40B4-BE49-F238E27FC236}">
                  <a16:creationId xmlns:a16="http://schemas.microsoft.com/office/drawing/2014/main" id="{DBD52A0F-27AF-496E-B8EF-9FA2906D73EB}"/>
                </a:ext>
              </a:extLst>
            </p:cNvPr>
            <p:cNvSpPr/>
            <p:nvPr/>
          </p:nvSpPr>
          <p:spPr bwMode="auto">
            <a:xfrm>
              <a:off x="4654551" y="5049838"/>
              <a:ext cx="76200" cy="293688"/>
            </a:xfrm>
            <a:custGeom>
              <a:avLst/>
              <a:gdLst>
                <a:gd name="T0" fmla="*/ 40 w 48"/>
                <a:gd name="T1" fmla="*/ 0 h 185"/>
                <a:gd name="T2" fmla="*/ 0 w 48"/>
                <a:gd name="T3" fmla="*/ 0 h 185"/>
                <a:gd name="T4" fmla="*/ 0 w 48"/>
                <a:gd name="T5" fmla="*/ 185 h 185"/>
                <a:gd name="T6" fmla="*/ 48 w 48"/>
                <a:gd name="T7" fmla="*/ 137 h 185"/>
                <a:gd name="T8" fmla="*/ 48 w 48"/>
                <a:gd name="T9" fmla="*/ 104 h 185"/>
                <a:gd name="T10" fmla="*/ 40 w 48"/>
                <a:gd name="T11" fmla="*/ 104 h 185"/>
                <a:gd name="T12" fmla="*/ 40 w 48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85">
                  <a:moveTo>
                    <a:pt x="40" y="0"/>
                  </a:moveTo>
                  <a:lnTo>
                    <a:pt x="0" y="0"/>
                  </a:lnTo>
                  <a:lnTo>
                    <a:pt x="0" y="185"/>
                  </a:lnTo>
                  <a:lnTo>
                    <a:pt x="48" y="137"/>
                  </a:lnTo>
                  <a:lnTo>
                    <a:pt x="48" y="104"/>
                  </a:lnTo>
                  <a:lnTo>
                    <a:pt x="40" y="104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îṣḷídê">
              <a:extLst>
                <a:ext uri="{FF2B5EF4-FFF2-40B4-BE49-F238E27FC236}">
                  <a16:creationId xmlns:a16="http://schemas.microsoft.com/office/drawing/2014/main" id="{624DED03-D01C-4523-BA91-283164D6BFC6}"/>
                </a:ext>
              </a:extLst>
            </p:cNvPr>
            <p:cNvSpPr/>
            <p:nvPr/>
          </p:nvSpPr>
          <p:spPr bwMode="auto">
            <a:xfrm>
              <a:off x="4654551" y="5626101"/>
              <a:ext cx="306388" cy="92075"/>
            </a:xfrm>
            <a:custGeom>
              <a:avLst/>
              <a:gdLst>
                <a:gd name="T0" fmla="*/ 48 w 193"/>
                <a:gd name="T1" fmla="*/ 0 h 58"/>
                <a:gd name="T2" fmla="*/ 0 w 193"/>
                <a:gd name="T3" fmla="*/ 0 h 58"/>
                <a:gd name="T4" fmla="*/ 0 w 193"/>
                <a:gd name="T5" fmla="*/ 58 h 58"/>
                <a:gd name="T6" fmla="*/ 48 w 193"/>
                <a:gd name="T7" fmla="*/ 58 h 58"/>
                <a:gd name="T8" fmla="*/ 48 w 193"/>
                <a:gd name="T9" fmla="*/ 0 h 58"/>
                <a:gd name="T10" fmla="*/ 193 w 193"/>
                <a:gd name="T11" fmla="*/ 0 h 58"/>
                <a:gd name="T12" fmla="*/ 142 w 193"/>
                <a:gd name="T13" fmla="*/ 0 h 58"/>
                <a:gd name="T14" fmla="*/ 142 w 193"/>
                <a:gd name="T15" fmla="*/ 58 h 58"/>
                <a:gd name="T16" fmla="*/ 193 w 193"/>
                <a:gd name="T17" fmla="*/ 58 h 58"/>
                <a:gd name="T18" fmla="*/ 193 w 193"/>
                <a:gd name="T1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58">
                  <a:moveTo>
                    <a:pt x="4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48" y="58"/>
                  </a:lnTo>
                  <a:lnTo>
                    <a:pt x="48" y="0"/>
                  </a:lnTo>
                  <a:close/>
                  <a:moveTo>
                    <a:pt x="193" y="0"/>
                  </a:moveTo>
                  <a:lnTo>
                    <a:pt x="142" y="0"/>
                  </a:lnTo>
                  <a:lnTo>
                    <a:pt x="142" y="58"/>
                  </a:lnTo>
                  <a:lnTo>
                    <a:pt x="193" y="5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F1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íśľíḍè">
              <a:extLst>
                <a:ext uri="{FF2B5EF4-FFF2-40B4-BE49-F238E27FC236}">
                  <a16:creationId xmlns:a16="http://schemas.microsoft.com/office/drawing/2014/main" id="{1C19944A-1138-4C09-8983-0B58F654FC62}"/>
                </a:ext>
              </a:extLst>
            </p:cNvPr>
            <p:cNvSpPr/>
            <p:nvPr/>
          </p:nvSpPr>
          <p:spPr bwMode="auto">
            <a:xfrm>
              <a:off x="4654551" y="5626101"/>
              <a:ext cx="306388" cy="92075"/>
            </a:xfrm>
            <a:custGeom>
              <a:avLst/>
              <a:gdLst>
                <a:gd name="T0" fmla="*/ 48 w 193"/>
                <a:gd name="T1" fmla="*/ 0 h 58"/>
                <a:gd name="T2" fmla="*/ 0 w 193"/>
                <a:gd name="T3" fmla="*/ 0 h 58"/>
                <a:gd name="T4" fmla="*/ 0 w 193"/>
                <a:gd name="T5" fmla="*/ 58 h 58"/>
                <a:gd name="T6" fmla="*/ 48 w 193"/>
                <a:gd name="T7" fmla="*/ 58 h 58"/>
                <a:gd name="T8" fmla="*/ 48 w 193"/>
                <a:gd name="T9" fmla="*/ 0 h 58"/>
                <a:gd name="T10" fmla="*/ 193 w 193"/>
                <a:gd name="T11" fmla="*/ 0 h 58"/>
                <a:gd name="T12" fmla="*/ 142 w 193"/>
                <a:gd name="T13" fmla="*/ 0 h 58"/>
                <a:gd name="T14" fmla="*/ 142 w 193"/>
                <a:gd name="T15" fmla="*/ 58 h 58"/>
                <a:gd name="T16" fmla="*/ 193 w 193"/>
                <a:gd name="T17" fmla="*/ 58 h 58"/>
                <a:gd name="T18" fmla="*/ 193 w 193"/>
                <a:gd name="T1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58">
                  <a:moveTo>
                    <a:pt x="4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48" y="58"/>
                  </a:lnTo>
                  <a:lnTo>
                    <a:pt x="48" y="0"/>
                  </a:lnTo>
                  <a:moveTo>
                    <a:pt x="193" y="0"/>
                  </a:moveTo>
                  <a:lnTo>
                    <a:pt x="142" y="0"/>
                  </a:lnTo>
                  <a:lnTo>
                    <a:pt x="142" y="58"/>
                  </a:lnTo>
                  <a:lnTo>
                    <a:pt x="193" y="58"/>
                  </a:lnTo>
                  <a:lnTo>
                    <a:pt x="1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ïṧliḍê">
              <a:extLst>
                <a:ext uri="{FF2B5EF4-FFF2-40B4-BE49-F238E27FC236}">
                  <a16:creationId xmlns:a16="http://schemas.microsoft.com/office/drawing/2014/main" id="{27AE16DF-9BB7-4142-99ED-2E8654457715}"/>
                </a:ext>
              </a:extLst>
            </p:cNvPr>
            <p:cNvSpPr/>
            <p:nvPr/>
          </p:nvSpPr>
          <p:spPr bwMode="auto">
            <a:xfrm>
              <a:off x="4654551" y="5618163"/>
              <a:ext cx="306388" cy="7938"/>
            </a:xfrm>
            <a:custGeom>
              <a:avLst/>
              <a:gdLst>
                <a:gd name="T0" fmla="*/ 48 w 193"/>
                <a:gd name="T1" fmla="*/ 0 h 5"/>
                <a:gd name="T2" fmla="*/ 0 w 193"/>
                <a:gd name="T3" fmla="*/ 0 h 5"/>
                <a:gd name="T4" fmla="*/ 0 w 193"/>
                <a:gd name="T5" fmla="*/ 5 h 5"/>
                <a:gd name="T6" fmla="*/ 48 w 193"/>
                <a:gd name="T7" fmla="*/ 5 h 5"/>
                <a:gd name="T8" fmla="*/ 48 w 193"/>
                <a:gd name="T9" fmla="*/ 0 h 5"/>
                <a:gd name="T10" fmla="*/ 193 w 193"/>
                <a:gd name="T11" fmla="*/ 0 h 5"/>
                <a:gd name="T12" fmla="*/ 142 w 193"/>
                <a:gd name="T13" fmla="*/ 0 h 5"/>
                <a:gd name="T14" fmla="*/ 142 w 193"/>
                <a:gd name="T15" fmla="*/ 5 h 5"/>
                <a:gd name="T16" fmla="*/ 193 w 193"/>
                <a:gd name="T17" fmla="*/ 5 h 5"/>
                <a:gd name="T18" fmla="*/ 193 w 193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5">
                  <a:moveTo>
                    <a:pt x="48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8" y="5"/>
                  </a:lnTo>
                  <a:lnTo>
                    <a:pt x="48" y="0"/>
                  </a:lnTo>
                  <a:close/>
                  <a:moveTo>
                    <a:pt x="193" y="0"/>
                  </a:moveTo>
                  <a:lnTo>
                    <a:pt x="142" y="0"/>
                  </a:lnTo>
                  <a:lnTo>
                    <a:pt x="142" y="5"/>
                  </a:lnTo>
                  <a:lnTo>
                    <a:pt x="193" y="5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90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íŝ1iḓè">
              <a:extLst>
                <a:ext uri="{FF2B5EF4-FFF2-40B4-BE49-F238E27FC236}">
                  <a16:creationId xmlns:a16="http://schemas.microsoft.com/office/drawing/2014/main" id="{E50441DA-7A6D-4672-8AB7-2230C72C1CCC}"/>
                </a:ext>
              </a:extLst>
            </p:cNvPr>
            <p:cNvSpPr/>
            <p:nvPr/>
          </p:nvSpPr>
          <p:spPr bwMode="auto">
            <a:xfrm>
              <a:off x="4654551" y="5618163"/>
              <a:ext cx="306388" cy="7938"/>
            </a:xfrm>
            <a:custGeom>
              <a:avLst/>
              <a:gdLst>
                <a:gd name="T0" fmla="*/ 48 w 193"/>
                <a:gd name="T1" fmla="*/ 0 h 5"/>
                <a:gd name="T2" fmla="*/ 0 w 193"/>
                <a:gd name="T3" fmla="*/ 0 h 5"/>
                <a:gd name="T4" fmla="*/ 0 w 193"/>
                <a:gd name="T5" fmla="*/ 5 h 5"/>
                <a:gd name="T6" fmla="*/ 48 w 193"/>
                <a:gd name="T7" fmla="*/ 5 h 5"/>
                <a:gd name="T8" fmla="*/ 48 w 193"/>
                <a:gd name="T9" fmla="*/ 0 h 5"/>
                <a:gd name="T10" fmla="*/ 193 w 193"/>
                <a:gd name="T11" fmla="*/ 0 h 5"/>
                <a:gd name="T12" fmla="*/ 142 w 193"/>
                <a:gd name="T13" fmla="*/ 0 h 5"/>
                <a:gd name="T14" fmla="*/ 142 w 193"/>
                <a:gd name="T15" fmla="*/ 5 h 5"/>
                <a:gd name="T16" fmla="*/ 193 w 193"/>
                <a:gd name="T17" fmla="*/ 5 h 5"/>
                <a:gd name="T18" fmla="*/ 193 w 193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5">
                  <a:moveTo>
                    <a:pt x="48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8" y="5"/>
                  </a:lnTo>
                  <a:lnTo>
                    <a:pt x="48" y="0"/>
                  </a:lnTo>
                  <a:moveTo>
                    <a:pt x="193" y="0"/>
                  </a:moveTo>
                  <a:lnTo>
                    <a:pt x="142" y="0"/>
                  </a:lnTo>
                  <a:lnTo>
                    <a:pt x="142" y="5"/>
                  </a:lnTo>
                  <a:lnTo>
                    <a:pt x="193" y="5"/>
                  </a:lnTo>
                  <a:lnTo>
                    <a:pt x="1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ïṣḷîḋê">
              <a:extLst>
                <a:ext uri="{FF2B5EF4-FFF2-40B4-BE49-F238E27FC236}">
                  <a16:creationId xmlns:a16="http://schemas.microsoft.com/office/drawing/2014/main" id="{3F2F2790-19E6-420D-B1F0-5DFEF7314698}"/>
                </a:ext>
              </a:extLst>
            </p:cNvPr>
            <p:cNvSpPr/>
            <p:nvPr/>
          </p:nvSpPr>
          <p:spPr bwMode="auto">
            <a:xfrm>
              <a:off x="4654551" y="5380038"/>
              <a:ext cx="306388" cy="238125"/>
            </a:xfrm>
            <a:custGeom>
              <a:avLst/>
              <a:gdLst>
                <a:gd name="T0" fmla="*/ 193 w 193"/>
                <a:gd name="T1" fmla="*/ 0 h 150"/>
                <a:gd name="T2" fmla="*/ 165 w 193"/>
                <a:gd name="T3" fmla="*/ 0 h 150"/>
                <a:gd name="T4" fmla="*/ 142 w 193"/>
                <a:gd name="T5" fmla="*/ 23 h 150"/>
                <a:gd name="T6" fmla="*/ 142 w 193"/>
                <a:gd name="T7" fmla="*/ 48 h 150"/>
                <a:gd name="T8" fmla="*/ 119 w 193"/>
                <a:gd name="T9" fmla="*/ 48 h 150"/>
                <a:gd name="T10" fmla="*/ 106 w 193"/>
                <a:gd name="T11" fmla="*/ 58 h 150"/>
                <a:gd name="T12" fmla="*/ 142 w 193"/>
                <a:gd name="T13" fmla="*/ 58 h 150"/>
                <a:gd name="T14" fmla="*/ 142 w 193"/>
                <a:gd name="T15" fmla="*/ 137 h 150"/>
                <a:gd name="T16" fmla="*/ 48 w 193"/>
                <a:gd name="T17" fmla="*/ 137 h 150"/>
                <a:gd name="T18" fmla="*/ 48 w 193"/>
                <a:gd name="T19" fmla="*/ 114 h 150"/>
                <a:gd name="T20" fmla="*/ 0 w 193"/>
                <a:gd name="T21" fmla="*/ 114 h 150"/>
                <a:gd name="T22" fmla="*/ 0 w 193"/>
                <a:gd name="T23" fmla="*/ 150 h 150"/>
                <a:gd name="T24" fmla="*/ 48 w 193"/>
                <a:gd name="T25" fmla="*/ 150 h 150"/>
                <a:gd name="T26" fmla="*/ 48 w 193"/>
                <a:gd name="T27" fmla="*/ 147 h 150"/>
                <a:gd name="T28" fmla="*/ 142 w 193"/>
                <a:gd name="T29" fmla="*/ 147 h 150"/>
                <a:gd name="T30" fmla="*/ 142 w 193"/>
                <a:gd name="T31" fmla="*/ 150 h 150"/>
                <a:gd name="T32" fmla="*/ 193 w 193"/>
                <a:gd name="T33" fmla="*/ 150 h 150"/>
                <a:gd name="T34" fmla="*/ 193 w 193"/>
                <a:gd name="T35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50">
                  <a:moveTo>
                    <a:pt x="193" y="0"/>
                  </a:moveTo>
                  <a:lnTo>
                    <a:pt x="165" y="0"/>
                  </a:lnTo>
                  <a:lnTo>
                    <a:pt x="142" y="23"/>
                  </a:lnTo>
                  <a:lnTo>
                    <a:pt x="142" y="48"/>
                  </a:lnTo>
                  <a:lnTo>
                    <a:pt x="119" y="48"/>
                  </a:lnTo>
                  <a:lnTo>
                    <a:pt x="106" y="58"/>
                  </a:lnTo>
                  <a:lnTo>
                    <a:pt x="142" y="58"/>
                  </a:lnTo>
                  <a:lnTo>
                    <a:pt x="142" y="137"/>
                  </a:lnTo>
                  <a:lnTo>
                    <a:pt x="48" y="137"/>
                  </a:lnTo>
                  <a:lnTo>
                    <a:pt x="48" y="114"/>
                  </a:lnTo>
                  <a:lnTo>
                    <a:pt x="0" y="114"/>
                  </a:lnTo>
                  <a:lnTo>
                    <a:pt x="0" y="150"/>
                  </a:lnTo>
                  <a:lnTo>
                    <a:pt x="48" y="150"/>
                  </a:lnTo>
                  <a:lnTo>
                    <a:pt x="48" y="147"/>
                  </a:lnTo>
                  <a:lnTo>
                    <a:pt x="142" y="147"/>
                  </a:lnTo>
                  <a:lnTo>
                    <a:pt x="142" y="150"/>
                  </a:lnTo>
                  <a:lnTo>
                    <a:pt x="193" y="15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67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ïṣḻïde">
              <a:extLst>
                <a:ext uri="{FF2B5EF4-FFF2-40B4-BE49-F238E27FC236}">
                  <a16:creationId xmlns:a16="http://schemas.microsoft.com/office/drawing/2014/main" id="{7B61FB5E-F212-47EA-8781-E169FDF240AC}"/>
                </a:ext>
              </a:extLst>
            </p:cNvPr>
            <p:cNvSpPr/>
            <p:nvPr/>
          </p:nvSpPr>
          <p:spPr bwMode="auto">
            <a:xfrm>
              <a:off x="4654551" y="5380038"/>
              <a:ext cx="306388" cy="238125"/>
            </a:xfrm>
            <a:custGeom>
              <a:avLst/>
              <a:gdLst>
                <a:gd name="T0" fmla="*/ 193 w 193"/>
                <a:gd name="T1" fmla="*/ 0 h 150"/>
                <a:gd name="T2" fmla="*/ 165 w 193"/>
                <a:gd name="T3" fmla="*/ 0 h 150"/>
                <a:gd name="T4" fmla="*/ 142 w 193"/>
                <a:gd name="T5" fmla="*/ 23 h 150"/>
                <a:gd name="T6" fmla="*/ 142 w 193"/>
                <a:gd name="T7" fmla="*/ 48 h 150"/>
                <a:gd name="T8" fmla="*/ 119 w 193"/>
                <a:gd name="T9" fmla="*/ 48 h 150"/>
                <a:gd name="T10" fmla="*/ 106 w 193"/>
                <a:gd name="T11" fmla="*/ 58 h 150"/>
                <a:gd name="T12" fmla="*/ 142 w 193"/>
                <a:gd name="T13" fmla="*/ 58 h 150"/>
                <a:gd name="T14" fmla="*/ 142 w 193"/>
                <a:gd name="T15" fmla="*/ 137 h 150"/>
                <a:gd name="T16" fmla="*/ 48 w 193"/>
                <a:gd name="T17" fmla="*/ 137 h 150"/>
                <a:gd name="T18" fmla="*/ 48 w 193"/>
                <a:gd name="T19" fmla="*/ 114 h 150"/>
                <a:gd name="T20" fmla="*/ 0 w 193"/>
                <a:gd name="T21" fmla="*/ 114 h 150"/>
                <a:gd name="T22" fmla="*/ 0 w 193"/>
                <a:gd name="T23" fmla="*/ 150 h 150"/>
                <a:gd name="T24" fmla="*/ 48 w 193"/>
                <a:gd name="T25" fmla="*/ 150 h 150"/>
                <a:gd name="T26" fmla="*/ 48 w 193"/>
                <a:gd name="T27" fmla="*/ 147 h 150"/>
                <a:gd name="T28" fmla="*/ 142 w 193"/>
                <a:gd name="T29" fmla="*/ 147 h 150"/>
                <a:gd name="T30" fmla="*/ 142 w 193"/>
                <a:gd name="T31" fmla="*/ 150 h 150"/>
                <a:gd name="T32" fmla="*/ 193 w 193"/>
                <a:gd name="T33" fmla="*/ 150 h 150"/>
                <a:gd name="T34" fmla="*/ 193 w 193"/>
                <a:gd name="T35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50">
                  <a:moveTo>
                    <a:pt x="193" y="0"/>
                  </a:moveTo>
                  <a:lnTo>
                    <a:pt x="165" y="0"/>
                  </a:lnTo>
                  <a:lnTo>
                    <a:pt x="142" y="23"/>
                  </a:lnTo>
                  <a:lnTo>
                    <a:pt x="142" y="48"/>
                  </a:lnTo>
                  <a:lnTo>
                    <a:pt x="119" y="48"/>
                  </a:lnTo>
                  <a:lnTo>
                    <a:pt x="106" y="58"/>
                  </a:lnTo>
                  <a:lnTo>
                    <a:pt x="142" y="58"/>
                  </a:lnTo>
                  <a:lnTo>
                    <a:pt x="142" y="137"/>
                  </a:lnTo>
                  <a:lnTo>
                    <a:pt x="48" y="137"/>
                  </a:lnTo>
                  <a:lnTo>
                    <a:pt x="48" y="114"/>
                  </a:lnTo>
                  <a:lnTo>
                    <a:pt x="0" y="114"/>
                  </a:lnTo>
                  <a:lnTo>
                    <a:pt x="0" y="150"/>
                  </a:lnTo>
                  <a:lnTo>
                    <a:pt x="48" y="150"/>
                  </a:lnTo>
                  <a:lnTo>
                    <a:pt x="48" y="147"/>
                  </a:lnTo>
                  <a:lnTo>
                    <a:pt x="142" y="147"/>
                  </a:lnTo>
                  <a:lnTo>
                    <a:pt x="142" y="150"/>
                  </a:lnTo>
                  <a:lnTo>
                    <a:pt x="193" y="150"/>
                  </a:lnTo>
                  <a:lnTo>
                    <a:pt x="1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ïšliḍe">
              <a:extLst>
                <a:ext uri="{FF2B5EF4-FFF2-40B4-BE49-F238E27FC236}">
                  <a16:creationId xmlns:a16="http://schemas.microsoft.com/office/drawing/2014/main" id="{3F45C294-1582-460F-9B7B-097C11ACE24F}"/>
                </a:ext>
              </a:extLst>
            </p:cNvPr>
            <p:cNvSpPr/>
            <p:nvPr/>
          </p:nvSpPr>
          <p:spPr bwMode="auto">
            <a:xfrm>
              <a:off x="4654551" y="5214938"/>
              <a:ext cx="261938" cy="346075"/>
            </a:xfrm>
            <a:custGeom>
              <a:avLst/>
              <a:gdLst>
                <a:gd name="T0" fmla="*/ 144 w 165"/>
                <a:gd name="T1" fmla="*/ 0 h 218"/>
                <a:gd name="T2" fmla="*/ 142 w 165"/>
                <a:gd name="T3" fmla="*/ 0 h 218"/>
                <a:gd name="T4" fmla="*/ 142 w 165"/>
                <a:gd name="T5" fmla="*/ 61 h 218"/>
                <a:gd name="T6" fmla="*/ 48 w 165"/>
                <a:gd name="T7" fmla="*/ 61 h 218"/>
                <a:gd name="T8" fmla="*/ 48 w 165"/>
                <a:gd name="T9" fmla="*/ 33 h 218"/>
                <a:gd name="T10" fmla="*/ 0 w 165"/>
                <a:gd name="T11" fmla="*/ 81 h 218"/>
                <a:gd name="T12" fmla="*/ 0 w 165"/>
                <a:gd name="T13" fmla="*/ 218 h 218"/>
                <a:gd name="T14" fmla="*/ 48 w 165"/>
                <a:gd name="T15" fmla="*/ 218 h 218"/>
                <a:gd name="T16" fmla="*/ 48 w 165"/>
                <a:gd name="T17" fmla="*/ 162 h 218"/>
                <a:gd name="T18" fmla="*/ 106 w 165"/>
                <a:gd name="T19" fmla="*/ 162 h 218"/>
                <a:gd name="T20" fmla="*/ 119 w 165"/>
                <a:gd name="T21" fmla="*/ 152 h 218"/>
                <a:gd name="T22" fmla="*/ 48 w 165"/>
                <a:gd name="T23" fmla="*/ 152 h 218"/>
                <a:gd name="T24" fmla="*/ 48 w 165"/>
                <a:gd name="T25" fmla="*/ 71 h 218"/>
                <a:gd name="T26" fmla="*/ 142 w 165"/>
                <a:gd name="T27" fmla="*/ 71 h 218"/>
                <a:gd name="T28" fmla="*/ 142 w 165"/>
                <a:gd name="T29" fmla="*/ 127 h 218"/>
                <a:gd name="T30" fmla="*/ 165 w 165"/>
                <a:gd name="T31" fmla="*/ 104 h 218"/>
                <a:gd name="T32" fmla="*/ 144 w 165"/>
                <a:gd name="T33" fmla="*/ 104 h 218"/>
                <a:gd name="T34" fmla="*/ 144 w 165"/>
                <a:gd name="T3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5" h="218">
                  <a:moveTo>
                    <a:pt x="144" y="0"/>
                  </a:moveTo>
                  <a:lnTo>
                    <a:pt x="142" y="0"/>
                  </a:lnTo>
                  <a:lnTo>
                    <a:pt x="142" y="61"/>
                  </a:lnTo>
                  <a:lnTo>
                    <a:pt x="48" y="61"/>
                  </a:lnTo>
                  <a:lnTo>
                    <a:pt x="48" y="33"/>
                  </a:lnTo>
                  <a:lnTo>
                    <a:pt x="0" y="81"/>
                  </a:lnTo>
                  <a:lnTo>
                    <a:pt x="0" y="218"/>
                  </a:lnTo>
                  <a:lnTo>
                    <a:pt x="48" y="218"/>
                  </a:lnTo>
                  <a:lnTo>
                    <a:pt x="48" y="162"/>
                  </a:lnTo>
                  <a:lnTo>
                    <a:pt x="106" y="162"/>
                  </a:lnTo>
                  <a:lnTo>
                    <a:pt x="119" y="152"/>
                  </a:lnTo>
                  <a:lnTo>
                    <a:pt x="48" y="152"/>
                  </a:lnTo>
                  <a:lnTo>
                    <a:pt x="48" y="71"/>
                  </a:lnTo>
                  <a:lnTo>
                    <a:pt x="142" y="71"/>
                  </a:lnTo>
                  <a:lnTo>
                    <a:pt x="142" y="127"/>
                  </a:lnTo>
                  <a:lnTo>
                    <a:pt x="165" y="104"/>
                  </a:lnTo>
                  <a:lnTo>
                    <a:pt x="144" y="10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277B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îṡḷide">
              <a:extLst>
                <a:ext uri="{FF2B5EF4-FFF2-40B4-BE49-F238E27FC236}">
                  <a16:creationId xmlns:a16="http://schemas.microsoft.com/office/drawing/2014/main" id="{98BA9783-6731-47F4-BBAC-50B9D6012FCA}"/>
                </a:ext>
              </a:extLst>
            </p:cNvPr>
            <p:cNvSpPr/>
            <p:nvPr/>
          </p:nvSpPr>
          <p:spPr bwMode="auto">
            <a:xfrm>
              <a:off x="4654551" y="5214938"/>
              <a:ext cx="261938" cy="346075"/>
            </a:xfrm>
            <a:custGeom>
              <a:avLst/>
              <a:gdLst>
                <a:gd name="T0" fmla="*/ 144 w 165"/>
                <a:gd name="T1" fmla="*/ 0 h 218"/>
                <a:gd name="T2" fmla="*/ 142 w 165"/>
                <a:gd name="T3" fmla="*/ 0 h 218"/>
                <a:gd name="T4" fmla="*/ 142 w 165"/>
                <a:gd name="T5" fmla="*/ 61 h 218"/>
                <a:gd name="T6" fmla="*/ 48 w 165"/>
                <a:gd name="T7" fmla="*/ 61 h 218"/>
                <a:gd name="T8" fmla="*/ 48 w 165"/>
                <a:gd name="T9" fmla="*/ 33 h 218"/>
                <a:gd name="T10" fmla="*/ 0 w 165"/>
                <a:gd name="T11" fmla="*/ 81 h 218"/>
                <a:gd name="T12" fmla="*/ 0 w 165"/>
                <a:gd name="T13" fmla="*/ 218 h 218"/>
                <a:gd name="T14" fmla="*/ 48 w 165"/>
                <a:gd name="T15" fmla="*/ 218 h 218"/>
                <a:gd name="T16" fmla="*/ 48 w 165"/>
                <a:gd name="T17" fmla="*/ 162 h 218"/>
                <a:gd name="T18" fmla="*/ 106 w 165"/>
                <a:gd name="T19" fmla="*/ 162 h 218"/>
                <a:gd name="T20" fmla="*/ 119 w 165"/>
                <a:gd name="T21" fmla="*/ 152 h 218"/>
                <a:gd name="T22" fmla="*/ 48 w 165"/>
                <a:gd name="T23" fmla="*/ 152 h 218"/>
                <a:gd name="T24" fmla="*/ 48 w 165"/>
                <a:gd name="T25" fmla="*/ 71 h 218"/>
                <a:gd name="T26" fmla="*/ 142 w 165"/>
                <a:gd name="T27" fmla="*/ 71 h 218"/>
                <a:gd name="T28" fmla="*/ 142 w 165"/>
                <a:gd name="T29" fmla="*/ 127 h 218"/>
                <a:gd name="T30" fmla="*/ 165 w 165"/>
                <a:gd name="T31" fmla="*/ 104 h 218"/>
                <a:gd name="T32" fmla="*/ 144 w 165"/>
                <a:gd name="T33" fmla="*/ 104 h 218"/>
                <a:gd name="T34" fmla="*/ 144 w 165"/>
                <a:gd name="T3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5" h="218">
                  <a:moveTo>
                    <a:pt x="144" y="0"/>
                  </a:moveTo>
                  <a:lnTo>
                    <a:pt x="142" y="0"/>
                  </a:lnTo>
                  <a:lnTo>
                    <a:pt x="142" y="61"/>
                  </a:lnTo>
                  <a:lnTo>
                    <a:pt x="48" y="61"/>
                  </a:lnTo>
                  <a:lnTo>
                    <a:pt x="48" y="33"/>
                  </a:lnTo>
                  <a:lnTo>
                    <a:pt x="0" y="81"/>
                  </a:lnTo>
                  <a:lnTo>
                    <a:pt x="0" y="218"/>
                  </a:lnTo>
                  <a:lnTo>
                    <a:pt x="48" y="218"/>
                  </a:lnTo>
                  <a:lnTo>
                    <a:pt x="48" y="162"/>
                  </a:lnTo>
                  <a:lnTo>
                    <a:pt x="106" y="162"/>
                  </a:lnTo>
                  <a:lnTo>
                    <a:pt x="119" y="152"/>
                  </a:lnTo>
                  <a:lnTo>
                    <a:pt x="48" y="152"/>
                  </a:lnTo>
                  <a:lnTo>
                    <a:pt x="48" y="71"/>
                  </a:lnTo>
                  <a:lnTo>
                    <a:pt x="142" y="71"/>
                  </a:lnTo>
                  <a:lnTo>
                    <a:pt x="142" y="127"/>
                  </a:lnTo>
                  <a:lnTo>
                    <a:pt x="165" y="104"/>
                  </a:lnTo>
                  <a:lnTo>
                    <a:pt x="144" y="104"/>
                  </a:lnTo>
                  <a:lnTo>
                    <a:pt x="1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i$ľïḍè">
              <a:extLst>
                <a:ext uri="{FF2B5EF4-FFF2-40B4-BE49-F238E27FC236}">
                  <a16:creationId xmlns:a16="http://schemas.microsoft.com/office/drawing/2014/main" id="{288CD0D8-4EC1-48D4-A964-4234EF114C7A}"/>
                </a:ext>
              </a:extLst>
            </p:cNvPr>
            <p:cNvSpPr/>
            <p:nvPr/>
          </p:nvSpPr>
          <p:spPr bwMode="auto">
            <a:xfrm>
              <a:off x="4883151" y="4554538"/>
              <a:ext cx="77788" cy="165100"/>
            </a:xfrm>
            <a:custGeom>
              <a:avLst/>
              <a:gdLst>
                <a:gd name="T0" fmla="*/ 49 w 49"/>
                <a:gd name="T1" fmla="*/ 0 h 104"/>
                <a:gd name="T2" fmla="*/ 0 w 49"/>
                <a:gd name="T3" fmla="*/ 0 h 104"/>
                <a:gd name="T4" fmla="*/ 0 w 49"/>
                <a:gd name="T5" fmla="*/ 97 h 104"/>
                <a:gd name="T6" fmla="*/ 0 w 49"/>
                <a:gd name="T7" fmla="*/ 104 h 104"/>
                <a:gd name="T8" fmla="*/ 49 w 49"/>
                <a:gd name="T9" fmla="*/ 104 h 104"/>
                <a:gd name="T10" fmla="*/ 49 w 49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04">
                  <a:moveTo>
                    <a:pt x="49" y="0"/>
                  </a:moveTo>
                  <a:lnTo>
                    <a:pt x="0" y="0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49" y="10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9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îṥḻîḑè">
              <a:extLst>
                <a:ext uri="{FF2B5EF4-FFF2-40B4-BE49-F238E27FC236}">
                  <a16:creationId xmlns:a16="http://schemas.microsoft.com/office/drawing/2014/main" id="{07870AC4-D122-4F98-9B17-159B012D1F6D}"/>
                </a:ext>
              </a:extLst>
            </p:cNvPr>
            <p:cNvSpPr/>
            <p:nvPr/>
          </p:nvSpPr>
          <p:spPr bwMode="auto">
            <a:xfrm>
              <a:off x="4883151" y="4554538"/>
              <a:ext cx="77788" cy="165100"/>
            </a:xfrm>
            <a:custGeom>
              <a:avLst/>
              <a:gdLst>
                <a:gd name="T0" fmla="*/ 49 w 49"/>
                <a:gd name="T1" fmla="*/ 0 h 104"/>
                <a:gd name="T2" fmla="*/ 0 w 49"/>
                <a:gd name="T3" fmla="*/ 0 h 104"/>
                <a:gd name="T4" fmla="*/ 0 w 49"/>
                <a:gd name="T5" fmla="*/ 97 h 104"/>
                <a:gd name="T6" fmla="*/ 0 w 49"/>
                <a:gd name="T7" fmla="*/ 104 h 104"/>
                <a:gd name="T8" fmla="*/ 49 w 49"/>
                <a:gd name="T9" fmla="*/ 104 h 104"/>
                <a:gd name="T10" fmla="*/ 49 w 49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04">
                  <a:moveTo>
                    <a:pt x="49" y="0"/>
                  </a:moveTo>
                  <a:lnTo>
                    <a:pt x="0" y="0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49" y="104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iš1îḑê">
              <a:extLst>
                <a:ext uri="{FF2B5EF4-FFF2-40B4-BE49-F238E27FC236}">
                  <a16:creationId xmlns:a16="http://schemas.microsoft.com/office/drawing/2014/main" id="{E6C814BA-9413-438E-8949-772737BA2371}"/>
                </a:ext>
              </a:extLst>
            </p:cNvPr>
            <p:cNvSpPr/>
            <p:nvPr/>
          </p:nvSpPr>
          <p:spPr bwMode="auto">
            <a:xfrm>
              <a:off x="4883151" y="5214938"/>
              <a:ext cx="77788" cy="165100"/>
            </a:xfrm>
            <a:custGeom>
              <a:avLst/>
              <a:gdLst>
                <a:gd name="T0" fmla="*/ 0 w 49"/>
                <a:gd name="T1" fmla="*/ 0 h 104"/>
                <a:gd name="T2" fmla="*/ 0 w 49"/>
                <a:gd name="T3" fmla="*/ 0 h 104"/>
                <a:gd name="T4" fmla="*/ 0 w 49"/>
                <a:gd name="T5" fmla="*/ 0 h 104"/>
                <a:gd name="T6" fmla="*/ 0 w 49"/>
                <a:gd name="T7" fmla="*/ 104 h 104"/>
                <a:gd name="T8" fmla="*/ 21 w 49"/>
                <a:gd name="T9" fmla="*/ 104 h 104"/>
                <a:gd name="T10" fmla="*/ 49 w 49"/>
                <a:gd name="T11" fmla="*/ 104 h 104"/>
                <a:gd name="T12" fmla="*/ 49 w 49"/>
                <a:gd name="T13" fmla="*/ 0 h 104"/>
                <a:gd name="T14" fmla="*/ 0 w 49"/>
                <a:gd name="T15" fmla="*/ 0 h 104"/>
                <a:gd name="T16" fmla="*/ 0 w 49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0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21" y="104"/>
                  </a:lnTo>
                  <a:lnTo>
                    <a:pt x="49" y="10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4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íşḷidé">
              <a:extLst>
                <a:ext uri="{FF2B5EF4-FFF2-40B4-BE49-F238E27FC236}">
                  <a16:creationId xmlns:a16="http://schemas.microsoft.com/office/drawing/2014/main" id="{C2061A8B-3CF2-4B4F-B963-D2A2528F8FEC}"/>
                </a:ext>
              </a:extLst>
            </p:cNvPr>
            <p:cNvSpPr/>
            <p:nvPr/>
          </p:nvSpPr>
          <p:spPr bwMode="auto">
            <a:xfrm>
              <a:off x="4883151" y="5214938"/>
              <a:ext cx="77788" cy="165100"/>
            </a:xfrm>
            <a:custGeom>
              <a:avLst/>
              <a:gdLst>
                <a:gd name="T0" fmla="*/ 0 w 49"/>
                <a:gd name="T1" fmla="*/ 0 h 104"/>
                <a:gd name="T2" fmla="*/ 0 w 49"/>
                <a:gd name="T3" fmla="*/ 0 h 104"/>
                <a:gd name="T4" fmla="*/ 0 w 49"/>
                <a:gd name="T5" fmla="*/ 0 h 104"/>
                <a:gd name="T6" fmla="*/ 0 w 49"/>
                <a:gd name="T7" fmla="*/ 104 h 104"/>
                <a:gd name="T8" fmla="*/ 21 w 49"/>
                <a:gd name="T9" fmla="*/ 104 h 104"/>
                <a:gd name="T10" fmla="*/ 49 w 49"/>
                <a:gd name="T11" fmla="*/ 104 h 104"/>
                <a:gd name="T12" fmla="*/ 49 w 49"/>
                <a:gd name="T13" fmla="*/ 0 h 104"/>
                <a:gd name="T14" fmla="*/ 0 w 49"/>
                <a:gd name="T15" fmla="*/ 0 h 104"/>
                <a:gd name="T16" fmla="*/ 0 w 49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0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21" y="104"/>
                  </a:lnTo>
                  <a:lnTo>
                    <a:pt x="49" y="10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íṡlïḍè">
              <a:extLst>
                <a:ext uri="{FF2B5EF4-FFF2-40B4-BE49-F238E27FC236}">
                  <a16:creationId xmlns:a16="http://schemas.microsoft.com/office/drawing/2014/main" id="{F2D414C3-81C1-4104-8A2D-820930FD4C63}"/>
                </a:ext>
              </a:extLst>
            </p:cNvPr>
            <p:cNvSpPr/>
            <p:nvPr/>
          </p:nvSpPr>
          <p:spPr bwMode="auto">
            <a:xfrm>
              <a:off x="4718051" y="4884738"/>
              <a:ext cx="165100" cy="165100"/>
            </a:xfrm>
            <a:custGeom>
              <a:avLst/>
              <a:gdLst>
                <a:gd name="T0" fmla="*/ 8 w 104"/>
                <a:gd name="T1" fmla="*/ 89 h 104"/>
                <a:gd name="T2" fmla="*/ 8 w 104"/>
                <a:gd name="T3" fmla="*/ 10 h 104"/>
                <a:gd name="T4" fmla="*/ 102 w 104"/>
                <a:gd name="T5" fmla="*/ 10 h 104"/>
                <a:gd name="T6" fmla="*/ 102 w 104"/>
                <a:gd name="T7" fmla="*/ 89 h 104"/>
                <a:gd name="T8" fmla="*/ 8 w 104"/>
                <a:gd name="T9" fmla="*/ 89 h 104"/>
                <a:gd name="T10" fmla="*/ 104 w 104"/>
                <a:gd name="T11" fmla="*/ 0 h 104"/>
                <a:gd name="T12" fmla="*/ 0 w 104"/>
                <a:gd name="T13" fmla="*/ 0 h 104"/>
                <a:gd name="T14" fmla="*/ 0 w 104"/>
                <a:gd name="T15" fmla="*/ 104 h 104"/>
                <a:gd name="T16" fmla="*/ 8 w 104"/>
                <a:gd name="T17" fmla="*/ 104 h 104"/>
                <a:gd name="T18" fmla="*/ 8 w 104"/>
                <a:gd name="T19" fmla="*/ 99 h 104"/>
                <a:gd name="T20" fmla="*/ 102 w 104"/>
                <a:gd name="T21" fmla="*/ 99 h 104"/>
                <a:gd name="T22" fmla="*/ 102 w 104"/>
                <a:gd name="T23" fmla="*/ 104 h 104"/>
                <a:gd name="T24" fmla="*/ 104 w 104"/>
                <a:gd name="T25" fmla="*/ 104 h 104"/>
                <a:gd name="T26" fmla="*/ 104 w 104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104">
                  <a:moveTo>
                    <a:pt x="8" y="89"/>
                  </a:moveTo>
                  <a:lnTo>
                    <a:pt x="8" y="10"/>
                  </a:lnTo>
                  <a:lnTo>
                    <a:pt x="102" y="10"/>
                  </a:lnTo>
                  <a:lnTo>
                    <a:pt x="102" y="89"/>
                  </a:lnTo>
                  <a:lnTo>
                    <a:pt x="8" y="89"/>
                  </a:lnTo>
                  <a:close/>
                  <a:moveTo>
                    <a:pt x="104" y="0"/>
                  </a:moveTo>
                  <a:lnTo>
                    <a:pt x="0" y="0"/>
                  </a:lnTo>
                  <a:lnTo>
                    <a:pt x="0" y="104"/>
                  </a:lnTo>
                  <a:lnTo>
                    <a:pt x="8" y="104"/>
                  </a:lnTo>
                  <a:lnTo>
                    <a:pt x="8" y="99"/>
                  </a:lnTo>
                  <a:lnTo>
                    <a:pt x="102" y="99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9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îṣļîḍê">
              <a:extLst>
                <a:ext uri="{FF2B5EF4-FFF2-40B4-BE49-F238E27FC236}">
                  <a16:creationId xmlns:a16="http://schemas.microsoft.com/office/drawing/2014/main" id="{90C9419E-1C56-4A8F-9067-332B142445E7}"/>
                </a:ext>
              </a:extLst>
            </p:cNvPr>
            <p:cNvSpPr/>
            <p:nvPr/>
          </p:nvSpPr>
          <p:spPr bwMode="auto">
            <a:xfrm>
              <a:off x="4718051" y="4884738"/>
              <a:ext cx="165100" cy="165100"/>
            </a:xfrm>
            <a:custGeom>
              <a:avLst/>
              <a:gdLst>
                <a:gd name="T0" fmla="*/ 8 w 104"/>
                <a:gd name="T1" fmla="*/ 89 h 104"/>
                <a:gd name="T2" fmla="*/ 8 w 104"/>
                <a:gd name="T3" fmla="*/ 10 h 104"/>
                <a:gd name="T4" fmla="*/ 102 w 104"/>
                <a:gd name="T5" fmla="*/ 10 h 104"/>
                <a:gd name="T6" fmla="*/ 102 w 104"/>
                <a:gd name="T7" fmla="*/ 89 h 104"/>
                <a:gd name="T8" fmla="*/ 8 w 104"/>
                <a:gd name="T9" fmla="*/ 89 h 104"/>
                <a:gd name="T10" fmla="*/ 104 w 104"/>
                <a:gd name="T11" fmla="*/ 0 h 104"/>
                <a:gd name="T12" fmla="*/ 0 w 104"/>
                <a:gd name="T13" fmla="*/ 0 h 104"/>
                <a:gd name="T14" fmla="*/ 0 w 104"/>
                <a:gd name="T15" fmla="*/ 104 h 104"/>
                <a:gd name="T16" fmla="*/ 8 w 104"/>
                <a:gd name="T17" fmla="*/ 104 h 104"/>
                <a:gd name="T18" fmla="*/ 8 w 104"/>
                <a:gd name="T19" fmla="*/ 99 h 104"/>
                <a:gd name="T20" fmla="*/ 102 w 104"/>
                <a:gd name="T21" fmla="*/ 99 h 104"/>
                <a:gd name="T22" fmla="*/ 102 w 104"/>
                <a:gd name="T23" fmla="*/ 104 h 104"/>
                <a:gd name="T24" fmla="*/ 104 w 104"/>
                <a:gd name="T25" fmla="*/ 104 h 104"/>
                <a:gd name="T26" fmla="*/ 104 w 104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104">
                  <a:moveTo>
                    <a:pt x="8" y="89"/>
                  </a:moveTo>
                  <a:lnTo>
                    <a:pt x="8" y="10"/>
                  </a:lnTo>
                  <a:lnTo>
                    <a:pt x="102" y="10"/>
                  </a:lnTo>
                  <a:lnTo>
                    <a:pt x="102" y="89"/>
                  </a:lnTo>
                  <a:lnTo>
                    <a:pt x="8" y="89"/>
                  </a:lnTo>
                  <a:moveTo>
                    <a:pt x="104" y="0"/>
                  </a:moveTo>
                  <a:lnTo>
                    <a:pt x="0" y="0"/>
                  </a:lnTo>
                  <a:lnTo>
                    <a:pt x="0" y="104"/>
                  </a:lnTo>
                  <a:lnTo>
                    <a:pt x="8" y="104"/>
                  </a:lnTo>
                  <a:lnTo>
                    <a:pt x="8" y="99"/>
                  </a:lnTo>
                  <a:lnTo>
                    <a:pt x="102" y="99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íş1îḍé">
              <a:extLst>
                <a:ext uri="{FF2B5EF4-FFF2-40B4-BE49-F238E27FC236}">
                  <a16:creationId xmlns:a16="http://schemas.microsoft.com/office/drawing/2014/main" id="{DCF02774-0984-42BC-A96E-3CE6A4A31067}"/>
                </a:ext>
              </a:extLst>
            </p:cNvPr>
            <p:cNvSpPr/>
            <p:nvPr/>
          </p:nvSpPr>
          <p:spPr bwMode="auto">
            <a:xfrm>
              <a:off x="4654551" y="4884738"/>
              <a:ext cx="63500" cy="165100"/>
            </a:xfrm>
            <a:custGeom>
              <a:avLst/>
              <a:gdLst>
                <a:gd name="T0" fmla="*/ 40 w 40"/>
                <a:gd name="T1" fmla="*/ 0 h 104"/>
                <a:gd name="T2" fmla="*/ 30 w 40"/>
                <a:gd name="T3" fmla="*/ 0 h 104"/>
                <a:gd name="T4" fmla="*/ 0 w 40"/>
                <a:gd name="T5" fmla="*/ 0 h 104"/>
                <a:gd name="T6" fmla="*/ 0 w 40"/>
                <a:gd name="T7" fmla="*/ 104 h 104"/>
                <a:gd name="T8" fmla="*/ 40 w 40"/>
                <a:gd name="T9" fmla="*/ 104 h 104"/>
                <a:gd name="T10" fmla="*/ 40 w 40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04">
                  <a:moveTo>
                    <a:pt x="40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40" y="10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A4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íṩlïdé">
              <a:extLst>
                <a:ext uri="{FF2B5EF4-FFF2-40B4-BE49-F238E27FC236}">
                  <a16:creationId xmlns:a16="http://schemas.microsoft.com/office/drawing/2014/main" id="{99A231AC-F22B-4AB6-A859-3620D1CB7453}"/>
                </a:ext>
              </a:extLst>
            </p:cNvPr>
            <p:cNvSpPr/>
            <p:nvPr/>
          </p:nvSpPr>
          <p:spPr bwMode="auto">
            <a:xfrm>
              <a:off x="4654551" y="4884738"/>
              <a:ext cx="63500" cy="165100"/>
            </a:xfrm>
            <a:custGeom>
              <a:avLst/>
              <a:gdLst>
                <a:gd name="T0" fmla="*/ 40 w 40"/>
                <a:gd name="T1" fmla="*/ 0 h 104"/>
                <a:gd name="T2" fmla="*/ 30 w 40"/>
                <a:gd name="T3" fmla="*/ 0 h 104"/>
                <a:gd name="T4" fmla="*/ 0 w 40"/>
                <a:gd name="T5" fmla="*/ 0 h 104"/>
                <a:gd name="T6" fmla="*/ 0 w 40"/>
                <a:gd name="T7" fmla="*/ 104 h 104"/>
                <a:gd name="T8" fmla="*/ 40 w 40"/>
                <a:gd name="T9" fmla="*/ 104 h 104"/>
                <a:gd name="T10" fmla="*/ 40 w 40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04">
                  <a:moveTo>
                    <a:pt x="40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40" y="104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isḷïḓe">
              <a:extLst>
                <a:ext uri="{FF2B5EF4-FFF2-40B4-BE49-F238E27FC236}">
                  <a16:creationId xmlns:a16="http://schemas.microsoft.com/office/drawing/2014/main" id="{E8E10E8D-33BD-4CA8-922A-B2641758A37D}"/>
                </a:ext>
              </a:extLst>
            </p:cNvPr>
            <p:cNvSpPr/>
            <p:nvPr/>
          </p:nvSpPr>
          <p:spPr bwMode="auto">
            <a:xfrm>
              <a:off x="4718051" y="5049838"/>
              <a:ext cx="165100" cy="165100"/>
            </a:xfrm>
            <a:custGeom>
              <a:avLst/>
              <a:gdLst>
                <a:gd name="T0" fmla="*/ 104 w 104"/>
                <a:gd name="T1" fmla="*/ 0 h 104"/>
                <a:gd name="T2" fmla="*/ 104 w 104"/>
                <a:gd name="T3" fmla="*/ 0 h 104"/>
                <a:gd name="T4" fmla="*/ 102 w 104"/>
                <a:gd name="T5" fmla="*/ 0 h 104"/>
                <a:gd name="T6" fmla="*/ 102 w 104"/>
                <a:gd name="T7" fmla="*/ 76 h 104"/>
                <a:gd name="T8" fmla="*/ 8 w 104"/>
                <a:gd name="T9" fmla="*/ 76 h 104"/>
                <a:gd name="T10" fmla="*/ 8 w 104"/>
                <a:gd name="T11" fmla="*/ 0 h 104"/>
                <a:gd name="T12" fmla="*/ 0 w 104"/>
                <a:gd name="T13" fmla="*/ 0 h 104"/>
                <a:gd name="T14" fmla="*/ 0 w 104"/>
                <a:gd name="T15" fmla="*/ 104 h 104"/>
                <a:gd name="T16" fmla="*/ 8 w 104"/>
                <a:gd name="T17" fmla="*/ 104 h 104"/>
                <a:gd name="T18" fmla="*/ 8 w 104"/>
                <a:gd name="T19" fmla="*/ 86 h 104"/>
                <a:gd name="T20" fmla="*/ 102 w 104"/>
                <a:gd name="T21" fmla="*/ 86 h 104"/>
                <a:gd name="T22" fmla="*/ 102 w 104"/>
                <a:gd name="T23" fmla="*/ 104 h 104"/>
                <a:gd name="T24" fmla="*/ 104 w 104"/>
                <a:gd name="T25" fmla="*/ 104 h 104"/>
                <a:gd name="T26" fmla="*/ 104 w 104"/>
                <a:gd name="T27" fmla="*/ 104 h 104"/>
                <a:gd name="T28" fmla="*/ 104 w 104"/>
                <a:gd name="T29" fmla="*/ 41 h 104"/>
                <a:gd name="T30" fmla="*/ 104 w 104"/>
                <a:gd name="T3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104">
                  <a:moveTo>
                    <a:pt x="104" y="0"/>
                  </a:moveTo>
                  <a:lnTo>
                    <a:pt x="104" y="0"/>
                  </a:lnTo>
                  <a:lnTo>
                    <a:pt x="102" y="0"/>
                  </a:lnTo>
                  <a:lnTo>
                    <a:pt x="102" y="76"/>
                  </a:lnTo>
                  <a:lnTo>
                    <a:pt x="8" y="76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8" y="104"/>
                  </a:lnTo>
                  <a:lnTo>
                    <a:pt x="8" y="86"/>
                  </a:lnTo>
                  <a:lnTo>
                    <a:pt x="102" y="8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104" y="41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A4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íşlïḍe">
              <a:extLst>
                <a:ext uri="{FF2B5EF4-FFF2-40B4-BE49-F238E27FC236}">
                  <a16:creationId xmlns:a16="http://schemas.microsoft.com/office/drawing/2014/main" id="{FC6E041B-AB39-42E9-81DF-1C1D095ACE95}"/>
                </a:ext>
              </a:extLst>
            </p:cNvPr>
            <p:cNvSpPr/>
            <p:nvPr/>
          </p:nvSpPr>
          <p:spPr bwMode="auto">
            <a:xfrm>
              <a:off x="4718051" y="5049838"/>
              <a:ext cx="165100" cy="165100"/>
            </a:xfrm>
            <a:custGeom>
              <a:avLst/>
              <a:gdLst>
                <a:gd name="T0" fmla="*/ 104 w 104"/>
                <a:gd name="T1" fmla="*/ 0 h 104"/>
                <a:gd name="T2" fmla="*/ 104 w 104"/>
                <a:gd name="T3" fmla="*/ 0 h 104"/>
                <a:gd name="T4" fmla="*/ 102 w 104"/>
                <a:gd name="T5" fmla="*/ 0 h 104"/>
                <a:gd name="T6" fmla="*/ 102 w 104"/>
                <a:gd name="T7" fmla="*/ 76 h 104"/>
                <a:gd name="T8" fmla="*/ 8 w 104"/>
                <a:gd name="T9" fmla="*/ 76 h 104"/>
                <a:gd name="T10" fmla="*/ 8 w 104"/>
                <a:gd name="T11" fmla="*/ 0 h 104"/>
                <a:gd name="T12" fmla="*/ 0 w 104"/>
                <a:gd name="T13" fmla="*/ 0 h 104"/>
                <a:gd name="T14" fmla="*/ 0 w 104"/>
                <a:gd name="T15" fmla="*/ 104 h 104"/>
                <a:gd name="T16" fmla="*/ 8 w 104"/>
                <a:gd name="T17" fmla="*/ 104 h 104"/>
                <a:gd name="T18" fmla="*/ 8 w 104"/>
                <a:gd name="T19" fmla="*/ 86 h 104"/>
                <a:gd name="T20" fmla="*/ 102 w 104"/>
                <a:gd name="T21" fmla="*/ 86 h 104"/>
                <a:gd name="T22" fmla="*/ 102 w 104"/>
                <a:gd name="T23" fmla="*/ 104 h 104"/>
                <a:gd name="T24" fmla="*/ 104 w 104"/>
                <a:gd name="T25" fmla="*/ 104 h 104"/>
                <a:gd name="T26" fmla="*/ 104 w 104"/>
                <a:gd name="T27" fmla="*/ 104 h 104"/>
                <a:gd name="T28" fmla="*/ 104 w 104"/>
                <a:gd name="T29" fmla="*/ 41 h 104"/>
                <a:gd name="T30" fmla="*/ 104 w 104"/>
                <a:gd name="T3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104">
                  <a:moveTo>
                    <a:pt x="104" y="0"/>
                  </a:moveTo>
                  <a:lnTo>
                    <a:pt x="104" y="0"/>
                  </a:lnTo>
                  <a:lnTo>
                    <a:pt x="102" y="0"/>
                  </a:lnTo>
                  <a:lnTo>
                    <a:pt x="102" y="76"/>
                  </a:lnTo>
                  <a:lnTo>
                    <a:pt x="8" y="76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8" y="104"/>
                  </a:lnTo>
                  <a:lnTo>
                    <a:pt x="8" y="86"/>
                  </a:lnTo>
                  <a:lnTo>
                    <a:pt x="102" y="8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104" y="41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iṧ1íde">
              <a:extLst>
                <a:ext uri="{FF2B5EF4-FFF2-40B4-BE49-F238E27FC236}">
                  <a16:creationId xmlns:a16="http://schemas.microsoft.com/office/drawing/2014/main" id="{97BB807C-84FE-4ED2-A323-90243A27A76C}"/>
                </a:ext>
              </a:extLst>
            </p:cNvPr>
            <p:cNvSpPr/>
            <p:nvPr/>
          </p:nvSpPr>
          <p:spPr bwMode="auto">
            <a:xfrm>
              <a:off x="4883151" y="5049838"/>
              <a:ext cx="77788" cy="165100"/>
            </a:xfrm>
            <a:custGeom>
              <a:avLst/>
              <a:gdLst>
                <a:gd name="T0" fmla="*/ 49 w 49"/>
                <a:gd name="T1" fmla="*/ 0 h 104"/>
                <a:gd name="T2" fmla="*/ 41 w 49"/>
                <a:gd name="T3" fmla="*/ 0 h 104"/>
                <a:gd name="T4" fmla="*/ 0 w 49"/>
                <a:gd name="T5" fmla="*/ 0 h 104"/>
                <a:gd name="T6" fmla="*/ 0 w 49"/>
                <a:gd name="T7" fmla="*/ 41 h 104"/>
                <a:gd name="T8" fmla="*/ 0 w 49"/>
                <a:gd name="T9" fmla="*/ 104 h 104"/>
                <a:gd name="T10" fmla="*/ 0 w 49"/>
                <a:gd name="T11" fmla="*/ 104 h 104"/>
                <a:gd name="T12" fmla="*/ 49 w 49"/>
                <a:gd name="T13" fmla="*/ 104 h 104"/>
                <a:gd name="T14" fmla="*/ 49 w 49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04">
                  <a:moveTo>
                    <a:pt x="49" y="0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0" y="41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49" y="10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9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ïṩľiḋé">
              <a:extLst>
                <a:ext uri="{FF2B5EF4-FFF2-40B4-BE49-F238E27FC236}">
                  <a16:creationId xmlns:a16="http://schemas.microsoft.com/office/drawing/2014/main" id="{85F7B8F7-BBAA-47D9-9CE5-47374DBF88C9}"/>
                </a:ext>
              </a:extLst>
            </p:cNvPr>
            <p:cNvSpPr/>
            <p:nvPr/>
          </p:nvSpPr>
          <p:spPr bwMode="auto">
            <a:xfrm>
              <a:off x="4883151" y="5049838"/>
              <a:ext cx="77788" cy="165100"/>
            </a:xfrm>
            <a:custGeom>
              <a:avLst/>
              <a:gdLst>
                <a:gd name="T0" fmla="*/ 49 w 49"/>
                <a:gd name="T1" fmla="*/ 0 h 104"/>
                <a:gd name="T2" fmla="*/ 41 w 49"/>
                <a:gd name="T3" fmla="*/ 0 h 104"/>
                <a:gd name="T4" fmla="*/ 0 w 49"/>
                <a:gd name="T5" fmla="*/ 0 h 104"/>
                <a:gd name="T6" fmla="*/ 0 w 49"/>
                <a:gd name="T7" fmla="*/ 41 h 104"/>
                <a:gd name="T8" fmla="*/ 0 w 49"/>
                <a:gd name="T9" fmla="*/ 104 h 104"/>
                <a:gd name="T10" fmla="*/ 0 w 49"/>
                <a:gd name="T11" fmla="*/ 104 h 104"/>
                <a:gd name="T12" fmla="*/ 49 w 49"/>
                <a:gd name="T13" fmla="*/ 104 h 104"/>
                <a:gd name="T14" fmla="*/ 49 w 49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04">
                  <a:moveTo>
                    <a:pt x="49" y="0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0" y="41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49" y="104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îṧļiďé">
              <a:extLst>
                <a:ext uri="{FF2B5EF4-FFF2-40B4-BE49-F238E27FC236}">
                  <a16:creationId xmlns:a16="http://schemas.microsoft.com/office/drawing/2014/main" id="{A2DA1308-90BE-4472-B573-99784AD60DCB}"/>
                </a:ext>
              </a:extLst>
            </p:cNvPr>
            <p:cNvSpPr/>
            <p:nvPr/>
          </p:nvSpPr>
          <p:spPr bwMode="auto">
            <a:xfrm>
              <a:off x="4552951" y="4341813"/>
              <a:ext cx="173038" cy="1541463"/>
            </a:xfrm>
            <a:custGeom>
              <a:avLst/>
              <a:gdLst>
                <a:gd name="T0" fmla="*/ 9 w 43"/>
                <a:gd name="T1" fmla="*/ 383 h 383"/>
                <a:gd name="T2" fmla="*/ 9 w 43"/>
                <a:gd name="T3" fmla="*/ 383 h 383"/>
                <a:gd name="T4" fmla="*/ 0 w 43"/>
                <a:gd name="T5" fmla="*/ 374 h 383"/>
                <a:gd name="T6" fmla="*/ 23 w 43"/>
                <a:gd name="T7" fmla="*/ 10 h 383"/>
                <a:gd name="T8" fmla="*/ 33 w 43"/>
                <a:gd name="T9" fmla="*/ 0 h 383"/>
                <a:gd name="T10" fmla="*/ 42 w 43"/>
                <a:gd name="T11" fmla="*/ 10 h 383"/>
                <a:gd name="T12" fmla="*/ 19 w 43"/>
                <a:gd name="T13" fmla="*/ 374 h 383"/>
                <a:gd name="T14" fmla="*/ 9 w 43"/>
                <a:gd name="T15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383">
                  <a:moveTo>
                    <a:pt x="9" y="383"/>
                  </a:moveTo>
                  <a:cubicBezTo>
                    <a:pt x="9" y="383"/>
                    <a:pt x="9" y="383"/>
                    <a:pt x="9" y="383"/>
                  </a:cubicBezTo>
                  <a:cubicBezTo>
                    <a:pt x="4" y="383"/>
                    <a:pt x="0" y="379"/>
                    <a:pt x="0" y="374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4"/>
                    <a:pt x="28" y="0"/>
                    <a:pt x="33" y="0"/>
                  </a:cubicBezTo>
                  <a:cubicBezTo>
                    <a:pt x="39" y="0"/>
                    <a:pt x="43" y="4"/>
                    <a:pt x="42" y="10"/>
                  </a:cubicBezTo>
                  <a:cubicBezTo>
                    <a:pt x="19" y="374"/>
                    <a:pt x="19" y="374"/>
                    <a:pt x="19" y="374"/>
                  </a:cubicBezTo>
                  <a:cubicBezTo>
                    <a:pt x="19" y="379"/>
                    <a:pt x="14" y="383"/>
                    <a:pt x="9" y="383"/>
                  </a:cubicBez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íṥlîḓè">
              <a:extLst>
                <a:ext uri="{FF2B5EF4-FFF2-40B4-BE49-F238E27FC236}">
                  <a16:creationId xmlns:a16="http://schemas.microsoft.com/office/drawing/2014/main" id="{260A34D3-0299-46B8-9F2C-C22BB7E6F2E3}"/>
                </a:ext>
              </a:extLst>
            </p:cNvPr>
            <p:cNvSpPr/>
            <p:nvPr/>
          </p:nvSpPr>
          <p:spPr bwMode="auto">
            <a:xfrm>
              <a:off x="4678364" y="4454526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3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îṥḻídé">
              <a:extLst>
                <a:ext uri="{FF2B5EF4-FFF2-40B4-BE49-F238E27FC236}">
                  <a16:creationId xmlns:a16="http://schemas.microsoft.com/office/drawing/2014/main" id="{DDEF1A95-C14F-4B59-B490-D3B56590C65A}"/>
                </a:ext>
              </a:extLst>
            </p:cNvPr>
            <p:cNvSpPr/>
            <p:nvPr/>
          </p:nvSpPr>
          <p:spPr bwMode="auto">
            <a:xfrm>
              <a:off x="4670426" y="4598988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ïṥļïḑé">
              <a:extLst>
                <a:ext uri="{FF2B5EF4-FFF2-40B4-BE49-F238E27FC236}">
                  <a16:creationId xmlns:a16="http://schemas.microsoft.com/office/drawing/2014/main" id="{41080B00-0B4D-4369-BBD9-496BA340759A}"/>
                </a:ext>
              </a:extLst>
            </p:cNvPr>
            <p:cNvSpPr/>
            <p:nvPr/>
          </p:nvSpPr>
          <p:spPr bwMode="auto">
            <a:xfrm>
              <a:off x="4662489" y="4740276"/>
              <a:ext cx="209550" cy="15875"/>
            </a:xfrm>
            <a:custGeom>
              <a:avLst/>
              <a:gdLst>
                <a:gd name="T0" fmla="*/ 49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49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49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49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íṧľidé">
              <a:extLst>
                <a:ext uri="{FF2B5EF4-FFF2-40B4-BE49-F238E27FC236}">
                  <a16:creationId xmlns:a16="http://schemas.microsoft.com/office/drawing/2014/main" id="{FE71F155-E573-4892-999E-2951D7E4B449}"/>
                </a:ext>
              </a:extLst>
            </p:cNvPr>
            <p:cNvSpPr/>
            <p:nvPr/>
          </p:nvSpPr>
          <p:spPr bwMode="auto">
            <a:xfrm>
              <a:off x="4649789" y="4884738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3 w 52"/>
                <a:gd name="T3" fmla="*/ 4 h 4"/>
                <a:gd name="T4" fmla="*/ 1 w 52"/>
                <a:gd name="T5" fmla="*/ 2 h 4"/>
                <a:gd name="T6" fmla="*/ 3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iSḻiḋê">
              <a:extLst>
                <a:ext uri="{FF2B5EF4-FFF2-40B4-BE49-F238E27FC236}">
                  <a16:creationId xmlns:a16="http://schemas.microsoft.com/office/drawing/2014/main" id="{09571DB1-A4AC-43A6-9382-F00B5639A50A}"/>
                </a:ext>
              </a:extLst>
            </p:cNvPr>
            <p:cNvSpPr/>
            <p:nvPr/>
          </p:nvSpPr>
          <p:spPr bwMode="auto">
            <a:xfrm>
              <a:off x="4641851" y="5026026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3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îś1îḑê">
              <a:extLst>
                <a:ext uri="{FF2B5EF4-FFF2-40B4-BE49-F238E27FC236}">
                  <a16:creationId xmlns:a16="http://schemas.microsoft.com/office/drawing/2014/main" id="{020987D0-C0EC-44AA-B7A3-8F9A1A9FFD31}"/>
                </a:ext>
              </a:extLst>
            </p:cNvPr>
            <p:cNvSpPr/>
            <p:nvPr/>
          </p:nvSpPr>
          <p:spPr bwMode="auto">
            <a:xfrm>
              <a:off x="4633914" y="5170488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ïṩ1ïḓè">
              <a:extLst>
                <a:ext uri="{FF2B5EF4-FFF2-40B4-BE49-F238E27FC236}">
                  <a16:creationId xmlns:a16="http://schemas.microsoft.com/office/drawing/2014/main" id="{0AA4F743-0D36-4038-8D06-81EC77BDC004}"/>
                </a:ext>
              </a:extLst>
            </p:cNvPr>
            <p:cNvSpPr/>
            <p:nvPr/>
          </p:nvSpPr>
          <p:spPr bwMode="auto">
            <a:xfrm>
              <a:off x="4625976" y="5311776"/>
              <a:ext cx="209550" cy="15875"/>
            </a:xfrm>
            <a:custGeom>
              <a:avLst/>
              <a:gdLst>
                <a:gd name="T0" fmla="*/ 49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49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49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49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iṡlïḍé">
              <a:extLst>
                <a:ext uri="{FF2B5EF4-FFF2-40B4-BE49-F238E27FC236}">
                  <a16:creationId xmlns:a16="http://schemas.microsoft.com/office/drawing/2014/main" id="{57FF47F8-0ABE-4D9A-9322-F8979EC64C9F}"/>
                </a:ext>
              </a:extLst>
            </p:cNvPr>
            <p:cNvSpPr/>
            <p:nvPr/>
          </p:nvSpPr>
          <p:spPr bwMode="auto">
            <a:xfrm>
              <a:off x="4613276" y="5456238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3 w 52"/>
                <a:gd name="T3" fmla="*/ 4 h 4"/>
                <a:gd name="T4" fmla="*/ 1 w 52"/>
                <a:gd name="T5" fmla="*/ 2 h 4"/>
                <a:gd name="T6" fmla="*/ 3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iŝlïḓe">
              <a:extLst>
                <a:ext uri="{FF2B5EF4-FFF2-40B4-BE49-F238E27FC236}">
                  <a16:creationId xmlns:a16="http://schemas.microsoft.com/office/drawing/2014/main" id="{55608B53-E966-443C-ABAA-C9ABB30FB0FB}"/>
                </a:ext>
              </a:extLst>
            </p:cNvPr>
            <p:cNvSpPr/>
            <p:nvPr/>
          </p:nvSpPr>
          <p:spPr bwMode="auto">
            <a:xfrm>
              <a:off x="4605339" y="5597526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3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iSľîḍé">
              <a:extLst>
                <a:ext uri="{FF2B5EF4-FFF2-40B4-BE49-F238E27FC236}">
                  <a16:creationId xmlns:a16="http://schemas.microsoft.com/office/drawing/2014/main" id="{9B838DC5-F26D-4E38-B8A2-3EC62D96C0C4}"/>
                </a:ext>
              </a:extLst>
            </p:cNvPr>
            <p:cNvSpPr/>
            <p:nvPr/>
          </p:nvSpPr>
          <p:spPr bwMode="auto">
            <a:xfrm>
              <a:off x="4597401" y="5741988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0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íṥlïďê">
              <a:extLst>
                <a:ext uri="{FF2B5EF4-FFF2-40B4-BE49-F238E27FC236}">
                  <a16:creationId xmlns:a16="http://schemas.microsoft.com/office/drawing/2014/main" id="{959A9377-971B-4F3A-876A-6FBAF5A1ECED}"/>
                </a:ext>
              </a:extLst>
            </p:cNvPr>
            <p:cNvSpPr/>
            <p:nvPr/>
          </p:nvSpPr>
          <p:spPr bwMode="auto">
            <a:xfrm>
              <a:off x="4778376" y="4341813"/>
              <a:ext cx="173038" cy="1541463"/>
            </a:xfrm>
            <a:custGeom>
              <a:avLst/>
              <a:gdLst>
                <a:gd name="T0" fmla="*/ 9 w 43"/>
                <a:gd name="T1" fmla="*/ 383 h 383"/>
                <a:gd name="T2" fmla="*/ 9 w 43"/>
                <a:gd name="T3" fmla="*/ 383 h 383"/>
                <a:gd name="T4" fmla="*/ 0 w 43"/>
                <a:gd name="T5" fmla="*/ 374 h 383"/>
                <a:gd name="T6" fmla="*/ 23 w 43"/>
                <a:gd name="T7" fmla="*/ 10 h 383"/>
                <a:gd name="T8" fmla="*/ 33 w 43"/>
                <a:gd name="T9" fmla="*/ 0 h 383"/>
                <a:gd name="T10" fmla="*/ 42 w 43"/>
                <a:gd name="T11" fmla="*/ 10 h 383"/>
                <a:gd name="T12" fmla="*/ 19 w 43"/>
                <a:gd name="T13" fmla="*/ 374 h 383"/>
                <a:gd name="T14" fmla="*/ 9 w 43"/>
                <a:gd name="T15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383">
                  <a:moveTo>
                    <a:pt x="9" y="383"/>
                  </a:moveTo>
                  <a:cubicBezTo>
                    <a:pt x="9" y="383"/>
                    <a:pt x="9" y="383"/>
                    <a:pt x="9" y="383"/>
                  </a:cubicBezTo>
                  <a:cubicBezTo>
                    <a:pt x="4" y="383"/>
                    <a:pt x="0" y="379"/>
                    <a:pt x="0" y="374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4"/>
                    <a:pt x="28" y="0"/>
                    <a:pt x="33" y="0"/>
                  </a:cubicBezTo>
                  <a:cubicBezTo>
                    <a:pt x="39" y="0"/>
                    <a:pt x="43" y="4"/>
                    <a:pt x="42" y="10"/>
                  </a:cubicBezTo>
                  <a:cubicBezTo>
                    <a:pt x="19" y="374"/>
                    <a:pt x="19" y="374"/>
                    <a:pt x="19" y="374"/>
                  </a:cubicBezTo>
                  <a:cubicBezTo>
                    <a:pt x="19" y="379"/>
                    <a:pt x="14" y="383"/>
                    <a:pt x="9" y="383"/>
                  </a:cubicBez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í$1îde">
              <a:extLst>
                <a:ext uri="{FF2B5EF4-FFF2-40B4-BE49-F238E27FC236}">
                  <a16:creationId xmlns:a16="http://schemas.microsoft.com/office/drawing/2014/main" id="{D6EB2C4C-C74D-4888-BB03-57D8099D7C5D}"/>
                </a:ext>
              </a:extLst>
            </p:cNvPr>
            <p:cNvSpPr/>
            <p:nvPr/>
          </p:nvSpPr>
          <p:spPr bwMode="auto">
            <a:xfrm>
              <a:off x="3698876" y="5122863"/>
              <a:ext cx="531813" cy="527050"/>
            </a:xfrm>
            <a:custGeom>
              <a:avLst/>
              <a:gdLst>
                <a:gd name="T0" fmla="*/ 3 w 132"/>
                <a:gd name="T1" fmla="*/ 131 h 131"/>
                <a:gd name="T2" fmla="*/ 132 w 132"/>
                <a:gd name="T3" fmla="*/ 2 h 131"/>
                <a:gd name="T4" fmla="*/ 129 w 132"/>
                <a:gd name="T5" fmla="*/ 0 h 131"/>
                <a:gd name="T6" fmla="*/ 0 w 132"/>
                <a:gd name="T7" fmla="*/ 129 h 131"/>
                <a:gd name="T8" fmla="*/ 1 w 132"/>
                <a:gd name="T9" fmla="*/ 131 h 131"/>
                <a:gd name="T10" fmla="*/ 3 w 132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3" y="131"/>
                  </a:moveTo>
                  <a:cubicBezTo>
                    <a:pt x="132" y="2"/>
                    <a:pt x="132" y="2"/>
                    <a:pt x="132" y="2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2" y="131"/>
                    <a:pt x="3" y="131"/>
                    <a:pt x="3" y="131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îṣḻïdé">
              <a:extLst>
                <a:ext uri="{FF2B5EF4-FFF2-40B4-BE49-F238E27FC236}">
                  <a16:creationId xmlns:a16="http://schemas.microsoft.com/office/drawing/2014/main" id="{015BDA2A-D365-42C7-91E6-BC0158A37D6B}"/>
                </a:ext>
              </a:extLst>
            </p:cNvPr>
            <p:cNvSpPr/>
            <p:nvPr/>
          </p:nvSpPr>
          <p:spPr bwMode="auto">
            <a:xfrm>
              <a:off x="3763964" y="5167313"/>
              <a:ext cx="482600" cy="482600"/>
            </a:xfrm>
            <a:custGeom>
              <a:avLst/>
              <a:gdLst>
                <a:gd name="T0" fmla="*/ 5 w 120"/>
                <a:gd name="T1" fmla="*/ 119 h 120"/>
                <a:gd name="T2" fmla="*/ 119 w 120"/>
                <a:gd name="T3" fmla="*/ 6 h 120"/>
                <a:gd name="T4" fmla="*/ 120 w 120"/>
                <a:gd name="T5" fmla="*/ 0 h 120"/>
                <a:gd name="T6" fmla="*/ 0 w 120"/>
                <a:gd name="T7" fmla="*/ 120 h 120"/>
                <a:gd name="T8" fmla="*/ 5 w 120"/>
                <a:gd name="T9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5" y="119"/>
                  </a:moveTo>
                  <a:cubicBezTo>
                    <a:pt x="119" y="6"/>
                    <a:pt x="119" y="6"/>
                    <a:pt x="119" y="6"/>
                  </a:cubicBezTo>
                  <a:cubicBezTo>
                    <a:pt x="119" y="4"/>
                    <a:pt x="119" y="2"/>
                    <a:pt x="12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" y="120"/>
                    <a:pt x="4" y="119"/>
                    <a:pt x="5" y="119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íśļídé">
              <a:extLst>
                <a:ext uri="{FF2B5EF4-FFF2-40B4-BE49-F238E27FC236}">
                  <a16:creationId xmlns:a16="http://schemas.microsoft.com/office/drawing/2014/main" id="{42F5FDE5-7AA9-4644-B46E-842841CF5014}"/>
                </a:ext>
              </a:extLst>
            </p:cNvPr>
            <p:cNvSpPr/>
            <p:nvPr/>
          </p:nvSpPr>
          <p:spPr bwMode="auto">
            <a:xfrm>
              <a:off x="3836989" y="5246688"/>
              <a:ext cx="401638" cy="398463"/>
            </a:xfrm>
            <a:custGeom>
              <a:avLst/>
              <a:gdLst>
                <a:gd name="T0" fmla="*/ 5 w 100"/>
                <a:gd name="T1" fmla="*/ 99 h 99"/>
                <a:gd name="T2" fmla="*/ 100 w 100"/>
                <a:gd name="T3" fmla="*/ 5 h 99"/>
                <a:gd name="T4" fmla="*/ 100 w 100"/>
                <a:gd name="T5" fmla="*/ 0 h 99"/>
                <a:gd name="T6" fmla="*/ 0 w 100"/>
                <a:gd name="T7" fmla="*/ 99 h 99"/>
                <a:gd name="T8" fmla="*/ 5 w 100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99">
                  <a:moveTo>
                    <a:pt x="5" y="99"/>
                  </a:moveTo>
                  <a:cubicBezTo>
                    <a:pt x="100" y="5"/>
                    <a:pt x="100" y="5"/>
                    <a:pt x="100" y="5"/>
                  </a:cubicBezTo>
                  <a:cubicBezTo>
                    <a:pt x="100" y="3"/>
                    <a:pt x="100" y="1"/>
                    <a:pt x="10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2" y="99"/>
                    <a:pt x="3" y="99"/>
                    <a:pt x="5" y="99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îṣļiḋè">
              <a:extLst>
                <a:ext uri="{FF2B5EF4-FFF2-40B4-BE49-F238E27FC236}">
                  <a16:creationId xmlns:a16="http://schemas.microsoft.com/office/drawing/2014/main" id="{8AC02A72-2F2B-4294-8A9E-559BF97B3185}"/>
                </a:ext>
              </a:extLst>
            </p:cNvPr>
            <p:cNvSpPr/>
            <p:nvPr/>
          </p:nvSpPr>
          <p:spPr bwMode="auto">
            <a:xfrm>
              <a:off x="3908426" y="5324476"/>
              <a:ext cx="327025" cy="325438"/>
            </a:xfrm>
            <a:custGeom>
              <a:avLst/>
              <a:gdLst>
                <a:gd name="T0" fmla="*/ 5 w 81"/>
                <a:gd name="T1" fmla="*/ 81 h 81"/>
                <a:gd name="T2" fmla="*/ 81 w 81"/>
                <a:gd name="T3" fmla="*/ 5 h 81"/>
                <a:gd name="T4" fmla="*/ 81 w 81"/>
                <a:gd name="T5" fmla="*/ 0 h 81"/>
                <a:gd name="T6" fmla="*/ 0 w 81"/>
                <a:gd name="T7" fmla="*/ 81 h 81"/>
                <a:gd name="T8" fmla="*/ 5 w 81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5" y="81"/>
                  </a:moveTo>
                  <a:cubicBezTo>
                    <a:pt x="81" y="5"/>
                    <a:pt x="81" y="5"/>
                    <a:pt x="81" y="5"/>
                  </a:cubicBezTo>
                  <a:cubicBezTo>
                    <a:pt x="81" y="3"/>
                    <a:pt x="81" y="1"/>
                    <a:pt x="81" y="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3" y="81"/>
                    <a:pt x="5" y="81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ísḻíḍè">
              <a:extLst>
                <a:ext uri="{FF2B5EF4-FFF2-40B4-BE49-F238E27FC236}">
                  <a16:creationId xmlns:a16="http://schemas.microsoft.com/office/drawing/2014/main" id="{8DEBE14A-E5ED-449F-8289-0BCDAD812223}"/>
                </a:ext>
              </a:extLst>
            </p:cNvPr>
            <p:cNvSpPr/>
            <p:nvPr/>
          </p:nvSpPr>
          <p:spPr bwMode="auto">
            <a:xfrm>
              <a:off x="3981451" y="5395913"/>
              <a:ext cx="249238" cy="254000"/>
            </a:xfrm>
            <a:custGeom>
              <a:avLst/>
              <a:gdLst>
                <a:gd name="T0" fmla="*/ 5 w 62"/>
                <a:gd name="T1" fmla="*/ 63 h 63"/>
                <a:gd name="T2" fmla="*/ 62 w 62"/>
                <a:gd name="T3" fmla="*/ 5 h 63"/>
                <a:gd name="T4" fmla="*/ 62 w 62"/>
                <a:gd name="T5" fmla="*/ 0 h 63"/>
                <a:gd name="T6" fmla="*/ 0 w 62"/>
                <a:gd name="T7" fmla="*/ 63 h 63"/>
                <a:gd name="T8" fmla="*/ 5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5" y="63"/>
                  </a:moveTo>
                  <a:cubicBezTo>
                    <a:pt x="62" y="5"/>
                    <a:pt x="62" y="5"/>
                    <a:pt x="62" y="5"/>
                  </a:cubicBezTo>
                  <a:cubicBezTo>
                    <a:pt x="62" y="4"/>
                    <a:pt x="62" y="2"/>
                    <a:pt x="62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63"/>
                    <a:pt x="3" y="63"/>
                    <a:pt x="5" y="63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isļíḍe">
              <a:extLst>
                <a:ext uri="{FF2B5EF4-FFF2-40B4-BE49-F238E27FC236}">
                  <a16:creationId xmlns:a16="http://schemas.microsoft.com/office/drawing/2014/main" id="{54CF00F6-9427-48B3-B6B8-21022E695170}"/>
                </a:ext>
              </a:extLst>
            </p:cNvPr>
            <p:cNvSpPr/>
            <p:nvPr/>
          </p:nvSpPr>
          <p:spPr bwMode="auto">
            <a:xfrm>
              <a:off x="4049714" y="5468938"/>
              <a:ext cx="180975" cy="180975"/>
            </a:xfrm>
            <a:custGeom>
              <a:avLst/>
              <a:gdLst>
                <a:gd name="T0" fmla="*/ 5 w 45"/>
                <a:gd name="T1" fmla="*/ 45 h 45"/>
                <a:gd name="T2" fmla="*/ 45 w 45"/>
                <a:gd name="T3" fmla="*/ 5 h 45"/>
                <a:gd name="T4" fmla="*/ 45 w 45"/>
                <a:gd name="T5" fmla="*/ 0 h 45"/>
                <a:gd name="T6" fmla="*/ 0 w 45"/>
                <a:gd name="T7" fmla="*/ 45 h 45"/>
                <a:gd name="T8" fmla="*/ 5 w 45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5" y="45"/>
                  </a:moveTo>
                  <a:cubicBezTo>
                    <a:pt x="45" y="5"/>
                    <a:pt x="45" y="5"/>
                    <a:pt x="45" y="5"/>
                  </a:cubicBezTo>
                  <a:cubicBezTo>
                    <a:pt x="45" y="4"/>
                    <a:pt x="45" y="2"/>
                    <a:pt x="45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2" y="45"/>
                    <a:pt x="4" y="45"/>
                    <a:pt x="5" y="45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îṡļiḍe">
              <a:extLst>
                <a:ext uri="{FF2B5EF4-FFF2-40B4-BE49-F238E27FC236}">
                  <a16:creationId xmlns:a16="http://schemas.microsoft.com/office/drawing/2014/main" id="{409F69B9-33F5-4C43-8E30-5DCCB0E552AA}"/>
                </a:ext>
              </a:extLst>
            </p:cNvPr>
            <p:cNvSpPr/>
            <p:nvPr/>
          </p:nvSpPr>
          <p:spPr bwMode="auto">
            <a:xfrm>
              <a:off x="4162426" y="4921251"/>
              <a:ext cx="80963" cy="796925"/>
            </a:xfrm>
            <a:custGeom>
              <a:avLst/>
              <a:gdLst>
                <a:gd name="T0" fmla="*/ 20 w 20"/>
                <a:gd name="T1" fmla="*/ 198 h 198"/>
                <a:gd name="T2" fmla="*/ 0 w 20"/>
                <a:gd name="T3" fmla="*/ 198 h 198"/>
                <a:gd name="T4" fmla="*/ 0 w 20"/>
                <a:gd name="T5" fmla="*/ 21 h 198"/>
                <a:gd name="T6" fmla="*/ 20 w 20"/>
                <a:gd name="T7" fmla="*/ 0 h 198"/>
                <a:gd name="T8" fmla="*/ 20 w 20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8">
                  <a:moveTo>
                    <a:pt x="20" y="198"/>
                  </a:moveTo>
                  <a:cubicBezTo>
                    <a:pt x="0" y="198"/>
                    <a:pt x="0" y="198"/>
                    <a:pt x="0" y="19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lnTo>
                    <a:pt x="20" y="198"/>
                  </a:lnTo>
                  <a:close/>
                </a:path>
              </a:pathLst>
            </a:custGeom>
            <a:solidFill>
              <a:srgbClr val="FFA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iśḻïḍe">
              <a:extLst>
                <a:ext uri="{FF2B5EF4-FFF2-40B4-BE49-F238E27FC236}">
                  <a16:creationId xmlns:a16="http://schemas.microsoft.com/office/drawing/2014/main" id="{09CDC331-098C-45D8-9E93-018562061A82}"/>
                </a:ext>
              </a:extLst>
            </p:cNvPr>
            <p:cNvSpPr/>
            <p:nvPr/>
          </p:nvSpPr>
          <p:spPr bwMode="auto">
            <a:xfrm>
              <a:off x="3554414" y="4986338"/>
              <a:ext cx="704850" cy="700088"/>
            </a:xfrm>
            <a:custGeom>
              <a:avLst/>
              <a:gdLst>
                <a:gd name="T0" fmla="*/ 25 w 444"/>
                <a:gd name="T1" fmla="*/ 441 h 441"/>
                <a:gd name="T2" fmla="*/ 0 w 444"/>
                <a:gd name="T3" fmla="*/ 415 h 441"/>
                <a:gd name="T4" fmla="*/ 416 w 444"/>
                <a:gd name="T5" fmla="*/ 0 h 441"/>
                <a:gd name="T6" fmla="*/ 444 w 444"/>
                <a:gd name="T7" fmla="*/ 25 h 441"/>
                <a:gd name="T8" fmla="*/ 25 w 444"/>
                <a:gd name="T9" fmla="*/ 441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441">
                  <a:moveTo>
                    <a:pt x="25" y="441"/>
                  </a:moveTo>
                  <a:lnTo>
                    <a:pt x="0" y="415"/>
                  </a:lnTo>
                  <a:lnTo>
                    <a:pt x="416" y="0"/>
                  </a:lnTo>
                  <a:lnTo>
                    <a:pt x="444" y="25"/>
                  </a:lnTo>
                  <a:lnTo>
                    <a:pt x="25" y="441"/>
                  </a:lnTo>
                  <a:close/>
                </a:path>
              </a:pathLst>
            </a:custGeom>
            <a:solidFill>
              <a:srgbClr val="FFF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ïsľîḋè">
              <a:extLst>
                <a:ext uri="{FF2B5EF4-FFF2-40B4-BE49-F238E27FC236}">
                  <a16:creationId xmlns:a16="http://schemas.microsoft.com/office/drawing/2014/main" id="{72C20500-EB06-4FB5-A692-92D21C4E794D}"/>
                </a:ext>
              </a:extLst>
            </p:cNvPr>
            <p:cNvSpPr/>
            <p:nvPr/>
          </p:nvSpPr>
          <p:spPr bwMode="auto">
            <a:xfrm>
              <a:off x="4202114" y="4884738"/>
              <a:ext cx="85725" cy="833438"/>
            </a:xfrm>
            <a:custGeom>
              <a:avLst/>
              <a:gdLst>
                <a:gd name="T0" fmla="*/ 21 w 21"/>
                <a:gd name="T1" fmla="*/ 207 h 207"/>
                <a:gd name="T2" fmla="*/ 0 w 21"/>
                <a:gd name="T3" fmla="*/ 207 h 207"/>
                <a:gd name="T4" fmla="*/ 0 w 21"/>
                <a:gd name="T5" fmla="*/ 20 h 207"/>
                <a:gd name="T6" fmla="*/ 21 w 21"/>
                <a:gd name="T7" fmla="*/ 0 h 207"/>
                <a:gd name="T8" fmla="*/ 21 w 21"/>
                <a:gd name="T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7">
                  <a:moveTo>
                    <a:pt x="21" y="207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lnTo>
                    <a:pt x="21" y="207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iṡḻîḋê">
              <a:extLst>
                <a:ext uri="{FF2B5EF4-FFF2-40B4-BE49-F238E27FC236}">
                  <a16:creationId xmlns:a16="http://schemas.microsoft.com/office/drawing/2014/main" id="{09E450EE-DF8E-47A4-9393-590B6B4A118D}"/>
                </a:ext>
              </a:extLst>
            </p:cNvPr>
            <p:cNvSpPr/>
            <p:nvPr/>
          </p:nvSpPr>
          <p:spPr bwMode="auto">
            <a:xfrm>
              <a:off x="3429001" y="5634038"/>
              <a:ext cx="835025" cy="84138"/>
            </a:xfrm>
            <a:custGeom>
              <a:avLst/>
              <a:gdLst>
                <a:gd name="T0" fmla="*/ 207 w 207"/>
                <a:gd name="T1" fmla="*/ 0 h 21"/>
                <a:gd name="T2" fmla="*/ 207 w 207"/>
                <a:gd name="T3" fmla="*/ 21 h 21"/>
                <a:gd name="T4" fmla="*/ 0 w 207"/>
                <a:gd name="T5" fmla="*/ 21 h 21"/>
                <a:gd name="T6" fmla="*/ 20 w 207"/>
                <a:gd name="T7" fmla="*/ 0 h 21"/>
                <a:gd name="T8" fmla="*/ 207 w 20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1">
                  <a:moveTo>
                    <a:pt x="207" y="0"/>
                  </a:moveTo>
                  <a:cubicBezTo>
                    <a:pt x="207" y="21"/>
                    <a:pt x="207" y="21"/>
                    <a:pt x="20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lnTo>
                    <a:pt x="207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islîḓe">
              <a:extLst>
                <a:ext uri="{FF2B5EF4-FFF2-40B4-BE49-F238E27FC236}">
                  <a16:creationId xmlns:a16="http://schemas.microsoft.com/office/drawing/2014/main" id="{B666E8AC-749B-4493-9DE2-F911427BC710}"/>
                </a:ext>
              </a:extLst>
            </p:cNvPr>
            <p:cNvSpPr/>
            <p:nvPr/>
          </p:nvSpPr>
          <p:spPr bwMode="auto">
            <a:xfrm>
              <a:off x="3671888" y="5634038"/>
              <a:ext cx="833438" cy="84138"/>
            </a:xfrm>
            <a:custGeom>
              <a:avLst/>
              <a:gdLst>
                <a:gd name="T0" fmla="*/ 0 w 207"/>
                <a:gd name="T1" fmla="*/ 0 h 21"/>
                <a:gd name="T2" fmla="*/ 0 w 207"/>
                <a:gd name="T3" fmla="*/ 21 h 21"/>
                <a:gd name="T4" fmla="*/ 207 w 207"/>
                <a:gd name="T5" fmla="*/ 21 h 21"/>
                <a:gd name="T6" fmla="*/ 186 w 207"/>
                <a:gd name="T7" fmla="*/ 0 h 21"/>
                <a:gd name="T8" fmla="*/ 0 w 20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1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207" y="21"/>
                    <a:pt x="207" y="21"/>
                    <a:pt x="207" y="21"/>
                  </a:cubicBezTo>
                  <a:cubicBezTo>
                    <a:pt x="207" y="9"/>
                    <a:pt x="197" y="0"/>
                    <a:pt x="18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iṧḻíḓé">
              <a:extLst>
                <a:ext uri="{FF2B5EF4-FFF2-40B4-BE49-F238E27FC236}">
                  <a16:creationId xmlns:a16="http://schemas.microsoft.com/office/drawing/2014/main" id="{F8625084-4DD9-4FB1-8346-DD1937B30DE1}"/>
                </a:ext>
              </a:extLst>
            </p:cNvPr>
            <p:cNvSpPr/>
            <p:nvPr/>
          </p:nvSpPr>
          <p:spPr bwMode="auto">
            <a:xfrm>
              <a:off x="4219576" y="4978401"/>
              <a:ext cx="26988" cy="26988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iṥlîde">
              <a:extLst>
                <a:ext uri="{FF2B5EF4-FFF2-40B4-BE49-F238E27FC236}">
                  <a16:creationId xmlns:a16="http://schemas.microsoft.com/office/drawing/2014/main" id="{2B243EBF-B7AF-4135-814C-F378785DE96D}"/>
                </a:ext>
              </a:extLst>
            </p:cNvPr>
            <p:cNvSpPr/>
            <p:nvPr/>
          </p:nvSpPr>
          <p:spPr bwMode="auto">
            <a:xfrm>
              <a:off x="4219576" y="4981576"/>
              <a:ext cx="26988" cy="23813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îṣḷîḍè">
              <a:extLst>
                <a:ext uri="{FF2B5EF4-FFF2-40B4-BE49-F238E27FC236}">
                  <a16:creationId xmlns:a16="http://schemas.microsoft.com/office/drawing/2014/main" id="{A1E020A2-03A6-4C6A-AAEB-163E20C9FF72}"/>
                </a:ext>
              </a:extLst>
            </p:cNvPr>
            <p:cNvSpPr/>
            <p:nvPr/>
          </p:nvSpPr>
          <p:spPr bwMode="auto">
            <a:xfrm>
              <a:off x="4222751" y="4986338"/>
              <a:ext cx="20638" cy="15875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ïṣḷíḋe">
              <a:extLst>
                <a:ext uri="{FF2B5EF4-FFF2-40B4-BE49-F238E27FC236}">
                  <a16:creationId xmlns:a16="http://schemas.microsoft.com/office/drawing/2014/main" id="{658D876F-AE99-43A6-BFF8-A74D6DA6D632}"/>
                </a:ext>
              </a:extLst>
            </p:cNvPr>
            <p:cNvSpPr/>
            <p:nvPr/>
          </p:nvSpPr>
          <p:spPr bwMode="auto">
            <a:xfrm>
              <a:off x="4219576" y="5026026"/>
              <a:ext cx="26988" cy="28575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íş1îde">
              <a:extLst>
                <a:ext uri="{FF2B5EF4-FFF2-40B4-BE49-F238E27FC236}">
                  <a16:creationId xmlns:a16="http://schemas.microsoft.com/office/drawing/2014/main" id="{3745F6A3-A984-4857-B618-C521EECAA06D}"/>
                </a:ext>
              </a:extLst>
            </p:cNvPr>
            <p:cNvSpPr/>
            <p:nvPr/>
          </p:nvSpPr>
          <p:spPr bwMode="auto">
            <a:xfrm>
              <a:off x="4219576" y="5026026"/>
              <a:ext cx="26988" cy="28575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ïṡļïḑé">
              <a:extLst>
                <a:ext uri="{FF2B5EF4-FFF2-40B4-BE49-F238E27FC236}">
                  <a16:creationId xmlns:a16="http://schemas.microsoft.com/office/drawing/2014/main" id="{8F868ED5-4273-4C72-90AC-9ED0AB96CA37}"/>
                </a:ext>
              </a:extLst>
            </p:cNvPr>
            <p:cNvSpPr/>
            <p:nvPr/>
          </p:nvSpPr>
          <p:spPr bwMode="auto">
            <a:xfrm>
              <a:off x="4222751" y="5029201"/>
              <a:ext cx="20638" cy="20638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íṥľîḑê">
              <a:extLst>
                <a:ext uri="{FF2B5EF4-FFF2-40B4-BE49-F238E27FC236}">
                  <a16:creationId xmlns:a16="http://schemas.microsoft.com/office/drawing/2014/main" id="{4E8CC91E-7358-4BD7-8594-1D8BFDB2C0DF}"/>
                </a:ext>
              </a:extLst>
            </p:cNvPr>
            <p:cNvSpPr/>
            <p:nvPr/>
          </p:nvSpPr>
          <p:spPr bwMode="auto">
            <a:xfrm>
              <a:off x="3541713" y="5645151"/>
              <a:ext cx="28575" cy="28575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ïṣlïdé">
              <a:extLst>
                <a:ext uri="{FF2B5EF4-FFF2-40B4-BE49-F238E27FC236}">
                  <a16:creationId xmlns:a16="http://schemas.microsoft.com/office/drawing/2014/main" id="{4AE2BFE7-0330-4FBE-AC9B-35B277B67197}"/>
                </a:ext>
              </a:extLst>
            </p:cNvPr>
            <p:cNvSpPr/>
            <p:nvPr/>
          </p:nvSpPr>
          <p:spPr bwMode="auto">
            <a:xfrm>
              <a:off x="3541713" y="5649913"/>
              <a:ext cx="28575" cy="23813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íṡḷïḓe">
              <a:extLst>
                <a:ext uri="{FF2B5EF4-FFF2-40B4-BE49-F238E27FC236}">
                  <a16:creationId xmlns:a16="http://schemas.microsoft.com/office/drawing/2014/main" id="{E7A34714-C2A6-477C-80AC-36A4A296E875}"/>
                </a:ext>
              </a:extLst>
            </p:cNvPr>
            <p:cNvSpPr/>
            <p:nvPr/>
          </p:nvSpPr>
          <p:spPr bwMode="auto">
            <a:xfrm>
              <a:off x="3546476" y="5653088"/>
              <a:ext cx="20638" cy="17463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íšļïḋé">
              <a:extLst>
                <a:ext uri="{FF2B5EF4-FFF2-40B4-BE49-F238E27FC236}">
                  <a16:creationId xmlns:a16="http://schemas.microsoft.com/office/drawing/2014/main" id="{5C3D7ECC-5780-4771-819E-47BB37E2C8C5}"/>
                </a:ext>
              </a:extLst>
            </p:cNvPr>
            <p:cNvSpPr/>
            <p:nvPr/>
          </p:nvSpPr>
          <p:spPr bwMode="auto">
            <a:xfrm>
              <a:off x="3594101" y="5645151"/>
              <a:ext cx="25400" cy="28575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îṡļiḓé">
              <a:extLst>
                <a:ext uri="{FF2B5EF4-FFF2-40B4-BE49-F238E27FC236}">
                  <a16:creationId xmlns:a16="http://schemas.microsoft.com/office/drawing/2014/main" id="{A872606D-D87F-4735-A90D-46CBA6BAC661}"/>
                </a:ext>
              </a:extLst>
            </p:cNvPr>
            <p:cNvSpPr/>
            <p:nvPr/>
          </p:nvSpPr>
          <p:spPr bwMode="auto">
            <a:xfrm>
              <a:off x="3594101" y="5649913"/>
              <a:ext cx="25400" cy="23813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íŝ1iḍê">
              <a:extLst>
                <a:ext uri="{FF2B5EF4-FFF2-40B4-BE49-F238E27FC236}">
                  <a16:creationId xmlns:a16="http://schemas.microsoft.com/office/drawing/2014/main" id="{F5A0FD42-E747-405B-AA7E-BAFDC8AB5F39}"/>
                </a:ext>
              </a:extLst>
            </p:cNvPr>
            <p:cNvSpPr/>
            <p:nvPr/>
          </p:nvSpPr>
          <p:spPr bwMode="auto">
            <a:xfrm>
              <a:off x="3598863" y="5653088"/>
              <a:ext cx="15875" cy="17463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ïsḻiḋé">
              <a:extLst>
                <a:ext uri="{FF2B5EF4-FFF2-40B4-BE49-F238E27FC236}">
                  <a16:creationId xmlns:a16="http://schemas.microsoft.com/office/drawing/2014/main" id="{8B862240-83E3-4F3F-91DF-9180B8DD0A4D}"/>
                </a:ext>
              </a:extLst>
            </p:cNvPr>
            <p:cNvSpPr/>
            <p:nvPr/>
          </p:nvSpPr>
          <p:spPr bwMode="auto">
            <a:xfrm>
              <a:off x="6342063" y="5122863"/>
              <a:ext cx="531813" cy="527050"/>
            </a:xfrm>
            <a:custGeom>
              <a:avLst/>
              <a:gdLst>
                <a:gd name="T0" fmla="*/ 128 w 132"/>
                <a:gd name="T1" fmla="*/ 131 h 131"/>
                <a:gd name="T2" fmla="*/ 0 w 132"/>
                <a:gd name="T3" fmla="*/ 2 h 131"/>
                <a:gd name="T4" fmla="*/ 2 w 132"/>
                <a:gd name="T5" fmla="*/ 0 h 131"/>
                <a:gd name="T6" fmla="*/ 132 w 132"/>
                <a:gd name="T7" fmla="*/ 129 h 131"/>
                <a:gd name="T8" fmla="*/ 130 w 132"/>
                <a:gd name="T9" fmla="*/ 131 h 131"/>
                <a:gd name="T10" fmla="*/ 128 w 132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28" y="13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2" y="129"/>
                    <a:pt x="132" y="129"/>
                    <a:pt x="132" y="129"/>
                  </a:cubicBez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9" y="131"/>
                    <a:pt x="128" y="131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ïṡḻíḋé">
              <a:extLst>
                <a:ext uri="{FF2B5EF4-FFF2-40B4-BE49-F238E27FC236}">
                  <a16:creationId xmlns:a16="http://schemas.microsoft.com/office/drawing/2014/main" id="{5B7A4ABB-719B-496F-9739-BBF54ACDBEE3}"/>
                </a:ext>
              </a:extLst>
            </p:cNvPr>
            <p:cNvSpPr/>
            <p:nvPr/>
          </p:nvSpPr>
          <p:spPr bwMode="auto">
            <a:xfrm>
              <a:off x="6326188" y="5167313"/>
              <a:ext cx="479425" cy="482600"/>
            </a:xfrm>
            <a:custGeom>
              <a:avLst/>
              <a:gdLst>
                <a:gd name="T0" fmla="*/ 114 w 119"/>
                <a:gd name="T1" fmla="*/ 119 h 120"/>
                <a:gd name="T2" fmla="*/ 0 w 119"/>
                <a:gd name="T3" fmla="*/ 6 h 120"/>
                <a:gd name="T4" fmla="*/ 0 w 119"/>
                <a:gd name="T5" fmla="*/ 0 h 120"/>
                <a:gd name="T6" fmla="*/ 119 w 119"/>
                <a:gd name="T7" fmla="*/ 120 h 120"/>
                <a:gd name="T8" fmla="*/ 114 w 119"/>
                <a:gd name="T9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20">
                  <a:moveTo>
                    <a:pt x="114" y="119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19" y="120"/>
                    <a:pt x="119" y="120"/>
                    <a:pt x="119" y="120"/>
                  </a:cubicBezTo>
                  <a:cubicBezTo>
                    <a:pt x="117" y="120"/>
                    <a:pt x="116" y="119"/>
                    <a:pt x="114" y="119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îşļîḑé">
              <a:extLst>
                <a:ext uri="{FF2B5EF4-FFF2-40B4-BE49-F238E27FC236}">
                  <a16:creationId xmlns:a16="http://schemas.microsoft.com/office/drawing/2014/main" id="{8826E48E-DA33-4AC8-8583-FD1901145FBC}"/>
                </a:ext>
              </a:extLst>
            </p:cNvPr>
            <p:cNvSpPr/>
            <p:nvPr/>
          </p:nvSpPr>
          <p:spPr bwMode="auto">
            <a:xfrm>
              <a:off x="6329363" y="5246688"/>
              <a:ext cx="403225" cy="398463"/>
            </a:xfrm>
            <a:custGeom>
              <a:avLst/>
              <a:gdLst>
                <a:gd name="T0" fmla="*/ 95 w 100"/>
                <a:gd name="T1" fmla="*/ 99 h 99"/>
                <a:gd name="T2" fmla="*/ 1 w 100"/>
                <a:gd name="T3" fmla="*/ 5 h 99"/>
                <a:gd name="T4" fmla="*/ 0 w 100"/>
                <a:gd name="T5" fmla="*/ 0 h 99"/>
                <a:gd name="T6" fmla="*/ 100 w 100"/>
                <a:gd name="T7" fmla="*/ 99 h 99"/>
                <a:gd name="T8" fmla="*/ 95 w 100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99">
                  <a:moveTo>
                    <a:pt x="95" y="99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1" y="1"/>
                    <a:pt x="0" y="0"/>
                  </a:cubicBezTo>
                  <a:cubicBezTo>
                    <a:pt x="100" y="99"/>
                    <a:pt x="100" y="99"/>
                    <a:pt x="100" y="99"/>
                  </a:cubicBezTo>
                  <a:cubicBezTo>
                    <a:pt x="99" y="99"/>
                    <a:pt x="97" y="99"/>
                    <a:pt x="95" y="99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iṥlîde">
              <a:extLst>
                <a:ext uri="{FF2B5EF4-FFF2-40B4-BE49-F238E27FC236}">
                  <a16:creationId xmlns:a16="http://schemas.microsoft.com/office/drawing/2014/main" id="{F5EEE6C2-DD6C-4CCF-AD93-D6C8D9C3B90F}"/>
                </a:ext>
              </a:extLst>
            </p:cNvPr>
            <p:cNvSpPr/>
            <p:nvPr/>
          </p:nvSpPr>
          <p:spPr bwMode="auto">
            <a:xfrm>
              <a:off x="6337301" y="5324476"/>
              <a:ext cx="327025" cy="325438"/>
            </a:xfrm>
            <a:custGeom>
              <a:avLst/>
              <a:gdLst>
                <a:gd name="T0" fmla="*/ 76 w 81"/>
                <a:gd name="T1" fmla="*/ 81 h 81"/>
                <a:gd name="T2" fmla="*/ 0 w 81"/>
                <a:gd name="T3" fmla="*/ 5 h 81"/>
                <a:gd name="T4" fmla="*/ 0 w 81"/>
                <a:gd name="T5" fmla="*/ 0 h 81"/>
                <a:gd name="T6" fmla="*/ 81 w 81"/>
                <a:gd name="T7" fmla="*/ 81 h 81"/>
                <a:gd name="T8" fmla="*/ 76 w 81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76" y="8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79" y="81"/>
                    <a:pt x="77" y="81"/>
                    <a:pt x="76" y="81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íşḻîḍè">
              <a:extLst>
                <a:ext uri="{FF2B5EF4-FFF2-40B4-BE49-F238E27FC236}">
                  <a16:creationId xmlns:a16="http://schemas.microsoft.com/office/drawing/2014/main" id="{DFC1314F-7358-41CE-ADDE-EF9996AB64E0}"/>
                </a:ext>
              </a:extLst>
            </p:cNvPr>
            <p:cNvSpPr/>
            <p:nvPr/>
          </p:nvSpPr>
          <p:spPr bwMode="auto">
            <a:xfrm>
              <a:off x="6342063" y="5395913"/>
              <a:ext cx="249238" cy="254000"/>
            </a:xfrm>
            <a:custGeom>
              <a:avLst/>
              <a:gdLst>
                <a:gd name="T0" fmla="*/ 57 w 62"/>
                <a:gd name="T1" fmla="*/ 63 h 63"/>
                <a:gd name="T2" fmla="*/ 0 w 62"/>
                <a:gd name="T3" fmla="*/ 5 h 63"/>
                <a:gd name="T4" fmla="*/ 0 w 62"/>
                <a:gd name="T5" fmla="*/ 0 h 63"/>
                <a:gd name="T6" fmla="*/ 62 w 62"/>
                <a:gd name="T7" fmla="*/ 63 h 63"/>
                <a:gd name="T8" fmla="*/ 5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57" y="63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0" y="63"/>
                    <a:pt x="59" y="63"/>
                    <a:pt x="57" y="63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îś1ïďé">
              <a:extLst>
                <a:ext uri="{FF2B5EF4-FFF2-40B4-BE49-F238E27FC236}">
                  <a16:creationId xmlns:a16="http://schemas.microsoft.com/office/drawing/2014/main" id="{3C3540E3-396E-433E-B000-493FB57C2BE4}"/>
                </a:ext>
              </a:extLst>
            </p:cNvPr>
            <p:cNvSpPr/>
            <p:nvPr/>
          </p:nvSpPr>
          <p:spPr bwMode="auto">
            <a:xfrm>
              <a:off x="6342063" y="5468938"/>
              <a:ext cx="177800" cy="180975"/>
            </a:xfrm>
            <a:custGeom>
              <a:avLst/>
              <a:gdLst>
                <a:gd name="T0" fmla="*/ 39 w 44"/>
                <a:gd name="T1" fmla="*/ 45 h 45"/>
                <a:gd name="T2" fmla="*/ 0 w 44"/>
                <a:gd name="T3" fmla="*/ 5 h 45"/>
                <a:gd name="T4" fmla="*/ 0 w 44"/>
                <a:gd name="T5" fmla="*/ 0 h 45"/>
                <a:gd name="T6" fmla="*/ 44 w 44"/>
                <a:gd name="T7" fmla="*/ 45 h 45"/>
                <a:gd name="T8" fmla="*/ 39 w 44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39" y="4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5"/>
                    <a:pt x="41" y="45"/>
                    <a:pt x="39" y="45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iśļïďê">
              <a:extLst>
                <a:ext uri="{FF2B5EF4-FFF2-40B4-BE49-F238E27FC236}">
                  <a16:creationId xmlns:a16="http://schemas.microsoft.com/office/drawing/2014/main" id="{5B23E3A0-8A81-4DFE-B6D4-596C2C4ED53F}"/>
                </a:ext>
              </a:extLst>
            </p:cNvPr>
            <p:cNvSpPr/>
            <p:nvPr/>
          </p:nvSpPr>
          <p:spPr bwMode="auto">
            <a:xfrm>
              <a:off x="6326188" y="4921251"/>
              <a:ext cx="79375" cy="796925"/>
            </a:xfrm>
            <a:custGeom>
              <a:avLst/>
              <a:gdLst>
                <a:gd name="T0" fmla="*/ 0 w 20"/>
                <a:gd name="T1" fmla="*/ 198 h 198"/>
                <a:gd name="T2" fmla="*/ 20 w 20"/>
                <a:gd name="T3" fmla="*/ 198 h 198"/>
                <a:gd name="T4" fmla="*/ 20 w 20"/>
                <a:gd name="T5" fmla="*/ 21 h 198"/>
                <a:gd name="T6" fmla="*/ 0 w 20"/>
                <a:gd name="T7" fmla="*/ 0 h 198"/>
                <a:gd name="T8" fmla="*/ 0 w 20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8">
                  <a:moveTo>
                    <a:pt x="0" y="198"/>
                  </a:moveTo>
                  <a:cubicBezTo>
                    <a:pt x="20" y="198"/>
                    <a:pt x="20" y="198"/>
                    <a:pt x="20" y="198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9"/>
                    <a:pt x="11" y="0"/>
                    <a:pt x="0" y="0"/>
                  </a:cubicBezTo>
                  <a:lnTo>
                    <a:pt x="0" y="198"/>
                  </a:lnTo>
                  <a:close/>
                </a:path>
              </a:pathLst>
            </a:custGeom>
            <a:solidFill>
              <a:srgbClr val="FFA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ïṡ1ïḑê">
              <a:extLst>
                <a:ext uri="{FF2B5EF4-FFF2-40B4-BE49-F238E27FC236}">
                  <a16:creationId xmlns:a16="http://schemas.microsoft.com/office/drawing/2014/main" id="{66F5D12A-90B0-4F51-9CE7-472DC117C634}"/>
                </a:ext>
              </a:extLst>
            </p:cNvPr>
            <p:cNvSpPr/>
            <p:nvPr/>
          </p:nvSpPr>
          <p:spPr bwMode="auto">
            <a:xfrm>
              <a:off x="6313488" y="4986338"/>
              <a:ext cx="701675" cy="700088"/>
            </a:xfrm>
            <a:custGeom>
              <a:avLst/>
              <a:gdLst>
                <a:gd name="T0" fmla="*/ 416 w 442"/>
                <a:gd name="T1" fmla="*/ 441 h 441"/>
                <a:gd name="T2" fmla="*/ 442 w 442"/>
                <a:gd name="T3" fmla="*/ 415 h 441"/>
                <a:gd name="T4" fmla="*/ 25 w 442"/>
                <a:gd name="T5" fmla="*/ 0 h 441"/>
                <a:gd name="T6" fmla="*/ 0 w 442"/>
                <a:gd name="T7" fmla="*/ 25 h 441"/>
                <a:gd name="T8" fmla="*/ 416 w 442"/>
                <a:gd name="T9" fmla="*/ 441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441">
                  <a:moveTo>
                    <a:pt x="416" y="441"/>
                  </a:moveTo>
                  <a:lnTo>
                    <a:pt x="442" y="415"/>
                  </a:lnTo>
                  <a:lnTo>
                    <a:pt x="25" y="0"/>
                  </a:lnTo>
                  <a:lnTo>
                    <a:pt x="0" y="25"/>
                  </a:lnTo>
                  <a:lnTo>
                    <a:pt x="416" y="441"/>
                  </a:lnTo>
                  <a:close/>
                </a:path>
              </a:pathLst>
            </a:custGeom>
            <a:solidFill>
              <a:srgbClr val="FFF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iš1íďê">
              <a:extLst>
                <a:ext uri="{FF2B5EF4-FFF2-40B4-BE49-F238E27FC236}">
                  <a16:creationId xmlns:a16="http://schemas.microsoft.com/office/drawing/2014/main" id="{FD1D803C-53E0-4FC1-88E4-D5CDC48FFC98}"/>
                </a:ext>
              </a:extLst>
            </p:cNvPr>
            <p:cNvSpPr/>
            <p:nvPr/>
          </p:nvSpPr>
          <p:spPr bwMode="auto">
            <a:xfrm>
              <a:off x="6284913" y="4884738"/>
              <a:ext cx="80963" cy="833438"/>
            </a:xfrm>
            <a:custGeom>
              <a:avLst/>
              <a:gdLst>
                <a:gd name="T0" fmla="*/ 0 w 20"/>
                <a:gd name="T1" fmla="*/ 207 h 207"/>
                <a:gd name="T2" fmla="*/ 20 w 20"/>
                <a:gd name="T3" fmla="*/ 207 h 207"/>
                <a:gd name="T4" fmla="*/ 20 w 20"/>
                <a:gd name="T5" fmla="*/ 20 h 207"/>
                <a:gd name="T6" fmla="*/ 0 w 20"/>
                <a:gd name="T7" fmla="*/ 0 h 207"/>
                <a:gd name="T8" fmla="*/ 0 w 20"/>
                <a:gd name="T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7">
                  <a:moveTo>
                    <a:pt x="0" y="207"/>
                  </a:moveTo>
                  <a:cubicBezTo>
                    <a:pt x="20" y="207"/>
                    <a:pt x="20" y="207"/>
                    <a:pt x="20" y="207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9"/>
                    <a:pt x="11" y="0"/>
                    <a:pt x="0" y="0"/>
                  </a:cubicBezTo>
                  <a:lnTo>
                    <a:pt x="0" y="207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î$1îḓè">
              <a:extLst>
                <a:ext uri="{FF2B5EF4-FFF2-40B4-BE49-F238E27FC236}">
                  <a16:creationId xmlns:a16="http://schemas.microsoft.com/office/drawing/2014/main" id="{34ADAEA0-C930-4909-950E-271713ACBF00}"/>
                </a:ext>
              </a:extLst>
            </p:cNvPr>
            <p:cNvSpPr/>
            <p:nvPr/>
          </p:nvSpPr>
          <p:spPr bwMode="auto">
            <a:xfrm>
              <a:off x="6310313" y="5634038"/>
              <a:ext cx="828675" cy="84138"/>
            </a:xfrm>
            <a:custGeom>
              <a:avLst/>
              <a:gdLst>
                <a:gd name="T0" fmla="*/ 0 w 206"/>
                <a:gd name="T1" fmla="*/ 0 h 21"/>
                <a:gd name="T2" fmla="*/ 0 w 206"/>
                <a:gd name="T3" fmla="*/ 21 h 21"/>
                <a:gd name="T4" fmla="*/ 206 w 206"/>
                <a:gd name="T5" fmla="*/ 21 h 21"/>
                <a:gd name="T6" fmla="*/ 186 w 206"/>
                <a:gd name="T7" fmla="*/ 0 h 21"/>
                <a:gd name="T8" fmla="*/ 0 w 20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1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206" y="21"/>
                    <a:pt x="206" y="21"/>
                    <a:pt x="206" y="21"/>
                  </a:cubicBezTo>
                  <a:cubicBezTo>
                    <a:pt x="206" y="9"/>
                    <a:pt x="197" y="0"/>
                    <a:pt x="18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î$ḻîḓê">
              <a:extLst>
                <a:ext uri="{FF2B5EF4-FFF2-40B4-BE49-F238E27FC236}">
                  <a16:creationId xmlns:a16="http://schemas.microsoft.com/office/drawing/2014/main" id="{AA21311A-4C9C-4215-97D5-1552D423491A}"/>
                </a:ext>
              </a:extLst>
            </p:cNvPr>
            <p:cNvSpPr/>
            <p:nvPr/>
          </p:nvSpPr>
          <p:spPr bwMode="auto">
            <a:xfrm>
              <a:off x="6067426" y="5634038"/>
              <a:ext cx="835025" cy="84138"/>
            </a:xfrm>
            <a:custGeom>
              <a:avLst/>
              <a:gdLst>
                <a:gd name="T0" fmla="*/ 207 w 207"/>
                <a:gd name="T1" fmla="*/ 0 h 21"/>
                <a:gd name="T2" fmla="*/ 207 w 207"/>
                <a:gd name="T3" fmla="*/ 21 h 21"/>
                <a:gd name="T4" fmla="*/ 0 w 207"/>
                <a:gd name="T5" fmla="*/ 21 h 21"/>
                <a:gd name="T6" fmla="*/ 20 w 207"/>
                <a:gd name="T7" fmla="*/ 0 h 21"/>
                <a:gd name="T8" fmla="*/ 207 w 20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1">
                  <a:moveTo>
                    <a:pt x="207" y="0"/>
                  </a:moveTo>
                  <a:cubicBezTo>
                    <a:pt x="207" y="21"/>
                    <a:pt x="207" y="21"/>
                    <a:pt x="20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lnTo>
                    <a:pt x="207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îŝḻïḍè">
              <a:extLst>
                <a:ext uri="{FF2B5EF4-FFF2-40B4-BE49-F238E27FC236}">
                  <a16:creationId xmlns:a16="http://schemas.microsoft.com/office/drawing/2014/main" id="{9A074E31-A0D7-4800-B63F-B6035B27EA03}"/>
                </a:ext>
              </a:extLst>
            </p:cNvPr>
            <p:cNvSpPr/>
            <p:nvPr/>
          </p:nvSpPr>
          <p:spPr bwMode="auto">
            <a:xfrm>
              <a:off x="6321426" y="4978401"/>
              <a:ext cx="28575" cy="26988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isļîďé">
              <a:extLst>
                <a:ext uri="{FF2B5EF4-FFF2-40B4-BE49-F238E27FC236}">
                  <a16:creationId xmlns:a16="http://schemas.microsoft.com/office/drawing/2014/main" id="{09087C35-F08D-4492-924B-2C087E091DC9}"/>
                </a:ext>
              </a:extLst>
            </p:cNvPr>
            <p:cNvSpPr/>
            <p:nvPr/>
          </p:nvSpPr>
          <p:spPr bwMode="auto">
            <a:xfrm>
              <a:off x="6321426" y="4981576"/>
              <a:ext cx="28575" cy="23813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iśľiḍé">
              <a:extLst>
                <a:ext uri="{FF2B5EF4-FFF2-40B4-BE49-F238E27FC236}">
                  <a16:creationId xmlns:a16="http://schemas.microsoft.com/office/drawing/2014/main" id="{5983DA33-D11E-416D-A963-74B59C33BA29}"/>
                </a:ext>
              </a:extLst>
            </p:cNvPr>
            <p:cNvSpPr/>
            <p:nvPr/>
          </p:nvSpPr>
          <p:spPr bwMode="auto">
            <a:xfrm>
              <a:off x="6326188" y="4986338"/>
              <a:ext cx="19050" cy="15875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íśľiḋé">
              <a:extLst>
                <a:ext uri="{FF2B5EF4-FFF2-40B4-BE49-F238E27FC236}">
                  <a16:creationId xmlns:a16="http://schemas.microsoft.com/office/drawing/2014/main" id="{BD7CE81B-9B21-43AF-BE8A-2B5F7551699E}"/>
                </a:ext>
              </a:extLst>
            </p:cNvPr>
            <p:cNvSpPr/>
            <p:nvPr/>
          </p:nvSpPr>
          <p:spPr bwMode="auto">
            <a:xfrm>
              <a:off x="6321426" y="5026026"/>
              <a:ext cx="28575" cy="28575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îṡļíḋê">
              <a:extLst>
                <a:ext uri="{FF2B5EF4-FFF2-40B4-BE49-F238E27FC236}">
                  <a16:creationId xmlns:a16="http://schemas.microsoft.com/office/drawing/2014/main" id="{D63C519C-9CC9-4CE9-8E4B-AB33D061FB3F}"/>
                </a:ext>
              </a:extLst>
            </p:cNvPr>
            <p:cNvSpPr/>
            <p:nvPr/>
          </p:nvSpPr>
          <p:spPr bwMode="auto">
            <a:xfrm>
              <a:off x="6321426" y="5026026"/>
              <a:ext cx="28575" cy="28575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ïśḷiḍê">
              <a:extLst>
                <a:ext uri="{FF2B5EF4-FFF2-40B4-BE49-F238E27FC236}">
                  <a16:creationId xmlns:a16="http://schemas.microsoft.com/office/drawing/2014/main" id="{F1583F9E-0F42-4FBC-B787-59FDF7BA6857}"/>
                </a:ext>
              </a:extLst>
            </p:cNvPr>
            <p:cNvSpPr/>
            <p:nvPr/>
          </p:nvSpPr>
          <p:spPr bwMode="auto">
            <a:xfrm>
              <a:off x="6326188" y="5029201"/>
              <a:ext cx="19050" cy="20638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ïśļïḋê">
              <a:extLst>
                <a:ext uri="{FF2B5EF4-FFF2-40B4-BE49-F238E27FC236}">
                  <a16:creationId xmlns:a16="http://schemas.microsoft.com/office/drawing/2014/main" id="{C796046B-14DB-4157-AB7E-AD2A8C938D71}"/>
                </a:ext>
              </a:extLst>
            </p:cNvPr>
            <p:cNvSpPr/>
            <p:nvPr/>
          </p:nvSpPr>
          <p:spPr bwMode="auto">
            <a:xfrm>
              <a:off x="7002463" y="5645151"/>
              <a:ext cx="23813" cy="28575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iSlîḑè">
              <a:extLst>
                <a:ext uri="{FF2B5EF4-FFF2-40B4-BE49-F238E27FC236}">
                  <a16:creationId xmlns:a16="http://schemas.microsoft.com/office/drawing/2014/main" id="{54D43C15-418B-4E0B-B3E0-4EBD3611E67D}"/>
                </a:ext>
              </a:extLst>
            </p:cNvPr>
            <p:cNvSpPr/>
            <p:nvPr/>
          </p:nvSpPr>
          <p:spPr bwMode="auto">
            <a:xfrm>
              <a:off x="7002463" y="5649913"/>
              <a:ext cx="23813" cy="23813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ïṣḷíḋè">
              <a:extLst>
                <a:ext uri="{FF2B5EF4-FFF2-40B4-BE49-F238E27FC236}">
                  <a16:creationId xmlns:a16="http://schemas.microsoft.com/office/drawing/2014/main" id="{083844BC-B68C-49D6-901C-3D60F1729917}"/>
                </a:ext>
              </a:extLst>
            </p:cNvPr>
            <p:cNvSpPr/>
            <p:nvPr/>
          </p:nvSpPr>
          <p:spPr bwMode="auto">
            <a:xfrm>
              <a:off x="7007226" y="5653088"/>
              <a:ext cx="19050" cy="17463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îṡļiḋe">
              <a:extLst>
                <a:ext uri="{FF2B5EF4-FFF2-40B4-BE49-F238E27FC236}">
                  <a16:creationId xmlns:a16="http://schemas.microsoft.com/office/drawing/2014/main" id="{FF85DDE6-69E4-47AA-8830-65CCDC74879A}"/>
                </a:ext>
              </a:extLst>
            </p:cNvPr>
            <p:cNvSpPr/>
            <p:nvPr/>
          </p:nvSpPr>
          <p:spPr bwMode="auto">
            <a:xfrm>
              <a:off x="6950076" y="5645151"/>
              <a:ext cx="28575" cy="28575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ïšḻïḓé">
              <a:extLst>
                <a:ext uri="{FF2B5EF4-FFF2-40B4-BE49-F238E27FC236}">
                  <a16:creationId xmlns:a16="http://schemas.microsoft.com/office/drawing/2014/main" id="{E424486F-9A59-4DA5-8EBB-D016063A0BF7}"/>
                </a:ext>
              </a:extLst>
            </p:cNvPr>
            <p:cNvSpPr/>
            <p:nvPr/>
          </p:nvSpPr>
          <p:spPr bwMode="auto">
            <a:xfrm>
              <a:off x="6950076" y="5649913"/>
              <a:ext cx="28575" cy="23813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ïşḻîḋe">
              <a:extLst>
                <a:ext uri="{FF2B5EF4-FFF2-40B4-BE49-F238E27FC236}">
                  <a16:creationId xmlns:a16="http://schemas.microsoft.com/office/drawing/2014/main" id="{0EDE1499-BA38-4F36-91BE-BA4B6E6697E5}"/>
                </a:ext>
              </a:extLst>
            </p:cNvPr>
            <p:cNvSpPr/>
            <p:nvPr/>
          </p:nvSpPr>
          <p:spPr bwMode="auto">
            <a:xfrm>
              <a:off x="6954838" y="5653088"/>
              <a:ext cx="19050" cy="17463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iṥ1îďe">
              <a:extLst>
                <a:ext uri="{FF2B5EF4-FFF2-40B4-BE49-F238E27FC236}">
                  <a16:creationId xmlns:a16="http://schemas.microsoft.com/office/drawing/2014/main" id="{41F675A2-45DC-4D03-8421-2FA202FB5587}"/>
                </a:ext>
              </a:extLst>
            </p:cNvPr>
            <p:cNvSpPr/>
            <p:nvPr/>
          </p:nvSpPr>
          <p:spPr bwMode="auto">
            <a:xfrm>
              <a:off x="6284913" y="2582863"/>
              <a:ext cx="0" cy="249238"/>
            </a:xfrm>
            <a:custGeom>
              <a:avLst/>
              <a:gdLst>
                <a:gd name="T0" fmla="*/ 1 h 62"/>
                <a:gd name="T1" fmla="*/ 1 h 62"/>
                <a:gd name="T2" fmla="*/ 62 h 62"/>
                <a:gd name="T3" fmla="*/ 62 h 62"/>
                <a:gd name="T4" fmla="*/ 1 h 62"/>
                <a:gd name="T5" fmla="*/ 1 h 62"/>
                <a:gd name="T6" fmla="*/ 1 h 62"/>
                <a:gd name="T7" fmla="*/ 1 h 62"/>
                <a:gd name="T8" fmla="*/ 1 h 62"/>
                <a:gd name="T9" fmla="*/ 1 h 62"/>
                <a:gd name="T10" fmla="*/ 1 h 62"/>
                <a:gd name="T11" fmla="*/ 1 h 62"/>
                <a:gd name="T12" fmla="*/ 1 h 62"/>
                <a:gd name="T13" fmla="*/ 1 h 62"/>
                <a:gd name="T14" fmla="*/ 1 h 62"/>
                <a:gd name="T15" fmla="*/ 0 h 62"/>
                <a:gd name="T16" fmla="*/ 0 h 62"/>
                <a:gd name="T17" fmla="*/ 0 h 6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</a:cxnLst>
              <a:rect l="0" t="0" r="r" b="b"/>
              <a:pathLst>
                <a:path h="6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0D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íSḷiḍé">
              <a:extLst>
                <a:ext uri="{FF2B5EF4-FFF2-40B4-BE49-F238E27FC236}">
                  <a16:creationId xmlns:a16="http://schemas.microsoft.com/office/drawing/2014/main" id="{A102E919-EC8A-4624-B84E-D2D569DCD9E4}"/>
                </a:ext>
              </a:extLst>
            </p:cNvPr>
            <p:cNvSpPr/>
            <p:nvPr/>
          </p:nvSpPr>
          <p:spPr bwMode="auto">
            <a:xfrm>
              <a:off x="6145213" y="2406651"/>
              <a:ext cx="139700" cy="425450"/>
            </a:xfrm>
            <a:custGeom>
              <a:avLst/>
              <a:gdLst>
                <a:gd name="T0" fmla="*/ 18 w 35"/>
                <a:gd name="T1" fmla="*/ 0 h 106"/>
                <a:gd name="T2" fmla="*/ 0 w 35"/>
                <a:gd name="T3" fmla="*/ 19 h 106"/>
                <a:gd name="T4" fmla="*/ 3 w 35"/>
                <a:gd name="T5" fmla="*/ 23 h 106"/>
                <a:gd name="T6" fmla="*/ 12 w 35"/>
                <a:gd name="T7" fmla="*/ 52 h 106"/>
                <a:gd name="T8" fmla="*/ 12 w 35"/>
                <a:gd name="T9" fmla="*/ 93 h 106"/>
                <a:gd name="T10" fmla="*/ 35 w 35"/>
                <a:gd name="T11" fmla="*/ 106 h 106"/>
                <a:gd name="T12" fmla="*/ 35 w 35"/>
                <a:gd name="T13" fmla="*/ 45 h 106"/>
                <a:gd name="T14" fmla="*/ 35 w 35"/>
                <a:gd name="T15" fmla="*/ 45 h 106"/>
                <a:gd name="T16" fmla="*/ 35 w 35"/>
                <a:gd name="T17" fmla="*/ 45 h 106"/>
                <a:gd name="T18" fmla="*/ 35 w 35"/>
                <a:gd name="T19" fmla="*/ 45 h 106"/>
                <a:gd name="T20" fmla="*/ 35 w 35"/>
                <a:gd name="T21" fmla="*/ 45 h 106"/>
                <a:gd name="T22" fmla="*/ 35 w 35"/>
                <a:gd name="T23" fmla="*/ 45 h 106"/>
                <a:gd name="T24" fmla="*/ 35 w 35"/>
                <a:gd name="T25" fmla="*/ 45 h 106"/>
                <a:gd name="T26" fmla="*/ 35 w 35"/>
                <a:gd name="T27" fmla="*/ 45 h 106"/>
                <a:gd name="T28" fmla="*/ 35 w 35"/>
                <a:gd name="T29" fmla="*/ 44 h 106"/>
                <a:gd name="T30" fmla="*/ 35 w 35"/>
                <a:gd name="T31" fmla="*/ 44 h 106"/>
                <a:gd name="T32" fmla="*/ 18 w 35"/>
                <a:gd name="T3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106">
                  <a:moveTo>
                    <a:pt x="18" y="0"/>
                  </a:moveTo>
                  <a:cubicBezTo>
                    <a:pt x="10" y="5"/>
                    <a:pt x="4" y="12"/>
                    <a:pt x="0" y="19"/>
                  </a:cubicBezTo>
                  <a:cubicBezTo>
                    <a:pt x="1" y="21"/>
                    <a:pt x="2" y="22"/>
                    <a:pt x="3" y="23"/>
                  </a:cubicBezTo>
                  <a:cubicBezTo>
                    <a:pt x="9" y="31"/>
                    <a:pt x="12" y="41"/>
                    <a:pt x="12" y="5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9" y="99"/>
                    <a:pt x="27" y="103"/>
                    <a:pt x="35" y="106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4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27"/>
                    <a:pt x="28" y="12"/>
                    <a:pt x="18" y="0"/>
                  </a:cubicBezTo>
                </a:path>
              </a:pathLst>
            </a:custGeom>
            <a:solidFill>
              <a:srgbClr val="0F1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iṡ1íḑê">
              <a:extLst>
                <a:ext uri="{FF2B5EF4-FFF2-40B4-BE49-F238E27FC236}">
                  <a16:creationId xmlns:a16="http://schemas.microsoft.com/office/drawing/2014/main" id="{FA508F18-F3B7-4873-8349-AE4B5D79A1A1}"/>
                </a:ext>
              </a:extLst>
            </p:cNvPr>
            <p:cNvSpPr/>
            <p:nvPr/>
          </p:nvSpPr>
          <p:spPr bwMode="auto">
            <a:xfrm>
              <a:off x="6156326" y="2498726"/>
              <a:ext cx="36513" cy="280988"/>
            </a:xfrm>
            <a:custGeom>
              <a:avLst/>
              <a:gdLst>
                <a:gd name="T0" fmla="*/ 0 w 9"/>
                <a:gd name="T1" fmla="*/ 0 h 70"/>
                <a:gd name="T2" fmla="*/ 7 w 9"/>
                <a:gd name="T3" fmla="*/ 24 h 70"/>
                <a:gd name="T4" fmla="*/ 7 w 9"/>
                <a:gd name="T5" fmla="*/ 26 h 70"/>
                <a:gd name="T6" fmla="*/ 7 w 9"/>
                <a:gd name="T7" fmla="*/ 26 h 70"/>
                <a:gd name="T8" fmla="*/ 7 w 9"/>
                <a:gd name="T9" fmla="*/ 68 h 70"/>
                <a:gd name="T10" fmla="*/ 9 w 9"/>
                <a:gd name="T11" fmla="*/ 70 h 70"/>
                <a:gd name="T12" fmla="*/ 9 w 9"/>
                <a:gd name="T13" fmla="*/ 29 h 70"/>
                <a:gd name="T14" fmla="*/ 0 w 9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0">
                  <a:moveTo>
                    <a:pt x="0" y="0"/>
                  </a:moveTo>
                  <a:cubicBezTo>
                    <a:pt x="5" y="7"/>
                    <a:pt x="7" y="15"/>
                    <a:pt x="7" y="24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8" y="69"/>
                    <a:pt x="9" y="70"/>
                    <a:pt x="9" y="70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18"/>
                    <a:pt x="6" y="8"/>
                    <a:pt x="0" y="0"/>
                  </a:cubicBezTo>
                </a:path>
              </a:pathLst>
            </a:custGeom>
            <a:solidFill>
              <a:srgbClr val="090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íŝ1îďè">
              <a:extLst>
                <a:ext uri="{FF2B5EF4-FFF2-40B4-BE49-F238E27FC236}">
                  <a16:creationId xmlns:a16="http://schemas.microsoft.com/office/drawing/2014/main" id="{0939EA0B-0A48-46AC-9938-C577F7E6906D}"/>
                </a:ext>
              </a:extLst>
            </p:cNvPr>
            <p:cNvSpPr/>
            <p:nvPr/>
          </p:nvSpPr>
          <p:spPr bwMode="auto">
            <a:xfrm>
              <a:off x="5495926" y="2486026"/>
              <a:ext cx="688975" cy="422275"/>
            </a:xfrm>
            <a:custGeom>
              <a:avLst/>
              <a:gdLst>
                <a:gd name="T0" fmla="*/ 160 w 171"/>
                <a:gd name="T1" fmla="*/ 0 h 105"/>
                <a:gd name="T2" fmla="*/ 153 w 171"/>
                <a:gd name="T3" fmla="*/ 28 h 105"/>
                <a:gd name="T4" fmla="*/ 2 w 171"/>
                <a:gd name="T5" fmla="*/ 100 h 105"/>
                <a:gd name="T6" fmla="*/ 0 w 171"/>
                <a:gd name="T7" fmla="*/ 104 h 105"/>
                <a:gd name="T8" fmla="*/ 0 w 171"/>
                <a:gd name="T9" fmla="*/ 105 h 105"/>
                <a:gd name="T10" fmla="*/ 0 w 171"/>
                <a:gd name="T11" fmla="*/ 105 h 105"/>
                <a:gd name="T12" fmla="*/ 12 w 171"/>
                <a:gd name="T13" fmla="*/ 105 h 105"/>
                <a:gd name="T14" fmla="*/ 153 w 171"/>
                <a:gd name="T15" fmla="*/ 39 h 105"/>
                <a:gd name="T16" fmla="*/ 156 w 171"/>
                <a:gd name="T17" fmla="*/ 36 h 105"/>
                <a:gd name="T18" fmla="*/ 158 w 171"/>
                <a:gd name="T19" fmla="*/ 49 h 105"/>
                <a:gd name="T20" fmla="*/ 158 w 171"/>
                <a:gd name="T21" fmla="*/ 52 h 105"/>
                <a:gd name="T22" fmla="*/ 171 w 171"/>
                <a:gd name="T23" fmla="*/ 71 h 105"/>
                <a:gd name="T24" fmla="*/ 171 w 171"/>
                <a:gd name="T25" fmla="*/ 29 h 105"/>
                <a:gd name="T26" fmla="*/ 160 w 171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1" h="105">
                  <a:moveTo>
                    <a:pt x="160" y="0"/>
                  </a:moveTo>
                  <a:cubicBezTo>
                    <a:pt x="156" y="8"/>
                    <a:pt x="153" y="18"/>
                    <a:pt x="153" y="28"/>
                  </a:cubicBezTo>
                  <a:cubicBezTo>
                    <a:pt x="98" y="39"/>
                    <a:pt x="45" y="64"/>
                    <a:pt x="2" y="100"/>
                  </a:cubicBezTo>
                  <a:cubicBezTo>
                    <a:pt x="0" y="101"/>
                    <a:pt x="0" y="102"/>
                    <a:pt x="0" y="104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53" y="72"/>
                    <a:pt x="102" y="50"/>
                    <a:pt x="153" y="39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40"/>
                    <a:pt x="158" y="45"/>
                    <a:pt x="158" y="49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61" y="59"/>
                    <a:pt x="166" y="66"/>
                    <a:pt x="171" y="71"/>
                  </a:cubicBezTo>
                  <a:cubicBezTo>
                    <a:pt x="171" y="29"/>
                    <a:pt x="171" y="29"/>
                    <a:pt x="171" y="29"/>
                  </a:cubicBezTo>
                  <a:cubicBezTo>
                    <a:pt x="171" y="18"/>
                    <a:pt x="167" y="8"/>
                    <a:pt x="160" y="0"/>
                  </a:cubicBezTo>
                </a:path>
              </a:pathLst>
            </a:custGeom>
            <a:solidFill>
              <a:srgbClr val="00B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ïṩľîḑé">
              <a:extLst>
                <a:ext uri="{FF2B5EF4-FFF2-40B4-BE49-F238E27FC236}">
                  <a16:creationId xmlns:a16="http://schemas.microsoft.com/office/drawing/2014/main" id="{A5D87D63-B907-4B4B-8D51-773D2EDA032D}"/>
                </a:ext>
              </a:extLst>
            </p:cNvPr>
            <p:cNvSpPr/>
            <p:nvPr/>
          </p:nvSpPr>
          <p:spPr bwMode="auto">
            <a:xfrm>
              <a:off x="5495926" y="2908301"/>
              <a:ext cx="47625" cy="12700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0 h 3"/>
                <a:gd name="T4" fmla="*/ 0 w 12"/>
                <a:gd name="T5" fmla="*/ 0 h 3"/>
                <a:gd name="T6" fmla="*/ 0 w 12"/>
                <a:gd name="T7" fmla="*/ 3 h 3"/>
                <a:gd name="T8" fmla="*/ 3 w 12"/>
                <a:gd name="T9" fmla="*/ 3 h 3"/>
                <a:gd name="T10" fmla="*/ 10 w 12"/>
                <a:gd name="T11" fmla="*/ 3 h 3"/>
                <a:gd name="T12" fmla="*/ 10 w 12"/>
                <a:gd name="T13" fmla="*/ 1 h 3"/>
                <a:gd name="T14" fmla="*/ 12 w 1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0"/>
                    <a:pt x="12" y="0"/>
                  </a:cubicBezTo>
                </a:path>
              </a:pathLst>
            </a:custGeom>
            <a:solidFill>
              <a:srgbClr val="40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íśľîḍé">
              <a:extLst>
                <a:ext uri="{FF2B5EF4-FFF2-40B4-BE49-F238E27FC236}">
                  <a16:creationId xmlns:a16="http://schemas.microsoft.com/office/drawing/2014/main" id="{502C8AFB-7E1C-4D56-8E91-F6854484A17C}"/>
                </a:ext>
              </a:extLst>
            </p:cNvPr>
            <p:cNvSpPr/>
            <p:nvPr/>
          </p:nvSpPr>
          <p:spPr bwMode="auto">
            <a:xfrm>
              <a:off x="5430838" y="2921001"/>
              <a:ext cx="169863" cy="338138"/>
            </a:xfrm>
            <a:custGeom>
              <a:avLst/>
              <a:gdLst>
                <a:gd name="T0" fmla="*/ 26 w 42"/>
                <a:gd name="T1" fmla="*/ 0 h 84"/>
                <a:gd name="T2" fmla="*/ 19 w 42"/>
                <a:gd name="T3" fmla="*/ 0 h 84"/>
                <a:gd name="T4" fmla="*/ 16 w 42"/>
                <a:gd name="T5" fmla="*/ 0 h 84"/>
                <a:gd name="T6" fmla="*/ 16 w 42"/>
                <a:gd name="T7" fmla="*/ 20 h 84"/>
                <a:gd name="T8" fmla="*/ 13 w 42"/>
                <a:gd name="T9" fmla="*/ 26 h 84"/>
                <a:gd name="T10" fmla="*/ 13 w 42"/>
                <a:gd name="T11" fmla="*/ 40 h 84"/>
                <a:gd name="T12" fmla="*/ 0 w 42"/>
                <a:gd name="T13" fmla="*/ 59 h 84"/>
                <a:gd name="T14" fmla="*/ 16 w 42"/>
                <a:gd name="T15" fmla="*/ 80 h 84"/>
                <a:gd name="T16" fmla="*/ 16 w 42"/>
                <a:gd name="T17" fmla="*/ 84 h 84"/>
                <a:gd name="T18" fmla="*/ 42 w 42"/>
                <a:gd name="T19" fmla="*/ 58 h 84"/>
                <a:gd name="T20" fmla="*/ 29 w 42"/>
                <a:gd name="T21" fmla="*/ 40 h 84"/>
                <a:gd name="T22" fmla="*/ 29 w 42"/>
                <a:gd name="T23" fmla="*/ 26 h 84"/>
                <a:gd name="T24" fmla="*/ 26 w 42"/>
                <a:gd name="T25" fmla="*/ 20 h 84"/>
                <a:gd name="T26" fmla="*/ 26 w 42"/>
                <a:gd name="T2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84">
                  <a:moveTo>
                    <a:pt x="2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4" y="21"/>
                    <a:pt x="13" y="23"/>
                    <a:pt x="13" y="26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5" y="43"/>
                    <a:pt x="0" y="51"/>
                    <a:pt x="0" y="59"/>
                  </a:cubicBezTo>
                  <a:cubicBezTo>
                    <a:pt x="0" y="69"/>
                    <a:pt x="7" y="78"/>
                    <a:pt x="16" y="80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2" y="50"/>
                    <a:pt x="36" y="43"/>
                    <a:pt x="29" y="40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3"/>
                    <a:pt x="28" y="21"/>
                    <a:pt x="26" y="2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4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işľíḓè">
              <a:extLst>
                <a:ext uri="{FF2B5EF4-FFF2-40B4-BE49-F238E27FC236}">
                  <a16:creationId xmlns:a16="http://schemas.microsoft.com/office/drawing/2014/main" id="{64987927-F3DE-45DB-BFDB-3BAF72D6A468}"/>
                </a:ext>
              </a:extLst>
            </p:cNvPr>
            <p:cNvSpPr/>
            <p:nvPr/>
          </p:nvSpPr>
          <p:spPr bwMode="auto">
            <a:xfrm>
              <a:off x="6192838" y="3159126"/>
              <a:ext cx="92075" cy="904875"/>
            </a:xfrm>
            <a:custGeom>
              <a:avLst/>
              <a:gdLst>
                <a:gd name="T0" fmla="*/ 58 w 58"/>
                <a:gd name="T1" fmla="*/ 0 h 570"/>
                <a:gd name="T2" fmla="*/ 0 w 58"/>
                <a:gd name="T3" fmla="*/ 0 h 570"/>
                <a:gd name="T4" fmla="*/ 0 w 58"/>
                <a:gd name="T5" fmla="*/ 570 h 570"/>
                <a:gd name="T6" fmla="*/ 8 w 58"/>
                <a:gd name="T7" fmla="*/ 570 h 570"/>
                <a:gd name="T8" fmla="*/ 58 w 58"/>
                <a:gd name="T9" fmla="*/ 570 h 570"/>
                <a:gd name="T10" fmla="*/ 58 w 58"/>
                <a:gd name="T11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70">
                  <a:moveTo>
                    <a:pt x="58" y="0"/>
                  </a:moveTo>
                  <a:lnTo>
                    <a:pt x="0" y="0"/>
                  </a:lnTo>
                  <a:lnTo>
                    <a:pt x="0" y="570"/>
                  </a:lnTo>
                  <a:lnTo>
                    <a:pt x="8" y="570"/>
                  </a:lnTo>
                  <a:lnTo>
                    <a:pt x="58" y="57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F1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íŝļíḓè">
              <a:extLst>
                <a:ext uri="{FF2B5EF4-FFF2-40B4-BE49-F238E27FC236}">
                  <a16:creationId xmlns:a16="http://schemas.microsoft.com/office/drawing/2014/main" id="{B511D897-37D1-4014-998A-E3E5BC8FFE74}"/>
                </a:ext>
              </a:extLst>
            </p:cNvPr>
            <p:cNvSpPr/>
            <p:nvPr/>
          </p:nvSpPr>
          <p:spPr bwMode="auto">
            <a:xfrm>
              <a:off x="6192838" y="3159126"/>
              <a:ext cx="92075" cy="904875"/>
            </a:xfrm>
            <a:custGeom>
              <a:avLst/>
              <a:gdLst>
                <a:gd name="T0" fmla="*/ 58 w 58"/>
                <a:gd name="T1" fmla="*/ 0 h 570"/>
                <a:gd name="T2" fmla="*/ 0 w 58"/>
                <a:gd name="T3" fmla="*/ 0 h 570"/>
                <a:gd name="T4" fmla="*/ 0 w 58"/>
                <a:gd name="T5" fmla="*/ 570 h 570"/>
                <a:gd name="T6" fmla="*/ 8 w 58"/>
                <a:gd name="T7" fmla="*/ 570 h 570"/>
                <a:gd name="T8" fmla="*/ 58 w 58"/>
                <a:gd name="T9" fmla="*/ 570 h 570"/>
                <a:gd name="T10" fmla="*/ 58 w 58"/>
                <a:gd name="T11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70">
                  <a:moveTo>
                    <a:pt x="58" y="0"/>
                  </a:moveTo>
                  <a:lnTo>
                    <a:pt x="0" y="0"/>
                  </a:lnTo>
                  <a:lnTo>
                    <a:pt x="0" y="570"/>
                  </a:lnTo>
                  <a:lnTo>
                    <a:pt x="8" y="570"/>
                  </a:lnTo>
                  <a:lnTo>
                    <a:pt x="58" y="570"/>
                  </a:lnTo>
                  <a:lnTo>
                    <a:pt x="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îṣľïḍè">
              <a:extLst>
                <a:ext uri="{FF2B5EF4-FFF2-40B4-BE49-F238E27FC236}">
                  <a16:creationId xmlns:a16="http://schemas.microsoft.com/office/drawing/2014/main" id="{6F97D55B-CFEB-4921-B6AE-7485D6880011}"/>
                </a:ext>
              </a:extLst>
            </p:cNvPr>
            <p:cNvSpPr/>
            <p:nvPr/>
          </p:nvSpPr>
          <p:spPr bwMode="auto">
            <a:xfrm>
              <a:off x="6184901" y="3159126"/>
              <a:ext cx="7938" cy="904875"/>
            </a:xfrm>
            <a:prstGeom prst="rect">
              <a:avLst/>
            </a:prstGeom>
            <a:solidFill>
              <a:srgbClr val="090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iṥļïḓè">
              <a:extLst>
                <a:ext uri="{FF2B5EF4-FFF2-40B4-BE49-F238E27FC236}">
                  <a16:creationId xmlns:a16="http://schemas.microsoft.com/office/drawing/2014/main" id="{D59EF4AB-ABC7-4888-AF67-43033F93B011}"/>
                </a:ext>
              </a:extLst>
            </p:cNvPr>
            <p:cNvSpPr/>
            <p:nvPr/>
          </p:nvSpPr>
          <p:spPr bwMode="auto">
            <a:xfrm>
              <a:off x="6184901" y="3159126"/>
              <a:ext cx="7938" cy="904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îŝľiḓe">
              <a:extLst>
                <a:ext uri="{FF2B5EF4-FFF2-40B4-BE49-F238E27FC236}">
                  <a16:creationId xmlns:a16="http://schemas.microsoft.com/office/drawing/2014/main" id="{97D2BD09-2DD8-438E-9EDC-D8570DBF69F0}"/>
                </a:ext>
              </a:extLst>
            </p:cNvPr>
            <p:cNvSpPr/>
            <p:nvPr/>
          </p:nvSpPr>
          <p:spPr bwMode="auto">
            <a:xfrm>
              <a:off x="5576888" y="3159126"/>
              <a:ext cx="608013" cy="904875"/>
            </a:xfrm>
            <a:custGeom>
              <a:avLst/>
              <a:gdLst>
                <a:gd name="T0" fmla="*/ 151 w 151"/>
                <a:gd name="T1" fmla="*/ 0 h 225"/>
                <a:gd name="T2" fmla="*/ 138 w 151"/>
                <a:gd name="T3" fmla="*/ 0 h 225"/>
                <a:gd name="T4" fmla="*/ 138 w 151"/>
                <a:gd name="T5" fmla="*/ 75 h 225"/>
                <a:gd name="T6" fmla="*/ 66 w 151"/>
                <a:gd name="T7" fmla="*/ 147 h 225"/>
                <a:gd name="T8" fmla="*/ 66 w 151"/>
                <a:gd name="T9" fmla="*/ 161 h 225"/>
                <a:gd name="T10" fmla="*/ 66 w 151"/>
                <a:gd name="T11" fmla="*/ 178 h 225"/>
                <a:gd name="T12" fmla="*/ 68 w 151"/>
                <a:gd name="T13" fmla="*/ 184 h 225"/>
                <a:gd name="T14" fmla="*/ 28 w 151"/>
                <a:gd name="T15" fmla="*/ 184 h 225"/>
                <a:gd name="T16" fmla="*/ 0 w 151"/>
                <a:gd name="T17" fmla="*/ 212 h 225"/>
                <a:gd name="T18" fmla="*/ 12 w 151"/>
                <a:gd name="T19" fmla="*/ 222 h 225"/>
                <a:gd name="T20" fmla="*/ 12 w 151"/>
                <a:gd name="T21" fmla="*/ 222 h 225"/>
                <a:gd name="T22" fmla="*/ 17 w 151"/>
                <a:gd name="T23" fmla="*/ 224 h 225"/>
                <a:gd name="T24" fmla="*/ 17 w 151"/>
                <a:gd name="T25" fmla="*/ 224 h 225"/>
                <a:gd name="T26" fmla="*/ 22 w 151"/>
                <a:gd name="T27" fmla="*/ 225 h 225"/>
                <a:gd name="T28" fmla="*/ 23 w 151"/>
                <a:gd name="T29" fmla="*/ 225 h 225"/>
                <a:gd name="T30" fmla="*/ 28 w 151"/>
                <a:gd name="T31" fmla="*/ 225 h 225"/>
                <a:gd name="T32" fmla="*/ 30 w 151"/>
                <a:gd name="T33" fmla="*/ 225 h 225"/>
                <a:gd name="T34" fmla="*/ 54 w 151"/>
                <a:gd name="T35" fmla="*/ 225 h 225"/>
                <a:gd name="T36" fmla="*/ 55 w 151"/>
                <a:gd name="T37" fmla="*/ 225 h 225"/>
                <a:gd name="T38" fmla="*/ 80 w 151"/>
                <a:gd name="T39" fmla="*/ 225 h 225"/>
                <a:gd name="T40" fmla="*/ 89 w 151"/>
                <a:gd name="T41" fmla="*/ 225 h 225"/>
                <a:gd name="T42" fmla="*/ 138 w 151"/>
                <a:gd name="T43" fmla="*/ 176 h 225"/>
                <a:gd name="T44" fmla="*/ 138 w 151"/>
                <a:gd name="T45" fmla="*/ 225 h 225"/>
                <a:gd name="T46" fmla="*/ 151 w 151"/>
                <a:gd name="T47" fmla="*/ 225 h 225"/>
                <a:gd name="T48" fmla="*/ 151 w 151"/>
                <a:gd name="T4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225">
                  <a:moveTo>
                    <a:pt x="151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38" y="75"/>
                    <a:pt x="138" y="75"/>
                    <a:pt x="138" y="75"/>
                  </a:cubicBezTo>
                  <a:cubicBezTo>
                    <a:pt x="66" y="147"/>
                    <a:pt x="66" y="147"/>
                    <a:pt x="66" y="147"/>
                  </a:cubicBezTo>
                  <a:cubicBezTo>
                    <a:pt x="66" y="161"/>
                    <a:pt x="66" y="161"/>
                    <a:pt x="66" y="161"/>
                  </a:cubicBezTo>
                  <a:cubicBezTo>
                    <a:pt x="66" y="178"/>
                    <a:pt x="66" y="178"/>
                    <a:pt x="66" y="178"/>
                  </a:cubicBezTo>
                  <a:cubicBezTo>
                    <a:pt x="66" y="180"/>
                    <a:pt x="66" y="182"/>
                    <a:pt x="68" y="184"/>
                  </a:cubicBezTo>
                  <a:cubicBezTo>
                    <a:pt x="28" y="184"/>
                    <a:pt x="28" y="184"/>
                    <a:pt x="28" y="18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3" y="216"/>
                    <a:pt x="7" y="219"/>
                    <a:pt x="12" y="222"/>
                  </a:cubicBezTo>
                  <a:cubicBezTo>
                    <a:pt x="12" y="222"/>
                    <a:pt x="12" y="222"/>
                    <a:pt x="12" y="222"/>
                  </a:cubicBezTo>
                  <a:cubicBezTo>
                    <a:pt x="14" y="223"/>
                    <a:pt x="15" y="223"/>
                    <a:pt x="17" y="224"/>
                  </a:cubicBezTo>
                  <a:cubicBezTo>
                    <a:pt x="17" y="224"/>
                    <a:pt x="17" y="224"/>
                    <a:pt x="17" y="224"/>
                  </a:cubicBezTo>
                  <a:cubicBezTo>
                    <a:pt x="18" y="224"/>
                    <a:pt x="20" y="225"/>
                    <a:pt x="22" y="225"/>
                  </a:cubicBezTo>
                  <a:cubicBezTo>
                    <a:pt x="23" y="225"/>
                    <a:pt x="23" y="225"/>
                    <a:pt x="23" y="225"/>
                  </a:cubicBezTo>
                  <a:cubicBezTo>
                    <a:pt x="24" y="225"/>
                    <a:pt x="26" y="225"/>
                    <a:pt x="28" y="225"/>
                  </a:cubicBezTo>
                  <a:cubicBezTo>
                    <a:pt x="30" y="225"/>
                    <a:pt x="30" y="225"/>
                    <a:pt x="30" y="225"/>
                  </a:cubicBezTo>
                  <a:cubicBezTo>
                    <a:pt x="54" y="225"/>
                    <a:pt x="54" y="225"/>
                    <a:pt x="54" y="225"/>
                  </a:cubicBezTo>
                  <a:cubicBezTo>
                    <a:pt x="55" y="225"/>
                    <a:pt x="55" y="225"/>
                    <a:pt x="55" y="225"/>
                  </a:cubicBezTo>
                  <a:cubicBezTo>
                    <a:pt x="80" y="225"/>
                    <a:pt x="80" y="225"/>
                    <a:pt x="80" y="225"/>
                  </a:cubicBezTo>
                  <a:cubicBezTo>
                    <a:pt x="89" y="225"/>
                    <a:pt x="89" y="225"/>
                    <a:pt x="89" y="225"/>
                  </a:cubicBezTo>
                  <a:cubicBezTo>
                    <a:pt x="138" y="176"/>
                    <a:pt x="138" y="176"/>
                    <a:pt x="138" y="176"/>
                  </a:cubicBezTo>
                  <a:cubicBezTo>
                    <a:pt x="138" y="225"/>
                    <a:pt x="138" y="225"/>
                    <a:pt x="138" y="225"/>
                  </a:cubicBezTo>
                  <a:cubicBezTo>
                    <a:pt x="151" y="225"/>
                    <a:pt x="151" y="225"/>
                    <a:pt x="151" y="225"/>
                  </a:cubicBezTo>
                  <a:cubicBezTo>
                    <a:pt x="151" y="0"/>
                    <a:pt x="151" y="0"/>
                    <a:pt x="151" y="0"/>
                  </a:cubicBezTo>
                </a:path>
              </a:pathLst>
            </a:custGeom>
            <a:solidFill>
              <a:srgbClr val="00B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iṩḻídé">
              <a:extLst>
                <a:ext uri="{FF2B5EF4-FFF2-40B4-BE49-F238E27FC236}">
                  <a16:creationId xmlns:a16="http://schemas.microsoft.com/office/drawing/2014/main" id="{61ACC7E7-22BC-45E4-A8A7-408D5E0CCF2F}"/>
                </a:ext>
              </a:extLst>
            </p:cNvPr>
            <p:cNvSpPr/>
            <p:nvPr/>
          </p:nvSpPr>
          <p:spPr bwMode="auto">
            <a:xfrm>
              <a:off x="5935663" y="3867151"/>
              <a:ext cx="196850" cy="196850"/>
            </a:xfrm>
            <a:custGeom>
              <a:avLst/>
              <a:gdLst>
                <a:gd name="T0" fmla="*/ 124 w 124"/>
                <a:gd name="T1" fmla="*/ 0 h 124"/>
                <a:gd name="T2" fmla="*/ 0 w 124"/>
                <a:gd name="T3" fmla="*/ 124 h 124"/>
                <a:gd name="T4" fmla="*/ 43 w 124"/>
                <a:gd name="T5" fmla="*/ 124 h 124"/>
                <a:gd name="T6" fmla="*/ 106 w 124"/>
                <a:gd name="T7" fmla="*/ 124 h 124"/>
                <a:gd name="T8" fmla="*/ 124 w 124"/>
                <a:gd name="T9" fmla="*/ 124 h 124"/>
                <a:gd name="T10" fmla="*/ 124 w 124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24">
                  <a:moveTo>
                    <a:pt x="124" y="0"/>
                  </a:moveTo>
                  <a:lnTo>
                    <a:pt x="0" y="124"/>
                  </a:lnTo>
                  <a:lnTo>
                    <a:pt x="43" y="124"/>
                  </a:lnTo>
                  <a:lnTo>
                    <a:pt x="106" y="124"/>
                  </a:lnTo>
                  <a:lnTo>
                    <a:pt x="124" y="12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27B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îṧḻîḋè">
              <a:extLst>
                <a:ext uri="{FF2B5EF4-FFF2-40B4-BE49-F238E27FC236}">
                  <a16:creationId xmlns:a16="http://schemas.microsoft.com/office/drawing/2014/main" id="{2B34232B-E9E7-40A8-A5C3-6B157ACE4C22}"/>
                </a:ext>
              </a:extLst>
            </p:cNvPr>
            <p:cNvSpPr/>
            <p:nvPr/>
          </p:nvSpPr>
          <p:spPr bwMode="auto">
            <a:xfrm>
              <a:off x="5935663" y="3867151"/>
              <a:ext cx="196850" cy="196850"/>
            </a:xfrm>
            <a:custGeom>
              <a:avLst/>
              <a:gdLst>
                <a:gd name="T0" fmla="*/ 124 w 124"/>
                <a:gd name="T1" fmla="*/ 0 h 124"/>
                <a:gd name="T2" fmla="*/ 0 w 124"/>
                <a:gd name="T3" fmla="*/ 124 h 124"/>
                <a:gd name="T4" fmla="*/ 43 w 124"/>
                <a:gd name="T5" fmla="*/ 124 h 124"/>
                <a:gd name="T6" fmla="*/ 106 w 124"/>
                <a:gd name="T7" fmla="*/ 124 h 124"/>
                <a:gd name="T8" fmla="*/ 124 w 124"/>
                <a:gd name="T9" fmla="*/ 124 h 124"/>
                <a:gd name="T10" fmla="*/ 124 w 124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24">
                  <a:moveTo>
                    <a:pt x="124" y="0"/>
                  </a:moveTo>
                  <a:lnTo>
                    <a:pt x="0" y="124"/>
                  </a:lnTo>
                  <a:lnTo>
                    <a:pt x="43" y="124"/>
                  </a:lnTo>
                  <a:lnTo>
                    <a:pt x="106" y="124"/>
                  </a:lnTo>
                  <a:lnTo>
                    <a:pt x="124" y="124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îṥḷidê">
              <a:extLst>
                <a:ext uri="{FF2B5EF4-FFF2-40B4-BE49-F238E27FC236}">
                  <a16:creationId xmlns:a16="http://schemas.microsoft.com/office/drawing/2014/main" id="{CCFDC187-FAF0-449C-9ECA-ACD035BE9DB0}"/>
                </a:ext>
              </a:extLst>
            </p:cNvPr>
            <p:cNvSpPr/>
            <p:nvPr/>
          </p:nvSpPr>
          <p:spPr bwMode="auto">
            <a:xfrm>
              <a:off x="5430838" y="2632076"/>
              <a:ext cx="701675" cy="1379538"/>
            </a:xfrm>
            <a:custGeom>
              <a:avLst/>
              <a:gdLst>
                <a:gd name="T0" fmla="*/ 16 w 174"/>
                <a:gd name="T1" fmla="*/ 216 h 343"/>
                <a:gd name="T2" fmla="*/ 16 w 174"/>
                <a:gd name="T3" fmla="*/ 279 h 343"/>
                <a:gd name="T4" fmla="*/ 13 w 174"/>
                <a:gd name="T5" fmla="*/ 285 h 343"/>
                <a:gd name="T6" fmla="*/ 13 w 174"/>
                <a:gd name="T7" fmla="*/ 299 h 343"/>
                <a:gd name="T8" fmla="*/ 0 w 174"/>
                <a:gd name="T9" fmla="*/ 319 h 343"/>
                <a:gd name="T10" fmla="*/ 21 w 174"/>
                <a:gd name="T11" fmla="*/ 340 h 343"/>
                <a:gd name="T12" fmla="*/ 32 w 174"/>
                <a:gd name="T13" fmla="*/ 337 h 343"/>
                <a:gd name="T14" fmla="*/ 36 w 174"/>
                <a:gd name="T15" fmla="*/ 343 h 343"/>
                <a:gd name="T16" fmla="*/ 64 w 174"/>
                <a:gd name="T17" fmla="*/ 315 h 343"/>
                <a:gd name="T18" fmla="*/ 42 w 174"/>
                <a:gd name="T19" fmla="*/ 315 h 343"/>
                <a:gd name="T20" fmla="*/ 30 w 174"/>
                <a:gd name="T21" fmla="*/ 299 h 343"/>
                <a:gd name="T22" fmla="*/ 30 w 174"/>
                <a:gd name="T23" fmla="*/ 285 h 343"/>
                <a:gd name="T24" fmla="*/ 27 w 174"/>
                <a:gd name="T25" fmla="*/ 279 h 343"/>
                <a:gd name="T26" fmla="*/ 27 w 174"/>
                <a:gd name="T27" fmla="*/ 216 h 343"/>
                <a:gd name="T28" fmla="*/ 16 w 174"/>
                <a:gd name="T29" fmla="*/ 216 h 343"/>
                <a:gd name="T30" fmla="*/ 16 w 174"/>
                <a:gd name="T31" fmla="*/ 216 h 343"/>
                <a:gd name="T32" fmla="*/ 172 w 174"/>
                <a:gd name="T33" fmla="*/ 0 h 343"/>
                <a:gd name="T34" fmla="*/ 169 w 174"/>
                <a:gd name="T35" fmla="*/ 3 h 343"/>
                <a:gd name="T36" fmla="*/ 170 w 174"/>
                <a:gd name="T37" fmla="*/ 3 h 343"/>
                <a:gd name="T38" fmla="*/ 174 w 174"/>
                <a:gd name="T39" fmla="*/ 16 h 343"/>
                <a:gd name="T40" fmla="*/ 174 w 174"/>
                <a:gd name="T41" fmla="*/ 13 h 343"/>
                <a:gd name="T42" fmla="*/ 172 w 174"/>
                <a:gd name="T43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4" h="343">
                  <a:moveTo>
                    <a:pt x="16" y="216"/>
                  </a:moveTo>
                  <a:cubicBezTo>
                    <a:pt x="16" y="279"/>
                    <a:pt x="16" y="279"/>
                    <a:pt x="16" y="279"/>
                  </a:cubicBezTo>
                  <a:cubicBezTo>
                    <a:pt x="14" y="281"/>
                    <a:pt x="13" y="283"/>
                    <a:pt x="13" y="285"/>
                  </a:cubicBezTo>
                  <a:cubicBezTo>
                    <a:pt x="13" y="299"/>
                    <a:pt x="13" y="299"/>
                    <a:pt x="13" y="299"/>
                  </a:cubicBezTo>
                  <a:cubicBezTo>
                    <a:pt x="5" y="302"/>
                    <a:pt x="0" y="310"/>
                    <a:pt x="0" y="319"/>
                  </a:cubicBezTo>
                  <a:cubicBezTo>
                    <a:pt x="0" y="331"/>
                    <a:pt x="10" y="340"/>
                    <a:pt x="21" y="340"/>
                  </a:cubicBezTo>
                  <a:cubicBezTo>
                    <a:pt x="25" y="340"/>
                    <a:pt x="29" y="339"/>
                    <a:pt x="32" y="337"/>
                  </a:cubicBezTo>
                  <a:cubicBezTo>
                    <a:pt x="33" y="339"/>
                    <a:pt x="35" y="341"/>
                    <a:pt x="36" y="343"/>
                  </a:cubicBezTo>
                  <a:cubicBezTo>
                    <a:pt x="64" y="315"/>
                    <a:pt x="64" y="315"/>
                    <a:pt x="64" y="315"/>
                  </a:cubicBezTo>
                  <a:cubicBezTo>
                    <a:pt x="42" y="315"/>
                    <a:pt x="42" y="315"/>
                    <a:pt x="42" y="315"/>
                  </a:cubicBezTo>
                  <a:cubicBezTo>
                    <a:pt x="41" y="308"/>
                    <a:pt x="36" y="302"/>
                    <a:pt x="30" y="299"/>
                  </a:cubicBezTo>
                  <a:cubicBezTo>
                    <a:pt x="30" y="285"/>
                    <a:pt x="30" y="285"/>
                    <a:pt x="30" y="285"/>
                  </a:cubicBezTo>
                  <a:cubicBezTo>
                    <a:pt x="30" y="283"/>
                    <a:pt x="28" y="281"/>
                    <a:pt x="27" y="279"/>
                  </a:cubicBezTo>
                  <a:cubicBezTo>
                    <a:pt x="27" y="216"/>
                    <a:pt x="27" y="216"/>
                    <a:pt x="27" y="216"/>
                  </a:cubicBezTo>
                  <a:cubicBezTo>
                    <a:pt x="16" y="216"/>
                    <a:pt x="16" y="216"/>
                    <a:pt x="16" y="216"/>
                  </a:cubicBezTo>
                  <a:cubicBezTo>
                    <a:pt x="16" y="216"/>
                    <a:pt x="16" y="216"/>
                    <a:pt x="16" y="216"/>
                  </a:cubicBezTo>
                  <a:moveTo>
                    <a:pt x="172" y="0"/>
                  </a:moveTo>
                  <a:cubicBezTo>
                    <a:pt x="169" y="3"/>
                    <a:pt x="169" y="3"/>
                    <a:pt x="169" y="3"/>
                  </a:cubicBezTo>
                  <a:cubicBezTo>
                    <a:pt x="169" y="3"/>
                    <a:pt x="170" y="3"/>
                    <a:pt x="170" y="3"/>
                  </a:cubicBezTo>
                  <a:cubicBezTo>
                    <a:pt x="171" y="7"/>
                    <a:pt x="172" y="12"/>
                    <a:pt x="174" y="16"/>
                  </a:cubicBezTo>
                  <a:cubicBezTo>
                    <a:pt x="174" y="13"/>
                    <a:pt x="174" y="13"/>
                    <a:pt x="174" y="13"/>
                  </a:cubicBezTo>
                  <a:cubicBezTo>
                    <a:pt x="174" y="9"/>
                    <a:pt x="173" y="4"/>
                    <a:pt x="172" y="0"/>
                  </a:cubicBezTo>
                </a:path>
              </a:pathLst>
            </a:custGeom>
            <a:solidFill>
              <a:srgbClr val="27B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íṩḻïḑê">
              <a:extLst>
                <a:ext uri="{FF2B5EF4-FFF2-40B4-BE49-F238E27FC236}">
                  <a16:creationId xmlns:a16="http://schemas.microsoft.com/office/drawing/2014/main" id="{43311A2A-689D-487D-8EE6-74B3A3FB6933}"/>
                </a:ext>
              </a:extLst>
            </p:cNvPr>
            <p:cNvSpPr/>
            <p:nvPr/>
          </p:nvSpPr>
          <p:spPr bwMode="auto">
            <a:xfrm>
              <a:off x="5495926" y="3489326"/>
              <a:ext cx="44450" cy="11113"/>
            </a:xfrm>
            <a:custGeom>
              <a:avLst/>
              <a:gdLst>
                <a:gd name="T0" fmla="*/ 0 w 11"/>
                <a:gd name="T1" fmla="*/ 0 h 3"/>
                <a:gd name="T2" fmla="*/ 0 w 11"/>
                <a:gd name="T3" fmla="*/ 3 h 3"/>
                <a:gd name="T4" fmla="*/ 0 w 11"/>
                <a:gd name="T5" fmla="*/ 3 h 3"/>
                <a:gd name="T6" fmla="*/ 11 w 11"/>
                <a:gd name="T7" fmla="*/ 3 h 3"/>
                <a:gd name="T8" fmla="*/ 11 w 11"/>
                <a:gd name="T9" fmla="*/ 0 h 3"/>
                <a:gd name="T10" fmla="*/ 3 w 11"/>
                <a:gd name="T11" fmla="*/ 0 h 3"/>
                <a:gd name="T12" fmla="*/ 3 w 11"/>
                <a:gd name="T13" fmla="*/ 0 h 3"/>
                <a:gd name="T14" fmla="*/ 0 w 11"/>
                <a:gd name="T15" fmla="*/ 0 h 3"/>
                <a:gd name="T16" fmla="*/ 0 w 11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A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iṡlïḓe">
              <a:extLst>
                <a:ext uri="{FF2B5EF4-FFF2-40B4-BE49-F238E27FC236}">
                  <a16:creationId xmlns:a16="http://schemas.microsoft.com/office/drawing/2014/main" id="{F1DDFEA8-E8B6-4BC1-899A-FA0137DAA5F7}"/>
                </a:ext>
              </a:extLst>
            </p:cNvPr>
            <p:cNvSpPr/>
            <p:nvPr/>
          </p:nvSpPr>
          <p:spPr bwMode="auto">
            <a:xfrm>
              <a:off x="5495926" y="3154363"/>
              <a:ext cx="104775" cy="325438"/>
            </a:xfrm>
            <a:custGeom>
              <a:avLst/>
              <a:gdLst>
                <a:gd name="T0" fmla="*/ 26 w 26"/>
                <a:gd name="T1" fmla="*/ 0 h 81"/>
                <a:gd name="T2" fmla="*/ 0 w 26"/>
                <a:gd name="T3" fmla="*/ 26 h 81"/>
                <a:gd name="T4" fmla="*/ 0 w 26"/>
                <a:gd name="T5" fmla="*/ 81 h 81"/>
                <a:gd name="T6" fmla="*/ 0 w 26"/>
                <a:gd name="T7" fmla="*/ 81 h 81"/>
                <a:gd name="T8" fmla="*/ 11 w 26"/>
                <a:gd name="T9" fmla="*/ 81 h 81"/>
                <a:gd name="T10" fmla="*/ 11 w 26"/>
                <a:gd name="T11" fmla="*/ 22 h 81"/>
                <a:gd name="T12" fmla="*/ 26 w 26"/>
                <a:gd name="T13" fmla="*/ 1 h 81"/>
                <a:gd name="T14" fmla="*/ 26 w 26"/>
                <a:gd name="T1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81">
                  <a:moveTo>
                    <a:pt x="26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0" y="19"/>
                    <a:pt x="26" y="11"/>
                    <a:pt x="26" y="1"/>
                  </a:cubicBezTo>
                  <a:cubicBezTo>
                    <a:pt x="26" y="1"/>
                    <a:pt x="26" y="0"/>
                    <a:pt x="26" y="0"/>
                  </a:cubicBezTo>
                </a:path>
              </a:pathLst>
            </a:custGeom>
            <a:solidFill>
              <a:srgbClr val="275E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ïś1ídè">
              <a:extLst>
                <a:ext uri="{FF2B5EF4-FFF2-40B4-BE49-F238E27FC236}">
                  <a16:creationId xmlns:a16="http://schemas.microsoft.com/office/drawing/2014/main" id="{42EA7565-F6A4-45A1-93EF-101360A278AB}"/>
                </a:ext>
              </a:extLst>
            </p:cNvPr>
            <p:cNvSpPr/>
            <p:nvPr/>
          </p:nvSpPr>
          <p:spPr bwMode="auto">
            <a:xfrm>
              <a:off x="5495926" y="3479801"/>
              <a:ext cx="44450" cy="9525"/>
            </a:xfrm>
            <a:custGeom>
              <a:avLst/>
              <a:gdLst>
                <a:gd name="T0" fmla="*/ 0 w 11"/>
                <a:gd name="T1" fmla="*/ 0 h 2"/>
                <a:gd name="T2" fmla="*/ 0 w 11"/>
                <a:gd name="T3" fmla="*/ 2 h 2"/>
                <a:gd name="T4" fmla="*/ 0 w 11"/>
                <a:gd name="T5" fmla="*/ 2 h 2"/>
                <a:gd name="T6" fmla="*/ 3 w 11"/>
                <a:gd name="T7" fmla="*/ 2 h 2"/>
                <a:gd name="T8" fmla="*/ 11 w 11"/>
                <a:gd name="T9" fmla="*/ 2 h 2"/>
                <a:gd name="T10" fmla="*/ 11 w 11"/>
                <a:gd name="T11" fmla="*/ 0 h 2"/>
                <a:gd name="T12" fmla="*/ 0 w 11"/>
                <a:gd name="T13" fmla="*/ 0 h 2"/>
                <a:gd name="T14" fmla="*/ 0 w 11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75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íśļïḍé">
              <a:extLst>
                <a:ext uri="{FF2B5EF4-FFF2-40B4-BE49-F238E27FC236}">
                  <a16:creationId xmlns:a16="http://schemas.microsoft.com/office/drawing/2014/main" id="{7AF3C716-A1AC-4AE9-9FD1-58EA64708619}"/>
                </a:ext>
              </a:extLst>
            </p:cNvPr>
            <p:cNvSpPr/>
            <p:nvPr/>
          </p:nvSpPr>
          <p:spPr bwMode="auto">
            <a:xfrm>
              <a:off x="5842001" y="3159126"/>
              <a:ext cx="290513" cy="590550"/>
            </a:xfrm>
            <a:custGeom>
              <a:avLst/>
              <a:gdLst>
                <a:gd name="T0" fmla="*/ 72 w 72"/>
                <a:gd name="T1" fmla="*/ 0 h 147"/>
                <a:gd name="T2" fmla="*/ 47 w 72"/>
                <a:gd name="T3" fmla="*/ 0 h 147"/>
                <a:gd name="T4" fmla="*/ 47 w 72"/>
                <a:gd name="T5" fmla="*/ 12 h 147"/>
                <a:gd name="T6" fmla="*/ 35 w 72"/>
                <a:gd name="T7" fmla="*/ 12 h 147"/>
                <a:gd name="T8" fmla="*/ 35 w 72"/>
                <a:gd name="T9" fmla="*/ 59 h 147"/>
                <a:gd name="T10" fmla="*/ 9 w 72"/>
                <a:gd name="T11" fmla="*/ 85 h 147"/>
                <a:gd name="T12" fmla="*/ 0 w 72"/>
                <a:gd name="T13" fmla="*/ 85 h 147"/>
                <a:gd name="T14" fmla="*/ 0 w 72"/>
                <a:gd name="T15" fmla="*/ 132 h 147"/>
                <a:gd name="T16" fmla="*/ 0 w 72"/>
                <a:gd name="T17" fmla="*/ 147 h 147"/>
                <a:gd name="T18" fmla="*/ 72 w 72"/>
                <a:gd name="T19" fmla="*/ 75 h 147"/>
                <a:gd name="T20" fmla="*/ 72 w 72"/>
                <a:gd name="T21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47">
                  <a:moveTo>
                    <a:pt x="72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73"/>
                    <a:pt x="23" y="85"/>
                    <a:pt x="9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27B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îṡlíde">
              <a:extLst>
                <a:ext uri="{FF2B5EF4-FFF2-40B4-BE49-F238E27FC236}">
                  <a16:creationId xmlns:a16="http://schemas.microsoft.com/office/drawing/2014/main" id="{5E0A4A56-9D1B-4C3E-B072-59636DDCC896}"/>
                </a:ext>
              </a:extLst>
            </p:cNvPr>
            <p:cNvSpPr/>
            <p:nvPr/>
          </p:nvSpPr>
          <p:spPr bwMode="auto">
            <a:xfrm>
              <a:off x="5842001" y="3206751"/>
              <a:ext cx="141288" cy="293688"/>
            </a:xfrm>
            <a:custGeom>
              <a:avLst/>
              <a:gdLst>
                <a:gd name="T0" fmla="*/ 35 w 35"/>
                <a:gd name="T1" fmla="*/ 0 h 73"/>
                <a:gd name="T2" fmla="*/ 34 w 35"/>
                <a:gd name="T3" fmla="*/ 0 h 73"/>
                <a:gd name="T4" fmla="*/ 34 w 35"/>
                <a:gd name="T5" fmla="*/ 7 h 73"/>
                <a:gd name="T6" fmla="*/ 32 w 35"/>
                <a:gd name="T7" fmla="*/ 7 h 73"/>
                <a:gd name="T8" fmla="*/ 32 w 35"/>
                <a:gd name="T9" fmla="*/ 44 h 73"/>
                <a:gd name="T10" fmla="*/ 26 w 35"/>
                <a:gd name="T11" fmla="*/ 61 h 73"/>
                <a:gd name="T12" fmla="*/ 32 w 35"/>
                <a:gd name="T13" fmla="*/ 45 h 73"/>
                <a:gd name="T14" fmla="*/ 32 w 35"/>
                <a:gd name="T15" fmla="*/ 47 h 73"/>
                <a:gd name="T16" fmla="*/ 9 w 35"/>
                <a:gd name="T17" fmla="*/ 70 h 73"/>
                <a:gd name="T18" fmla="*/ 6 w 35"/>
                <a:gd name="T19" fmla="*/ 70 h 73"/>
                <a:gd name="T20" fmla="*/ 6 w 35"/>
                <a:gd name="T21" fmla="*/ 70 h 73"/>
                <a:gd name="T22" fmla="*/ 0 w 35"/>
                <a:gd name="T23" fmla="*/ 70 h 73"/>
                <a:gd name="T24" fmla="*/ 0 w 35"/>
                <a:gd name="T25" fmla="*/ 73 h 73"/>
                <a:gd name="T26" fmla="*/ 9 w 35"/>
                <a:gd name="T27" fmla="*/ 73 h 73"/>
                <a:gd name="T28" fmla="*/ 35 w 35"/>
                <a:gd name="T29" fmla="*/ 47 h 73"/>
                <a:gd name="T30" fmla="*/ 35 w 35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73">
                  <a:moveTo>
                    <a:pt x="35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50"/>
                    <a:pt x="30" y="56"/>
                    <a:pt x="26" y="61"/>
                  </a:cubicBezTo>
                  <a:cubicBezTo>
                    <a:pt x="30" y="57"/>
                    <a:pt x="32" y="51"/>
                    <a:pt x="32" y="4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60"/>
                    <a:pt x="22" y="70"/>
                    <a:pt x="9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23" y="73"/>
                    <a:pt x="35" y="61"/>
                    <a:pt x="35" y="47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5A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îŝḷîḓe">
              <a:extLst>
                <a:ext uri="{FF2B5EF4-FFF2-40B4-BE49-F238E27FC236}">
                  <a16:creationId xmlns:a16="http://schemas.microsoft.com/office/drawing/2014/main" id="{1FF43CA0-B329-4727-A239-9986E513BCDA}"/>
                </a:ext>
              </a:extLst>
            </p:cNvPr>
            <p:cNvSpPr/>
            <p:nvPr/>
          </p:nvSpPr>
          <p:spPr bwMode="auto">
            <a:xfrm>
              <a:off x="5842001" y="3235326"/>
              <a:ext cx="128588" cy="244475"/>
            </a:xfrm>
            <a:custGeom>
              <a:avLst/>
              <a:gdLst>
                <a:gd name="T0" fmla="*/ 32 w 32"/>
                <a:gd name="T1" fmla="*/ 0 h 61"/>
                <a:gd name="T2" fmla="*/ 12 w 32"/>
                <a:gd name="T3" fmla="*/ 0 h 61"/>
                <a:gd name="T4" fmla="*/ 2 w 32"/>
                <a:gd name="T5" fmla="*/ 5 h 61"/>
                <a:gd name="T6" fmla="*/ 0 w 32"/>
                <a:gd name="T7" fmla="*/ 9 h 61"/>
                <a:gd name="T8" fmla="*/ 0 w 32"/>
                <a:gd name="T9" fmla="*/ 12 h 61"/>
                <a:gd name="T10" fmla="*/ 0 w 32"/>
                <a:gd name="T11" fmla="*/ 13 h 61"/>
                <a:gd name="T12" fmla="*/ 0 w 32"/>
                <a:gd name="T13" fmla="*/ 23 h 61"/>
                <a:gd name="T14" fmla="*/ 0 w 32"/>
                <a:gd name="T15" fmla="*/ 61 h 61"/>
                <a:gd name="T16" fmla="*/ 9 w 32"/>
                <a:gd name="T17" fmla="*/ 61 h 61"/>
                <a:gd name="T18" fmla="*/ 26 w 32"/>
                <a:gd name="T19" fmla="*/ 54 h 61"/>
                <a:gd name="T20" fmla="*/ 32 w 32"/>
                <a:gd name="T21" fmla="*/ 37 h 61"/>
                <a:gd name="T22" fmla="*/ 32 w 32"/>
                <a:gd name="T2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61">
                  <a:moveTo>
                    <a:pt x="3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4" y="2"/>
                    <a:pt x="2" y="5"/>
                  </a:cubicBezTo>
                  <a:cubicBezTo>
                    <a:pt x="1" y="6"/>
                    <a:pt x="0" y="8"/>
                    <a:pt x="0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5" y="61"/>
                    <a:pt x="21" y="59"/>
                    <a:pt x="26" y="54"/>
                  </a:cubicBezTo>
                  <a:cubicBezTo>
                    <a:pt x="30" y="49"/>
                    <a:pt x="32" y="43"/>
                    <a:pt x="32" y="37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275E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isḻiḋé">
              <a:extLst>
                <a:ext uri="{FF2B5EF4-FFF2-40B4-BE49-F238E27FC236}">
                  <a16:creationId xmlns:a16="http://schemas.microsoft.com/office/drawing/2014/main" id="{3E9F09AB-FDDA-4DB4-B074-D880D6AECA6A}"/>
                </a:ext>
              </a:extLst>
            </p:cNvPr>
            <p:cNvSpPr/>
            <p:nvPr/>
          </p:nvSpPr>
          <p:spPr bwMode="auto">
            <a:xfrm>
              <a:off x="5842001" y="3387726"/>
              <a:ext cx="128588" cy="101600"/>
            </a:xfrm>
            <a:custGeom>
              <a:avLst/>
              <a:gdLst>
                <a:gd name="T0" fmla="*/ 32 w 32"/>
                <a:gd name="T1" fmla="*/ 0 h 25"/>
                <a:gd name="T2" fmla="*/ 26 w 32"/>
                <a:gd name="T3" fmla="*/ 16 h 25"/>
                <a:gd name="T4" fmla="*/ 9 w 32"/>
                <a:gd name="T5" fmla="*/ 23 h 25"/>
                <a:gd name="T6" fmla="*/ 0 w 32"/>
                <a:gd name="T7" fmla="*/ 23 h 25"/>
                <a:gd name="T8" fmla="*/ 0 w 32"/>
                <a:gd name="T9" fmla="*/ 25 h 25"/>
                <a:gd name="T10" fmla="*/ 6 w 32"/>
                <a:gd name="T11" fmla="*/ 25 h 25"/>
                <a:gd name="T12" fmla="*/ 9 w 32"/>
                <a:gd name="T13" fmla="*/ 25 h 25"/>
                <a:gd name="T14" fmla="*/ 32 w 32"/>
                <a:gd name="T15" fmla="*/ 2 h 25"/>
                <a:gd name="T16" fmla="*/ 32 w 32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5">
                  <a:moveTo>
                    <a:pt x="32" y="0"/>
                  </a:moveTo>
                  <a:cubicBezTo>
                    <a:pt x="32" y="6"/>
                    <a:pt x="30" y="12"/>
                    <a:pt x="26" y="16"/>
                  </a:cubicBezTo>
                  <a:cubicBezTo>
                    <a:pt x="21" y="21"/>
                    <a:pt x="15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2" y="25"/>
                    <a:pt x="32" y="15"/>
                    <a:pt x="32" y="2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275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íṣ1ïďê">
              <a:extLst>
                <a:ext uri="{FF2B5EF4-FFF2-40B4-BE49-F238E27FC236}">
                  <a16:creationId xmlns:a16="http://schemas.microsoft.com/office/drawing/2014/main" id="{034633DC-FF11-4642-91EF-E636763FC013}"/>
                </a:ext>
              </a:extLst>
            </p:cNvPr>
            <p:cNvSpPr/>
            <p:nvPr/>
          </p:nvSpPr>
          <p:spPr bwMode="auto">
            <a:xfrm>
              <a:off x="6140451" y="2482851"/>
              <a:ext cx="44450" cy="120650"/>
            </a:xfrm>
            <a:custGeom>
              <a:avLst/>
              <a:gdLst>
                <a:gd name="T0" fmla="*/ 1 w 11"/>
                <a:gd name="T1" fmla="*/ 0 h 30"/>
                <a:gd name="T2" fmla="*/ 0 w 11"/>
                <a:gd name="T3" fmla="*/ 1 h 30"/>
                <a:gd name="T4" fmla="*/ 11 w 11"/>
                <a:gd name="T5" fmla="*/ 30 h 30"/>
                <a:gd name="T6" fmla="*/ 11 w 11"/>
                <a:gd name="T7" fmla="*/ 28 h 30"/>
                <a:gd name="T8" fmla="*/ 1 w 11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0">
                  <a:moveTo>
                    <a:pt x="1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7" y="9"/>
                    <a:pt x="11" y="19"/>
                    <a:pt x="11" y="30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17"/>
                    <a:pt x="7" y="8"/>
                    <a:pt x="1" y="0"/>
                  </a:cubicBezTo>
                </a:path>
              </a:pathLst>
            </a:custGeom>
            <a:solidFill>
              <a:srgbClr val="34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i$ľîḓê">
              <a:extLst>
                <a:ext uri="{FF2B5EF4-FFF2-40B4-BE49-F238E27FC236}">
                  <a16:creationId xmlns:a16="http://schemas.microsoft.com/office/drawing/2014/main" id="{FC71C49C-AC4E-43F5-90E3-5DB0CF77C0C2}"/>
                </a:ext>
              </a:extLst>
            </p:cNvPr>
            <p:cNvSpPr/>
            <p:nvPr/>
          </p:nvSpPr>
          <p:spPr bwMode="auto">
            <a:xfrm>
              <a:off x="6043613" y="3235326"/>
              <a:ext cx="1019175" cy="679450"/>
            </a:xfrm>
            <a:custGeom>
              <a:avLst/>
              <a:gdLst>
                <a:gd name="T0" fmla="*/ 234 w 253"/>
                <a:gd name="T1" fmla="*/ 23 h 169"/>
                <a:gd name="T2" fmla="*/ 142 w 253"/>
                <a:gd name="T3" fmla="*/ 23 h 169"/>
                <a:gd name="T4" fmla="*/ 142 w 253"/>
                <a:gd name="T5" fmla="*/ 12 h 169"/>
                <a:gd name="T6" fmla="*/ 130 w 253"/>
                <a:gd name="T7" fmla="*/ 0 h 169"/>
                <a:gd name="T8" fmla="*/ 12 w 253"/>
                <a:gd name="T9" fmla="*/ 0 h 169"/>
                <a:gd name="T10" fmla="*/ 0 w 253"/>
                <a:gd name="T11" fmla="*/ 12 h 169"/>
                <a:gd name="T12" fmla="*/ 0 w 253"/>
                <a:gd name="T13" fmla="*/ 23 h 169"/>
                <a:gd name="T14" fmla="*/ 0 w 253"/>
                <a:gd name="T15" fmla="*/ 113 h 169"/>
                <a:gd name="T16" fmla="*/ 0 w 253"/>
                <a:gd name="T17" fmla="*/ 159 h 169"/>
                <a:gd name="T18" fmla="*/ 11 w 253"/>
                <a:gd name="T19" fmla="*/ 169 h 169"/>
                <a:gd name="T20" fmla="*/ 253 w 253"/>
                <a:gd name="T21" fmla="*/ 169 h 169"/>
                <a:gd name="T22" fmla="*/ 253 w 253"/>
                <a:gd name="T23" fmla="*/ 43 h 169"/>
                <a:gd name="T24" fmla="*/ 234 w 253"/>
                <a:gd name="T25" fmla="*/ 2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169">
                  <a:moveTo>
                    <a:pt x="234" y="23"/>
                  </a:moveTo>
                  <a:cubicBezTo>
                    <a:pt x="142" y="23"/>
                    <a:pt x="142" y="23"/>
                    <a:pt x="142" y="23"/>
                  </a:cubicBezTo>
                  <a:cubicBezTo>
                    <a:pt x="142" y="12"/>
                    <a:pt x="142" y="12"/>
                    <a:pt x="142" y="12"/>
                  </a:cubicBezTo>
                  <a:cubicBezTo>
                    <a:pt x="142" y="5"/>
                    <a:pt x="136" y="0"/>
                    <a:pt x="13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5"/>
                    <a:pt x="5" y="169"/>
                    <a:pt x="11" y="169"/>
                  </a:cubicBezTo>
                  <a:cubicBezTo>
                    <a:pt x="253" y="169"/>
                    <a:pt x="253" y="169"/>
                    <a:pt x="253" y="169"/>
                  </a:cubicBezTo>
                  <a:cubicBezTo>
                    <a:pt x="253" y="43"/>
                    <a:pt x="253" y="43"/>
                    <a:pt x="253" y="43"/>
                  </a:cubicBezTo>
                  <a:cubicBezTo>
                    <a:pt x="253" y="32"/>
                    <a:pt x="244" y="23"/>
                    <a:pt x="234" y="23"/>
                  </a:cubicBezTo>
                  <a:close/>
                </a:path>
              </a:pathLst>
            </a:custGeom>
            <a:solidFill>
              <a:srgbClr val="A8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íṥ1íḍe">
              <a:extLst>
                <a:ext uri="{FF2B5EF4-FFF2-40B4-BE49-F238E27FC236}">
                  <a16:creationId xmlns:a16="http://schemas.microsoft.com/office/drawing/2014/main" id="{7E80B255-59E6-4CF3-9739-5E723C3DC79E}"/>
                </a:ext>
              </a:extLst>
            </p:cNvPr>
            <p:cNvSpPr/>
            <p:nvPr/>
          </p:nvSpPr>
          <p:spPr bwMode="auto">
            <a:xfrm>
              <a:off x="6111876" y="3159126"/>
              <a:ext cx="922338" cy="755650"/>
            </a:xfrm>
            <a:prstGeom prst="rect">
              <a:avLst/>
            </a:prstGeom>
            <a:solidFill>
              <a:srgbClr val="2547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îṧlïḋe">
              <a:extLst>
                <a:ext uri="{FF2B5EF4-FFF2-40B4-BE49-F238E27FC236}">
                  <a16:creationId xmlns:a16="http://schemas.microsoft.com/office/drawing/2014/main" id="{F42D5A4F-954C-4B6A-AADE-7BD0028A3C49}"/>
                </a:ext>
              </a:extLst>
            </p:cNvPr>
            <p:cNvSpPr/>
            <p:nvPr/>
          </p:nvSpPr>
          <p:spPr bwMode="auto">
            <a:xfrm>
              <a:off x="6059488" y="3206751"/>
              <a:ext cx="922338" cy="708025"/>
            </a:xfrm>
            <a:custGeom>
              <a:avLst/>
              <a:gdLst>
                <a:gd name="T0" fmla="*/ 581 w 581"/>
                <a:gd name="T1" fmla="*/ 446 h 446"/>
                <a:gd name="T2" fmla="*/ 0 w 581"/>
                <a:gd name="T3" fmla="*/ 446 h 446"/>
                <a:gd name="T4" fmla="*/ 0 w 581"/>
                <a:gd name="T5" fmla="*/ 0 h 446"/>
                <a:gd name="T6" fmla="*/ 513 w 581"/>
                <a:gd name="T7" fmla="*/ 0 h 446"/>
                <a:gd name="T8" fmla="*/ 581 w 581"/>
                <a:gd name="T9" fmla="*/ 53 h 446"/>
                <a:gd name="T10" fmla="*/ 581 w 581"/>
                <a:gd name="T1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1" h="446">
                  <a:moveTo>
                    <a:pt x="581" y="446"/>
                  </a:moveTo>
                  <a:lnTo>
                    <a:pt x="0" y="446"/>
                  </a:lnTo>
                  <a:lnTo>
                    <a:pt x="0" y="0"/>
                  </a:lnTo>
                  <a:lnTo>
                    <a:pt x="513" y="0"/>
                  </a:lnTo>
                  <a:lnTo>
                    <a:pt x="581" y="53"/>
                  </a:lnTo>
                  <a:lnTo>
                    <a:pt x="581" y="446"/>
                  </a:lnTo>
                  <a:close/>
                </a:path>
              </a:pathLst>
            </a:custGeom>
            <a:solidFill>
              <a:srgbClr val="3B6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íṡļïḍê">
              <a:extLst>
                <a:ext uri="{FF2B5EF4-FFF2-40B4-BE49-F238E27FC236}">
                  <a16:creationId xmlns:a16="http://schemas.microsoft.com/office/drawing/2014/main" id="{53751759-8D4F-4422-A6FB-45F5EFDCB56A}"/>
                </a:ext>
              </a:extLst>
            </p:cNvPr>
            <p:cNvSpPr/>
            <p:nvPr/>
          </p:nvSpPr>
          <p:spPr bwMode="auto">
            <a:xfrm>
              <a:off x="6873876" y="3206751"/>
              <a:ext cx="107950" cy="84138"/>
            </a:xfrm>
            <a:custGeom>
              <a:avLst/>
              <a:gdLst>
                <a:gd name="T0" fmla="*/ 0 w 68"/>
                <a:gd name="T1" fmla="*/ 0 h 53"/>
                <a:gd name="T2" fmla="*/ 0 w 68"/>
                <a:gd name="T3" fmla="*/ 53 h 53"/>
                <a:gd name="T4" fmla="*/ 68 w 68"/>
                <a:gd name="T5" fmla="*/ 53 h 53"/>
                <a:gd name="T6" fmla="*/ 0 w 68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53">
                  <a:moveTo>
                    <a:pt x="0" y="0"/>
                  </a:moveTo>
                  <a:lnTo>
                    <a:pt x="0" y="53"/>
                  </a:lnTo>
                  <a:lnTo>
                    <a:pt x="6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9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íś1ïḍê">
              <a:extLst>
                <a:ext uri="{FF2B5EF4-FFF2-40B4-BE49-F238E27FC236}">
                  <a16:creationId xmlns:a16="http://schemas.microsoft.com/office/drawing/2014/main" id="{D7D4E1BD-8390-48A1-B2CB-60E833E60C38}"/>
                </a:ext>
              </a:extLst>
            </p:cNvPr>
            <p:cNvSpPr/>
            <p:nvPr/>
          </p:nvSpPr>
          <p:spPr bwMode="auto">
            <a:xfrm>
              <a:off x="5922963" y="3235326"/>
              <a:ext cx="1014413" cy="679450"/>
            </a:xfrm>
            <a:custGeom>
              <a:avLst/>
              <a:gdLst>
                <a:gd name="T0" fmla="*/ 233 w 252"/>
                <a:gd name="T1" fmla="*/ 23 h 169"/>
                <a:gd name="T2" fmla="*/ 141 w 252"/>
                <a:gd name="T3" fmla="*/ 23 h 169"/>
                <a:gd name="T4" fmla="*/ 141 w 252"/>
                <a:gd name="T5" fmla="*/ 12 h 169"/>
                <a:gd name="T6" fmla="*/ 129 w 252"/>
                <a:gd name="T7" fmla="*/ 0 h 169"/>
                <a:gd name="T8" fmla="*/ 12 w 252"/>
                <a:gd name="T9" fmla="*/ 0 h 169"/>
                <a:gd name="T10" fmla="*/ 0 w 252"/>
                <a:gd name="T11" fmla="*/ 12 h 169"/>
                <a:gd name="T12" fmla="*/ 0 w 252"/>
                <a:gd name="T13" fmla="*/ 23 h 169"/>
                <a:gd name="T14" fmla="*/ 0 w 252"/>
                <a:gd name="T15" fmla="*/ 113 h 169"/>
                <a:gd name="T16" fmla="*/ 0 w 252"/>
                <a:gd name="T17" fmla="*/ 159 h 169"/>
                <a:gd name="T18" fmla="*/ 10 w 252"/>
                <a:gd name="T19" fmla="*/ 169 h 169"/>
                <a:gd name="T20" fmla="*/ 252 w 252"/>
                <a:gd name="T21" fmla="*/ 169 h 169"/>
                <a:gd name="T22" fmla="*/ 252 w 252"/>
                <a:gd name="T23" fmla="*/ 43 h 169"/>
                <a:gd name="T24" fmla="*/ 233 w 252"/>
                <a:gd name="T25" fmla="*/ 2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169">
                  <a:moveTo>
                    <a:pt x="233" y="23"/>
                  </a:moveTo>
                  <a:cubicBezTo>
                    <a:pt x="141" y="23"/>
                    <a:pt x="141" y="23"/>
                    <a:pt x="141" y="23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5"/>
                    <a:pt x="136" y="0"/>
                    <a:pt x="12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5"/>
                    <a:pt x="4" y="169"/>
                    <a:pt x="10" y="169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2" y="43"/>
                    <a:pt x="252" y="43"/>
                    <a:pt x="252" y="43"/>
                  </a:cubicBezTo>
                  <a:cubicBezTo>
                    <a:pt x="252" y="32"/>
                    <a:pt x="244" y="23"/>
                    <a:pt x="233" y="23"/>
                  </a:cubicBezTo>
                  <a:close/>
                </a:path>
              </a:pathLst>
            </a:custGeom>
            <a:solidFill>
              <a:srgbClr val="A8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íṧļídê">
              <a:extLst>
                <a:ext uri="{FF2B5EF4-FFF2-40B4-BE49-F238E27FC236}">
                  <a16:creationId xmlns:a16="http://schemas.microsoft.com/office/drawing/2014/main" id="{C2C1BE8C-15DB-4963-B00B-E395CA496FF5}"/>
                </a:ext>
              </a:extLst>
            </p:cNvPr>
            <p:cNvSpPr/>
            <p:nvPr/>
          </p:nvSpPr>
          <p:spPr bwMode="auto">
            <a:xfrm>
              <a:off x="5922963" y="3251201"/>
              <a:ext cx="717550" cy="663575"/>
            </a:xfrm>
            <a:custGeom>
              <a:avLst/>
              <a:gdLst>
                <a:gd name="T0" fmla="*/ 178 w 178"/>
                <a:gd name="T1" fmla="*/ 19 h 165"/>
                <a:gd name="T2" fmla="*/ 141 w 178"/>
                <a:gd name="T3" fmla="*/ 19 h 165"/>
                <a:gd name="T4" fmla="*/ 141 w 178"/>
                <a:gd name="T5" fmla="*/ 8 h 165"/>
                <a:gd name="T6" fmla="*/ 138 w 178"/>
                <a:gd name="T7" fmla="*/ 0 h 165"/>
                <a:gd name="T8" fmla="*/ 0 w 178"/>
                <a:gd name="T9" fmla="*/ 138 h 165"/>
                <a:gd name="T10" fmla="*/ 0 w 178"/>
                <a:gd name="T11" fmla="*/ 155 h 165"/>
                <a:gd name="T12" fmla="*/ 10 w 178"/>
                <a:gd name="T13" fmla="*/ 165 h 165"/>
                <a:gd name="T14" fmla="*/ 32 w 178"/>
                <a:gd name="T15" fmla="*/ 165 h 165"/>
                <a:gd name="T16" fmla="*/ 178 w 178"/>
                <a:gd name="T17" fmla="*/ 1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165">
                  <a:moveTo>
                    <a:pt x="178" y="19"/>
                  </a:moveTo>
                  <a:cubicBezTo>
                    <a:pt x="141" y="19"/>
                    <a:pt x="141" y="19"/>
                    <a:pt x="141" y="19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5"/>
                    <a:pt x="140" y="2"/>
                    <a:pt x="138" y="0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61"/>
                    <a:pt x="4" y="165"/>
                    <a:pt x="10" y="165"/>
                  </a:cubicBezTo>
                  <a:cubicBezTo>
                    <a:pt x="32" y="165"/>
                    <a:pt x="32" y="165"/>
                    <a:pt x="32" y="165"/>
                  </a:cubicBezTo>
                  <a:lnTo>
                    <a:pt x="178" y="19"/>
                  </a:lnTo>
                  <a:close/>
                </a:path>
              </a:pathLst>
            </a:custGeom>
            <a:solidFill>
              <a:srgbClr val="9B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ïsḻïḋe">
              <a:extLst>
                <a:ext uri="{FF2B5EF4-FFF2-40B4-BE49-F238E27FC236}">
                  <a16:creationId xmlns:a16="http://schemas.microsoft.com/office/drawing/2014/main" id="{0D5806B6-155B-4C42-9C1B-CC4977969B84}"/>
                </a:ext>
              </a:extLst>
            </p:cNvPr>
            <p:cNvSpPr/>
            <p:nvPr/>
          </p:nvSpPr>
          <p:spPr bwMode="auto">
            <a:xfrm>
              <a:off x="6184901" y="3327401"/>
              <a:ext cx="692150" cy="587375"/>
            </a:xfrm>
            <a:custGeom>
              <a:avLst/>
              <a:gdLst>
                <a:gd name="T0" fmla="*/ 172 w 172"/>
                <a:gd name="T1" fmla="*/ 1 h 146"/>
                <a:gd name="T2" fmla="*/ 168 w 172"/>
                <a:gd name="T3" fmla="*/ 0 h 146"/>
                <a:gd name="T4" fmla="*/ 146 w 172"/>
                <a:gd name="T5" fmla="*/ 0 h 146"/>
                <a:gd name="T6" fmla="*/ 0 w 172"/>
                <a:gd name="T7" fmla="*/ 146 h 146"/>
                <a:gd name="T8" fmla="*/ 26 w 172"/>
                <a:gd name="T9" fmla="*/ 146 h 146"/>
                <a:gd name="T10" fmla="*/ 172 w 172"/>
                <a:gd name="T11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146">
                  <a:moveTo>
                    <a:pt x="172" y="1"/>
                  </a:moveTo>
                  <a:cubicBezTo>
                    <a:pt x="171" y="0"/>
                    <a:pt x="169" y="0"/>
                    <a:pt x="168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26" y="146"/>
                    <a:pt x="26" y="146"/>
                    <a:pt x="26" y="146"/>
                  </a:cubicBezTo>
                  <a:lnTo>
                    <a:pt x="172" y="1"/>
                  </a:lnTo>
                  <a:close/>
                </a:path>
              </a:pathLst>
            </a:custGeom>
            <a:solidFill>
              <a:srgbClr val="9B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iŝḷîḍè">
              <a:extLst>
                <a:ext uri="{FF2B5EF4-FFF2-40B4-BE49-F238E27FC236}">
                  <a16:creationId xmlns:a16="http://schemas.microsoft.com/office/drawing/2014/main" id="{7D91D9CB-969D-45ED-9EB1-A569AB08BAC2}"/>
                </a:ext>
              </a:extLst>
            </p:cNvPr>
            <p:cNvSpPr/>
            <p:nvPr/>
          </p:nvSpPr>
          <p:spPr bwMode="auto">
            <a:xfrm>
              <a:off x="6365876" y="3355976"/>
              <a:ext cx="571500" cy="555625"/>
            </a:xfrm>
            <a:custGeom>
              <a:avLst/>
              <a:gdLst>
                <a:gd name="T0" fmla="*/ 138 w 142"/>
                <a:gd name="T1" fmla="*/ 0 h 138"/>
                <a:gd name="T2" fmla="*/ 0 w 142"/>
                <a:gd name="T3" fmla="*/ 138 h 138"/>
                <a:gd name="T4" fmla="*/ 13 w 142"/>
                <a:gd name="T5" fmla="*/ 138 h 138"/>
                <a:gd name="T6" fmla="*/ 142 w 142"/>
                <a:gd name="T7" fmla="*/ 9 h 138"/>
                <a:gd name="T8" fmla="*/ 138 w 142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38">
                  <a:moveTo>
                    <a:pt x="138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13" y="138"/>
                    <a:pt x="13" y="138"/>
                    <a:pt x="13" y="138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41" y="5"/>
                    <a:pt x="140" y="3"/>
                    <a:pt x="138" y="0"/>
                  </a:cubicBezTo>
                  <a:close/>
                </a:path>
              </a:pathLst>
            </a:custGeom>
            <a:solidFill>
              <a:srgbClr val="9B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íṩľiḍé">
              <a:extLst>
                <a:ext uri="{FF2B5EF4-FFF2-40B4-BE49-F238E27FC236}">
                  <a16:creationId xmlns:a16="http://schemas.microsoft.com/office/drawing/2014/main" id="{940B050F-DEE0-4A13-B6B5-DFC69A083854}"/>
                </a:ext>
              </a:extLst>
            </p:cNvPr>
            <p:cNvSpPr/>
            <p:nvPr/>
          </p:nvSpPr>
          <p:spPr bwMode="auto">
            <a:xfrm>
              <a:off x="5922963" y="3235326"/>
              <a:ext cx="568325" cy="52388"/>
            </a:xfrm>
            <a:custGeom>
              <a:avLst/>
              <a:gdLst>
                <a:gd name="T0" fmla="*/ 12 w 141"/>
                <a:gd name="T1" fmla="*/ 1 h 13"/>
                <a:gd name="T2" fmla="*/ 129 w 141"/>
                <a:gd name="T3" fmla="*/ 1 h 13"/>
                <a:gd name="T4" fmla="*/ 141 w 141"/>
                <a:gd name="T5" fmla="*/ 13 h 13"/>
                <a:gd name="T6" fmla="*/ 141 w 141"/>
                <a:gd name="T7" fmla="*/ 12 h 13"/>
                <a:gd name="T8" fmla="*/ 129 w 141"/>
                <a:gd name="T9" fmla="*/ 0 h 13"/>
                <a:gd name="T10" fmla="*/ 12 w 141"/>
                <a:gd name="T11" fmla="*/ 0 h 13"/>
                <a:gd name="T12" fmla="*/ 0 w 141"/>
                <a:gd name="T13" fmla="*/ 12 h 13"/>
                <a:gd name="T14" fmla="*/ 0 w 141"/>
                <a:gd name="T15" fmla="*/ 13 h 13"/>
                <a:gd name="T16" fmla="*/ 12 w 141"/>
                <a:gd name="T1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3">
                  <a:moveTo>
                    <a:pt x="12" y="1"/>
                  </a:moveTo>
                  <a:cubicBezTo>
                    <a:pt x="129" y="1"/>
                    <a:pt x="129" y="1"/>
                    <a:pt x="129" y="1"/>
                  </a:cubicBezTo>
                  <a:cubicBezTo>
                    <a:pt x="136" y="1"/>
                    <a:pt x="141" y="6"/>
                    <a:pt x="141" y="13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5"/>
                    <a:pt x="136" y="0"/>
                    <a:pt x="12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1"/>
                    <a:pt x="12" y="1"/>
                  </a:cubicBezTo>
                  <a:close/>
                </a:path>
              </a:pathLst>
            </a:custGeom>
            <a:solidFill>
              <a:srgbClr val="D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íṡḻídè">
              <a:extLst>
                <a:ext uri="{FF2B5EF4-FFF2-40B4-BE49-F238E27FC236}">
                  <a16:creationId xmlns:a16="http://schemas.microsoft.com/office/drawing/2014/main" id="{DB3B28F5-3DEB-4367-B26D-1E7DBEBAB06A}"/>
                </a:ext>
              </a:extLst>
            </p:cNvPr>
            <p:cNvSpPr/>
            <p:nvPr/>
          </p:nvSpPr>
          <p:spPr bwMode="auto">
            <a:xfrm>
              <a:off x="6491288" y="3327401"/>
              <a:ext cx="446088" cy="84138"/>
            </a:xfrm>
            <a:custGeom>
              <a:avLst/>
              <a:gdLst>
                <a:gd name="T0" fmla="*/ 92 w 111"/>
                <a:gd name="T1" fmla="*/ 0 h 21"/>
                <a:gd name="T2" fmla="*/ 0 w 111"/>
                <a:gd name="T3" fmla="*/ 0 h 21"/>
                <a:gd name="T4" fmla="*/ 0 w 111"/>
                <a:gd name="T5" fmla="*/ 2 h 21"/>
                <a:gd name="T6" fmla="*/ 92 w 111"/>
                <a:gd name="T7" fmla="*/ 2 h 21"/>
                <a:gd name="T8" fmla="*/ 111 w 111"/>
                <a:gd name="T9" fmla="*/ 21 h 21"/>
                <a:gd name="T10" fmla="*/ 111 w 111"/>
                <a:gd name="T11" fmla="*/ 20 h 21"/>
                <a:gd name="T12" fmla="*/ 92 w 111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21">
                  <a:moveTo>
                    <a:pt x="9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103" y="2"/>
                    <a:pt x="111" y="10"/>
                    <a:pt x="111" y="21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1" y="9"/>
                    <a:pt x="103" y="0"/>
                    <a:pt x="92" y="0"/>
                  </a:cubicBezTo>
                  <a:close/>
                </a:path>
              </a:pathLst>
            </a:custGeom>
            <a:solidFill>
              <a:srgbClr val="D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ïṡlíďé">
              <a:extLst>
                <a:ext uri="{FF2B5EF4-FFF2-40B4-BE49-F238E27FC236}">
                  <a16:creationId xmlns:a16="http://schemas.microsoft.com/office/drawing/2014/main" id="{D49093F4-3E6E-4519-AF46-347E5C53787B}"/>
                </a:ext>
              </a:extLst>
            </p:cNvPr>
            <p:cNvSpPr/>
            <p:nvPr/>
          </p:nvSpPr>
          <p:spPr bwMode="auto">
            <a:xfrm>
              <a:off x="6011863" y="3662363"/>
              <a:ext cx="338138" cy="176213"/>
            </a:xfrm>
            <a:custGeom>
              <a:avLst/>
              <a:gdLst>
                <a:gd name="T0" fmla="*/ 84 w 84"/>
                <a:gd name="T1" fmla="*/ 44 h 44"/>
                <a:gd name="T2" fmla="*/ 17 w 84"/>
                <a:gd name="T3" fmla="*/ 44 h 44"/>
                <a:gd name="T4" fmla="*/ 0 w 84"/>
                <a:gd name="T5" fmla="*/ 28 h 44"/>
                <a:gd name="T6" fmla="*/ 0 w 84"/>
                <a:gd name="T7" fmla="*/ 0 h 44"/>
                <a:gd name="T8" fmla="*/ 84 w 84"/>
                <a:gd name="T9" fmla="*/ 0 h 44"/>
                <a:gd name="T10" fmla="*/ 84 w 84"/>
                <a:gd name="T1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4">
                  <a:moveTo>
                    <a:pt x="84" y="44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8" y="44"/>
                    <a:pt x="0" y="37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4" y="0"/>
                    <a:pt x="84" y="0"/>
                    <a:pt x="84" y="0"/>
                  </a:cubicBezTo>
                  <a:lnTo>
                    <a:pt x="84" y="44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î$ļíḋe">
              <a:extLst>
                <a:ext uri="{FF2B5EF4-FFF2-40B4-BE49-F238E27FC236}">
                  <a16:creationId xmlns:a16="http://schemas.microsoft.com/office/drawing/2014/main" id="{9C6A5DE2-E821-4BC9-93FC-DFCC2780FC57}"/>
                </a:ext>
              </a:extLst>
            </p:cNvPr>
            <p:cNvSpPr/>
            <p:nvPr/>
          </p:nvSpPr>
          <p:spPr bwMode="auto">
            <a:xfrm>
              <a:off x="6011863" y="3592513"/>
              <a:ext cx="338138" cy="33338"/>
            </a:xfrm>
            <a:prstGeom prst="rect">
              <a:avLst/>
            </a:pr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iṩ1íḓé">
              <a:extLst>
                <a:ext uri="{FF2B5EF4-FFF2-40B4-BE49-F238E27FC236}">
                  <a16:creationId xmlns:a16="http://schemas.microsoft.com/office/drawing/2014/main" id="{49DD1EEE-61DA-464F-AE0C-77A1A229F5D2}"/>
                </a:ext>
              </a:extLst>
            </p:cNvPr>
            <p:cNvSpPr/>
            <p:nvPr/>
          </p:nvSpPr>
          <p:spPr bwMode="auto">
            <a:xfrm>
              <a:off x="6011863" y="3521076"/>
              <a:ext cx="338138" cy="31750"/>
            </a:xfrm>
            <a:prstGeom prst="rect">
              <a:avLst/>
            </a:prstGeom>
            <a:solidFill>
              <a:srgbClr val="FFD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iṧḻîḑê">
              <a:extLst>
                <a:ext uri="{FF2B5EF4-FFF2-40B4-BE49-F238E27FC236}">
                  <a16:creationId xmlns:a16="http://schemas.microsoft.com/office/drawing/2014/main" id="{89A2E725-5054-4FE5-9661-85137E2A43EF}"/>
                </a:ext>
              </a:extLst>
            </p:cNvPr>
            <p:cNvSpPr/>
            <p:nvPr/>
          </p:nvSpPr>
          <p:spPr bwMode="auto">
            <a:xfrm>
              <a:off x="8086726" y="1862138"/>
              <a:ext cx="314325" cy="314325"/>
            </a:xfrm>
            <a:custGeom>
              <a:avLst/>
              <a:gdLst>
                <a:gd name="T0" fmla="*/ 68 w 78"/>
                <a:gd name="T1" fmla="*/ 76 h 78"/>
                <a:gd name="T2" fmla="*/ 2 w 78"/>
                <a:gd name="T3" fmla="*/ 10 h 78"/>
                <a:gd name="T4" fmla="*/ 2 w 78"/>
                <a:gd name="T5" fmla="*/ 3 h 78"/>
                <a:gd name="T6" fmla="*/ 10 w 78"/>
                <a:gd name="T7" fmla="*/ 3 h 78"/>
                <a:gd name="T8" fmla="*/ 76 w 78"/>
                <a:gd name="T9" fmla="*/ 68 h 78"/>
                <a:gd name="T10" fmla="*/ 76 w 78"/>
                <a:gd name="T11" fmla="*/ 76 h 78"/>
                <a:gd name="T12" fmla="*/ 68 w 78"/>
                <a:gd name="T13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68" y="76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5" y="0"/>
                    <a:pt x="8" y="0"/>
                    <a:pt x="10" y="3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70"/>
                    <a:pt x="78" y="73"/>
                    <a:pt x="76" y="76"/>
                  </a:cubicBezTo>
                  <a:cubicBezTo>
                    <a:pt x="73" y="78"/>
                    <a:pt x="70" y="78"/>
                    <a:pt x="68" y="76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íślïdé">
              <a:extLst>
                <a:ext uri="{FF2B5EF4-FFF2-40B4-BE49-F238E27FC236}">
                  <a16:creationId xmlns:a16="http://schemas.microsoft.com/office/drawing/2014/main" id="{67558CF4-2A49-43A6-8A0A-CD016C2BD446}"/>
                </a:ext>
              </a:extLst>
            </p:cNvPr>
            <p:cNvSpPr/>
            <p:nvPr/>
          </p:nvSpPr>
          <p:spPr bwMode="auto">
            <a:xfrm>
              <a:off x="8086726" y="1862138"/>
              <a:ext cx="314325" cy="314325"/>
            </a:xfrm>
            <a:custGeom>
              <a:avLst/>
              <a:gdLst>
                <a:gd name="T0" fmla="*/ 76 w 78"/>
                <a:gd name="T1" fmla="*/ 10 h 78"/>
                <a:gd name="T2" fmla="*/ 10 w 78"/>
                <a:gd name="T3" fmla="*/ 76 h 78"/>
                <a:gd name="T4" fmla="*/ 2 w 78"/>
                <a:gd name="T5" fmla="*/ 76 h 78"/>
                <a:gd name="T6" fmla="*/ 2 w 78"/>
                <a:gd name="T7" fmla="*/ 68 h 78"/>
                <a:gd name="T8" fmla="*/ 68 w 78"/>
                <a:gd name="T9" fmla="*/ 3 h 78"/>
                <a:gd name="T10" fmla="*/ 76 w 78"/>
                <a:gd name="T11" fmla="*/ 3 h 78"/>
                <a:gd name="T12" fmla="*/ 76 w 78"/>
                <a:gd name="T1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76" y="10"/>
                  </a:moveTo>
                  <a:cubicBezTo>
                    <a:pt x="10" y="76"/>
                    <a:pt x="10" y="76"/>
                    <a:pt x="10" y="76"/>
                  </a:cubicBezTo>
                  <a:cubicBezTo>
                    <a:pt x="8" y="78"/>
                    <a:pt x="5" y="78"/>
                    <a:pt x="2" y="76"/>
                  </a:cubicBezTo>
                  <a:cubicBezTo>
                    <a:pt x="0" y="73"/>
                    <a:pt x="0" y="70"/>
                    <a:pt x="2" y="68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70" y="0"/>
                    <a:pt x="73" y="0"/>
                    <a:pt x="76" y="3"/>
                  </a:cubicBezTo>
                  <a:cubicBezTo>
                    <a:pt x="78" y="5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iś1îdê">
              <a:extLst>
                <a:ext uri="{FF2B5EF4-FFF2-40B4-BE49-F238E27FC236}">
                  <a16:creationId xmlns:a16="http://schemas.microsoft.com/office/drawing/2014/main" id="{87D86407-EB14-426E-87B4-37B147730D88}"/>
                </a:ext>
              </a:extLst>
            </p:cNvPr>
            <p:cNvSpPr/>
            <p:nvPr/>
          </p:nvSpPr>
          <p:spPr bwMode="auto">
            <a:xfrm>
              <a:off x="8086726" y="2147888"/>
              <a:ext cx="314325" cy="311150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10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7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8" y="69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ïṧḷiďe">
              <a:extLst>
                <a:ext uri="{FF2B5EF4-FFF2-40B4-BE49-F238E27FC236}">
                  <a16:creationId xmlns:a16="http://schemas.microsoft.com/office/drawing/2014/main" id="{64960ECD-45B5-4DB7-9D6F-52B77AF18DCD}"/>
                </a:ext>
              </a:extLst>
            </p:cNvPr>
            <p:cNvSpPr/>
            <p:nvPr/>
          </p:nvSpPr>
          <p:spPr bwMode="auto">
            <a:xfrm>
              <a:off x="8086726" y="2147888"/>
              <a:ext cx="314325" cy="311150"/>
            </a:xfrm>
            <a:custGeom>
              <a:avLst/>
              <a:gdLst>
                <a:gd name="T0" fmla="*/ 76 w 78"/>
                <a:gd name="T1" fmla="*/ 10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7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69"/>
                    <a:pt x="2" y="6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7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ïslidê">
              <a:extLst>
                <a:ext uri="{FF2B5EF4-FFF2-40B4-BE49-F238E27FC236}">
                  <a16:creationId xmlns:a16="http://schemas.microsoft.com/office/drawing/2014/main" id="{9BC1202D-DBAB-48BF-9E63-2EEAEC2FC015}"/>
                </a:ext>
              </a:extLst>
            </p:cNvPr>
            <p:cNvSpPr/>
            <p:nvPr/>
          </p:nvSpPr>
          <p:spPr bwMode="auto">
            <a:xfrm>
              <a:off x="8086726" y="2430463"/>
              <a:ext cx="314325" cy="309563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10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7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8" y="70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íṧḷiḋè">
              <a:extLst>
                <a:ext uri="{FF2B5EF4-FFF2-40B4-BE49-F238E27FC236}">
                  <a16:creationId xmlns:a16="http://schemas.microsoft.com/office/drawing/2014/main" id="{6C7CEB4E-15D3-4A91-B37C-F4A1011A511F}"/>
                </a:ext>
              </a:extLst>
            </p:cNvPr>
            <p:cNvSpPr/>
            <p:nvPr/>
          </p:nvSpPr>
          <p:spPr bwMode="auto">
            <a:xfrm>
              <a:off x="8086726" y="2430463"/>
              <a:ext cx="314325" cy="309563"/>
            </a:xfrm>
            <a:custGeom>
              <a:avLst/>
              <a:gdLst>
                <a:gd name="T0" fmla="*/ 76 w 78"/>
                <a:gd name="T1" fmla="*/ 10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7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î$ḷíďé">
              <a:extLst>
                <a:ext uri="{FF2B5EF4-FFF2-40B4-BE49-F238E27FC236}">
                  <a16:creationId xmlns:a16="http://schemas.microsoft.com/office/drawing/2014/main" id="{07170E87-0F28-4A74-B68B-EDAA8B323F1E}"/>
                </a:ext>
              </a:extLst>
            </p:cNvPr>
            <p:cNvSpPr/>
            <p:nvPr/>
          </p:nvSpPr>
          <p:spPr bwMode="auto">
            <a:xfrm>
              <a:off x="8086726" y="2711451"/>
              <a:ext cx="314325" cy="314325"/>
            </a:xfrm>
            <a:custGeom>
              <a:avLst/>
              <a:gdLst>
                <a:gd name="T0" fmla="*/ 68 w 78"/>
                <a:gd name="T1" fmla="*/ 75 h 78"/>
                <a:gd name="T2" fmla="*/ 2 w 78"/>
                <a:gd name="T3" fmla="*/ 10 h 78"/>
                <a:gd name="T4" fmla="*/ 2 w 78"/>
                <a:gd name="T5" fmla="*/ 2 h 78"/>
                <a:gd name="T6" fmla="*/ 10 w 78"/>
                <a:gd name="T7" fmla="*/ 2 h 78"/>
                <a:gd name="T8" fmla="*/ 76 w 78"/>
                <a:gd name="T9" fmla="*/ 68 h 78"/>
                <a:gd name="T10" fmla="*/ 76 w 78"/>
                <a:gd name="T11" fmla="*/ 75 h 78"/>
                <a:gd name="T12" fmla="*/ 68 w 78"/>
                <a:gd name="T13" fmla="*/ 7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70"/>
                    <a:pt x="78" y="73"/>
                    <a:pt x="76" y="75"/>
                  </a:cubicBezTo>
                  <a:cubicBezTo>
                    <a:pt x="73" y="78"/>
                    <a:pt x="70" y="78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íŝ1ïḋê">
              <a:extLst>
                <a:ext uri="{FF2B5EF4-FFF2-40B4-BE49-F238E27FC236}">
                  <a16:creationId xmlns:a16="http://schemas.microsoft.com/office/drawing/2014/main" id="{FE58ED8F-CE90-4224-8BD9-ACB33D54306D}"/>
                </a:ext>
              </a:extLst>
            </p:cNvPr>
            <p:cNvSpPr/>
            <p:nvPr/>
          </p:nvSpPr>
          <p:spPr bwMode="auto">
            <a:xfrm>
              <a:off x="8086726" y="2711451"/>
              <a:ext cx="314325" cy="314325"/>
            </a:xfrm>
            <a:custGeom>
              <a:avLst/>
              <a:gdLst>
                <a:gd name="T0" fmla="*/ 76 w 78"/>
                <a:gd name="T1" fmla="*/ 10 h 78"/>
                <a:gd name="T2" fmla="*/ 10 w 78"/>
                <a:gd name="T3" fmla="*/ 75 h 78"/>
                <a:gd name="T4" fmla="*/ 2 w 78"/>
                <a:gd name="T5" fmla="*/ 75 h 78"/>
                <a:gd name="T6" fmla="*/ 2 w 78"/>
                <a:gd name="T7" fmla="*/ 68 h 78"/>
                <a:gd name="T8" fmla="*/ 68 w 78"/>
                <a:gd name="T9" fmla="*/ 2 h 78"/>
                <a:gd name="T10" fmla="*/ 76 w 78"/>
                <a:gd name="T11" fmla="*/ 2 h 78"/>
                <a:gd name="T12" fmla="*/ 76 w 78"/>
                <a:gd name="T1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8"/>
                    <a:pt x="5" y="78"/>
                    <a:pt x="2" y="75"/>
                  </a:cubicBezTo>
                  <a:cubicBezTo>
                    <a:pt x="0" y="73"/>
                    <a:pt x="0" y="70"/>
                    <a:pt x="2" y="68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iṩľiḑê">
              <a:extLst>
                <a:ext uri="{FF2B5EF4-FFF2-40B4-BE49-F238E27FC236}">
                  <a16:creationId xmlns:a16="http://schemas.microsoft.com/office/drawing/2014/main" id="{4EB94C2D-4ABA-41D0-AAC6-8D32116405B4}"/>
                </a:ext>
              </a:extLst>
            </p:cNvPr>
            <p:cNvSpPr/>
            <p:nvPr/>
          </p:nvSpPr>
          <p:spPr bwMode="auto">
            <a:xfrm>
              <a:off x="8086726" y="2997201"/>
              <a:ext cx="314325" cy="309563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9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7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8" y="69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ïsḻîḓè">
              <a:extLst>
                <a:ext uri="{FF2B5EF4-FFF2-40B4-BE49-F238E27FC236}">
                  <a16:creationId xmlns:a16="http://schemas.microsoft.com/office/drawing/2014/main" id="{57B6708E-4AA5-4EF2-B069-1698747A0B50}"/>
                </a:ext>
              </a:extLst>
            </p:cNvPr>
            <p:cNvSpPr/>
            <p:nvPr/>
          </p:nvSpPr>
          <p:spPr bwMode="auto">
            <a:xfrm>
              <a:off x="8086726" y="2997201"/>
              <a:ext cx="314325" cy="309563"/>
            </a:xfrm>
            <a:custGeom>
              <a:avLst/>
              <a:gdLst>
                <a:gd name="T0" fmla="*/ 76 w 78"/>
                <a:gd name="T1" fmla="*/ 9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7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9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69"/>
                    <a:pt x="2" y="6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7"/>
                    <a:pt x="76" y="9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î$líḑè">
              <a:extLst>
                <a:ext uri="{FF2B5EF4-FFF2-40B4-BE49-F238E27FC236}">
                  <a16:creationId xmlns:a16="http://schemas.microsoft.com/office/drawing/2014/main" id="{2D3D20BA-42A3-4277-A474-091980A8B8A4}"/>
                </a:ext>
              </a:extLst>
            </p:cNvPr>
            <p:cNvSpPr/>
            <p:nvPr/>
          </p:nvSpPr>
          <p:spPr bwMode="auto">
            <a:xfrm>
              <a:off x="8086726" y="3279776"/>
              <a:ext cx="314325" cy="309563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10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7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8" y="69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iṧ1îdê">
              <a:extLst>
                <a:ext uri="{FF2B5EF4-FFF2-40B4-BE49-F238E27FC236}">
                  <a16:creationId xmlns:a16="http://schemas.microsoft.com/office/drawing/2014/main" id="{7CDC7B9D-A142-4C4A-A76C-78A92E3085DB}"/>
                </a:ext>
              </a:extLst>
            </p:cNvPr>
            <p:cNvSpPr/>
            <p:nvPr/>
          </p:nvSpPr>
          <p:spPr bwMode="auto">
            <a:xfrm>
              <a:off x="8086726" y="3279776"/>
              <a:ext cx="314325" cy="309563"/>
            </a:xfrm>
            <a:custGeom>
              <a:avLst/>
              <a:gdLst>
                <a:gd name="T0" fmla="*/ 76 w 78"/>
                <a:gd name="T1" fmla="*/ 10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7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69"/>
                    <a:pt x="2" y="6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iṥḻiḓe">
              <a:extLst>
                <a:ext uri="{FF2B5EF4-FFF2-40B4-BE49-F238E27FC236}">
                  <a16:creationId xmlns:a16="http://schemas.microsoft.com/office/drawing/2014/main" id="{B5BF285E-FED6-422F-AFDD-1C673A08DDE2}"/>
                </a:ext>
              </a:extLst>
            </p:cNvPr>
            <p:cNvSpPr/>
            <p:nvPr/>
          </p:nvSpPr>
          <p:spPr bwMode="auto">
            <a:xfrm>
              <a:off x="8086726" y="3560763"/>
              <a:ext cx="314325" cy="309563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10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8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70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išḷídé">
              <a:extLst>
                <a:ext uri="{FF2B5EF4-FFF2-40B4-BE49-F238E27FC236}">
                  <a16:creationId xmlns:a16="http://schemas.microsoft.com/office/drawing/2014/main" id="{C975FA4B-0EA6-4972-B9BC-2088E86A047D}"/>
                </a:ext>
              </a:extLst>
            </p:cNvPr>
            <p:cNvSpPr/>
            <p:nvPr/>
          </p:nvSpPr>
          <p:spPr bwMode="auto">
            <a:xfrm>
              <a:off x="8086726" y="3560763"/>
              <a:ext cx="314325" cy="309563"/>
            </a:xfrm>
            <a:custGeom>
              <a:avLst/>
              <a:gdLst>
                <a:gd name="T0" fmla="*/ 76 w 78"/>
                <a:gd name="T1" fmla="*/ 10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8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70"/>
                    <a:pt x="2" y="68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îslïḍe">
              <a:extLst>
                <a:ext uri="{FF2B5EF4-FFF2-40B4-BE49-F238E27FC236}">
                  <a16:creationId xmlns:a16="http://schemas.microsoft.com/office/drawing/2014/main" id="{2A703941-46C9-466D-98A0-4F19AE96A106}"/>
                </a:ext>
              </a:extLst>
            </p:cNvPr>
            <p:cNvSpPr/>
            <p:nvPr/>
          </p:nvSpPr>
          <p:spPr bwMode="auto">
            <a:xfrm>
              <a:off x="8086726" y="3843338"/>
              <a:ext cx="314325" cy="312738"/>
            </a:xfrm>
            <a:custGeom>
              <a:avLst/>
              <a:gdLst>
                <a:gd name="T0" fmla="*/ 68 w 78"/>
                <a:gd name="T1" fmla="*/ 76 h 78"/>
                <a:gd name="T2" fmla="*/ 2 w 78"/>
                <a:gd name="T3" fmla="*/ 10 h 78"/>
                <a:gd name="T4" fmla="*/ 2 w 78"/>
                <a:gd name="T5" fmla="*/ 3 h 78"/>
                <a:gd name="T6" fmla="*/ 10 w 78"/>
                <a:gd name="T7" fmla="*/ 3 h 78"/>
                <a:gd name="T8" fmla="*/ 76 w 78"/>
                <a:gd name="T9" fmla="*/ 68 h 78"/>
                <a:gd name="T10" fmla="*/ 76 w 78"/>
                <a:gd name="T11" fmla="*/ 76 h 78"/>
                <a:gd name="T12" fmla="*/ 68 w 78"/>
                <a:gd name="T13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68" y="76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5" y="0"/>
                    <a:pt x="8" y="0"/>
                    <a:pt x="10" y="3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70"/>
                    <a:pt x="78" y="73"/>
                    <a:pt x="76" y="76"/>
                  </a:cubicBezTo>
                  <a:cubicBezTo>
                    <a:pt x="73" y="78"/>
                    <a:pt x="70" y="78"/>
                    <a:pt x="68" y="76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íšļíḑé">
              <a:extLst>
                <a:ext uri="{FF2B5EF4-FFF2-40B4-BE49-F238E27FC236}">
                  <a16:creationId xmlns:a16="http://schemas.microsoft.com/office/drawing/2014/main" id="{D77355A3-69F0-4E37-8D63-6194118E6120}"/>
                </a:ext>
              </a:extLst>
            </p:cNvPr>
            <p:cNvSpPr/>
            <p:nvPr/>
          </p:nvSpPr>
          <p:spPr bwMode="auto">
            <a:xfrm>
              <a:off x="8086726" y="3843338"/>
              <a:ext cx="314325" cy="312738"/>
            </a:xfrm>
            <a:custGeom>
              <a:avLst/>
              <a:gdLst>
                <a:gd name="T0" fmla="*/ 76 w 78"/>
                <a:gd name="T1" fmla="*/ 10 h 78"/>
                <a:gd name="T2" fmla="*/ 10 w 78"/>
                <a:gd name="T3" fmla="*/ 76 h 78"/>
                <a:gd name="T4" fmla="*/ 2 w 78"/>
                <a:gd name="T5" fmla="*/ 76 h 78"/>
                <a:gd name="T6" fmla="*/ 2 w 78"/>
                <a:gd name="T7" fmla="*/ 68 h 78"/>
                <a:gd name="T8" fmla="*/ 68 w 78"/>
                <a:gd name="T9" fmla="*/ 3 h 78"/>
                <a:gd name="T10" fmla="*/ 76 w 78"/>
                <a:gd name="T11" fmla="*/ 3 h 78"/>
                <a:gd name="T12" fmla="*/ 76 w 78"/>
                <a:gd name="T1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76" y="10"/>
                  </a:moveTo>
                  <a:cubicBezTo>
                    <a:pt x="10" y="76"/>
                    <a:pt x="10" y="76"/>
                    <a:pt x="10" y="76"/>
                  </a:cubicBezTo>
                  <a:cubicBezTo>
                    <a:pt x="8" y="78"/>
                    <a:pt x="5" y="78"/>
                    <a:pt x="2" y="76"/>
                  </a:cubicBezTo>
                  <a:cubicBezTo>
                    <a:pt x="0" y="73"/>
                    <a:pt x="0" y="70"/>
                    <a:pt x="2" y="68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70" y="0"/>
                    <a:pt x="73" y="0"/>
                    <a:pt x="76" y="3"/>
                  </a:cubicBezTo>
                  <a:cubicBezTo>
                    <a:pt x="78" y="5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íS1ïďé">
              <a:extLst>
                <a:ext uri="{FF2B5EF4-FFF2-40B4-BE49-F238E27FC236}">
                  <a16:creationId xmlns:a16="http://schemas.microsoft.com/office/drawing/2014/main" id="{687C3188-39F4-44E8-BF1E-D6C863BC6046}"/>
                </a:ext>
              </a:extLst>
            </p:cNvPr>
            <p:cNvSpPr/>
            <p:nvPr/>
          </p:nvSpPr>
          <p:spPr bwMode="auto">
            <a:xfrm>
              <a:off x="8086726" y="4129088"/>
              <a:ext cx="314325" cy="309563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10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7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8" y="69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ïṩľíḋe">
              <a:extLst>
                <a:ext uri="{FF2B5EF4-FFF2-40B4-BE49-F238E27FC236}">
                  <a16:creationId xmlns:a16="http://schemas.microsoft.com/office/drawing/2014/main" id="{38AE08BD-AD70-4079-9E35-F7241CE254DF}"/>
                </a:ext>
              </a:extLst>
            </p:cNvPr>
            <p:cNvSpPr/>
            <p:nvPr/>
          </p:nvSpPr>
          <p:spPr bwMode="auto">
            <a:xfrm>
              <a:off x="8086726" y="4129088"/>
              <a:ext cx="314325" cy="309563"/>
            </a:xfrm>
            <a:custGeom>
              <a:avLst/>
              <a:gdLst>
                <a:gd name="T0" fmla="*/ 76 w 78"/>
                <a:gd name="T1" fmla="*/ 10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7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69"/>
                    <a:pt x="2" y="6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7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iṧlîḑê">
              <a:extLst>
                <a:ext uri="{FF2B5EF4-FFF2-40B4-BE49-F238E27FC236}">
                  <a16:creationId xmlns:a16="http://schemas.microsoft.com/office/drawing/2014/main" id="{B527528B-2F6A-48A9-8CFF-180591656F34}"/>
                </a:ext>
              </a:extLst>
            </p:cNvPr>
            <p:cNvSpPr/>
            <p:nvPr/>
          </p:nvSpPr>
          <p:spPr bwMode="auto">
            <a:xfrm>
              <a:off x="8086726" y="4418013"/>
              <a:ext cx="314325" cy="314325"/>
            </a:xfrm>
            <a:custGeom>
              <a:avLst/>
              <a:gdLst>
                <a:gd name="T0" fmla="*/ 68 w 78"/>
                <a:gd name="T1" fmla="*/ 76 h 78"/>
                <a:gd name="T2" fmla="*/ 2 w 78"/>
                <a:gd name="T3" fmla="*/ 10 h 78"/>
                <a:gd name="T4" fmla="*/ 2 w 78"/>
                <a:gd name="T5" fmla="*/ 3 h 78"/>
                <a:gd name="T6" fmla="*/ 10 w 78"/>
                <a:gd name="T7" fmla="*/ 3 h 78"/>
                <a:gd name="T8" fmla="*/ 76 w 78"/>
                <a:gd name="T9" fmla="*/ 68 h 78"/>
                <a:gd name="T10" fmla="*/ 76 w 78"/>
                <a:gd name="T11" fmla="*/ 76 h 78"/>
                <a:gd name="T12" fmla="*/ 68 w 78"/>
                <a:gd name="T13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68" y="76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5" y="0"/>
                    <a:pt x="8" y="0"/>
                    <a:pt x="10" y="3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70"/>
                    <a:pt x="78" y="74"/>
                    <a:pt x="76" y="76"/>
                  </a:cubicBezTo>
                  <a:cubicBezTo>
                    <a:pt x="73" y="78"/>
                    <a:pt x="70" y="78"/>
                    <a:pt x="68" y="76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îṡlîḑè">
              <a:extLst>
                <a:ext uri="{FF2B5EF4-FFF2-40B4-BE49-F238E27FC236}">
                  <a16:creationId xmlns:a16="http://schemas.microsoft.com/office/drawing/2014/main" id="{ED25F437-395F-4C5A-99B8-1965185CEA7E}"/>
                </a:ext>
              </a:extLst>
            </p:cNvPr>
            <p:cNvSpPr/>
            <p:nvPr/>
          </p:nvSpPr>
          <p:spPr bwMode="auto">
            <a:xfrm>
              <a:off x="8086726" y="4418013"/>
              <a:ext cx="314325" cy="314325"/>
            </a:xfrm>
            <a:custGeom>
              <a:avLst/>
              <a:gdLst>
                <a:gd name="T0" fmla="*/ 76 w 78"/>
                <a:gd name="T1" fmla="*/ 10 h 78"/>
                <a:gd name="T2" fmla="*/ 10 w 78"/>
                <a:gd name="T3" fmla="*/ 76 h 78"/>
                <a:gd name="T4" fmla="*/ 2 w 78"/>
                <a:gd name="T5" fmla="*/ 76 h 78"/>
                <a:gd name="T6" fmla="*/ 2 w 78"/>
                <a:gd name="T7" fmla="*/ 68 h 78"/>
                <a:gd name="T8" fmla="*/ 68 w 78"/>
                <a:gd name="T9" fmla="*/ 3 h 78"/>
                <a:gd name="T10" fmla="*/ 76 w 78"/>
                <a:gd name="T11" fmla="*/ 3 h 78"/>
                <a:gd name="T12" fmla="*/ 76 w 78"/>
                <a:gd name="T1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76" y="10"/>
                  </a:moveTo>
                  <a:cubicBezTo>
                    <a:pt x="10" y="76"/>
                    <a:pt x="10" y="76"/>
                    <a:pt x="10" y="76"/>
                  </a:cubicBezTo>
                  <a:cubicBezTo>
                    <a:pt x="8" y="78"/>
                    <a:pt x="5" y="78"/>
                    <a:pt x="2" y="76"/>
                  </a:cubicBezTo>
                  <a:cubicBezTo>
                    <a:pt x="0" y="74"/>
                    <a:pt x="0" y="70"/>
                    <a:pt x="2" y="68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70" y="0"/>
                    <a:pt x="73" y="0"/>
                    <a:pt x="76" y="3"/>
                  </a:cubicBezTo>
                  <a:cubicBezTo>
                    <a:pt x="78" y="5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i$ľiḋe">
              <a:extLst>
                <a:ext uri="{FF2B5EF4-FFF2-40B4-BE49-F238E27FC236}">
                  <a16:creationId xmlns:a16="http://schemas.microsoft.com/office/drawing/2014/main" id="{3FA0D1F2-ECD7-4DAD-8397-80CE68B0A5DD}"/>
                </a:ext>
              </a:extLst>
            </p:cNvPr>
            <p:cNvSpPr/>
            <p:nvPr/>
          </p:nvSpPr>
          <p:spPr bwMode="auto">
            <a:xfrm>
              <a:off x="8086726" y="4711701"/>
              <a:ext cx="314325" cy="314325"/>
            </a:xfrm>
            <a:custGeom>
              <a:avLst/>
              <a:gdLst>
                <a:gd name="T0" fmla="*/ 68 w 78"/>
                <a:gd name="T1" fmla="*/ 75 h 78"/>
                <a:gd name="T2" fmla="*/ 2 w 78"/>
                <a:gd name="T3" fmla="*/ 10 h 78"/>
                <a:gd name="T4" fmla="*/ 2 w 78"/>
                <a:gd name="T5" fmla="*/ 2 h 78"/>
                <a:gd name="T6" fmla="*/ 10 w 78"/>
                <a:gd name="T7" fmla="*/ 2 h 78"/>
                <a:gd name="T8" fmla="*/ 76 w 78"/>
                <a:gd name="T9" fmla="*/ 68 h 78"/>
                <a:gd name="T10" fmla="*/ 76 w 78"/>
                <a:gd name="T11" fmla="*/ 75 h 78"/>
                <a:gd name="T12" fmla="*/ 68 w 78"/>
                <a:gd name="T13" fmla="*/ 7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70"/>
                    <a:pt x="78" y="73"/>
                    <a:pt x="76" y="75"/>
                  </a:cubicBezTo>
                  <a:cubicBezTo>
                    <a:pt x="73" y="78"/>
                    <a:pt x="70" y="78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íṣḻiḑé">
              <a:extLst>
                <a:ext uri="{FF2B5EF4-FFF2-40B4-BE49-F238E27FC236}">
                  <a16:creationId xmlns:a16="http://schemas.microsoft.com/office/drawing/2014/main" id="{7AB872AD-7CC2-4D6E-8BB2-6D774084F235}"/>
                </a:ext>
              </a:extLst>
            </p:cNvPr>
            <p:cNvSpPr/>
            <p:nvPr/>
          </p:nvSpPr>
          <p:spPr bwMode="auto">
            <a:xfrm>
              <a:off x="8086726" y="4711701"/>
              <a:ext cx="314325" cy="314325"/>
            </a:xfrm>
            <a:custGeom>
              <a:avLst/>
              <a:gdLst>
                <a:gd name="T0" fmla="*/ 76 w 78"/>
                <a:gd name="T1" fmla="*/ 10 h 78"/>
                <a:gd name="T2" fmla="*/ 10 w 78"/>
                <a:gd name="T3" fmla="*/ 75 h 78"/>
                <a:gd name="T4" fmla="*/ 2 w 78"/>
                <a:gd name="T5" fmla="*/ 75 h 78"/>
                <a:gd name="T6" fmla="*/ 2 w 78"/>
                <a:gd name="T7" fmla="*/ 68 h 78"/>
                <a:gd name="T8" fmla="*/ 68 w 78"/>
                <a:gd name="T9" fmla="*/ 2 h 78"/>
                <a:gd name="T10" fmla="*/ 76 w 78"/>
                <a:gd name="T11" fmla="*/ 2 h 78"/>
                <a:gd name="T12" fmla="*/ 76 w 78"/>
                <a:gd name="T1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8"/>
                    <a:pt x="5" y="78"/>
                    <a:pt x="2" y="75"/>
                  </a:cubicBezTo>
                  <a:cubicBezTo>
                    <a:pt x="0" y="73"/>
                    <a:pt x="0" y="70"/>
                    <a:pt x="2" y="68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3" name="iṡḻíḑé">
              <a:extLst>
                <a:ext uri="{FF2B5EF4-FFF2-40B4-BE49-F238E27FC236}">
                  <a16:creationId xmlns:a16="http://schemas.microsoft.com/office/drawing/2014/main" id="{9A54828E-6C67-4FC7-9351-E70A4DC532C7}"/>
                </a:ext>
              </a:extLst>
            </p:cNvPr>
            <p:cNvSpPr/>
            <p:nvPr/>
          </p:nvSpPr>
          <p:spPr bwMode="auto">
            <a:xfrm>
              <a:off x="8086726" y="5005388"/>
              <a:ext cx="314325" cy="309563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10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7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8" y="70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4" name="isḻiḓé">
              <a:extLst>
                <a:ext uri="{FF2B5EF4-FFF2-40B4-BE49-F238E27FC236}">
                  <a16:creationId xmlns:a16="http://schemas.microsoft.com/office/drawing/2014/main" id="{3FE76800-36B1-4725-A836-05DDDCDCE5C0}"/>
                </a:ext>
              </a:extLst>
            </p:cNvPr>
            <p:cNvSpPr/>
            <p:nvPr/>
          </p:nvSpPr>
          <p:spPr bwMode="auto">
            <a:xfrm>
              <a:off x="8086726" y="5005388"/>
              <a:ext cx="314325" cy="309563"/>
            </a:xfrm>
            <a:custGeom>
              <a:avLst/>
              <a:gdLst>
                <a:gd name="T0" fmla="*/ 76 w 78"/>
                <a:gd name="T1" fmla="*/ 10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7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5" name="ïṧľîďè">
              <a:extLst>
                <a:ext uri="{FF2B5EF4-FFF2-40B4-BE49-F238E27FC236}">
                  <a16:creationId xmlns:a16="http://schemas.microsoft.com/office/drawing/2014/main" id="{2635E3C5-1E70-4B3A-B441-4372CEE8D067}"/>
                </a:ext>
              </a:extLst>
            </p:cNvPr>
            <p:cNvSpPr/>
            <p:nvPr/>
          </p:nvSpPr>
          <p:spPr bwMode="auto">
            <a:xfrm>
              <a:off x="8058151" y="1636713"/>
              <a:ext cx="100013" cy="3835400"/>
            </a:xfrm>
            <a:custGeom>
              <a:avLst/>
              <a:gdLst>
                <a:gd name="T0" fmla="*/ 12 w 25"/>
                <a:gd name="T1" fmla="*/ 953 h 953"/>
                <a:gd name="T2" fmla="*/ 12 w 25"/>
                <a:gd name="T3" fmla="*/ 953 h 953"/>
                <a:gd name="T4" fmla="*/ 0 w 25"/>
                <a:gd name="T5" fmla="*/ 940 h 953"/>
                <a:gd name="T6" fmla="*/ 0 w 25"/>
                <a:gd name="T7" fmla="*/ 12 h 953"/>
                <a:gd name="T8" fmla="*/ 12 w 25"/>
                <a:gd name="T9" fmla="*/ 0 h 953"/>
                <a:gd name="T10" fmla="*/ 25 w 25"/>
                <a:gd name="T11" fmla="*/ 12 h 953"/>
                <a:gd name="T12" fmla="*/ 25 w 25"/>
                <a:gd name="T13" fmla="*/ 940 h 953"/>
                <a:gd name="T14" fmla="*/ 12 w 25"/>
                <a:gd name="T15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953">
                  <a:moveTo>
                    <a:pt x="12" y="953"/>
                  </a:moveTo>
                  <a:cubicBezTo>
                    <a:pt x="12" y="953"/>
                    <a:pt x="12" y="953"/>
                    <a:pt x="12" y="953"/>
                  </a:cubicBezTo>
                  <a:cubicBezTo>
                    <a:pt x="5" y="953"/>
                    <a:pt x="0" y="947"/>
                    <a:pt x="0" y="9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5" y="5"/>
                    <a:pt x="25" y="12"/>
                  </a:cubicBezTo>
                  <a:cubicBezTo>
                    <a:pt x="25" y="940"/>
                    <a:pt x="25" y="940"/>
                    <a:pt x="25" y="940"/>
                  </a:cubicBezTo>
                  <a:cubicBezTo>
                    <a:pt x="25" y="947"/>
                    <a:pt x="19" y="953"/>
                    <a:pt x="12" y="953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6" name="îṧľïḑé">
              <a:extLst>
                <a:ext uri="{FF2B5EF4-FFF2-40B4-BE49-F238E27FC236}">
                  <a16:creationId xmlns:a16="http://schemas.microsoft.com/office/drawing/2014/main" id="{5AA6368B-49EF-4DFA-9138-073C3B388332}"/>
                </a:ext>
              </a:extLst>
            </p:cNvPr>
            <p:cNvSpPr/>
            <p:nvPr/>
          </p:nvSpPr>
          <p:spPr bwMode="auto">
            <a:xfrm>
              <a:off x="8348663" y="1636713"/>
              <a:ext cx="95250" cy="3835400"/>
            </a:xfrm>
            <a:custGeom>
              <a:avLst/>
              <a:gdLst>
                <a:gd name="T0" fmla="*/ 12 w 24"/>
                <a:gd name="T1" fmla="*/ 953 h 953"/>
                <a:gd name="T2" fmla="*/ 12 w 24"/>
                <a:gd name="T3" fmla="*/ 953 h 953"/>
                <a:gd name="T4" fmla="*/ 0 w 24"/>
                <a:gd name="T5" fmla="*/ 940 h 953"/>
                <a:gd name="T6" fmla="*/ 0 w 24"/>
                <a:gd name="T7" fmla="*/ 12 h 953"/>
                <a:gd name="T8" fmla="*/ 12 w 24"/>
                <a:gd name="T9" fmla="*/ 0 h 953"/>
                <a:gd name="T10" fmla="*/ 24 w 24"/>
                <a:gd name="T11" fmla="*/ 12 h 953"/>
                <a:gd name="T12" fmla="*/ 24 w 24"/>
                <a:gd name="T13" fmla="*/ 940 h 953"/>
                <a:gd name="T14" fmla="*/ 12 w 24"/>
                <a:gd name="T15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953">
                  <a:moveTo>
                    <a:pt x="12" y="953"/>
                  </a:moveTo>
                  <a:cubicBezTo>
                    <a:pt x="12" y="953"/>
                    <a:pt x="12" y="953"/>
                    <a:pt x="12" y="953"/>
                  </a:cubicBezTo>
                  <a:cubicBezTo>
                    <a:pt x="5" y="953"/>
                    <a:pt x="0" y="947"/>
                    <a:pt x="0" y="9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940"/>
                    <a:pt x="24" y="940"/>
                    <a:pt x="24" y="940"/>
                  </a:cubicBezTo>
                  <a:cubicBezTo>
                    <a:pt x="24" y="947"/>
                    <a:pt x="19" y="953"/>
                    <a:pt x="12" y="953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7" name="iṧlidé">
              <a:extLst>
                <a:ext uri="{FF2B5EF4-FFF2-40B4-BE49-F238E27FC236}">
                  <a16:creationId xmlns:a16="http://schemas.microsoft.com/office/drawing/2014/main" id="{8E2EBC0C-07BB-4834-95FC-E018214615CF}"/>
                </a:ext>
              </a:extLst>
            </p:cNvPr>
            <p:cNvSpPr/>
            <p:nvPr/>
          </p:nvSpPr>
          <p:spPr bwMode="auto">
            <a:xfrm>
              <a:off x="7312026" y="3138488"/>
              <a:ext cx="44450" cy="704850"/>
            </a:xfrm>
            <a:custGeom>
              <a:avLst/>
              <a:gdLst>
                <a:gd name="T0" fmla="*/ 5 w 11"/>
                <a:gd name="T1" fmla="*/ 175 h 175"/>
                <a:gd name="T2" fmla="*/ 0 w 11"/>
                <a:gd name="T3" fmla="*/ 170 h 175"/>
                <a:gd name="T4" fmla="*/ 0 w 11"/>
                <a:gd name="T5" fmla="*/ 5 h 175"/>
                <a:gd name="T6" fmla="*/ 5 w 11"/>
                <a:gd name="T7" fmla="*/ 0 h 175"/>
                <a:gd name="T8" fmla="*/ 11 w 11"/>
                <a:gd name="T9" fmla="*/ 5 h 175"/>
                <a:gd name="T10" fmla="*/ 11 w 11"/>
                <a:gd name="T11" fmla="*/ 170 h 175"/>
                <a:gd name="T12" fmla="*/ 5 w 11"/>
                <a:gd name="T13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75">
                  <a:moveTo>
                    <a:pt x="5" y="175"/>
                  </a:moveTo>
                  <a:cubicBezTo>
                    <a:pt x="3" y="175"/>
                    <a:pt x="0" y="173"/>
                    <a:pt x="0" y="17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8" y="0"/>
                    <a:pt x="11" y="3"/>
                    <a:pt x="11" y="5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11" y="173"/>
                    <a:pt x="8" y="175"/>
                    <a:pt x="5" y="1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8" name="išlîḑe">
              <a:extLst>
                <a:ext uri="{FF2B5EF4-FFF2-40B4-BE49-F238E27FC236}">
                  <a16:creationId xmlns:a16="http://schemas.microsoft.com/office/drawing/2014/main" id="{8CAA7C87-3203-470E-9A32-E6C558E110E6}"/>
                </a:ext>
              </a:extLst>
            </p:cNvPr>
            <p:cNvSpPr/>
            <p:nvPr/>
          </p:nvSpPr>
          <p:spPr bwMode="auto">
            <a:xfrm>
              <a:off x="5576888" y="3138488"/>
              <a:ext cx="44450" cy="704850"/>
            </a:xfrm>
            <a:custGeom>
              <a:avLst/>
              <a:gdLst>
                <a:gd name="T0" fmla="*/ 5 w 11"/>
                <a:gd name="T1" fmla="*/ 175 h 175"/>
                <a:gd name="T2" fmla="*/ 0 w 11"/>
                <a:gd name="T3" fmla="*/ 170 h 175"/>
                <a:gd name="T4" fmla="*/ 0 w 11"/>
                <a:gd name="T5" fmla="*/ 5 h 175"/>
                <a:gd name="T6" fmla="*/ 5 w 11"/>
                <a:gd name="T7" fmla="*/ 0 h 175"/>
                <a:gd name="T8" fmla="*/ 11 w 11"/>
                <a:gd name="T9" fmla="*/ 5 h 175"/>
                <a:gd name="T10" fmla="*/ 11 w 11"/>
                <a:gd name="T11" fmla="*/ 170 h 175"/>
                <a:gd name="T12" fmla="*/ 5 w 11"/>
                <a:gd name="T13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75">
                  <a:moveTo>
                    <a:pt x="5" y="175"/>
                  </a:moveTo>
                  <a:cubicBezTo>
                    <a:pt x="2" y="175"/>
                    <a:pt x="0" y="173"/>
                    <a:pt x="0" y="17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1" y="3"/>
                    <a:pt x="11" y="5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11" y="173"/>
                    <a:pt x="8" y="175"/>
                    <a:pt x="5" y="1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9" name="ïśḷîḍè">
              <a:extLst>
                <a:ext uri="{FF2B5EF4-FFF2-40B4-BE49-F238E27FC236}">
                  <a16:creationId xmlns:a16="http://schemas.microsoft.com/office/drawing/2014/main" id="{88CEFA45-27C2-480B-B566-A5CD9D5BCDFB}"/>
                </a:ext>
              </a:extLst>
            </p:cNvPr>
            <p:cNvSpPr/>
            <p:nvPr/>
          </p:nvSpPr>
          <p:spPr bwMode="auto">
            <a:xfrm>
              <a:off x="7300913" y="3746501"/>
              <a:ext cx="63500" cy="141288"/>
            </a:xfrm>
            <a:custGeom>
              <a:avLst/>
              <a:gdLst>
                <a:gd name="T0" fmla="*/ 8 w 16"/>
                <a:gd name="T1" fmla="*/ 35 h 35"/>
                <a:gd name="T2" fmla="*/ 8 w 16"/>
                <a:gd name="T3" fmla="*/ 35 h 35"/>
                <a:gd name="T4" fmla="*/ 0 w 16"/>
                <a:gd name="T5" fmla="*/ 26 h 35"/>
                <a:gd name="T6" fmla="*/ 0 w 16"/>
                <a:gd name="T7" fmla="*/ 8 h 35"/>
                <a:gd name="T8" fmla="*/ 8 w 16"/>
                <a:gd name="T9" fmla="*/ 0 h 35"/>
                <a:gd name="T10" fmla="*/ 16 w 16"/>
                <a:gd name="T11" fmla="*/ 8 h 35"/>
                <a:gd name="T12" fmla="*/ 16 w 16"/>
                <a:gd name="T13" fmla="*/ 26 h 35"/>
                <a:gd name="T14" fmla="*/ 8 w 16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5">
                  <a:moveTo>
                    <a:pt x="8" y="35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3" y="35"/>
                    <a:pt x="0" y="31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31"/>
                    <a:pt x="12" y="35"/>
                    <a:pt x="8" y="35"/>
                  </a:cubicBezTo>
                  <a:close/>
                </a:path>
              </a:pathLst>
            </a:custGeom>
            <a:solidFill>
              <a:srgbClr val="3B6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0" name="íşľïḋè">
              <a:extLst>
                <a:ext uri="{FF2B5EF4-FFF2-40B4-BE49-F238E27FC236}">
                  <a16:creationId xmlns:a16="http://schemas.microsoft.com/office/drawing/2014/main" id="{D5741FE4-3E76-44DC-AA30-EE91DBF2A6FA}"/>
                </a:ext>
              </a:extLst>
            </p:cNvPr>
            <p:cNvSpPr/>
            <p:nvPr/>
          </p:nvSpPr>
          <p:spPr bwMode="auto">
            <a:xfrm>
              <a:off x="7248526" y="3830638"/>
              <a:ext cx="168275" cy="168275"/>
            </a:xfrm>
            <a:prstGeom prst="ellipse">
              <a:avLst/>
            </a:prstGeom>
            <a:solidFill>
              <a:srgbClr val="AF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1" name="ïṣḷîḑê">
              <a:extLst>
                <a:ext uri="{FF2B5EF4-FFF2-40B4-BE49-F238E27FC236}">
                  <a16:creationId xmlns:a16="http://schemas.microsoft.com/office/drawing/2014/main" id="{4CF29CC6-3D2D-4EA3-AA98-5FD7759FE1A6}"/>
                </a:ext>
              </a:extLst>
            </p:cNvPr>
            <p:cNvSpPr/>
            <p:nvPr/>
          </p:nvSpPr>
          <p:spPr bwMode="auto">
            <a:xfrm>
              <a:off x="7277101" y="3859213"/>
              <a:ext cx="112713" cy="112713"/>
            </a:xfrm>
            <a:prstGeom prst="ellipse">
              <a:avLst/>
            </a:prstGeom>
            <a:solidFill>
              <a:srgbClr val="7EA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2" name="íśḷiḋê">
              <a:extLst>
                <a:ext uri="{FF2B5EF4-FFF2-40B4-BE49-F238E27FC236}">
                  <a16:creationId xmlns:a16="http://schemas.microsoft.com/office/drawing/2014/main" id="{22D5E4D6-CE90-4675-A0CF-A1C6C78D3A66}"/>
                </a:ext>
              </a:extLst>
            </p:cNvPr>
            <p:cNvSpPr/>
            <p:nvPr/>
          </p:nvSpPr>
          <p:spPr bwMode="auto">
            <a:xfrm>
              <a:off x="7304088" y="3887788"/>
              <a:ext cx="57150" cy="55563"/>
            </a:xfrm>
            <a:prstGeom prst="ellipse">
              <a:avLst/>
            </a:prstGeom>
            <a:solidFill>
              <a:srgbClr val="568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3" name="iş1ídê">
              <a:extLst>
                <a:ext uri="{FF2B5EF4-FFF2-40B4-BE49-F238E27FC236}">
                  <a16:creationId xmlns:a16="http://schemas.microsoft.com/office/drawing/2014/main" id="{1E6D8A64-2F51-4F9B-B47B-12B2DF7A63E8}"/>
                </a:ext>
              </a:extLst>
            </p:cNvPr>
            <p:cNvSpPr/>
            <p:nvPr/>
          </p:nvSpPr>
          <p:spPr bwMode="auto">
            <a:xfrm>
              <a:off x="5564188" y="3746501"/>
              <a:ext cx="68263" cy="141288"/>
            </a:xfrm>
            <a:custGeom>
              <a:avLst/>
              <a:gdLst>
                <a:gd name="T0" fmla="*/ 8 w 17"/>
                <a:gd name="T1" fmla="*/ 35 h 35"/>
                <a:gd name="T2" fmla="*/ 8 w 17"/>
                <a:gd name="T3" fmla="*/ 35 h 35"/>
                <a:gd name="T4" fmla="*/ 0 w 17"/>
                <a:gd name="T5" fmla="*/ 26 h 35"/>
                <a:gd name="T6" fmla="*/ 0 w 17"/>
                <a:gd name="T7" fmla="*/ 8 h 35"/>
                <a:gd name="T8" fmla="*/ 8 w 17"/>
                <a:gd name="T9" fmla="*/ 0 h 35"/>
                <a:gd name="T10" fmla="*/ 17 w 17"/>
                <a:gd name="T11" fmla="*/ 8 h 35"/>
                <a:gd name="T12" fmla="*/ 17 w 17"/>
                <a:gd name="T13" fmla="*/ 26 h 35"/>
                <a:gd name="T14" fmla="*/ 8 w 17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35">
                  <a:moveTo>
                    <a:pt x="8" y="35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4" y="35"/>
                    <a:pt x="0" y="31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31"/>
                    <a:pt x="13" y="35"/>
                    <a:pt x="8" y="35"/>
                  </a:cubicBezTo>
                  <a:close/>
                </a:path>
              </a:pathLst>
            </a:custGeom>
            <a:solidFill>
              <a:srgbClr val="3B6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4" name="í$liḓé">
              <a:extLst>
                <a:ext uri="{FF2B5EF4-FFF2-40B4-BE49-F238E27FC236}">
                  <a16:creationId xmlns:a16="http://schemas.microsoft.com/office/drawing/2014/main" id="{41D5EE9F-DCA5-4E0B-A090-E2227803936A}"/>
                </a:ext>
              </a:extLst>
            </p:cNvPr>
            <p:cNvSpPr/>
            <p:nvPr/>
          </p:nvSpPr>
          <p:spPr bwMode="auto">
            <a:xfrm>
              <a:off x="5511801" y="3830638"/>
              <a:ext cx="173038" cy="168275"/>
            </a:xfrm>
            <a:prstGeom prst="ellipse">
              <a:avLst/>
            </a:prstGeom>
            <a:solidFill>
              <a:srgbClr val="AF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5" name="íšlïḋé">
              <a:extLst>
                <a:ext uri="{FF2B5EF4-FFF2-40B4-BE49-F238E27FC236}">
                  <a16:creationId xmlns:a16="http://schemas.microsoft.com/office/drawing/2014/main" id="{E5BF3F8B-85ED-49B0-8D9D-6C9C25672231}"/>
                </a:ext>
              </a:extLst>
            </p:cNvPr>
            <p:cNvSpPr/>
            <p:nvPr/>
          </p:nvSpPr>
          <p:spPr bwMode="auto">
            <a:xfrm>
              <a:off x="5540376" y="3859213"/>
              <a:ext cx="112713" cy="112713"/>
            </a:xfrm>
            <a:prstGeom prst="ellipse">
              <a:avLst/>
            </a:prstGeom>
            <a:solidFill>
              <a:srgbClr val="7EA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6" name="i$ľïḍè">
              <a:extLst>
                <a:ext uri="{FF2B5EF4-FFF2-40B4-BE49-F238E27FC236}">
                  <a16:creationId xmlns:a16="http://schemas.microsoft.com/office/drawing/2014/main" id="{24715A47-2C72-41D9-89DD-C9A47B3EEC8D}"/>
                </a:ext>
              </a:extLst>
            </p:cNvPr>
            <p:cNvSpPr/>
            <p:nvPr/>
          </p:nvSpPr>
          <p:spPr bwMode="auto">
            <a:xfrm>
              <a:off x="5568951" y="3887788"/>
              <a:ext cx="60325" cy="55563"/>
            </a:xfrm>
            <a:prstGeom prst="ellipse">
              <a:avLst/>
            </a:prstGeom>
            <a:solidFill>
              <a:srgbClr val="568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7" name="ïṩlíḋè">
              <a:extLst>
                <a:ext uri="{FF2B5EF4-FFF2-40B4-BE49-F238E27FC236}">
                  <a16:creationId xmlns:a16="http://schemas.microsoft.com/office/drawing/2014/main" id="{EA575C2E-C37D-473F-8B7B-98CB5E449B8A}"/>
                </a:ext>
              </a:extLst>
            </p:cNvPr>
            <p:cNvSpPr/>
            <p:nvPr/>
          </p:nvSpPr>
          <p:spPr bwMode="auto">
            <a:xfrm>
              <a:off x="5624513" y="3922713"/>
              <a:ext cx="1687513" cy="141288"/>
            </a:xfrm>
            <a:custGeom>
              <a:avLst/>
              <a:gdLst>
                <a:gd name="T0" fmla="*/ 384 w 419"/>
                <a:gd name="T1" fmla="*/ 35 h 35"/>
                <a:gd name="T2" fmla="*/ 351 w 419"/>
                <a:gd name="T3" fmla="*/ 35 h 35"/>
                <a:gd name="T4" fmla="*/ 62 w 419"/>
                <a:gd name="T5" fmla="*/ 35 h 35"/>
                <a:gd name="T6" fmla="*/ 36 w 419"/>
                <a:gd name="T7" fmla="*/ 35 h 35"/>
                <a:gd name="T8" fmla="*/ 0 w 419"/>
                <a:gd name="T9" fmla="*/ 0 h 35"/>
                <a:gd name="T10" fmla="*/ 62 w 419"/>
                <a:gd name="T11" fmla="*/ 0 h 35"/>
                <a:gd name="T12" fmla="*/ 351 w 419"/>
                <a:gd name="T13" fmla="*/ 0 h 35"/>
                <a:gd name="T14" fmla="*/ 419 w 419"/>
                <a:gd name="T15" fmla="*/ 0 h 35"/>
                <a:gd name="T16" fmla="*/ 384 w 419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35">
                  <a:moveTo>
                    <a:pt x="384" y="35"/>
                  </a:moveTo>
                  <a:cubicBezTo>
                    <a:pt x="351" y="35"/>
                    <a:pt x="351" y="35"/>
                    <a:pt x="351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16" y="35"/>
                    <a:pt x="0" y="2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419" y="0"/>
                    <a:pt x="419" y="0"/>
                    <a:pt x="419" y="0"/>
                  </a:cubicBezTo>
                  <a:cubicBezTo>
                    <a:pt x="419" y="20"/>
                    <a:pt x="403" y="35"/>
                    <a:pt x="384" y="35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8" name="íŝ1iḍé">
              <a:extLst>
                <a:ext uri="{FF2B5EF4-FFF2-40B4-BE49-F238E27FC236}">
                  <a16:creationId xmlns:a16="http://schemas.microsoft.com/office/drawing/2014/main" id="{253D376C-9A18-4E09-B0CA-E3A0FD0FA928}"/>
                </a:ext>
              </a:extLst>
            </p:cNvPr>
            <p:cNvSpPr/>
            <p:nvPr/>
          </p:nvSpPr>
          <p:spPr bwMode="auto">
            <a:xfrm>
              <a:off x="7908926" y="5408613"/>
              <a:ext cx="668338" cy="176213"/>
            </a:xfrm>
            <a:custGeom>
              <a:avLst/>
              <a:gdLst>
                <a:gd name="T0" fmla="*/ 122 w 166"/>
                <a:gd name="T1" fmla="*/ 0 h 44"/>
                <a:gd name="T2" fmla="*/ 106 w 166"/>
                <a:gd name="T3" fmla="*/ 0 h 44"/>
                <a:gd name="T4" fmla="*/ 77 w 166"/>
                <a:gd name="T5" fmla="*/ 0 h 44"/>
                <a:gd name="T6" fmla="*/ 44 w 166"/>
                <a:gd name="T7" fmla="*/ 0 h 44"/>
                <a:gd name="T8" fmla="*/ 0 w 166"/>
                <a:gd name="T9" fmla="*/ 44 h 44"/>
                <a:gd name="T10" fmla="*/ 0 w 166"/>
                <a:gd name="T11" fmla="*/ 44 h 44"/>
                <a:gd name="T12" fmla="*/ 77 w 166"/>
                <a:gd name="T13" fmla="*/ 44 h 44"/>
                <a:gd name="T14" fmla="*/ 106 w 166"/>
                <a:gd name="T15" fmla="*/ 44 h 44"/>
                <a:gd name="T16" fmla="*/ 166 w 166"/>
                <a:gd name="T17" fmla="*/ 44 h 44"/>
                <a:gd name="T18" fmla="*/ 166 w 166"/>
                <a:gd name="T19" fmla="*/ 44 h 44"/>
                <a:gd name="T20" fmla="*/ 122 w 166"/>
                <a:gd name="T2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44">
                  <a:moveTo>
                    <a:pt x="122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19" y="0"/>
                    <a:pt x="0" y="19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66" y="44"/>
                    <a:pt x="166" y="44"/>
                    <a:pt x="166" y="44"/>
                  </a:cubicBezTo>
                  <a:cubicBezTo>
                    <a:pt x="166" y="44"/>
                    <a:pt x="166" y="44"/>
                    <a:pt x="166" y="44"/>
                  </a:cubicBezTo>
                  <a:cubicBezTo>
                    <a:pt x="166" y="19"/>
                    <a:pt x="147" y="0"/>
                    <a:pt x="122" y="0"/>
                  </a:cubicBezTo>
                  <a:close/>
                </a:path>
              </a:pathLst>
            </a:custGeom>
            <a:solidFill>
              <a:srgbClr val="F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9" name="ísḻîḍe">
              <a:extLst>
                <a:ext uri="{FF2B5EF4-FFF2-40B4-BE49-F238E27FC236}">
                  <a16:creationId xmlns:a16="http://schemas.microsoft.com/office/drawing/2014/main" id="{448F92C6-35F3-4E24-882F-82EE4A5A875A}"/>
                </a:ext>
              </a:extLst>
            </p:cNvPr>
            <p:cNvSpPr/>
            <p:nvPr/>
          </p:nvSpPr>
          <p:spPr bwMode="auto">
            <a:xfrm>
              <a:off x="7704138" y="5540376"/>
              <a:ext cx="977900" cy="177800"/>
            </a:xfrm>
            <a:custGeom>
              <a:avLst/>
              <a:gdLst>
                <a:gd name="T0" fmla="*/ 199 w 243"/>
                <a:gd name="T1" fmla="*/ 0 h 44"/>
                <a:gd name="T2" fmla="*/ 157 w 243"/>
                <a:gd name="T3" fmla="*/ 0 h 44"/>
                <a:gd name="T4" fmla="*/ 77 w 243"/>
                <a:gd name="T5" fmla="*/ 0 h 44"/>
                <a:gd name="T6" fmla="*/ 44 w 243"/>
                <a:gd name="T7" fmla="*/ 0 h 44"/>
                <a:gd name="T8" fmla="*/ 0 w 243"/>
                <a:gd name="T9" fmla="*/ 44 h 44"/>
                <a:gd name="T10" fmla="*/ 77 w 243"/>
                <a:gd name="T11" fmla="*/ 44 h 44"/>
                <a:gd name="T12" fmla="*/ 157 w 243"/>
                <a:gd name="T13" fmla="*/ 44 h 44"/>
                <a:gd name="T14" fmla="*/ 243 w 243"/>
                <a:gd name="T15" fmla="*/ 44 h 44"/>
                <a:gd name="T16" fmla="*/ 199 w 243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44">
                  <a:moveTo>
                    <a:pt x="199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243" y="44"/>
                    <a:pt x="243" y="44"/>
                    <a:pt x="243" y="44"/>
                  </a:cubicBezTo>
                  <a:cubicBezTo>
                    <a:pt x="243" y="19"/>
                    <a:pt x="224" y="0"/>
                    <a:pt x="199" y="0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0" name="iṣḻidê">
              <a:extLst>
                <a:ext uri="{FF2B5EF4-FFF2-40B4-BE49-F238E27FC236}">
                  <a16:creationId xmlns:a16="http://schemas.microsoft.com/office/drawing/2014/main" id="{F923596F-BFB2-48C7-A833-6592F6E0C7BA}"/>
                </a:ext>
              </a:extLst>
            </p:cNvPr>
            <p:cNvSpPr/>
            <p:nvPr/>
          </p:nvSpPr>
          <p:spPr bwMode="auto">
            <a:xfrm>
              <a:off x="7704138" y="5540376"/>
              <a:ext cx="977900" cy="177800"/>
            </a:xfrm>
            <a:custGeom>
              <a:avLst/>
              <a:gdLst>
                <a:gd name="T0" fmla="*/ 199 w 243"/>
                <a:gd name="T1" fmla="*/ 0 h 44"/>
                <a:gd name="T2" fmla="*/ 157 w 243"/>
                <a:gd name="T3" fmla="*/ 0 h 44"/>
                <a:gd name="T4" fmla="*/ 77 w 243"/>
                <a:gd name="T5" fmla="*/ 0 h 44"/>
                <a:gd name="T6" fmla="*/ 44 w 243"/>
                <a:gd name="T7" fmla="*/ 0 h 44"/>
                <a:gd name="T8" fmla="*/ 0 w 243"/>
                <a:gd name="T9" fmla="*/ 44 h 44"/>
                <a:gd name="T10" fmla="*/ 0 w 243"/>
                <a:gd name="T11" fmla="*/ 44 h 44"/>
                <a:gd name="T12" fmla="*/ 44 w 243"/>
                <a:gd name="T13" fmla="*/ 1 h 44"/>
                <a:gd name="T14" fmla="*/ 77 w 243"/>
                <a:gd name="T15" fmla="*/ 1 h 44"/>
                <a:gd name="T16" fmla="*/ 157 w 243"/>
                <a:gd name="T17" fmla="*/ 1 h 44"/>
                <a:gd name="T18" fmla="*/ 199 w 243"/>
                <a:gd name="T19" fmla="*/ 1 h 44"/>
                <a:gd name="T20" fmla="*/ 243 w 243"/>
                <a:gd name="T21" fmla="*/ 44 h 44"/>
                <a:gd name="T22" fmla="*/ 243 w 243"/>
                <a:gd name="T23" fmla="*/ 44 h 44"/>
                <a:gd name="T24" fmla="*/ 199 w 243"/>
                <a:gd name="T2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3" h="44">
                  <a:moveTo>
                    <a:pt x="199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20"/>
                    <a:pt x="20" y="1"/>
                    <a:pt x="44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157" y="1"/>
                    <a:pt x="157" y="1"/>
                    <a:pt x="157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23" y="1"/>
                    <a:pt x="243" y="20"/>
                    <a:pt x="243" y="44"/>
                  </a:cubicBezTo>
                  <a:cubicBezTo>
                    <a:pt x="243" y="44"/>
                    <a:pt x="243" y="44"/>
                    <a:pt x="243" y="44"/>
                  </a:cubicBezTo>
                  <a:cubicBezTo>
                    <a:pt x="243" y="19"/>
                    <a:pt x="224" y="0"/>
                    <a:pt x="199" y="0"/>
                  </a:cubicBezTo>
                  <a:close/>
                </a:path>
              </a:pathLst>
            </a:custGeom>
            <a:solidFill>
              <a:srgbClr val="FFF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1" name="îṩḻiďe">
              <a:extLst>
                <a:ext uri="{FF2B5EF4-FFF2-40B4-BE49-F238E27FC236}">
                  <a16:creationId xmlns:a16="http://schemas.microsoft.com/office/drawing/2014/main" id="{65DC7128-4E92-4929-8216-68983ED91C78}"/>
                </a:ext>
              </a:extLst>
            </p:cNvPr>
            <p:cNvSpPr/>
            <p:nvPr/>
          </p:nvSpPr>
          <p:spPr bwMode="auto">
            <a:xfrm>
              <a:off x="5878513" y="3922713"/>
              <a:ext cx="157163" cy="141288"/>
            </a:xfrm>
            <a:custGeom>
              <a:avLst/>
              <a:gdLst>
                <a:gd name="T0" fmla="*/ 0 w 99"/>
                <a:gd name="T1" fmla="*/ 89 h 89"/>
                <a:gd name="T2" fmla="*/ 64 w 99"/>
                <a:gd name="T3" fmla="*/ 89 h 89"/>
                <a:gd name="T4" fmla="*/ 99 w 99"/>
                <a:gd name="T5" fmla="*/ 0 h 89"/>
                <a:gd name="T6" fmla="*/ 36 w 99"/>
                <a:gd name="T7" fmla="*/ 0 h 89"/>
                <a:gd name="T8" fmla="*/ 0 w 99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89">
                  <a:moveTo>
                    <a:pt x="0" y="89"/>
                  </a:moveTo>
                  <a:lnTo>
                    <a:pt x="64" y="89"/>
                  </a:lnTo>
                  <a:lnTo>
                    <a:pt x="99" y="0"/>
                  </a:lnTo>
                  <a:lnTo>
                    <a:pt x="36" y="0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2" name="íśļîḑé">
              <a:extLst>
                <a:ext uri="{FF2B5EF4-FFF2-40B4-BE49-F238E27FC236}">
                  <a16:creationId xmlns:a16="http://schemas.microsoft.com/office/drawing/2014/main" id="{45685DE7-1156-4F02-9212-8CC69AB64C59}"/>
                </a:ext>
              </a:extLst>
            </p:cNvPr>
            <p:cNvSpPr/>
            <p:nvPr/>
          </p:nvSpPr>
          <p:spPr bwMode="auto">
            <a:xfrm>
              <a:off x="5689601" y="3922713"/>
              <a:ext cx="149225" cy="141288"/>
            </a:xfrm>
            <a:custGeom>
              <a:avLst/>
              <a:gdLst>
                <a:gd name="T0" fmla="*/ 11 w 37"/>
                <a:gd name="T1" fmla="*/ 0 h 35"/>
                <a:gd name="T2" fmla="*/ 0 w 37"/>
                <a:gd name="T3" fmla="*/ 29 h 35"/>
                <a:gd name="T4" fmla="*/ 20 w 37"/>
                <a:gd name="T5" fmla="*/ 35 h 35"/>
                <a:gd name="T6" fmla="*/ 22 w 37"/>
                <a:gd name="T7" fmla="*/ 35 h 35"/>
                <a:gd name="T8" fmla="*/ 37 w 37"/>
                <a:gd name="T9" fmla="*/ 0 h 35"/>
                <a:gd name="T10" fmla="*/ 11 w 37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5">
                  <a:moveTo>
                    <a:pt x="11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5" y="33"/>
                    <a:pt x="12" y="35"/>
                    <a:pt x="20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3" name="îSḻïḓe">
              <a:extLst>
                <a:ext uri="{FF2B5EF4-FFF2-40B4-BE49-F238E27FC236}">
                  <a16:creationId xmlns:a16="http://schemas.microsoft.com/office/drawing/2014/main" id="{EBB47BEE-6342-46BB-BA57-CE662A9E430A}"/>
                </a:ext>
              </a:extLst>
            </p:cNvPr>
            <p:cNvSpPr/>
            <p:nvPr/>
          </p:nvSpPr>
          <p:spPr bwMode="auto">
            <a:xfrm>
              <a:off x="6284913" y="3922713"/>
              <a:ext cx="161925" cy="141288"/>
            </a:xfrm>
            <a:custGeom>
              <a:avLst/>
              <a:gdLst>
                <a:gd name="T0" fmla="*/ 102 w 102"/>
                <a:gd name="T1" fmla="*/ 0 h 89"/>
                <a:gd name="T2" fmla="*/ 38 w 102"/>
                <a:gd name="T3" fmla="*/ 0 h 89"/>
                <a:gd name="T4" fmla="*/ 0 w 102"/>
                <a:gd name="T5" fmla="*/ 89 h 89"/>
                <a:gd name="T6" fmla="*/ 66 w 102"/>
                <a:gd name="T7" fmla="*/ 89 h 89"/>
                <a:gd name="T8" fmla="*/ 102 w 102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9">
                  <a:moveTo>
                    <a:pt x="102" y="0"/>
                  </a:moveTo>
                  <a:lnTo>
                    <a:pt x="38" y="0"/>
                  </a:lnTo>
                  <a:lnTo>
                    <a:pt x="0" y="89"/>
                  </a:lnTo>
                  <a:lnTo>
                    <a:pt x="66" y="8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îṩľïḍe">
              <a:extLst>
                <a:ext uri="{FF2B5EF4-FFF2-40B4-BE49-F238E27FC236}">
                  <a16:creationId xmlns:a16="http://schemas.microsoft.com/office/drawing/2014/main" id="{57F122AB-06D3-4D6E-B7A5-CE6F150DDECF}"/>
                </a:ext>
              </a:extLst>
            </p:cNvPr>
            <p:cNvSpPr/>
            <p:nvPr/>
          </p:nvSpPr>
          <p:spPr bwMode="auto">
            <a:xfrm>
              <a:off x="6083301" y="3922713"/>
              <a:ext cx="157163" cy="141288"/>
            </a:xfrm>
            <a:custGeom>
              <a:avLst/>
              <a:gdLst>
                <a:gd name="T0" fmla="*/ 99 w 99"/>
                <a:gd name="T1" fmla="*/ 0 h 89"/>
                <a:gd name="T2" fmla="*/ 36 w 99"/>
                <a:gd name="T3" fmla="*/ 0 h 89"/>
                <a:gd name="T4" fmla="*/ 0 w 99"/>
                <a:gd name="T5" fmla="*/ 89 h 89"/>
                <a:gd name="T6" fmla="*/ 64 w 99"/>
                <a:gd name="T7" fmla="*/ 89 h 89"/>
                <a:gd name="T8" fmla="*/ 99 w 99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89">
                  <a:moveTo>
                    <a:pt x="99" y="0"/>
                  </a:moveTo>
                  <a:lnTo>
                    <a:pt x="36" y="0"/>
                  </a:lnTo>
                  <a:lnTo>
                    <a:pt x="0" y="89"/>
                  </a:lnTo>
                  <a:lnTo>
                    <a:pt x="64" y="8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ïṣḷíḓê">
              <a:extLst>
                <a:ext uri="{FF2B5EF4-FFF2-40B4-BE49-F238E27FC236}">
                  <a16:creationId xmlns:a16="http://schemas.microsoft.com/office/drawing/2014/main" id="{811BDEB6-C781-4DDE-AFB9-5BF6D9534C54}"/>
                </a:ext>
              </a:extLst>
            </p:cNvPr>
            <p:cNvSpPr/>
            <p:nvPr/>
          </p:nvSpPr>
          <p:spPr bwMode="auto">
            <a:xfrm>
              <a:off x="6696076" y="3922713"/>
              <a:ext cx="161925" cy="141288"/>
            </a:xfrm>
            <a:custGeom>
              <a:avLst/>
              <a:gdLst>
                <a:gd name="T0" fmla="*/ 102 w 102"/>
                <a:gd name="T1" fmla="*/ 0 h 89"/>
                <a:gd name="T2" fmla="*/ 38 w 102"/>
                <a:gd name="T3" fmla="*/ 0 h 89"/>
                <a:gd name="T4" fmla="*/ 0 w 102"/>
                <a:gd name="T5" fmla="*/ 89 h 89"/>
                <a:gd name="T6" fmla="*/ 64 w 102"/>
                <a:gd name="T7" fmla="*/ 89 h 89"/>
                <a:gd name="T8" fmla="*/ 102 w 102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9">
                  <a:moveTo>
                    <a:pt x="102" y="0"/>
                  </a:moveTo>
                  <a:lnTo>
                    <a:pt x="38" y="0"/>
                  </a:lnTo>
                  <a:lnTo>
                    <a:pt x="0" y="89"/>
                  </a:lnTo>
                  <a:lnTo>
                    <a:pt x="64" y="8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îṣľíḓê">
              <a:extLst>
                <a:ext uri="{FF2B5EF4-FFF2-40B4-BE49-F238E27FC236}">
                  <a16:creationId xmlns:a16="http://schemas.microsoft.com/office/drawing/2014/main" id="{14513FF8-3E18-48CC-B597-E86309D7EBA6}"/>
                </a:ext>
              </a:extLst>
            </p:cNvPr>
            <p:cNvSpPr/>
            <p:nvPr/>
          </p:nvSpPr>
          <p:spPr bwMode="auto">
            <a:xfrm>
              <a:off x="7107238" y="3922713"/>
              <a:ext cx="160338" cy="141288"/>
            </a:xfrm>
            <a:custGeom>
              <a:avLst/>
              <a:gdLst>
                <a:gd name="T0" fmla="*/ 0 w 40"/>
                <a:gd name="T1" fmla="*/ 35 h 35"/>
                <a:gd name="T2" fmla="*/ 16 w 40"/>
                <a:gd name="T3" fmla="*/ 35 h 35"/>
                <a:gd name="T4" fmla="*/ 26 w 40"/>
                <a:gd name="T5" fmla="*/ 34 h 35"/>
                <a:gd name="T6" fmla="*/ 40 w 40"/>
                <a:gd name="T7" fmla="*/ 0 h 35"/>
                <a:gd name="T8" fmla="*/ 14 w 40"/>
                <a:gd name="T9" fmla="*/ 0 h 35"/>
                <a:gd name="T10" fmla="*/ 0 w 40"/>
                <a:gd name="T1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5">
                  <a:moveTo>
                    <a:pt x="0" y="35"/>
                  </a:moveTo>
                  <a:cubicBezTo>
                    <a:pt x="16" y="35"/>
                    <a:pt x="16" y="35"/>
                    <a:pt x="16" y="35"/>
                  </a:cubicBezTo>
                  <a:cubicBezTo>
                    <a:pt x="19" y="35"/>
                    <a:pt x="23" y="35"/>
                    <a:pt x="26" y="3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íṡḷïḓe">
              <a:extLst>
                <a:ext uri="{FF2B5EF4-FFF2-40B4-BE49-F238E27FC236}">
                  <a16:creationId xmlns:a16="http://schemas.microsoft.com/office/drawing/2014/main" id="{34FDAE6E-DD1A-4DA0-AB58-90730AF7B7C4}"/>
                </a:ext>
              </a:extLst>
            </p:cNvPr>
            <p:cNvSpPr/>
            <p:nvPr/>
          </p:nvSpPr>
          <p:spPr bwMode="auto">
            <a:xfrm>
              <a:off x="6902451" y="3922713"/>
              <a:ext cx="160338" cy="141288"/>
            </a:xfrm>
            <a:custGeom>
              <a:avLst/>
              <a:gdLst>
                <a:gd name="T0" fmla="*/ 101 w 101"/>
                <a:gd name="T1" fmla="*/ 0 h 89"/>
                <a:gd name="T2" fmla="*/ 86 w 101"/>
                <a:gd name="T3" fmla="*/ 0 h 89"/>
                <a:gd name="T4" fmla="*/ 38 w 101"/>
                <a:gd name="T5" fmla="*/ 0 h 89"/>
                <a:gd name="T6" fmla="*/ 0 w 101"/>
                <a:gd name="T7" fmla="*/ 89 h 89"/>
                <a:gd name="T8" fmla="*/ 63 w 101"/>
                <a:gd name="T9" fmla="*/ 89 h 89"/>
                <a:gd name="T10" fmla="*/ 101 w 101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89">
                  <a:moveTo>
                    <a:pt x="101" y="0"/>
                  </a:moveTo>
                  <a:lnTo>
                    <a:pt x="86" y="0"/>
                  </a:lnTo>
                  <a:lnTo>
                    <a:pt x="38" y="0"/>
                  </a:lnTo>
                  <a:lnTo>
                    <a:pt x="0" y="89"/>
                  </a:lnTo>
                  <a:lnTo>
                    <a:pt x="63" y="8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ïşļiďè">
              <a:extLst>
                <a:ext uri="{FF2B5EF4-FFF2-40B4-BE49-F238E27FC236}">
                  <a16:creationId xmlns:a16="http://schemas.microsoft.com/office/drawing/2014/main" id="{08B018D5-3E53-49F9-8C54-EB36F7A5A544}"/>
                </a:ext>
              </a:extLst>
            </p:cNvPr>
            <p:cNvSpPr/>
            <p:nvPr/>
          </p:nvSpPr>
          <p:spPr bwMode="auto">
            <a:xfrm>
              <a:off x="6491288" y="3922713"/>
              <a:ext cx="160338" cy="141288"/>
            </a:xfrm>
            <a:custGeom>
              <a:avLst/>
              <a:gdLst>
                <a:gd name="T0" fmla="*/ 101 w 101"/>
                <a:gd name="T1" fmla="*/ 0 h 89"/>
                <a:gd name="T2" fmla="*/ 38 w 101"/>
                <a:gd name="T3" fmla="*/ 0 h 89"/>
                <a:gd name="T4" fmla="*/ 0 w 101"/>
                <a:gd name="T5" fmla="*/ 89 h 89"/>
                <a:gd name="T6" fmla="*/ 66 w 101"/>
                <a:gd name="T7" fmla="*/ 89 h 89"/>
                <a:gd name="T8" fmla="*/ 101 w 101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89">
                  <a:moveTo>
                    <a:pt x="101" y="0"/>
                  </a:moveTo>
                  <a:lnTo>
                    <a:pt x="38" y="0"/>
                  </a:lnTo>
                  <a:lnTo>
                    <a:pt x="0" y="89"/>
                  </a:lnTo>
                  <a:lnTo>
                    <a:pt x="66" y="8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iṡḻïḑé">
              <a:extLst>
                <a:ext uri="{FF2B5EF4-FFF2-40B4-BE49-F238E27FC236}">
                  <a16:creationId xmlns:a16="http://schemas.microsoft.com/office/drawing/2014/main" id="{9D9CC7F5-B799-4FA5-A34A-988D2D1B7BCD}"/>
                </a:ext>
              </a:extLst>
            </p:cNvPr>
            <p:cNvSpPr/>
            <p:nvPr/>
          </p:nvSpPr>
          <p:spPr bwMode="auto">
            <a:xfrm>
              <a:off x="5595938" y="3898901"/>
              <a:ext cx="1744663" cy="31750"/>
            </a:xfrm>
            <a:custGeom>
              <a:avLst/>
              <a:gdLst>
                <a:gd name="T0" fmla="*/ 431 w 433"/>
                <a:gd name="T1" fmla="*/ 8 h 8"/>
                <a:gd name="T2" fmla="*/ 3 w 433"/>
                <a:gd name="T3" fmla="*/ 8 h 8"/>
                <a:gd name="T4" fmla="*/ 0 w 433"/>
                <a:gd name="T5" fmla="*/ 5 h 8"/>
                <a:gd name="T6" fmla="*/ 0 w 433"/>
                <a:gd name="T7" fmla="*/ 2 h 8"/>
                <a:gd name="T8" fmla="*/ 3 w 433"/>
                <a:gd name="T9" fmla="*/ 0 h 8"/>
                <a:gd name="T10" fmla="*/ 431 w 433"/>
                <a:gd name="T11" fmla="*/ 0 h 8"/>
                <a:gd name="T12" fmla="*/ 433 w 433"/>
                <a:gd name="T13" fmla="*/ 2 h 8"/>
                <a:gd name="T14" fmla="*/ 433 w 433"/>
                <a:gd name="T15" fmla="*/ 5 h 8"/>
                <a:gd name="T16" fmla="*/ 431 w 433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3" h="8">
                  <a:moveTo>
                    <a:pt x="431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7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31" y="0"/>
                    <a:pt x="431" y="0"/>
                    <a:pt x="431" y="0"/>
                  </a:cubicBezTo>
                  <a:cubicBezTo>
                    <a:pt x="432" y="0"/>
                    <a:pt x="433" y="1"/>
                    <a:pt x="433" y="2"/>
                  </a:cubicBezTo>
                  <a:cubicBezTo>
                    <a:pt x="433" y="5"/>
                    <a:pt x="433" y="5"/>
                    <a:pt x="433" y="5"/>
                  </a:cubicBezTo>
                  <a:cubicBezTo>
                    <a:pt x="433" y="7"/>
                    <a:pt x="432" y="8"/>
                    <a:pt x="431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íŝḻïḋè">
              <a:extLst>
                <a:ext uri="{FF2B5EF4-FFF2-40B4-BE49-F238E27FC236}">
                  <a16:creationId xmlns:a16="http://schemas.microsoft.com/office/drawing/2014/main" id="{44DFA7FE-5AD0-4BB0-B065-F15269F9C7EE}"/>
                </a:ext>
              </a:extLst>
            </p:cNvPr>
            <p:cNvSpPr/>
            <p:nvPr/>
          </p:nvSpPr>
          <p:spPr bwMode="auto">
            <a:xfrm>
              <a:off x="5576888" y="2571751"/>
              <a:ext cx="1779588" cy="474663"/>
            </a:xfrm>
            <a:custGeom>
              <a:avLst/>
              <a:gdLst>
                <a:gd name="T0" fmla="*/ 436 w 442"/>
                <a:gd name="T1" fmla="*/ 118 h 118"/>
                <a:gd name="T2" fmla="*/ 431 w 442"/>
                <a:gd name="T3" fmla="*/ 113 h 118"/>
                <a:gd name="T4" fmla="*/ 431 w 442"/>
                <a:gd name="T5" fmla="*/ 85 h 118"/>
                <a:gd name="T6" fmla="*/ 221 w 442"/>
                <a:gd name="T7" fmla="*/ 11 h 118"/>
                <a:gd name="T8" fmla="*/ 10 w 442"/>
                <a:gd name="T9" fmla="*/ 85 h 118"/>
                <a:gd name="T10" fmla="*/ 10 w 442"/>
                <a:gd name="T11" fmla="*/ 113 h 118"/>
                <a:gd name="T12" fmla="*/ 5 w 442"/>
                <a:gd name="T13" fmla="*/ 118 h 118"/>
                <a:gd name="T14" fmla="*/ 0 w 442"/>
                <a:gd name="T15" fmla="*/ 113 h 118"/>
                <a:gd name="T16" fmla="*/ 0 w 442"/>
                <a:gd name="T17" fmla="*/ 83 h 118"/>
                <a:gd name="T18" fmla="*/ 2 w 442"/>
                <a:gd name="T19" fmla="*/ 79 h 118"/>
                <a:gd name="T20" fmla="*/ 221 w 442"/>
                <a:gd name="T21" fmla="*/ 0 h 118"/>
                <a:gd name="T22" fmla="*/ 440 w 442"/>
                <a:gd name="T23" fmla="*/ 79 h 118"/>
                <a:gd name="T24" fmla="*/ 442 w 442"/>
                <a:gd name="T25" fmla="*/ 83 h 118"/>
                <a:gd name="T26" fmla="*/ 442 w 442"/>
                <a:gd name="T27" fmla="*/ 113 h 118"/>
                <a:gd name="T28" fmla="*/ 436 w 442"/>
                <a:gd name="T2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" h="118">
                  <a:moveTo>
                    <a:pt x="436" y="118"/>
                  </a:moveTo>
                  <a:cubicBezTo>
                    <a:pt x="434" y="118"/>
                    <a:pt x="431" y="116"/>
                    <a:pt x="431" y="113"/>
                  </a:cubicBezTo>
                  <a:cubicBezTo>
                    <a:pt x="431" y="85"/>
                    <a:pt x="431" y="85"/>
                    <a:pt x="431" y="85"/>
                  </a:cubicBezTo>
                  <a:cubicBezTo>
                    <a:pt x="372" y="37"/>
                    <a:pt x="297" y="11"/>
                    <a:pt x="221" y="11"/>
                  </a:cubicBezTo>
                  <a:cubicBezTo>
                    <a:pt x="144" y="11"/>
                    <a:pt x="70" y="37"/>
                    <a:pt x="10" y="85"/>
                  </a:cubicBezTo>
                  <a:cubicBezTo>
                    <a:pt x="10" y="113"/>
                    <a:pt x="10" y="113"/>
                    <a:pt x="10" y="113"/>
                  </a:cubicBezTo>
                  <a:cubicBezTo>
                    <a:pt x="10" y="116"/>
                    <a:pt x="8" y="118"/>
                    <a:pt x="5" y="118"/>
                  </a:cubicBezTo>
                  <a:cubicBezTo>
                    <a:pt x="2" y="118"/>
                    <a:pt x="0" y="116"/>
                    <a:pt x="0" y="11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1"/>
                    <a:pt x="0" y="80"/>
                    <a:pt x="2" y="79"/>
                  </a:cubicBezTo>
                  <a:cubicBezTo>
                    <a:pt x="63" y="28"/>
                    <a:pt x="141" y="0"/>
                    <a:pt x="221" y="0"/>
                  </a:cubicBezTo>
                  <a:cubicBezTo>
                    <a:pt x="300" y="0"/>
                    <a:pt x="378" y="28"/>
                    <a:pt x="440" y="79"/>
                  </a:cubicBezTo>
                  <a:cubicBezTo>
                    <a:pt x="441" y="80"/>
                    <a:pt x="442" y="81"/>
                    <a:pt x="442" y="83"/>
                  </a:cubicBezTo>
                  <a:cubicBezTo>
                    <a:pt x="442" y="113"/>
                    <a:pt x="442" y="113"/>
                    <a:pt x="442" y="113"/>
                  </a:cubicBezTo>
                  <a:cubicBezTo>
                    <a:pt x="442" y="116"/>
                    <a:pt x="439" y="118"/>
                    <a:pt x="436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íšļïďê">
              <a:extLst>
                <a:ext uri="{FF2B5EF4-FFF2-40B4-BE49-F238E27FC236}">
                  <a16:creationId xmlns:a16="http://schemas.microsoft.com/office/drawing/2014/main" id="{74B872AC-60D8-4040-BF58-5900D70FB6F1}"/>
                </a:ext>
              </a:extLst>
            </p:cNvPr>
            <p:cNvSpPr/>
            <p:nvPr/>
          </p:nvSpPr>
          <p:spPr bwMode="auto">
            <a:xfrm>
              <a:off x="7300913" y="2994026"/>
              <a:ext cx="68263" cy="136525"/>
            </a:xfrm>
            <a:custGeom>
              <a:avLst/>
              <a:gdLst>
                <a:gd name="T0" fmla="*/ 8 w 17"/>
                <a:gd name="T1" fmla="*/ 34 h 34"/>
                <a:gd name="T2" fmla="*/ 8 w 17"/>
                <a:gd name="T3" fmla="*/ 34 h 34"/>
                <a:gd name="T4" fmla="*/ 0 w 17"/>
                <a:gd name="T5" fmla="*/ 26 h 34"/>
                <a:gd name="T6" fmla="*/ 0 w 17"/>
                <a:gd name="T7" fmla="*/ 8 h 34"/>
                <a:gd name="T8" fmla="*/ 8 w 17"/>
                <a:gd name="T9" fmla="*/ 0 h 34"/>
                <a:gd name="T10" fmla="*/ 17 w 17"/>
                <a:gd name="T11" fmla="*/ 8 h 34"/>
                <a:gd name="T12" fmla="*/ 17 w 17"/>
                <a:gd name="T13" fmla="*/ 26 h 34"/>
                <a:gd name="T14" fmla="*/ 8 w 17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34">
                  <a:moveTo>
                    <a:pt x="8" y="34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4" y="34"/>
                    <a:pt x="0" y="30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7" y="3"/>
                    <a:pt x="17" y="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30"/>
                    <a:pt x="13" y="34"/>
                    <a:pt x="8" y="34"/>
                  </a:cubicBezTo>
                  <a:close/>
                </a:path>
              </a:pathLst>
            </a:custGeom>
            <a:solidFill>
              <a:srgbClr val="3B6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í$liḍè">
              <a:extLst>
                <a:ext uri="{FF2B5EF4-FFF2-40B4-BE49-F238E27FC236}">
                  <a16:creationId xmlns:a16="http://schemas.microsoft.com/office/drawing/2014/main" id="{74FC1B68-CFDE-4171-BC95-0DA878F6FAF3}"/>
                </a:ext>
              </a:extLst>
            </p:cNvPr>
            <p:cNvSpPr/>
            <p:nvPr/>
          </p:nvSpPr>
          <p:spPr bwMode="auto">
            <a:xfrm>
              <a:off x="7248526" y="3073401"/>
              <a:ext cx="173038" cy="173038"/>
            </a:xfrm>
            <a:prstGeom prst="ellipse">
              <a:avLst/>
            </a:prstGeom>
            <a:solidFill>
              <a:srgbClr val="AF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íṥḷíďé">
              <a:extLst>
                <a:ext uri="{FF2B5EF4-FFF2-40B4-BE49-F238E27FC236}">
                  <a16:creationId xmlns:a16="http://schemas.microsoft.com/office/drawing/2014/main" id="{70B595A9-E913-4BC4-81C3-24C235487998}"/>
                </a:ext>
              </a:extLst>
            </p:cNvPr>
            <p:cNvSpPr/>
            <p:nvPr/>
          </p:nvSpPr>
          <p:spPr bwMode="auto">
            <a:xfrm>
              <a:off x="7277101" y="3101976"/>
              <a:ext cx="112713" cy="112713"/>
            </a:xfrm>
            <a:prstGeom prst="ellipse">
              <a:avLst/>
            </a:prstGeom>
            <a:solidFill>
              <a:srgbClr val="7EA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îṣḷíḋè">
              <a:extLst>
                <a:ext uri="{FF2B5EF4-FFF2-40B4-BE49-F238E27FC236}">
                  <a16:creationId xmlns:a16="http://schemas.microsoft.com/office/drawing/2014/main" id="{D8C6E649-3CC3-414F-8599-1549F3D52502}"/>
                </a:ext>
              </a:extLst>
            </p:cNvPr>
            <p:cNvSpPr/>
            <p:nvPr/>
          </p:nvSpPr>
          <p:spPr bwMode="auto">
            <a:xfrm>
              <a:off x="7304088" y="3130551"/>
              <a:ext cx="60325" cy="60325"/>
            </a:xfrm>
            <a:prstGeom prst="ellipse">
              <a:avLst/>
            </a:prstGeom>
            <a:solidFill>
              <a:srgbClr val="568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ïṧ1îḋe">
              <a:extLst>
                <a:ext uri="{FF2B5EF4-FFF2-40B4-BE49-F238E27FC236}">
                  <a16:creationId xmlns:a16="http://schemas.microsoft.com/office/drawing/2014/main" id="{6463C05E-E847-4842-8DD6-06FDA1D7DDFD}"/>
                </a:ext>
              </a:extLst>
            </p:cNvPr>
            <p:cNvSpPr/>
            <p:nvPr/>
          </p:nvSpPr>
          <p:spPr bwMode="auto">
            <a:xfrm>
              <a:off x="5564188" y="2994026"/>
              <a:ext cx="65088" cy="136525"/>
            </a:xfrm>
            <a:custGeom>
              <a:avLst/>
              <a:gdLst>
                <a:gd name="T0" fmla="*/ 8 w 16"/>
                <a:gd name="T1" fmla="*/ 34 h 34"/>
                <a:gd name="T2" fmla="*/ 8 w 16"/>
                <a:gd name="T3" fmla="*/ 34 h 34"/>
                <a:gd name="T4" fmla="*/ 0 w 16"/>
                <a:gd name="T5" fmla="*/ 26 h 34"/>
                <a:gd name="T6" fmla="*/ 0 w 16"/>
                <a:gd name="T7" fmla="*/ 8 h 34"/>
                <a:gd name="T8" fmla="*/ 8 w 16"/>
                <a:gd name="T9" fmla="*/ 0 h 34"/>
                <a:gd name="T10" fmla="*/ 16 w 16"/>
                <a:gd name="T11" fmla="*/ 8 h 34"/>
                <a:gd name="T12" fmla="*/ 16 w 16"/>
                <a:gd name="T13" fmla="*/ 26 h 34"/>
                <a:gd name="T14" fmla="*/ 8 w 16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8" y="34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3" y="34"/>
                    <a:pt x="0" y="30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30"/>
                    <a:pt x="12" y="34"/>
                    <a:pt x="8" y="34"/>
                  </a:cubicBezTo>
                  <a:close/>
                </a:path>
              </a:pathLst>
            </a:custGeom>
            <a:solidFill>
              <a:srgbClr val="3B6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ïṣ1íḓê">
              <a:extLst>
                <a:ext uri="{FF2B5EF4-FFF2-40B4-BE49-F238E27FC236}">
                  <a16:creationId xmlns:a16="http://schemas.microsoft.com/office/drawing/2014/main" id="{341DFB95-3400-4C2B-8A76-A64F44C95792}"/>
                </a:ext>
              </a:extLst>
            </p:cNvPr>
            <p:cNvSpPr/>
            <p:nvPr/>
          </p:nvSpPr>
          <p:spPr bwMode="auto">
            <a:xfrm>
              <a:off x="5511801" y="3073401"/>
              <a:ext cx="169863" cy="173038"/>
            </a:xfrm>
            <a:prstGeom prst="ellipse">
              <a:avLst/>
            </a:prstGeom>
            <a:solidFill>
              <a:srgbClr val="AF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îsḻîďé">
              <a:extLst>
                <a:ext uri="{FF2B5EF4-FFF2-40B4-BE49-F238E27FC236}">
                  <a16:creationId xmlns:a16="http://schemas.microsoft.com/office/drawing/2014/main" id="{C666DD1E-4E5F-4A17-A72A-92FC4D58627D}"/>
                </a:ext>
              </a:extLst>
            </p:cNvPr>
            <p:cNvSpPr/>
            <p:nvPr/>
          </p:nvSpPr>
          <p:spPr bwMode="auto">
            <a:xfrm>
              <a:off x="5540376" y="3101976"/>
              <a:ext cx="112713" cy="112713"/>
            </a:xfrm>
            <a:prstGeom prst="ellipse">
              <a:avLst/>
            </a:prstGeom>
            <a:solidFill>
              <a:srgbClr val="7EA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isḻíḑe">
              <a:extLst>
                <a:ext uri="{FF2B5EF4-FFF2-40B4-BE49-F238E27FC236}">
                  <a16:creationId xmlns:a16="http://schemas.microsoft.com/office/drawing/2014/main" id="{0AF6EA5E-1624-42AC-8C89-49EEC38C6644}"/>
                </a:ext>
              </a:extLst>
            </p:cNvPr>
            <p:cNvSpPr/>
            <p:nvPr/>
          </p:nvSpPr>
          <p:spPr bwMode="auto">
            <a:xfrm>
              <a:off x="5568951" y="3130551"/>
              <a:ext cx="55563" cy="60325"/>
            </a:xfrm>
            <a:prstGeom prst="ellipse">
              <a:avLst/>
            </a:prstGeom>
            <a:solidFill>
              <a:srgbClr val="568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išḷídé">
              <a:extLst>
                <a:ext uri="{FF2B5EF4-FFF2-40B4-BE49-F238E27FC236}">
                  <a16:creationId xmlns:a16="http://schemas.microsoft.com/office/drawing/2014/main" id="{0DDE22BD-121F-492D-A40A-EB99EA267FE3}"/>
                </a:ext>
              </a:extLst>
            </p:cNvPr>
            <p:cNvSpPr/>
            <p:nvPr/>
          </p:nvSpPr>
          <p:spPr bwMode="auto">
            <a:xfrm>
              <a:off x="6394451" y="1604963"/>
              <a:ext cx="73025" cy="1030288"/>
            </a:xfrm>
            <a:custGeom>
              <a:avLst/>
              <a:gdLst>
                <a:gd name="T0" fmla="*/ 9 w 18"/>
                <a:gd name="T1" fmla="*/ 256 h 256"/>
                <a:gd name="T2" fmla="*/ 0 w 18"/>
                <a:gd name="T3" fmla="*/ 248 h 256"/>
                <a:gd name="T4" fmla="*/ 0 w 18"/>
                <a:gd name="T5" fmla="*/ 9 h 256"/>
                <a:gd name="T6" fmla="*/ 9 w 18"/>
                <a:gd name="T7" fmla="*/ 0 h 256"/>
                <a:gd name="T8" fmla="*/ 18 w 18"/>
                <a:gd name="T9" fmla="*/ 9 h 256"/>
                <a:gd name="T10" fmla="*/ 18 w 18"/>
                <a:gd name="T11" fmla="*/ 248 h 256"/>
                <a:gd name="T12" fmla="*/ 9 w 18"/>
                <a:gd name="T1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56">
                  <a:moveTo>
                    <a:pt x="9" y="256"/>
                  </a:moveTo>
                  <a:cubicBezTo>
                    <a:pt x="4" y="256"/>
                    <a:pt x="0" y="252"/>
                    <a:pt x="0" y="24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248"/>
                    <a:pt x="18" y="248"/>
                    <a:pt x="18" y="248"/>
                  </a:cubicBezTo>
                  <a:cubicBezTo>
                    <a:pt x="18" y="252"/>
                    <a:pt x="14" y="256"/>
                    <a:pt x="9" y="2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îSḷiďe">
              <a:extLst>
                <a:ext uri="{FF2B5EF4-FFF2-40B4-BE49-F238E27FC236}">
                  <a16:creationId xmlns:a16="http://schemas.microsoft.com/office/drawing/2014/main" id="{1AC1E93C-F698-4EC0-992B-AC55E70A29D1}"/>
                </a:ext>
              </a:extLst>
            </p:cNvPr>
            <p:cNvSpPr/>
            <p:nvPr/>
          </p:nvSpPr>
          <p:spPr bwMode="auto">
            <a:xfrm>
              <a:off x="6192838" y="2362201"/>
              <a:ext cx="474663" cy="477838"/>
            </a:xfrm>
            <a:prstGeom prst="ellipse">
              <a:avLst/>
            </a:prstGeom>
            <a:solidFill>
              <a:srgbClr val="AF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ïṣ1iḋê">
              <a:extLst>
                <a:ext uri="{FF2B5EF4-FFF2-40B4-BE49-F238E27FC236}">
                  <a16:creationId xmlns:a16="http://schemas.microsoft.com/office/drawing/2014/main" id="{F371FC40-54CC-4B83-A8F1-3F10D835F1D3}"/>
                </a:ext>
              </a:extLst>
            </p:cNvPr>
            <p:cNvSpPr/>
            <p:nvPr/>
          </p:nvSpPr>
          <p:spPr bwMode="auto">
            <a:xfrm>
              <a:off x="6273801" y="2446338"/>
              <a:ext cx="314325" cy="309563"/>
            </a:xfrm>
            <a:prstGeom prst="ellipse">
              <a:avLst/>
            </a:prstGeom>
            <a:solidFill>
              <a:srgbClr val="7EA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íšḻïḓê">
              <a:extLst>
                <a:ext uri="{FF2B5EF4-FFF2-40B4-BE49-F238E27FC236}">
                  <a16:creationId xmlns:a16="http://schemas.microsoft.com/office/drawing/2014/main" id="{52B08CB9-A44D-419A-A53F-CAE15E174425}"/>
                </a:ext>
              </a:extLst>
            </p:cNvPr>
            <p:cNvSpPr/>
            <p:nvPr/>
          </p:nvSpPr>
          <p:spPr bwMode="auto">
            <a:xfrm>
              <a:off x="6350001" y="2519363"/>
              <a:ext cx="160338" cy="165100"/>
            </a:xfrm>
            <a:prstGeom prst="ellipse">
              <a:avLst/>
            </a:pr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îşļide">
              <a:extLst>
                <a:ext uri="{FF2B5EF4-FFF2-40B4-BE49-F238E27FC236}">
                  <a16:creationId xmlns:a16="http://schemas.microsoft.com/office/drawing/2014/main" id="{DDBF0058-180D-4F6F-B9AA-95C27ED8C997}"/>
                </a:ext>
              </a:extLst>
            </p:cNvPr>
            <p:cNvSpPr/>
            <p:nvPr/>
          </p:nvSpPr>
          <p:spPr bwMode="auto">
            <a:xfrm>
              <a:off x="6350001" y="2519363"/>
              <a:ext cx="160338" cy="84138"/>
            </a:xfrm>
            <a:custGeom>
              <a:avLst/>
              <a:gdLst>
                <a:gd name="T0" fmla="*/ 20 w 40"/>
                <a:gd name="T1" fmla="*/ 1 h 21"/>
                <a:gd name="T2" fmla="*/ 40 w 40"/>
                <a:gd name="T3" fmla="*/ 21 h 21"/>
                <a:gd name="T4" fmla="*/ 40 w 40"/>
                <a:gd name="T5" fmla="*/ 21 h 21"/>
                <a:gd name="T6" fmla="*/ 20 w 40"/>
                <a:gd name="T7" fmla="*/ 0 h 21"/>
                <a:gd name="T8" fmla="*/ 0 w 40"/>
                <a:gd name="T9" fmla="*/ 21 h 21"/>
                <a:gd name="T10" fmla="*/ 0 w 40"/>
                <a:gd name="T11" fmla="*/ 21 h 21"/>
                <a:gd name="T12" fmla="*/ 20 w 40"/>
                <a:gd name="T1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21">
                  <a:moveTo>
                    <a:pt x="20" y="1"/>
                  </a:moveTo>
                  <a:cubicBezTo>
                    <a:pt x="31" y="1"/>
                    <a:pt x="40" y="1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1"/>
                    <a:pt x="20" y="1"/>
                  </a:cubicBezTo>
                  <a:close/>
                </a:path>
              </a:pathLst>
            </a:custGeom>
            <a:solidFill>
              <a:srgbClr val="FFF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îṩlïḑè">
              <a:extLst>
                <a:ext uri="{FF2B5EF4-FFF2-40B4-BE49-F238E27FC236}">
                  <a16:creationId xmlns:a16="http://schemas.microsoft.com/office/drawing/2014/main" id="{DC80A5FD-0A94-4A1D-B0EB-977615F9379F}"/>
                </a:ext>
              </a:extLst>
            </p:cNvPr>
            <p:cNvSpPr/>
            <p:nvPr/>
          </p:nvSpPr>
          <p:spPr bwMode="auto">
            <a:xfrm>
              <a:off x="6164263" y="1468438"/>
              <a:ext cx="188913" cy="185738"/>
            </a:xfrm>
            <a:custGeom>
              <a:avLst/>
              <a:gdLst>
                <a:gd name="T0" fmla="*/ 44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4 w 47"/>
                <a:gd name="T11" fmla="*/ 2 h 46"/>
                <a:gd name="T12" fmla="*/ 44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4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4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2" y="0"/>
                    <a:pt x="44" y="2"/>
                  </a:cubicBezTo>
                  <a:cubicBezTo>
                    <a:pt x="47" y="4"/>
                    <a:pt x="47" y="8"/>
                    <a:pt x="44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íṡľîďé">
              <a:extLst>
                <a:ext uri="{FF2B5EF4-FFF2-40B4-BE49-F238E27FC236}">
                  <a16:creationId xmlns:a16="http://schemas.microsoft.com/office/drawing/2014/main" id="{D3E60A9C-D7B9-4DA8-A17C-2D0331D16691}"/>
                </a:ext>
              </a:extLst>
            </p:cNvPr>
            <p:cNvSpPr/>
            <p:nvPr/>
          </p:nvSpPr>
          <p:spPr bwMode="auto">
            <a:xfrm>
              <a:off x="6418263" y="1468438"/>
              <a:ext cx="188913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4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2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6" name="iṩlïḓè">
              <a:extLst>
                <a:ext uri="{FF2B5EF4-FFF2-40B4-BE49-F238E27FC236}">
                  <a16:creationId xmlns:a16="http://schemas.microsoft.com/office/drawing/2014/main" id="{EEB35429-D925-43E3-BC00-8219ABEBF4E6}"/>
                </a:ext>
              </a:extLst>
            </p:cNvPr>
            <p:cNvSpPr/>
            <p:nvPr/>
          </p:nvSpPr>
          <p:spPr bwMode="auto">
            <a:xfrm>
              <a:off x="6672263" y="1468438"/>
              <a:ext cx="188913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4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2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7" name="îsḻïḋé">
              <a:extLst>
                <a:ext uri="{FF2B5EF4-FFF2-40B4-BE49-F238E27FC236}">
                  <a16:creationId xmlns:a16="http://schemas.microsoft.com/office/drawing/2014/main" id="{54A9038A-3C0E-41B5-A6C3-499F1D377BD6}"/>
                </a:ext>
              </a:extLst>
            </p:cNvPr>
            <p:cNvSpPr/>
            <p:nvPr/>
          </p:nvSpPr>
          <p:spPr bwMode="auto">
            <a:xfrm>
              <a:off x="6926263" y="1468438"/>
              <a:ext cx="188913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5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2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i$1iďe">
              <a:extLst>
                <a:ext uri="{FF2B5EF4-FFF2-40B4-BE49-F238E27FC236}">
                  <a16:creationId xmlns:a16="http://schemas.microsoft.com/office/drawing/2014/main" id="{6B081031-69F2-4A72-AA78-771428976ED0}"/>
                </a:ext>
              </a:extLst>
            </p:cNvPr>
            <p:cNvSpPr/>
            <p:nvPr/>
          </p:nvSpPr>
          <p:spPr bwMode="auto">
            <a:xfrm>
              <a:off x="7180263" y="1468438"/>
              <a:ext cx="188913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5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3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9" name="ïṩḻîḑè">
              <a:extLst>
                <a:ext uri="{FF2B5EF4-FFF2-40B4-BE49-F238E27FC236}">
                  <a16:creationId xmlns:a16="http://schemas.microsoft.com/office/drawing/2014/main" id="{CC07CF4D-2640-4F7E-A6F4-6742507C1911}"/>
                </a:ext>
              </a:extLst>
            </p:cNvPr>
            <p:cNvSpPr/>
            <p:nvPr/>
          </p:nvSpPr>
          <p:spPr bwMode="auto">
            <a:xfrm>
              <a:off x="7434263" y="1468438"/>
              <a:ext cx="188913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5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3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0" name="ïšḻïḓê">
              <a:extLst>
                <a:ext uri="{FF2B5EF4-FFF2-40B4-BE49-F238E27FC236}">
                  <a16:creationId xmlns:a16="http://schemas.microsoft.com/office/drawing/2014/main" id="{9DE192E6-C22B-437F-B5ED-2AF753FAA79D}"/>
                </a:ext>
              </a:extLst>
            </p:cNvPr>
            <p:cNvSpPr/>
            <p:nvPr/>
          </p:nvSpPr>
          <p:spPr bwMode="auto">
            <a:xfrm>
              <a:off x="7686676" y="1468438"/>
              <a:ext cx="190500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5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3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íŝ1iḑè">
              <a:extLst>
                <a:ext uri="{FF2B5EF4-FFF2-40B4-BE49-F238E27FC236}">
                  <a16:creationId xmlns:a16="http://schemas.microsoft.com/office/drawing/2014/main" id="{CAC479C9-E455-47F0-AA4D-37B09B96D372}"/>
                </a:ext>
              </a:extLst>
            </p:cNvPr>
            <p:cNvSpPr/>
            <p:nvPr/>
          </p:nvSpPr>
          <p:spPr bwMode="auto">
            <a:xfrm>
              <a:off x="7940676" y="1468438"/>
              <a:ext cx="190500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3 w 47"/>
                <a:gd name="T5" fmla="*/ 44 h 46"/>
                <a:gd name="T6" fmla="*/ 3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5" y="46"/>
                    <a:pt x="3" y="44"/>
                  </a:cubicBezTo>
                  <a:cubicBezTo>
                    <a:pt x="0" y="42"/>
                    <a:pt x="0" y="38"/>
                    <a:pt x="3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3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2" name="îṧliḑê">
              <a:extLst>
                <a:ext uri="{FF2B5EF4-FFF2-40B4-BE49-F238E27FC236}">
                  <a16:creationId xmlns:a16="http://schemas.microsoft.com/office/drawing/2014/main" id="{0A1E05B7-E77F-4BC0-9CC0-8D4B9D359EE2}"/>
                </a:ext>
              </a:extLst>
            </p:cNvPr>
            <p:cNvSpPr/>
            <p:nvPr/>
          </p:nvSpPr>
          <p:spPr bwMode="auto">
            <a:xfrm>
              <a:off x="8194676" y="1468438"/>
              <a:ext cx="188913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3 w 47"/>
                <a:gd name="T5" fmla="*/ 44 h 46"/>
                <a:gd name="T6" fmla="*/ 3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5" y="46"/>
                    <a:pt x="3" y="44"/>
                  </a:cubicBezTo>
                  <a:cubicBezTo>
                    <a:pt x="0" y="42"/>
                    <a:pt x="0" y="38"/>
                    <a:pt x="3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3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3" name="iṣlîďè">
              <a:extLst>
                <a:ext uri="{FF2B5EF4-FFF2-40B4-BE49-F238E27FC236}">
                  <a16:creationId xmlns:a16="http://schemas.microsoft.com/office/drawing/2014/main" id="{59F55C3C-06AC-4A91-ACE6-403B6695576E}"/>
                </a:ext>
              </a:extLst>
            </p:cNvPr>
            <p:cNvSpPr/>
            <p:nvPr/>
          </p:nvSpPr>
          <p:spPr bwMode="auto">
            <a:xfrm>
              <a:off x="5975351" y="1612901"/>
              <a:ext cx="2965450" cy="57150"/>
            </a:xfrm>
            <a:custGeom>
              <a:avLst/>
              <a:gdLst>
                <a:gd name="T0" fmla="*/ 7 w 736"/>
                <a:gd name="T1" fmla="*/ 14 h 14"/>
                <a:gd name="T2" fmla="*/ 729 w 736"/>
                <a:gd name="T3" fmla="*/ 14 h 14"/>
                <a:gd name="T4" fmla="*/ 736 w 736"/>
                <a:gd name="T5" fmla="*/ 7 h 14"/>
                <a:gd name="T6" fmla="*/ 729 w 736"/>
                <a:gd name="T7" fmla="*/ 0 h 14"/>
                <a:gd name="T8" fmla="*/ 7 w 736"/>
                <a:gd name="T9" fmla="*/ 0 h 14"/>
                <a:gd name="T10" fmla="*/ 0 w 736"/>
                <a:gd name="T11" fmla="*/ 7 h 14"/>
                <a:gd name="T12" fmla="*/ 7 w 736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6" h="14">
                  <a:moveTo>
                    <a:pt x="7" y="14"/>
                  </a:moveTo>
                  <a:cubicBezTo>
                    <a:pt x="729" y="14"/>
                    <a:pt x="729" y="14"/>
                    <a:pt x="729" y="14"/>
                  </a:cubicBezTo>
                  <a:cubicBezTo>
                    <a:pt x="733" y="14"/>
                    <a:pt x="736" y="11"/>
                    <a:pt x="736" y="7"/>
                  </a:cubicBezTo>
                  <a:cubicBezTo>
                    <a:pt x="736" y="3"/>
                    <a:pt x="733" y="0"/>
                    <a:pt x="7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iśļíḑè">
              <a:extLst>
                <a:ext uri="{FF2B5EF4-FFF2-40B4-BE49-F238E27FC236}">
                  <a16:creationId xmlns:a16="http://schemas.microsoft.com/office/drawing/2014/main" id="{8AC8BD89-77E8-4868-A254-BA7D3037F9F8}"/>
                </a:ext>
              </a:extLst>
            </p:cNvPr>
            <p:cNvSpPr/>
            <p:nvPr/>
          </p:nvSpPr>
          <p:spPr bwMode="auto">
            <a:xfrm>
              <a:off x="6153151" y="1455738"/>
              <a:ext cx="2787650" cy="57150"/>
            </a:xfrm>
            <a:custGeom>
              <a:avLst/>
              <a:gdLst>
                <a:gd name="T0" fmla="*/ 6 w 692"/>
                <a:gd name="T1" fmla="*/ 14 h 14"/>
                <a:gd name="T2" fmla="*/ 685 w 692"/>
                <a:gd name="T3" fmla="*/ 14 h 14"/>
                <a:gd name="T4" fmla="*/ 692 w 692"/>
                <a:gd name="T5" fmla="*/ 7 h 14"/>
                <a:gd name="T6" fmla="*/ 685 w 692"/>
                <a:gd name="T7" fmla="*/ 0 h 14"/>
                <a:gd name="T8" fmla="*/ 6 w 692"/>
                <a:gd name="T9" fmla="*/ 0 h 14"/>
                <a:gd name="T10" fmla="*/ 0 w 692"/>
                <a:gd name="T11" fmla="*/ 7 h 14"/>
                <a:gd name="T12" fmla="*/ 6 w 692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2" h="14">
                  <a:moveTo>
                    <a:pt x="6" y="14"/>
                  </a:moveTo>
                  <a:cubicBezTo>
                    <a:pt x="685" y="14"/>
                    <a:pt x="685" y="14"/>
                    <a:pt x="685" y="14"/>
                  </a:cubicBezTo>
                  <a:cubicBezTo>
                    <a:pt x="689" y="14"/>
                    <a:pt x="692" y="11"/>
                    <a:pt x="692" y="7"/>
                  </a:cubicBezTo>
                  <a:cubicBezTo>
                    <a:pt x="692" y="3"/>
                    <a:pt x="689" y="0"/>
                    <a:pt x="68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6" y="14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îṥḻîḓê">
              <a:extLst>
                <a:ext uri="{FF2B5EF4-FFF2-40B4-BE49-F238E27FC236}">
                  <a16:creationId xmlns:a16="http://schemas.microsoft.com/office/drawing/2014/main" id="{7F0D529F-E763-491D-A869-A56F8ED3D55D}"/>
                </a:ext>
              </a:extLst>
            </p:cNvPr>
            <p:cNvSpPr/>
            <p:nvPr/>
          </p:nvSpPr>
          <p:spPr bwMode="auto">
            <a:xfrm>
              <a:off x="5983288" y="1455738"/>
              <a:ext cx="222250" cy="206375"/>
            </a:xfrm>
            <a:custGeom>
              <a:avLst/>
              <a:gdLst>
                <a:gd name="T0" fmla="*/ 8 w 55"/>
                <a:gd name="T1" fmla="*/ 51 h 51"/>
                <a:gd name="T2" fmla="*/ 2 w 55"/>
                <a:gd name="T3" fmla="*/ 49 h 51"/>
                <a:gd name="T4" fmla="*/ 3 w 55"/>
                <a:gd name="T5" fmla="*/ 39 h 51"/>
                <a:gd name="T6" fmla="*/ 42 w 55"/>
                <a:gd name="T7" fmla="*/ 3 h 51"/>
                <a:gd name="T8" fmla="*/ 52 w 55"/>
                <a:gd name="T9" fmla="*/ 4 h 51"/>
                <a:gd name="T10" fmla="*/ 51 w 55"/>
                <a:gd name="T11" fmla="*/ 14 h 51"/>
                <a:gd name="T12" fmla="*/ 12 w 55"/>
                <a:gd name="T13" fmla="*/ 50 h 51"/>
                <a:gd name="T14" fmla="*/ 8 w 55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1">
                  <a:moveTo>
                    <a:pt x="8" y="51"/>
                  </a:moveTo>
                  <a:cubicBezTo>
                    <a:pt x="6" y="51"/>
                    <a:pt x="4" y="51"/>
                    <a:pt x="2" y="49"/>
                  </a:cubicBezTo>
                  <a:cubicBezTo>
                    <a:pt x="0" y="46"/>
                    <a:pt x="0" y="41"/>
                    <a:pt x="3" y="3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5" y="0"/>
                    <a:pt x="50" y="1"/>
                    <a:pt x="52" y="4"/>
                  </a:cubicBezTo>
                  <a:cubicBezTo>
                    <a:pt x="55" y="7"/>
                    <a:pt x="54" y="11"/>
                    <a:pt x="51" y="14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1"/>
                    <a:pt x="9" y="51"/>
                    <a:pt x="8" y="51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íṧľiḑé">
              <a:extLst>
                <a:ext uri="{FF2B5EF4-FFF2-40B4-BE49-F238E27FC236}">
                  <a16:creationId xmlns:a16="http://schemas.microsoft.com/office/drawing/2014/main" id="{EF9D80E8-4D20-4F36-ABCC-308C7239B337}"/>
                </a:ext>
              </a:extLst>
            </p:cNvPr>
            <p:cNvSpPr/>
            <p:nvPr/>
          </p:nvSpPr>
          <p:spPr bwMode="auto">
            <a:xfrm>
              <a:off x="8493126" y="1303338"/>
              <a:ext cx="141288" cy="514350"/>
            </a:xfrm>
            <a:custGeom>
              <a:avLst/>
              <a:gdLst>
                <a:gd name="T0" fmla="*/ 17 w 35"/>
                <a:gd name="T1" fmla="*/ 128 h 128"/>
                <a:gd name="T2" fmla="*/ 17 w 35"/>
                <a:gd name="T3" fmla="*/ 128 h 128"/>
                <a:gd name="T4" fmla="*/ 0 w 35"/>
                <a:gd name="T5" fmla="*/ 110 h 128"/>
                <a:gd name="T6" fmla="*/ 0 w 35"/>
                <a:gd name="T7" fmla="*/ 18 h 128"/>
                <a:gd name="T8" fmla="*/ 17 w 35"/>
                <a:gd name="T9" fmla="*/ 0 h 128"/>
                <a:gd name="T10" fmla="*/ 35 w 35"/>
                <a:gd name="T11" fmla="*/ 18 h 128"/>
                <a:gd name="T12" fmla="*/ 35 w 35"/>
                <a:gd name="T13" fmla="*/ 110 h 128"/>
                <a:gd name="T14" fmla="*/ 17 w 35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28">
                  <a:moveTo>
                    <a:pt x="17" y="128"/>
                  </a:moveTo>
                  <a:cubicBezTo>
                    <a:pt x="17" y="128"/>
                    <a:pt x="17" y="128"/>
                    <a:pt x="17" y="128"/>
                  </a:cubicBezTo>
                  <a:cubicBezTo>
                    <a:pt x="8" y="128"/>
                    <a:pt x="0" y="120"/>
                    <a:pt x="0" y="11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5" y="120"/>
                    <a:pt x="27" y="128"/>
                    <a:pt x="17" y="128"/>
                  </a:cubicBezTo>
                  <a:close/>
                </a:path>
              </a:pathLst>
            </a:custGeom>
            <a:solidFill>
              <a:srgbClr val="FFA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7" name="îšļîḍe">
              <a:extLst>
                <a:ext uri="{FF2B5EF4-FFF2-40B4-BE49-F238E27FC236}">
                  <a16:creationId xmlns:a16="http://schemas.microsoft.com/office/drawing/2014/main" id="{8676CD86-1E12-4F81-8CD6-46C3E9EDA722}"/>
                </a:ext>
              </a:extLst>
            </p:cNvPr>
            <p:cNvSpPr/>
            <p:nvPr/>
          </p:nvSpPr>
          <p:spPr bwMode="auto">
            <a:xfrm>
              <a:off x="8674101" y="1303338"/>
              <a:ext cx="141288" cy="514350"/>
            </a:xfrm>
            <a:custGeom>
              <a:avLst/>
              <a:gdLst>
                <a:gd name="T0" fmla="*/ 18 w 35"/>
                <a:gd name="T1" fmla="*/ 128 h 128"/>
                <a:gd name="T2" fmla="*/ 18 w 35"/>
                <a:gd name="T3" fmla="*/ 128 h 128"/>
                <a:gd name="T4" fmla="*/ 0 w 35"/>
                <a:gd name="T5" fmla="*/ 110 h 128"/>
                <a:gd name="T6" fmla="*/ 0 w 35"/>
                <a:gd name="T7" fmla="*/ 18 h 128"/>
                <a:gd name="T8" fmla="*/ 18 w 35"/>
                <a:gd name="T9" fmla="*/ 0 h 128"/>
                <a:gd name="T10" fmla="*/ 35 w 35"/>
                <a:gd name="T11" fmla="*/ 18 h 128"/>
                <a:gd name="T12" fmla="*/ 35 w 35"/>
                <a:gd name="T13" fmla="*/ 110 h 128"/>
                <a:gd name="T14" fmla="*/ 18 w 35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28">
                  <a:moveTo>
                    <a:pt x="18" y="128"/>
                  </a:moveTo>
                  <a:cubicBezTo>
                    <a:pt x="18" y="128"/>
                    <a:pt x="18" y="128"/>
                    <a:pt x="18" y="128"/>
                  </a:cubicBezTo>
                  <a:cubicBezTo>
                    <a:pt x="8" y="128"/>
                    <a:pt x="0" y="120"/>
                    <a:pt x="0" y="11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" y="0"/>
                    <a:pt x="35" y="8"/>
                    <a:pt x="35" y="18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5" y="120"/>
                    <a:pt x="27" y="128"/>
                    <a:pt x="18" y="128"/>
                  </a:cubicBezTo>
                  <a:close/>
                </a:path>
              </a:pathLst>
            </a:custGeom>
            <a:solidFill>
              <a:srgbClr val="FF6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8" name="ïṧḻiḑê">
              <a:extLst>
                <a:ext uri="{FF2B5EF4-FFF2-40B4-BE49-F238E27FC236}">
                  <a16:creationId xmlns:a16="http://schemas.microsoft.com/office/drawing/2014/main" id="{92F35FD3-A458-4B14-A854-3605282459A0}"/>
                </a:ext>
              </a:extLst>
            </p:cNvPr>
            <p:cNvSpPr/>
            <p:nvPr/>
          </p:nvSpPr>
          <p:spPr bwMode="auto">
            <a:xfrm>
              <a:off x="8855076" y="1303338"/>
              <a:ext cx="141288" cy="514350"/>
            </a:xfrm>
            <a:custGeom>
              <a:avLst/>
              <a:gdLst>
                <a:gd name="T0" fmla="*/ 18 w 35"/>
                <a:gd name="T1" fmla="*/ 128 h 128"/>
                <a:gd name="T2" fmla="*/ 18 w 35"/>
                <a:gd name="T3" fmla="*/ 128 h 128"/>
                <a:gd name="T4" fmla="*/ 0 w 35"/>
                <a:gd name="T5" fmla="*/ 110 h 128"/>
                <a:gd name="T6" fmla="*/ 0 w 35"/>
                <a:gd name="T7" fmla="*/ 18 h 128"/>
                <a:gd name="T8" fmla="*/ 18 w 35"/>
                <a:gd name="T9" fmla="*/ 0 h 128"/>
                <a:gd name="T10" fmla="*/ 35 w 35"/>
                <a:gd name="T11" fmla="*/ 18 h 128"/>
                <a:gd name="T12" fmla="*/ 35 w 35"/>
                <a:gd name="T13" fmla="*/ 110 h 128"/>
                <a:gd name="T14" fmla="*/ 18 w 35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28">
                  <a:moveTo>
                    <a:pt x="18" y="128"/>
                  </a:moveTo>
                  <a:cubicBezTo>
                    <a:pt x="18" y="128"/>
                    <a:pt x="18" y="128"/>
                    <a:pt x="18" y="128"/>
                  </a:cubicBezTo>
                  <a:cubicBezTo>
                    <a:pt x="8" y="128"/>
                    <a:pt x="0" y="120"/>
                    <a:pt x="0" y="11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" y="0"/>
                    <a:pt x="35" y="8"/>
                    <a:pt x="35" y="18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5" y="120"/>
                    <a:pt x="27" y="128"/>
                    <a:pt x="18" y="128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9" name="iṡ1íḑè">
              <a:extLst>
                <a:ext uri="{FF2B5EF4-FFF2-40B4-BE49-F238E27FC236}">
                  <a16:creationId xmlns:a16="http://schemas.microsoft.com/office/drawing/2014/main" id="{62B249AA-BCAF-4B95-9E9A-7C28CCF4FE3C}"/>
                </a:ext>
              </a:extLst>
            </p:cNvPr>
            <p:cNvSpPr/>
            <p:nvPr/>
          </p:nvSpPr>
          <p:spPr bwMode="auto">
            <a:xfrm>
              <a:off x="6281738" y="1492251"/>
              <a:ext cx="298450" cy="298450"/>
            </a:xfrm>
            <a:prstGeom prst="ellipse">
              <a:avLst/>
            </a:prstGeom>
            <a:solidFill>
              <a:srgbClr val="AF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íS1îḑe">
              <a:extLst>
                <a:ext uri="{FF2B5EF4-FFF2-40B4-BE49-F238E27FC236}">
                  <a16:creationId xmlns:a16="http://schemas.microsoft.com/office/drawing/2014/main" id="{18BBB3DB-9974-4663-BDE4-CBE1A0046705}"/>
                </a:ext>
              </a:extLst>
            </p:cNvPr>
            <p:cNvSpPr/>
            <p:nvPr/>
          </p:nvSpPr>
          <p:spPr bwMode="auto">
            <a:xfrm>
              <a:off x="6334126" y="1544638"/>
              <a:ext cx="193675" cy="193675"/>
            </a:xfrm>
            <a:prstGeom prst="ellipse">
              <a:avLst/>
            </a:prstGeom>
            <a:solidFill>
              <a:srgbClr val="7EA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îṧḻiḓé">
              <a:extLst>
                <a:ext uri="{FF2B5EF4-FFF2-40B4-BE49-F238E27FC236}">
                  <a16:creationId xmlns:a16="http://schemas.microsoft.com/office/drawing/2014/main" id="{A547009B-449B-4E37-A3CB-8F00292D7312}"/>
                </a:ext>
              </a:extLst>
            </p:cNvPr>
            <p:cNvSpPr/>
            <p:nvPr/>
          </p:nvSpPr>
          <p:spPr bwMode="auto">
            <a:xfrm>
              <a:off x="6378576" y="1593851"/>
              <a:ext cx="104775" cy="100013"/>
            </a:xfrm>
            <a:prstGeom prst="ellipse">
              <a:avLst/>
            </a:pr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íš1îďê">
              <a:extLst>
                <a:ext uri="{FF2B5EF4-FFF2-40B4-BE49-F238E27FC236}">
                  <a16:creationId xmlns:a16="http://schemas.microsoft.com/office/drawing/2014/main" id="{73C1C6B5-BCF5-45D5-BD1F-EDB3847173A7}"/>
                </a:ext>
              </a:extLst>
            </p:cNvPr>
            <p:cNvSpPr/>
            <p:nvPr/>
          </p:nvSpPr>
          <p:spPr bwMode="auto">
            <a:xfrm>
              <a:off x="6378576" y="1593851"/>
              <a:ext cx="104775" cy="47625"/>
            </a:xfrm>
            <a:custGeom>
              <a:avLst/>
              <a:gdLst>
                <a:gd name="T0" fmla="*/ 13 w 26"/>
                <a:gd name="T1" fmla="*/ 0 h 12"/>
                <a:gd name="T2" fmla="*/ 26 w 26"/>
                <a:gd name="T3" fmla="*/ 12 h 12"/>
                <a:gd name="T4" fmla="*/ 26 w 26"/>
                <a:gd name="T5" fmla="*/ 12 h 12"/>
                <a:gd name="T6" fmla="*/ 13 w 26"/>
                <a:gd name="T7" fmla="*/ 0 h 12"/>
                <a:gd name="T8" fmla="*/ 0 w 26"/>
                <a:gd name="T9" fmla="*/ 12 h 12"/>
                <a:gd name="T10" fmla="*/ 0 w 26"/>
                <a:gd name="T11" fmla="*/ 12 h 12"/>
                <a:gd name="T12" fmla="*/ 13 w 2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2">
                  <a:moveTo>
                    <a:pt x="13" y="0"/>
                  </a:moveTo>
                  <a:cubicBezTo>
                    <a:pt x="20" y="0"/>
                    <a:pt x="26" y="5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5"/>
                    <a:pt x="6" y="0"/>
                    <a:pt x="13" y="0"/>
                  </a:cubicBezTo>
                  <a:close/>
                </a:path>
              </a:pathLst>
            </a:custGeom>
            <a:solidFill>
              <a:srgbClr val="FFF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944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39"/>
          <p:cNvSpPr txBox="1"/>
          <p:nvPr/>
        </p:nvSpPr>
        <p:spPr>
          <a:xfrm>
            <a:off x="911578" y="1094268"/>
            <a:ext cx="10367370" cy="4924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  <a:spcAft>
                <a:spcPts val="1000"/>
              </a:spcAft>
            </a:pPr>
            <a:r>
              <a:rPr lang="zh-CN" altLang="en-US" dirty="0">
                <a:sym typeface="Arial" panose="020B0604020202020204" pitchFamily="34" charset="0"/>
              </a:rPr>
              <a:t>属性动画的核心类  </a:t>
            </a:r>
            <a:r>
              <a:rPr lang="en-US" altLang="zh-CN" dirty="0" err="1">
                <a:solidFill>
                  <a:srgbClr val="3FA30C"/>
                </a:solidFill>
                <a:sym typeface="Arial" panose="020B0604020202020204" pitchFamily="34" charset="0"/>
              </a:rPr>
              <a:t>ValueAnimator</a:t>
            </a:r>
            <a:r>
              <a:rPr lang="en-US" altLang="zh-CN" dirty="0">
                <a:solidFill>
                  <a:srgbClr val="3FA30C"/>
                </a:solidFill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和 </a:t>
            </a:r>
            <a:r>
              <a:rPr lang="en-US" altLang="zh-CN" dirty="0" err="1">
                <a:solidFill>
                  <a:srgbClr val="3FA30C"/>
                </a:solidFill>
                <a:sym typeface="Arial" panose="020B0604020202020204" pitchFamily="34" charset="0"/>
              </a:rPr>
              <a:t>ObjectAnimator</a:t>
            </a:r>
            <a:r>
              <a:rPr lang="zh-CN" altLang="en-US" dirty="0">
                <a:sym typeface="Arial" panose="020B0604020202020204" pitchFamily="34" charset="0"/>
              </a:rPr>
              <a:t>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FB80C5-170E-4EBB-A481-42769C89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6.2.3 </a:t>
            </a:r>
            <a:r>
              <a:rPr lang="zh-CN" altLang="en-US" dirty="0"/>
              <a:t>属性动画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C4A0DD5-DF8F-4F36-8108-CC77353C64F7}"/>
              </a:ext>
            </a:extLst>
          </p:cNvPr>
          <p:cNvSpPr/>
          <p:nvPr/>
        </p:nvSpPr>
        <p:spPr bwMode="auto">
          <a:xfrm>
            <a:off x="-24680" y="6277491"/>
            <a:ext cx="10665294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98" name="TextBox 14">
            <a:extLst>
              <a:ext uri="{FF2B5EF4-FFF2-40B4-BE49-F238E27FC236}">
                <a16:creationId xmlns:a16="http://schemas.microsoft.com/office/drawing/2014/main" id="{D579A8B2-D4E0-4D5B-936F-4A4A31060083}"/>
              </a:ext>
            </a:extLst>
          </p:cNvPr>
          <p:cNvSpPr txBox="1"/>
          <p:nvPr/>
        </p:nvSpPr>
        <p:spPr>
          <a:xfrm>
            <a:off x="2458291" y="2386599"/>
            <a:ext cx="8182323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</a:rPr>
              <a:t>属性动画的运行机制是通过不断地对值进行操作来实现的，而初始值和结束值之间的动画过渡就是由</a:t>
            </a:r>
            <a:r>
              <a:rPr lang="en-US" altLang="zh-CN" sz="2000" dirty="0" err="1">
                <a:solidFill>
                  <a:schemeClr val="tx1"/>
                </a:solidFill>
              </a:rPr>
              <a:t>ValueAnimator</a:t>
            </a:r>
            <a:r>
              <a:rPr lang="zh-CN" altLang="en-US" sz="2000" dirty="0">
                <a:solidFill>
                  <a:schemeClr val="tx1"/>
                </a:solidFill>
              </a:rPr>
              <a:t>这个类来负责计算的。它还负责管理动画的播放次数、播放模式、以及对动画设置监听器等。</a:t>
            </a:r>
          </a:p>
        </p:txBody>
      </p:sp>
      <p:sp>
        <p:nvSpPr>
          <p:cNvPr id="199" name="Freeform 5">
            <a:extLst>
              <a:ext uri="{FF2B5EF4-FFF2-40B4-BE49-F238E27FC236}">
                <a16:creationId xmlns:a16="http://schemas.microsoft.com/office/drawing/2014/main" id="{F5587D92-2DFA-4A76-AE20-4EE47843B07C}"/>
              </a:ext>
            </a:extLst>
          </p:cNvPr>
          <p:cNvSpPr>
            <a:spLocks/>
          </p:cNvSpPr>
          <p:nvPr/>
        </p:nvSpPr>
        <p:spPr bwMode="auto">
          <a:xfrm>
            <a:off x="2053024" y="2462465"/>
            <a:ext cx="306141" cy="27612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9" rIns="121917" bIns="60959" numCol="1" anchor="t" anchorCtr="0" compatLnSpc="1">
            <a:prstTxWarp prst="textNoShape">
              <a:avLst/>
            </a:prstTxWarp>
          </a:bodyPr>
          <a:lstStyle/>
          <a:p>
            <a:endParaRPr lang="zh-CN" altLang="en-US" sz="2489">
              <a:solidFill>
                <a:schemeClr val="bg1"/>
              </a:solidFill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1346847" y="1791377"/>
            <a:ext cx="2661691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err="1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ValueAnimator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201" name="TextBox 14">
            <a:extLst>
              <a:ext uri="{FF2B5EF4-FFF2-40B4-BE49-F238E27FC236}">
                <a16:creationId xmlns:a16="http://schemas.microsoft.com/office/drawing/2014/main" id="{D579A8B2-D4E0-4D5B-936F-4A4A31060083}"/>
              </a:ext>
            </a:extLst>
          </p:cNvPr>
          <p:cNvSpPr txBox="1"/>
          <p:nvPr/>
        </p:nvSpPr>
        <p:spPr>
          <a:xfrm>
            <a:off x="2458291" y="4594102"/>
            <a:ext cx="6948259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tx1"/>
                </a:solidFill>
              </a:rPr>
              <a:t>0bjectAnimator </a:t>
            </a:r>
            <a:r>
              <a:rPr lang="zh-CN" altLang="en-US" sz="2000" dirty="0">
                <a:solidFill>
                  <a:schemeClr val="tx1"/>
                </a:solidFill>
              </a:rPr>
              <a:t>是 </a:t>
            </a:r>
            <a:r>
              <a:rPr lang="en-US" altLang="zh-CN" sz="2000" dirty="0" err="1">
                <a:solidFill>
                  <a:schemeClr val="tx1"/>
                </a:solidFill>
              </a:rPr>
              <a:t>ValueAnimator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的</a:t>
            </a:r>
            <a:r>
              <a:rPr lang="zh-CN" altLang="en-US" sz="2000" dirty="0">
                <a:solidFill>
                  <a:srgbClr val="3FA30C"/>
                </a:solidFill>
              </a:rPr>
              <a:t>子类</a:t>
            </a:r>
            <a:r>
              <a:rPr lang="zh-CN" altLang="en-US" sz="2000" dirty="0">
                <a:solidFill>
                  <a:schemeClr val="tx1"/>
                </a:solidFill>
              </a:rPr>
              <a:t>， 包含了时间引擎和值计算，这使得设置动画更加容易。它可以直接对任意对象的任意属性进行动画操作的，比如说</a:t>
            </a:r>
            <a:r>
              <a:rPr lang="en-US" altLang="zh-CN" sz="2000" dirty="0">
                <a:solidFill>
                  <a:schemeClr val="tx1"/>
                </a:solidFill>
              </a:rPr>
              <a:t>View</a:t>
            </a:r>
            <a:r>
              <a:rPr lang="zh-CN" altLang="en-US" sz="2000" dirty="0">
                <a:solidFill>
                  <a:schemeClr val="tx1"/>
                </a:solidFill>
              </a:rPr>
              <a:t>的</a:t>
            </a:r>
            <a:r>
              <a:rPr lang="en-US" altLang="zh-CN" sz="2000" dirty="0">
                <a:solidFill>
                  <a:schemeClr val="tx1"/>
                </a:solidFill>
              </a:rPr>
              <a:t>alpha</a:t>
            </a:r>
            <a:r>
              <a:rPr lang="zh-CN" altLang="en-US" sz="2000" dirty="0">
                <a:solidFill>
                  <a:schemeClr val="tx1"/>
                </a:solidFill>
              </a:rPr>
              <a:t>属性。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02" name="Freeform 5">
            <a:extLst>
              <a:ext uri="{FF2B5EF4-FFF2-40B4-BE49-F238E27FC236}">
                <a16:creationId xmlns:a16="http://schemas.microsoft.com/office/drawing/2014/main" id="{F5587D92-2DFA-4A76-AE20-4EE47843B07C}"/>
              </a:ext>
            </a:extLst>
          </p:cNvPr>
          <p:cNvSpPr>
            <a:spLocks/>
          </p:cNvSpPr>
          <p:nvPr/>
        </p:nvSpPr>
        <p:spPr bwMode="auto">
          <a:xfrm>
            <a:off x="2053022" y="4680978"/>
            <a:ext cx="306141" cy="27612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9" rIns="121917" bIns="60959" numCol="1" anchor="t" anchorCtr="0" compatLnSpc="1">
            <a:prstTxWarp prst="textNoShape">
              <a:avLst/>
            </a:prstTxWarp>
          </a:bodyPr>
          <a:lstStyle/>
          <a:p>
            <a:endParaRPr lang="zh-CN" altLang="en-US" sz="2489">
              <a:solidFill>
                <a:schemeClr val="bg1"/>
              </a:solidFill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1346847" y="3928683"/>
            <a:ext cx="2822696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0bjectAnimator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grpSp>
        <p:nvGrpSpPr>
          <p:cNvPr id="11" name="8f1d0f6d-59d1-4a80-a757-f0df026618a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45F53F4-97F2-4DA5-8D6A-B167E08EBC5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428277" y="4178742"/>
            <a:ext cx="1649251" cy="2593286"/>
            <a:chOff x="4816717" y="1124857"/>
            <a:chExt cx="2558566" cy="4552404"/>
          </a:xfrm>
        </p:grpSpPr>
        <p:sp>
          <p:nvSpPr>
            <p:cNvPr id="12" name="ï$1iḓe">
              <a:extLst>
                <a:ext uri="{FF2B5EF4-FFF2-40B4-BE49-F238E27FC236}">
                  <a16:creationId xmlns:a16="http://schemas.microsoft.com/office/drawing/2014/main" id="{20220991-71AE-483A-A1FC-D9E95254A2D9}"/>
                </a:ext>
              </a:extLst>
            </p:cNvPr>
            <p:cNvSpPr/>
            <p:nvPr/>
          </p:nvSpPr>
          <p:spPr bwMode="auto">
            <a:xfrm>
              <a:off x="5210277" y="1124857"/>
              <a:ext cx="1542652" cy="3035788"/>
            </a:xfrm>
            <a:custGeom>
              <a:avLst/>
              <a:gdLst>
                <a:gd name="T0" fmla="*/ 689 w 764"/>
                <a:gd name="T1" fmla="*/ 0 h 1504"/>
                <a:gd name="T2" fmla="*/ 75 w 764"/>
                <a:gd name="T3" fmla="*/ 0 h 1504"/>
                <a:gd name="T4" fmla="*/ 0 w 764"/>
                <a:gd name="T5" fmla="*/ 75 h 1504"/>
                <a:gd name="T6" fmla="*/ 0 w 764"/>
                <a:gd name="T7" fmla="*/ 692 h 1504"/>
                <a:gd name="T8" fmla="*/ 0 w 764"/>
                <a:gd name="T9" fmla="*/ 850 h 1504"/>
                <a:gd name="T10" fmla="*/ 0 w 764"/>
                <a:gd name="T11" fmla="*/ 948 h 1504"/>
                <a:gd name="T12" fmla="*/ 0 w 764"/>
                <a:gd name="T13" fmla="*/ 1137 h 1504"/>
                <a:gd name="T14" fmla="*/ 0 w 764"/>
                <a:gd name="T15" fmla="*/ 1429 h 1504"/>
                <a:gd name="T16" fmla="*/ 75 w 764"/>
                <a:gd name="T17" fmla="*/ 1504 h 1504"/>
                <a:gd name="T18" fmla="*/ 76 w 764"/>
                <a:gd name="T19" fmla="*/ 1504 h 1504"/>
                <a:gd name="T20" fmla="*/ 230 w 764"/>
                <a:gd name="T21" fmla="*/ 1504 h 1504"/>
                <a:gd name="T22" fmla="*/ 689 w 764"/>
                <a:gd name="T23" fmla="*/ 1504 h 1504"/>
                <a:gd name="T24" fmla="*/ 764 w 764"/>
                <a:gd name="T25" fmla="*/ 1429 h 1504"/>
                <a:gd name="T26" fmla="*/ 764 w 764"/>
                <a:gd name="T27" fmla="*/ 75 h 1504"/>
                <a:gd name="T28" fmla="*/ 689 w 764"/>
                <a:gd name="T29" fmla="*/ 0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4" h="1504">
                  <a:moveTo>
                    <a:pt x="689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850"/>
                    <a:pt x="0" y="850"/>
                    <a:pt x="0" y="850"/>
                  </a:cubicBezTo>
                  <a:cubicBezTo>
                    <a:pt x="0" y="948"/>
                    <a:pt x="0" y="948"/>
                    <a:pt x="0" y="948"/>
                  </a:cubicBezTo>
                  <a:cubicBezTo>
                    <a:pt x="0" y="1137"/>
                    <a:pt x="0" y="1137"/>
                    <a:pt x="0" y="1137"/>
                  </a:cubicBezTo>
                  <a:cubicBezTo>
                    <a:pt x="0" y="1429"/>
                    <a:pt x="0" y="1429"/>
                    <a:pt x="0" y="1429"/>
                  </a:cubicBezTo>
                  <a:cubicBezTo>
                    <a:pt x="0" y="1470"/>
                    <a:pt x="34" y="1504"/>
                    <a:pt x="75" y="1504"/>
                  </a:cubicBezTo>
                  <a:cubicBezTo>
                    <a:pt x="76" y="1504"/>
                    <a:pt x="76" y="1504"/>
                    <a:pt x="76" y="1504"/>
                  </a:cubicBezTo>
                  <a:cubicBezTo>
                    <a:pt x="230" y="1504"/>
                    <a:pt x="230" y="1504"/>
                    <a:pt x="230" y="1504"/>
                  </a:cubicBezTo>
                  <a:cubicBezTo>
                    <a:pt x="689" y="1504"/>
                    <a:pt x="689" y="1504"/>
                    <a:pt x="689" y="1504"/>
                  </a:cubicBezTo>
                  <a:cubicBezTo>
                    <a:pt x="730" y="1504"/>
                    <a:pt x="764" y="1470"/>
                    <a:pt x="764" y="1429"/>
                  </a:cubicBezTo>
                  <a:cubicBezTo>
                    <a:pt x="764" y="75"/>
                    <a:pt x="764" y="75"/>
                    <a:pt x="764" y="75"/>
                  </a:cubicBezTo>
                  <a:cubicBezTo>
                    <a:pt x="764" y="34"/>
                    <a:pt x="730" y="0"/>
                    <a:pt x="689" y="0"/>
                  </a:cubicBezTo>
                </a:path>
              </a:pathLst>
            </a:custGeom>
            <a:solidFill>
              <a:srgbClr val="45546A">
                <a:lumMod val="40000"/>
                <a:lumOff val="6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şļíḑê">
              <a:extLst>
                <a:ext uri="{FF2B5EF4-FFF2-40B4-BE49-F238E27FC236}">
                  <a16:creationId xmlns:a16="http://schemas.microsoft.com/office/drawing/2014/main" id="{C35501CB-805C-43F5-9691-8B54EB316D43}"/>
                </a:ext>
              </a:extLst>
            </p:cNvPr>
            <p:cNvSpPr/>
            <p:nvPr/>
          </p:nvSpPr>
          <p:spPr bwMode="auto">
            <a:xfrm>
              <a:off x="5842875" y="3820016"/>
              <a:ext cx="266357" cy="2663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ṧļiḓé">
              <a:extLst>
                <a:ext uri="{FF2B5EF4-FFF2-40B4-BE49-F238E27FC236}">
                  <a16:creationId xmlns:a16="http://schemas.microsoft.com/office/drawing/2014/main" id="{97DABC32-FC88-4487-9CC5-6CCFEF323323}"/>
                </a:ext>
              </a:extLst>
            </p:cNvPr>
            <p:cNvSpPr/>
            <p:nvPr/>
          </p:nvSpPr>
          <p:spPr bwMode="auto">
            <a:xfrm>
              <a:off x="5890683" y="3870384"/>
              <a:ext cx="168181" cy="167327"/>
            </a:xfrm>
            <a:prstGeom prst="ellipse">
              <a:avLst/>
            </a:prstGeom>
            <a:solidFill>
              <a:srgbClr val="AE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ṧḷíḋè">
              <a:extLst>
                <a:ext uri="{FF2B5EF4-FFF2-40B4-BE49-F238E27FC236}">
                  <a16:creationId xmlns:a16="http://schemas.microsoft.com/office/drawing/2014/main" id="{92360E4B-2858-476D-90B4-321B5F5C3B41}"/>
                </a:ext>
              </a:extLst>
            </p:cNvPr>
            <p:cNvSpPr/>
            <p:nvPr/>
          </p:nvSpPr>
          <p:spPr bwMode="auto">
            <a:xfrm>
              <a:off x="5791652" y="1366457"/>
              <a:ext cx="363680" cy="32441"/>
            </a:xfrm>
            <a:custGeom>
              <a:avLst/>
              <a:gdLst>
                <a:gd name="T0" fmla="*/ 180 w 180"/>
                <a:gd name="T1" fmla="*/ 8 h 16"/>
                <a:gd name="T2" fmla="*/ 172 w 180"/>
                <a:gd name="T3" fmla="*/ 16 h 16"/>
                <a:gd name="T4" fmla="*/ 8 w 180"/>
                <a:gd name="T5" fmla="*/ 16 h 16"/>
                <a:gd name="T6" fmla="*/ 0 w 180"/>
                <a:gd name="T7" fmla="*/ 8 h 16"/>
                <a:gd name="T8" fmla="*/ 8 w 180"/>
                <a:gd name="T9" fmla="*/ 0 h 16"/>
                <a:gd name="T10" fmla="*/ 172 w 180"/>
                <a:gd name="T11" fmla="*/ 0 h 16"/>
                <a:gd name="T12" fmla="*/ 180 w 180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6">
                  <a:moveTo>
                    <a:pt x="180" y="8"/>
                  </a:moveTo>
                  <a:cubicBezTo>
                    <a:pt x="180" y="12"/>
                    <a:pt x="176" y="16"/>
                    <a:pt x="17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6" y="0"/>
                    <a:pt x="180" y="4"/>
                    <a:pt x="180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şḷíďè">
              <a:extLst>
                <a:ext uri="{FF2B5EF4-FFF2-40B4-BE49-F238E27FC236}">
                  <a16:creationId xmlns:a16="http://schemas.microsoft.com/office/drawing/2014/main" id="{5BBE1108-C7C1-40FE-8E91-0BE2166600F2}"/>
                </a:ext>
              </a:extLst>
            </p:cNvPr>
            <p:cNvSpPr/>
            <p:nvPr/>
          </p:nvSpPr>
          <p:spPr bwMode="auto">
            <a:xfrm>
              <a:off x="5929100" y="1233278"/>
              <a:ext cx="93054" cy="9305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Sľîďè">
              <a:extLst>
                <a:ext uri="{FF2B5EF4-FFF2-40B4-BE49-F238E27FC236}">
                  <a16:creationId xmlns:a16="http://schemas.microsoft.com/office/drawing/2014/main" id="{50C20543-F9D4-4280-92DF-E9B0D56DE739}"/>
                </a:ext>
              </a:extLst>
            </p:cNvPr>
            <p:cNvSpPr/>
            <p:nvPr/>
          </p:nvSpPr>
          <p:spPr bwMode="auto">
            <a:xfrm>
              <a:off x="5701159" y="1363043"/>
              <a:ext cx="42686" cy="418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šḷíḓe">
              <a:extLst>
                <a:ext uri="{FF2B5EF4-FFF2-40B4-BE49-F238E27FC236}">
                  <a16:creationId xmlns:a16="http://schemas.microsoft.com/office/drawing/2014/main" id="{EE61A9F9-649F-4E82-8F65-7FB13B6D8FD8}"/>
                </a:ext>
              </a:extLst>
            </p:cNvPr>
            <p:cNvSpPr/>
            <p:nvPr/>
          </p:nvSpPr>
          <p:spPr bwMode="auto">
            <a:xfrm>
              <a:off x="5315283" y="1512441"/>
              <a:ext cx="1324957" cy="2236717"/>
            </a:xfrm>
            <a:prstGeom prst="rect">
              <a:avLst/>
            </a:prstGeom>
            <a:solidFill>
              <a:srgbClr val="4C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śḻíḑé">
              <a:extLst>
                <a:ext uri="{FF2B5EF4-FFF2-40B4-BE49-F238E27FC236}">
                  <a16:creationId xmlns:a16="http://schemas.microsoft.com/office/drawing/2014/main" id="{52FB39D5-1ACB-41C6-8271-977285881BA1}"/>
                </a:ext>
              </a:extLst>
            </p:cNvPr>
            <p:cNvSpPr/>
            <p:nvPr/>
          </p:nvSpPr>
          <p:spPr bwMode="auto">
            <a:xfrm>
              <a:off x="5315283" y="3289009"/>
              <a:ext cx="1324957" cy="460149"/>
            </a:xfrm>
            <a:prstGeom prst="rect">
              <a:avLst/>
            </a:prstGeom>
            <a:solidFill>
              <a:srgbClr val="4277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ṧḷîďè">
              <a:extLst>
                <a:ext uri="{FF2B5EF4-FFF2-40B4-BE49-F238E27FC236}">
                  <a16:creationId xmlns:a16="http://schemas.microsoft.com/office/drawing/2014/main" id="{31311595-CE67-4134-AF4B-19B0FE44E5D6}"/>
                </a:ext>
              </a:extLst>
            </p:cNvPr>
            <p:cNvSpPr/>
            <p:nvPr/>
          </p:nvSpPr>
          <p:spPr bwMode="auto">
            <a:xfrm>
              <a:off x="5315283" y="1512441"/>
              <a:ext cx="1324957" cy="121227"/>
            </a:xfrm>
            <a:prstGeom prst="rect">
              <a:avLst/>
            </a:prstGeom>
            <a:solidFill>
              <a:srgbClr val="4277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ṡḻîḓê">
              <a:extLst>
                <a:ext uri="{FF2B5EF4-FFF2-40B4-BE49-F238E27FC236}">
                  <a16:creationId xmlns:a16="http://schemas.microsoft.com/office/drawing/2014/main" id="{9F5F201B-53C2-45D2-B142-EF68CBDC3F88}"/>
                </a:ext>
              </a:extLst>
            </p:cNvPr>
            <p:cNvSpPr/>
            <p:nvPr/>
          </p:nvSpPr>
          <p:spPr bwMode="auto">
            <a:xfrm>
              <a:off x="6220214" y="3377795"/>
              <a:ext cx="290261" cy="290261"/>
            </a:xfrm>
            <a:custGeom>
              <a:avLst/>
              <a:gdLst>
                <a:gd name="T0" fmla="*/ 144 w 144"/>
                <a:gd name="T1" fmla="*/ 121 h 144"/>
                <a:gd name="T2" fmla="*/ 121 w 144"/>
                <a:gd name="T3" fmla="*/ 144 h 144"/>
                <a:gd name="T4" fmla="*/ 23 w 144"/>
                <a:gd name="T5" fmla="*/ 144 h 144"/>
                <a:gd name="T6" fmla="*/ 0 w 144"/>
                <a:gd name="T7" fmla="*/ 121 h 144"/>
                <a:gd name="T8" fmla="*/ 0 w 144"/>
                <a:gd name="T9" fmla="*/ 23 h 144"/>
                <a:gd name="T10" fmla="*/ 23 w 144"/>
                <a:gd name="T11" fmla="*/ 0 h 144"/>
                <a:gd name="T12" fmla="*/ 121 w 144"/>
                <a:gd name="T13" fmla="*/ 0 h 144"/>
                <a:gd name="T14" fmla="*/ 144 w 144"/>
                <a:gd name="T15" fmla="*/ 23 h 144"/>
                <a:gd name="T16" fmla="*/ 144 w 1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44">
                  <a:moveTo>
                    <a:pt x="144" y="121"/>
                  </a:moveTo>
                  <a:cubicBezTo>
                    <a:pt x="144" y="134"/>
                    <a:pt x="134" y="144"/>
                    <a:pt x="121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4" y="0"/>
                    <a:pt x="144" y="10"/>
                    <a:pt x="144" y="23"/>
                  </a:cubicBezTo>
                  <a:lnTo>
                    <a:pt x="144" y="121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s1íḑé">
              <a:extLst>
                <a:ext uri="{FF2B5EF4-FFF2-40B4-BE49-F238E27FC236}">
                  <a16:creationId xmlns:a16="http://schemas.microsoft.com/office/drawing/2014/main" id="{29E34A65-8B1E-4D35-90A9-4A8701FD47A6}"/>
                </a:ext>
              </a:extLst>
            </p:cNvPr>
            <p:cNvSpPr/>
            <p:nvPr/>
          </p:nvSpPr>
          <p:spPr bwMode="auto">
            <a:xfrm>
              <a:off x="5824093" y="3369258"/>
              <a:ext cx="291115" cy="291115"/>
            </a:xfrm>
            <a:custGeom>
              <a:avLst/>
              <a:gdLst>
                <a:gd name="T0" fmla="*/ 144 w 144"/>
                <a:gd name="T1" fmla="*/ 121 h 144"/>
                <a:gd name="T2" fmla="*/ 121 w 144"/>
                <a:gd name="T3" fmla="*/ 144 h 144"/>
                <a:gd name="T4" fmla="*/ 23 w 144"/>
                <a:gd name="T5" fmla="*/ 144 h 144"/>
                <a:gd name="T6" fmla="*/ 0 w 144"/>
                <a:gd name="T7" fmla="*/ 121 h 144"/>
                <a:gd name="T8" fmla="*/ 0 w 144"/>
                <a:gd name="T9" fmla="*/ 23 h 144"/>
                <a:gd name="T10" fmla="*/ 23 w 144"/>
                <a:gd name="T11" fmla="*/ 0 h 144"/>
                <a:gd name="T12" fmla="*/ 121 w 144"/>
                <a:gd name="T13" fmla="*/ 0 h 144"/>
                <a:gd name="T14" fmla="*/ 144 w 144"/>
                <a:gd name="T15" fmla="*/ 23 h 144"/>
                <a:gd name="T16" fmla="*/ 144 w 1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44">
                  <a:moveTo>
                    <a:pt x="144" y="121"/>
                  </a:moveTo>
                  <a:cubicBezTo>
                    <a:pt x="144" y="134"/>
                    <a:pt x="134" y="144"/>
                    <a:pt x="121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4" y="0"/>
                    <a:pt x="144" y="10"/>
                    <a:pt x="144" y="23"/>
                  </a:cubicBezTo>
                  <a:lnTo>
                    <a:pt x="144" y="121"/>
                  </a:lnTo>
                  <a:close/>
                </a:path>
              </a:pathLst>
            </a:custGeom>
            <a:solidFill>
              <a:srgbClr val="1BB6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Sḻiḓê">
              <a:extLst>
                <a:ext uri="{FF2B5EF4-FFF2-40B4-BE49-F238E27FC236}">
                  <a16:creationId xmlns:a16="http://schemas.microsoft.com/office/drawing/2014/main" id="{12BA58D0-5FEA-4888-B63B-14D5EAD32999}"/>
                </a:ext>
              </a:extLst>
            </p:cNvPr>
            <p:cNvSpPr/>
            <p:nvPr/>
          </p:nvSpPr>
          <p:spPr bwMode="auto">
            <a:xfrm>
              <a:off x="5909464" y="3444384"/>
              <a:ext cx="139154" cy="155375"/>
            </a:xfrm>
            <a:custGeom>
              <a:avLst/>
              <a:gdLst>
                <a:gd name="T0" fmla="*/ 41 w 69"/>
                <a:gd name="T1" fmla="*/ 24 h 77"/>
                <a:gd name="T2" fmla="*/ 35 w 69"/>
                <a:gd name="T3" fmla="*/ 39 h 77"/>
                <a:gd name="T4" fmla="*/ 21 w 69"/>
                <a:gd name="T5" fmla="*/ 49 h 77"/>
                <a:gd name="T6" fmla="*/ 12 w 69"/>
                <a:gd name="T7" fmla="*/ 43 h 77"/>
                <a:gd name="T8" fmla="*/ 0 w 69"/>
                <a:gd name="T9" fmla="*/ 58 h 77"/>
                <a:gd name="T10" fmla="*/ 43 w 69"/>
                <a:gd name="T11" fmla="*/ 49 h 77"/>
                <a:gd name="T12" fmla="*/ 48 w 69"/>
                <a:gd name="T13" fmla="*/ 0 h 77"/>
                <a:gd name="T14" fmla="*/ 35 w 69"/>
                <a:gd name="T15" fmla="*/ 18 h 77"/>
                <a:gd name="T16" fmla="*/ 41 w 69"/>
                <a:gd name="T17" fmla="*/ 2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7">
                  <a:moveTo>
                    <a:pt x="41" y="24"/>
                  </a:moveTo>
                  <a:cubicBezTo>
                    <a:pt x="41" y="24"/>
                    <a:pt x="41" y="31"/>
                    <a:pt x="35" y="39"/>
                  </a:cubicBezTo>
                  <a:cubicBezTo>
                    <a:pt x="28" y="47"/>
                    <a:pt x="21" y="49"/>
                    <a:pt x="21" y="4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20" y="77"/>
                    <a:pt x="43" y="49"/>
                  </a:cubicBezTo>
                  <a:cubicBezTo>
                    <a:pt x="69" y="17"/>
                    <a:pt x="48" y="0"/>
                    <a:pt x="48" y="0"/>
                  </a:cubicBezTo>
                  <a:cubicBezTo>
                    <a:pt x="35" y="18"/>
                    <a:pt x="35" y="18"/>
                    <a:pt x="35" y="18"/>
                  </a:cubicBez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ŝ1ïḋe">
              <a:extLst>
                <a:ext uri="{FF2B5EF4-FFF2-40B4-BE49-F238E27FC236}">
                  <a16:creationId xmlns:a16="http://schemas.microsoft.com/office/drawing/2014/main" id="{6D8A5216-EA46-48F0-8479-E9C7F35D50A3}"/>
                </a:ext>
              </a:extLst>
            </p:cNvPr>
            <p:cNvSpPr/>
            <p:nvPr/>
          </p:nvSpPr>
          <p:spPr bwMode="auto">
            <a:xfrm>
              <a:off x="5871048" y="3407674"/>
              <a:ext cx="201476" cy="204037"/>
            </a:xfrm>
            <a:prstGeom prst="ellipse">
              <a:avLst/>
            </a:prstGeom>
            <a:noFill/>
            <a:ln w="2222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şľiḍe">
              <a:extLst>
                <a:ext uri="{FF2B5EF4-FFF2-40B4-BE49-F238E27FC236}">
                  <a16:creationId xmlns:a16="http://schemas.microsoft.com/office/drawing/2014/main" id="{7F43E7F1-167D-41AC-AEB4-CFA8A772E829}"/>
                </a:ext>
              </a:extLst>
            </p:cNvPr>
            <p:cNvSpPr/>
            <p:nvPr/>
          </p:nvSpPr>
          <p:spPr bwMode="auto">
            <a:xfrm>
              <a:off x="5436510" y="3369258"/>
              <a:ext cx="282578" cy="282578"/>
            </a:xfrm>
            <a:custGeom>
              <a:avLst/>
              <a:gdLst>
                <a:gd name="T0" fmla="*/ 140 w 140"/>
                <a:gd name="T1" fmla="*/ 117 h 140"/>
                <a:gd name="T2" fmla="*/ 117 w 140"/>
                <a:gd name="T3" fmla="*/ 140 h 140"/>
                <a:gd name="T4" fmla="*/ 23 w 140"/>
                <a:gd name="T5" fmla="*/ 140 h 140"/>
                <a:gd name="T6" fmla="*/ 0 w 140"/>
                <a:gd name="T7" fmla="*/ 117 h 140"/>
                <a:gd name="T8" fmla="*/ 0 w 140"/>
                <a:gd name="T9" fmla="*/ 23 h 140"/>
                <a:gd name="T10" fmla="*/ 23 w 140"/>
                <a:gd name="T11" fmla="*/ 0 h 140"/>
                <a:gd name="T12" fmla="*/ 117 w 140"/>
                <a:gd name="T13" fmla="*/ 0 h 140"/>
                <a:gd name="T14" fmla="*/ 140 w 140"/>
                <a:gd name="T15" fmla="*/ 23 h 140"/>
                <a:gd name="T16" fmla="*/ 140 w 140"/>
                <a:gd name="T17" fmla="*/ 11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40" y="117"/>
                  </a:moveTo>
                  <a:cubicBezTo>
                    <a:pt x="140" y="130"/>
                    <a:pt x="130" y="140"/>
                    <a:pt x="117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0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40" y="10"/>
                    <a:pt x="140" y="23"/>
                  </a:cubicBezTo>
                  <a:lnTo>
                    <a:pt x="140" y="117"/>
                  </a:lnTo>
                  <a:close/>
                </a:path>
              </a:pathLst>
            </a:custGeom>
            <a:solidFill>
              <a:srgbClr val="3D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s1iďè">
              <a:extLst>
                <a:ext uri="{FF2B5EF4-FFF2-40B4-BE49-F238E27FC236}">
                  <a16:creationId xmlns:a16="http://schemas.microsoft.com/office/drawing/2014/main" id="{88A083CA-B560-4B33-981B-B61A99DEB546}"/>
                </a:ext>
              </a:extLst>
            </p:cNvPr>
            <p:cNvSpPr/>
            <p:nvPr/>
          </p:nvSpPr>
          <p:spPr bwMode="auto">
            <a:xfrm>
              <a:off x="5477488" y="3434139"/>
              <a:ext cx="193792" cy="161351"/>
            </a:xfrm>
            <a:custGeom>
              <a:avLst/>
              <a:gdLst>
                <a:gd name="T0" fmla="*/ 96 w 96"/>
                <a:gd name="T1" fmla="*/ 76 h 80"/>
                <a:gd name="T2" fmla="*/ 92 w 96"/>
                <a:gd name="T3" fmla="*/ 80 h 80"/>
                <a:gd name="T4" fmla="*/ 4 w 96"/>
                <a:gd name="T5" fmla="*/ 80 h 80"/>
                <a:gd name="T6" fmla="*/ 0 w 96"/>
                <a:gd name="T7" fmla="*/ 76 h 80"/>
                <a:gd name="T8" fmla="*/ 0 w 96"/>
                <a:gd name="T9" fmla="*/ 4 h 80"/>
                <a:gd name="T10" fmla="*/ 4 w 96"/>
                <a:gd name="T11" fmla="*/ 0 h 80"/>
                <a:gd name="T12" fmla="*/ 92 w 96"/>
                <a:gd name="T13" fmla="*/ 0 h 80"/>
                <a:gd name="T14" fmla="*/ 96 w 96"/>
                <a:gd name="T15" fmla="*/ 4 h 80"/>
                <a:gd name="T16" fmla="*/ 96 w 96"/>
                <a:gd name="T1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80">
                  <a:moveTo>
                    <a:pt x="96" y="76"/>
                  </a:moveTo>
                  <a:cubicBezTo>
                    <a:pt x="96" y="78"/>
                    <a:pt x="94" y="80"/>
                    <a:pt x="92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lnTo>
                    <a:pt x="96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ṧ1idé">
              <a:extLst>
                <a:ext uri="{FF2B5EF4-FFF2-40B4-BE49-F238E27FC236}">
                  <a16:creationId xmlns:a16="http://schemas.microsoft.com/office/drawing/2014/main" id="{8A6EC3C5-AA76-485F-83C4-5ADE078DBCFB}"/>
                </a:ext>
              </a:extLst>
            </p:cNvPr>
            <p:cNvSpPr/>
            <p:nvPr/>
          </p:nvSpPr>
          <p:spPr bwMode="auto">
            <a:xfrm>
              <a:off x="5461267" y="3410236"/>
              <a:ext cx="244161" cy="104152"/>
            </a:xfrm>
            <a:custGeom>
              <a:avLst/>
              <a:gdLst>
                <a:gd name="T0" fmla="*/ 0 w 121"/>
                <a:gd name="T1" fmla="*/ 2 h 52"/>
                <a:gd name="T2" fmla="*/ 58 w 121"/>
                <a:gd name="T3" fmla="*/ 52 h 52"/>
                <a:gd name="T4" fmla="*/ 121 w 121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52">
                  <a:moveTo>
                    <a:pt x="0" y="2"/>
                  </a:moveTo>
                  <a:cubicBezTo>
                    <a:pt x="4" y="2"/>
                    <a:pt x="58" y="52"/>
                    <a:pt x="58" y="52"/>
                  </a:cubicBezTo>
                  <a:cubicBezTo>
                    <a:pt x="121" y="0"/>
                    <a:pt x="121" y="0"/>
                    <a:pt x="1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ṧḷídè">
              <a:extLst>
                <a:ext uri="{FF2B5EF4-FFF2-40B4-BE49-F238E27FC236}">
                  <a16:creationId xmlns:a16="http://schemas.microsoft.com/office/drawing/2014/main" id="{D388CD26-DA4C-4DC8-A6A7-C03172D25E21}"/>
                </a:ext>
              </a:extLst>
            </p:cNvPr>
            <p:cNvSpPr/>
            <p:nvPr/>
          </p:nvSpPr>
          <p:spPr bwMode="auto">
            <a:xfrm>
              <a:off x="5461267" y="3410236"/>
              <a:ext cx="244161" cy="104152"/>
            </a:xfrm>
            <a:custGeom>
              <a:avLst/>
              <a:gdLst>
                <a:gd name="T0" fmla="*/ 0 w 121"/>
                <a:gd name="T1" fmla="*/ 2 h 52"/>
                <a:gd name="T2" fmla="*/ 58 w 121"/>
                <a:gd name="T3" fmla="*/ 52 h 52"/>
                <a:gd name="T4" fmla="*/ 121 w 121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52">
                  <a:moveTo>
                    <a:pt x="0" y="2"/>
                  </a:moveTo>
                  <a:cubicBezTo>
                    <a:pt x="4" y="2"/>
                    <a:pt x="58" y="52"/>
                    <a:pt x="58" y="52"/>
                  </a:cubicBezTo>
                  <a:cubicBezTo>
                    <a:pt x="121" y="0"/>
                    <a:pt x="121" y="0"/>
                    <a:pt x="121" y="0"/>
                  </a:cubicBezTo>
                </a:path>
              </a:pathLst>
            </a:custGeom>
            <a:noFill/>
            <a:ln w="41275" cap="rnd">
              <a:solidFill>
                <a:srgbClr val="FFAF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ŝ1ïḓe">
              <a:extLst>
                <a:ext uri="{FF2B5EF4-FFF2-40B4-BE49-F238E27FC236}">
                  <a16:creationId xmlns:a16="http://schemas.microsoft.com/office/drawing/2014/main" id="{41E558F1-437C-448D-888A-A2330B27AFE4}"/>
                </a:ext>
              </a:extLst>
            </p:cNvPr>
            <p:cNvSpPr/>
            <p:nvPr/>
          </p:nvSpPr>
          <p:spPr bwMode="auto">
            <a:xfrm>
              <a:off x="5445047" y="1738674"/>
              <a:ext cx="282578" cy="282578"/>
            </a:xfrm>
            <a:custGeom>
              <a:avLst/>
              <a:gdLst>
                <a:gd name="T0" fmla="*/ 140 w 140"/>
                <a:gd name="T1" fmla="*/ 117 h 140"/>
                <a:gd name="T2" fmla="*/ 117 w 140"/>
                <a:gd name="T3" fmla="*/ 140 h 140"/>
                <a:gd name="T4" fmla="*/ 23 w 140"/>
                <a:gd name="T5" fmla="*/ 140 h 140"/>
                <a:gd name="T6" fmla="*/ 0 w 140"/>
                <a:gd name="T7" fmla="*/ 117 h 140"/>
                <a:gd name="T8" fmla="*/ 0 w 140"/>
                <a:gd name="T9" fmla="*/ 23 h 140"/>
                <a:gd name="T10" fmla="*/ 23 w 140"/>
                <a:gd name="T11" fmla="*/ 0 h 140"/>
                <a:gd name="T12" fmla="*/ 117 w 140"/>
                <a:gd name="T13" fmla="*/ 0 h 140"/>
                <a:gd name="T14" fmla="*/ 140 w 140"/>
                <a:gd name="T15" fmla="*/ 23 h 140"/>
                <a:gd name="T16" fmla="*/ 140 w 140"/>
                <a:gd name="T17" fmla="*/ 11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40" y="117"/>
                  </a:moveTo>
                  <a:cubicBezTo>
                    <a:pt x="140" y="130"/>
                    <a:pt x="130" y="140"/>
                    <a:pt x="117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0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40" y="10"/>
                    <a:pt x="140" y="23"/>
                  </a:cubicBezTo>
                  <a:lnTo>
                    <a:pt x="140" y="117"/>
                  </a:lnTo>
                  <a:close/>
                </a:path>
              </a:pathLst>
            </a:custGeom>
            <a:solidFill>
              <a:srgbClr val="FFA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š1ïdê">
              <a:extLst>
                <a:ext uri="{FF2B5EF4-FFF2-40B4-BE49-F238E27FC236}">
                  <a16:creationId xmlns:a16="http://schemas.microsoft.com/office/drawing/2014/main" id="{5D1CE679-E86D-4915-B25B-B828B38BE90D}"/>
                </a:ext>
              </a:extLst>
            </p:cNvPr>
            <p:cNvSpPr/>
            <p:nvPr/>
          </p:nvSpPr>
          <p:spPr bwMode="auto">
            <a:xfrm>
              <a:off x="5473219" y="1770261"/>
              <a:ext cx="213427" cy="21428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ṡḷiḓè">
              <a:extLst>
                <a:ext uri="{FF2B5EF4-FFF2-40B4-BE49-F238E27FC236}">
                  <a16:creationId xmlns:a16="http://schemas.microsoft.com/office/drawing/2014/main" id="{B830005E-236A-42AB-8F1F-8E26E3A4C296}"/>
                </a:ext>
              </a:extLst>
            </p:cNvPr>
            <p:cNvSpPr/>
            <p:nvPr/>
          </p:nvSpPr>
          <p:spPr bwMode="auto">
            <a:xfrm>
              <a:off x="5572249" y="1869291"/>
              <a:ext cx="17928" cy="18781"/>
            </a:xfrm>
            <a:prstGeom prst="ellipse">
              <a:avLst/>
            </a:pr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ś1íḓê">
              <a:extLst>
                <a:ext uri="{FF2B5EF4-FFF2-40B4-BE49-F238E27FC236}">
                  <a16:creationId xmlns:a16="http://schemas.microsoft.com/office/drawing/2014/main" id="{0D11169F-B51D-4AB5-BBE2-546D50C8608A}"/>
                </a:ext>
              </a:extLst>
            </p:cNvPr>
            <p:cNvSpPr/>
            <p:nvPr/>
          </p:nvSpPr>
          <p:spPr bwMode="auto">
            <a:xfrm>
              <a:off x="5573957" y="1778798"/>
              <a:ext cx="16221" cy="40124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ṧḷíďè">
              <a:extLst>
                <a:ext uri="{FF2B5EF4-FFF2-40B4-BE49-F238E27FC236}">
                  <a16:creationId xmlns:a16="http://schemas.microsoft.com/office/drawing/2014/main" id="{08088FDA-6D10-4175-889D-2CF3D358E6BD}"/>
                </a:ext>
              </a:extLst>
            </p:cNvPr>
            <p:cNvSpPr/>
            <p:nvPr/>
          </p:nvSpPr>
          <p:spPr bwMode="auto">
            <a:xfrm>
              <a:off x="5529564" y="1790750"/>
              <a:ext cx="26465" cy="36710"/>
            </a:xfrm>
            <a:custGeom>
              <a:avLst/>
              <a:gdLst>
                <a:gd name="T0" fmla="*/ 31 w 31"/>
                <a:gd name="T1" fmla="*/ 38 h 43"/>
                <a:gd name="T2" fmla="*/ 21 w 31"/>
                <a:gd name="T3" fmla="*/ 43 h 43"/>
                <a:gd name="T4" fmla="*/ 0 w 31"/>
                <a:gd name="T5" fmla="*/ 5 h 43"/>
                <a:gd name="T6" fmla="*/ 9 w 31"/>
                <a:gd name="T7" fmla="*/ 0 h 43"/>
                <a:gd name="T8" fmla="*/ 31 w 31"/>
                <a:gd name="T9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31" y="38"/>
                  </a:moveTo>
                  <a:lnTo>
                    <a:pt x="21" y="43"/>
                  </a:lnTo>
                  <a:lnTo>
                    <a:pt x="0" y="5"/>
                  </a:lnTo>
                  <a:lnTo>
                    <a:pt x="9" y="0"/>
                  </a:lnTo>
                  <a:lnTo>
                    <a:pt x="31" y="38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sḻïḋé">
              <a:extLst>
                <a:ext uri="{FF2B5EF4-FFF2-40B4-BE49-F238E27FC236}">
                  <a16:creationId xmlns:a16="http://schemas.microsoft.com/office/drawing/2014/main" id="{A0A45FC7-2C35-4870-9098-2F3F5B67173F}"/>
                </a:ext>
              </a:extLst>
            </p:cNvPr>
            <p:cNvSpPr/>
            <p:nvPr/>
          </p:nvSpPr>
          <p:spPr bwMode="auto">
            <a:xfrm>
              <a:off x="5495415" y="1823191"/>
              <a:ext cx="35856" cy="26465"/>
            </a:xfrm>
            <a:custGeom>
              <a:avLst/>
              <a:gdLst>
                <a:gd name="T0" fmla="*/ 42 w 42"/>
                <a:gd name="T1" fmla="*/ 24 h 31"/>
                <a:gd name="T2" fmla="*/ 38 w 42"/>
                <a:gd name="T3" fmla="*/ 31 h 31"/>
                <a:gd name="T4" fmla="*/ 0 w 42"/>
                <a:gd name="T5" fmla="*/ 9 h 31"/>
                <a:gd name="T6" fmla="*/ 5 w 42"/>
                <a:gd name="T7" fmla="*/ 0 h 31"/>
                <a:gd name="T8" fmla="*/ 42 w 42"/>
                <a:gd name="T9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">
                  <a:moveTo>
                    <a:pt x="42" y="24"/>
                  </a:moveTo>
                  <a:lnTo>
                    <a:pt x="38" y="31"/>
                  </a:lnTo>
                  <a:lnTo>
                    <a:pt x="0" y="9"/>
                  </a:lnTo>
                  <a:lnTo>
                    <a:pt x="5" y="0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ŝlïḑe">
              <a:extLst>
                <a:ext uri="{FF2B5EF4-FFF2-40B4-BE49-F238E27FC236}">
                  <a16:creationId xmlns:a16="http://schemas.microsoft.com/office/drawing/2014/main" id="{D14D4EE0-1EFB-4C3D-BF97-5EC2CC3AF270}"/>
                </a:ext>
              </a:extLst>
            </p:cNvPr>
            <p:cNvSpPr/>
            <p:nvPr/>
          </p:nvSpPr>
          <p:spPr bwMode="auto">
            <a:xfrm>
              <a:off x="5468950" y="1875267"/>
              <a:ext cx="56345" cy="8537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ṣļíḓé">
              <a:extLst>
                <a:ext uri="{FF2B5EF4-FFF2-40B4-BE49-F238E27FC236}">
                  <a16:creationId xmlns:a16="http://schemas.microsoft.com/office/drawing/2014/main" id="{9AC7E656-2B9D-4025-9D20-7373CD761EF7}"/>
                </a:ext>
              </a:extLst>
            </p:cNvPr>
            <p:cNvSpPr/>
            <p:nvPr/>
          </p:nvSpPr>
          <p:spPr bwMode="auto">
            <a:xfrm>
              <a:off x="5492854" y="1901732"/>
              <a:ext cx="36710" cy="26465"/>
            </a:xfrm>
            <a:custGeom>
              <a:avLst/>
              <a:gdLst>
                <a:gd name="T0" fmla="*/ 38 w 43"/>
                <a:gd name="T1" fmla="*/ 0 h 31"/>
                <a:gd name="T2" fmla="*/ 43 w 43"/>
                <a:gd name="T3" fmla="*/ 10 h 31"/>
                <a:gd name="T4" fmla="*/ 5 w 43"/>
                <a:gd name="T5" fmla="*/ 31 h 31"/>
                <a:gd name="T6" fmla="*/ 0 w 43"/>
                <a:gd name="T7" fmla="*/ 24 h 31"/>
                <a:gd name="T8" fmla="*/ 38 w 43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38" y="0"/>
                  </a:moveTo>
                  <a:lnTo>
                    <a:pt x="43" y="10"/>
                  </a:lnTo>
                  <a:lnTo>
                    <a:pt x="5" y="31"/>
                  </a:lnTo>
                  <a:lnTo>
                    <a:pt x="0" y="2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šḻíḓê">
              <a:extLst>
                <a:ext uri="{FF2B5EF4-FFF2-40B4-BE49-F238E27FC236}">
                  <a16:creationId xmlns:a16="http://schemas.microsoft.com/office/drawing/2014/main" id="{F276C4B0-E1E3-42FD-89C1-562A82E3760E}"/>
                </a:ext>
              </a:extLst>
            </p:cNvPr>
            <p:cNvSpPr/>
            <p:nvPr/>
          </p:nvSpPr>
          <p:spPr bwMode="auto">
            <a:xfrm>
              <a:off x="5525295" y="1925636"/>
              <a:ext cx="26465" cy="36710"/>
            </a:xfrm>
            <a:custGeom>
              <a:avLst/>
              <a:gdLst>
                <a:gd name="T0" fmla="*/ 24 w 31"/>
                <a:gd name="T1" fmla="*/ 0 h 43"/>
                <a:gd name="T2" fmla="*/ 31 w 31"/>
                <a:gd name="T3" fmla="*/ 5 h 43"/>
                <a:gd name="T4" fmla="*/ 10 w 31"/>
                <a:gd name="T5" fmla="*/ 43 h 43"/>
                <a:gd name="T6" fmla="*/ 0 w 31"/>
                <a:gd name="T7" fmla="*/ 38 h 43"/>
                <a:gd name="T8" fmla="*/ 24 w 31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24" y="0"/>
                  </a:moveTo>
                  <a:lnTo>
                    <a:pt x="31" y="5"/>
                  </a:lnTo>
                  <a:lnTo>
                    <a:pt x="10" y="43"/>
                  </a:lnTo>
                  <a:lnTo>
                    <a:pt x="0" y="3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śḻide">
              <a:extLst>
                <a:ext uri="{FF2B5EF4-FFF2-40B4-BE49-F238E27FC236}">
                  <a16:creationId xmlns:a16="http://schemas.microsoft.com/office/drawing/2014/main" id="{9F96937E-7489-46BA-B8C4-BAFFBC1D7119}"/>
                </a:ext>
              </a:extLst>
            </p:cNvPr>
            <p:cNvSpPr/>
            <p:nvPr/>
          </p:nvSpPr>
          <p:spPr bwMode="auto">
            <a:xfrm>
              <a:off x="5573957" y="1932466"/>
              <a:ext cx="8537" cy="47808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Sḻîḑe">
              <a:extLst>
                <a:ext uri="{FF2B5EF4-FFF2-40B4-BE49-F238E27FC236}">
                  <a16:creationId xmlns:a16="http://schemas.microsoft.com/office/drawing/2014/main" id="{46CEA540-19B0-44E7-A59B-9E54596BE846}"/>
                </a:ext>
              </a:extLst>
            </p:cNvPr>
            <p:cNvSpPr/>
            <p:nvPr/>
          </p:nvSpPr>
          <p:spPr bwMode="auto">
            <a:xfrm>
              <a:off x="5604690" y="1928197"/>
              <a:ext cx="25611" cy="35856"/>
            </a:xfrm>
            <a:custGeom>
              <a:avLst/>
              <a:gdLst>
                <a:gd name="T0" fmla="*/ 0 w 30"/>
                <a:gd name="T1" fmla="*/ 5 h 42"/>
                <a:gd name="T2" fmla="*/ 9 w 30"/>
                <a:gd name="T3" fmla="*/ 0 h 42"/>
                <a:gd name="T4" fmla="*/ 30 w 30"/>
                <a:gd name="T5" fmla="*/ 38 h 42"/>
                <a:gd name="T6" fmla="*/ 23 w 30"/>
                <a:gd name="T7" fmla="*/ 42 h 42"/>
                <a:gd name="T8" fmla="*/ 0 w 30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0" y="5"/>
                  </a:moveTo>
                  <a:lnTo>
                    <a:pt x="9" y="0"/>
                  </a:lnTo>
                  <a:lnTo>
                    <a:pt x="30" y="38"/>
                  </a:lnTo>
                  <a:lnTo>
                    <a:pt x="23" y="4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ṡ1iḋe">
              <a:extLst>
                <a:ext uri="{FF2B5EF4-FFF2-40B4-BE49-F238E27FC236}">
                  <a16:creationId xmlns:a16="http://schemas.microsoft.com/office/drawing/2014/main" id="{FC24EDC1-23AE-4252-B62E-97CB9EF005A0}"/>
                </a:ext>
              </a:extLst>
            </p:cNvPr>
            <p:cNvSpPr/>
            <p:nvPr/>
          </p:nvSpPr>
          <p:spPr bwMode="auto">
            <a:xfrm>
              <a:off x="5628594" y="1906001"/>
              <a:ext cx="35856" cy="26465"/>
            </a:xfrm>
            <a:custGeom>
              <a:avLst/>
              <a:gdLst>
                <a:gd name="T0" fmla="*/ 0 w 42"/>
                <a:gd name="T1" fmla="*/ 9 h 31"/>
                <a:gd name="T2" fmla="*/ 5 w 42"/>
                <a:gd name="T3" fmla="*/ 0 h 31"/>
                <a:gd name="T4" fmla="*/ 42 w 42"/>
                <a:gd name="T5" fmla="*/ 21 h 31"/>
                <a:gd name="T6" fmla="*/ 38 w 42"/>
                <a:gd name="T7" fmla="*/ 31 h 31"/>
                <a:gd name="T8" fmla="*/ 0 w 42"/>
                <a:gd name="T9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">
                  <a:moveTo>
                    <a:pt x="0" y="9"/>
                  </a:moveTo>
                  <a:lnTo>
                    <a:pt x="5" y="0"/>
                  </a:lnTo>
                  <a:lnTo>
                    <a:pt x="42" y="21"/>
                  </a:lnTo>
                  <a:lnTo>
                    <a:pt x="38" y="3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ŝļiḋe">
              <a:extLst>
                <a:ext uri="{FF2B5EF4-FFF2-40B4-BE49-F238E27FC236}">
                  <a16:creationId xmlns:a16="http://schemas.microsoft.com/office/drawing/2014/main" id="{7419FFEA-8D12-4257-96C6-9AC65DD0BFE8}"/>
                </a:ext>
              </a:extLst>
            </p:cNvPr>
            <p:cNvSpPr/>
            <p:nvPr/>
          </p:nvSpPr>
          <p:spPr bwMode="auto">
            <a:xfrm>
              <a:off x="5630302" y="1875267"/>
              <a:ext cx="48662" cy="16221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ṥ1ïḍe">
              <a:extLst>
                <a:ext uri="{FF2B5EF4-FFF2-40B4-BE49-F238E27FC236}">
                  <a16:creationId xmlns:a16="http://schemas.microsoft.com/office/drawing/2014/main" id="{4CBE0877-57B5-490A-969C-0AC67942AC0B}"/>
                </a:ext>
              </a:extLst>
            </p:cNvPr>
            <p:cNvSpPr/>
            <p:nvPr/>
          </p:nvSpPr>
          <p:spPr bwMode="auto">
            <a:xfrm>
              <a:off x="5630302" y="1827459"/>
              <a:ext cx="36710" cy="25611"/>
            </a:xfrm>
            <a:custGeom>
              <a:avLst/>
              <a:gdLst>
                <a:gd name="T0" fmla="*/ 5 w 43"/>
                <a:gd name="T1" fmla="*/ 30 h 30"/>
                <a:gd name="T2" fmla="*/ 0 w 43"/>
                <a:gd name="T3" fmla="*/ 21 h 30"/>
                <a:gd name="T4" fmla="*/ 38 w 43"/>
                <a:gd name="T5" fmla="*/ 0 h 30"/>
                <a:gd name="T6" fmla="*/ 43 w 43"/>
                <a:gd name="T7" fmla="*/ 9 h 30"/>
                <a:gd name="T8" fmla="*/ 5 w 43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0">
                  <a:moveTo>
                    <a:pt x="5" y="30"/>
                  </a:moveTo>
                  <a:lnTo>
                    <a:pt x="0" y="21"/>
                  </a:lnTo>
                  <a:lnTo>
                    <a:pt x="38" y="0"/>
                  </a:lnTo>
                  <a:lnTo>
                    <a:pt x="43" y="9"/>
                  </a:lnTo>
                  <a:lnTo>
                    <a:pt x="5" y="30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şľiḑê">
              <a:extLst>
                <a:ext uri="{FF2B5EF4-FFF2-40B4-BE49-F238E27FC236}">
                  <a16:creationId xmlns:a16="http://schemas.microsoft.com/office/drawing/2014/main" id="{39A2614E-5862-457D-A863-3A41B7B48214}"/>
                </a:ext>
              </a:extLst>
            </p:cNvPr>
            <p:cNvSpPr/>
            <p:nvPr/>
          </p:nvSpPr>
          <p:spPr bwMode="auto">
            <a:xfrm>
              <a:off x="5608105" y="1792457"/>
              <a:ext cx="26465" cy="36710"/>
            </a:xfrm>
            <a:custGeom>
              <a:avLst/>
              <a:gdLst>
                <a:gd name="T0" fmla="*/ 10 w 31"/>
                <a:gd name="T1" fmla="*/ 43 h 43"/>
                <a:gd name="T2" fmla="*/ 0 w 31"/>
                <a:gd name="T3" fmla="*/ 38 h 43"/>
                <a:gd name="T4" fmla="*/ 22 w 31"/>
                <a:gd name="T5" fmla="*/ 0 h 43"/>
                <a:gd name="T6" fmla="*/ 31 w 31"/>
                <a:gd name="T7" fmla="*/ 5 h 43"/>
                <a:gd name="T8" fmla="*/ 10 w 31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10" y="43"/>
                  </a:moveTo>
                  <a:lnTo>
                    <a:pt x="0" y="38"/>
                  </a:lnTo>
                  <a:lnTo>
                    <a:pt x="22" y="0"/>
                  </a:lnTo>
                  <a:lnTo>
                    <a:pt x="31" y="5"/>
                  </a:lnTo>
                  <a:lnTo>
                    <a:pt x="10" y="43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ŝļíḋé">
              <a:extLst>
                <a:ext uri="{FF2B5EF4-FFF2-40B4-BE49-F238E27FC236}">
                  <a16:creationId xmlns:a16="http://schemas.microsoft.com/office/drawing/2014/main" id="{23C2036C-B11C-4718-B3C4-CEDC4B17039F}"/>
                </a:ext>
              </a:extLst>
            </p:cNvPr>
            <p:cNvSpPr/>
            <p:nvPr/>
          </p:nvSpPr>
          <p:spPr bwMode="auto">
            <a:xfrm>
              <a:off x="5573957" y="1836850"/>
              <a:ext cx="76834" cy="48662"/>
            </a:xfrm>
            <a:custGeom>
              <a:avLst/>
              <a:gdLst>
                <a:gd name="T0" fmla="*/ 83 w 90"/>
                <a:gd name="T1" fmla="*/ 0 h 57"/>
                <a:gd name="T2" fmla="*/ 90 w 90"/>
                <a:gd name="T3" fmla="*/ 12 h 57"/>
                <a:gd name="T4" fmla="*/ 7 w 90"/>
                <a:gd name="T5" fmla="*/ 57 h 57"/>
                <a:gd name="T6" fmla="*/ 0 w 90"/>
                <a:gd name="T7" fmla="*/ 43 h 57"/>
                <a:gd name="T8" fmla="*/ 83 w 9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7">
                  <a:moveTo>
                    <a:pt x="83" y="0"/>
                  </a:moveTo>
                  <a:lnTo>
                    <a:pt x="90" y="12"/>
                  </a:lnTo>
                  <a:lnTo>
                    <a:pt x="7" y="57"/>
                  </a:lnTo>
                  <a:lnTo>
                    <a:pt x="0" y="4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ṣ1îḋè">
              <a:extLst>
                <a:ext uri="{FF2B5EF4-FFF2-40B4-BE49-F238E27FC236}">
                  <a16:creationId xmlns:a16="http://schemas.microsoft.com/office/drawing/2014/main" id="{E609D341-E3B8-4E68-AB11-2B0F17D3743E}"/>
                </a:ext>
              </a:extLst>
            </p:cNvPr>
            <p:cNvSpPr/>
            <p:nvPr/>
          </p:nvSpPr>
          <p:spPr bwMode="auto">
            <a:xfrm>
              <a:off x="5517612" y="1836850"/>
              <a:ext cx="70858" cy="48662"/>
            </a:xfrm>
            <a:custGeom>
              <a:avLst/>
              <a:gdLst>
                <a:gd name="T0" fmla="*/ 83 w 83"/>
                <a:gd name="T1" fmla="*/ 48 h 57"/>
                <a:gd name="T2" fmla="*/ 78 w 83"/>
                <a:gd name="T3" fmla="*/ 57 h 57"/>
                <a:gd name="T4" fmla="*/ 0 w 83"/>
                <a:gd name="T5" fmla="*/ 10 h 57"/>
                <a:gd name="T6" fmla="*/ 5 w 83"/>
                <a:gd name="T7" fmla="*/ 0 h 57"/>
                <a:gd name="T8" fmla="*/ 83 w 83"/>
                <a:gd name="T9" fmla="*/ 4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7">
                  <a:moveTo>
                    <a:pt x="83" y="48"/>
                  </a:moveTo>
                  <a:lnTo>
                    <a:pt x="78" y="57"/>
                  </a:lnTo>
                  <a:lnTo>
                    <a:pt x="0" y="10"/>
                  </a:lnTo>
                  <a:lnTo>
                    <a:pt x="5" y="0"/>
                  </a:lnTo>
                  <a:lnTo>
                    <a:pt x="83" y="48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şļïḋe">
              <a:extLst>
                <a:ext uri="{FF2B5EF4-FFF2-40B4-BE49-F238E27FC236}">
                  <a16:creationId xmlns:a16="http://schemas.microsoft.com/office/drawing/2014/main" id="{4ABB0C6E-7DF4-435C-819A-FE4EB29CAF8A}"/>
                </a:ext>
              </a:extLst>
            </p:cNvPr>
            <p:cNvSpPr/>
            <p:nvPr/>
          </p:nvSpPr>
          <p:spPr bwMode="auto">
            <a:xfrm>
              <a:off x="5445047" y="2497621"/>
              <a:ext cx="282578" cy="274041"/>
            </a:xfrm>
            <a:custGeom>
              <a:avLst/>
              <a:gdLst>
                <a:gd name="T0" fmla="*/ 140 w 140"/>
                <a:gd name="T1" fmla="*/ 115 h 136"/>
                <a:gd name="T2" fmla="*/ 115 w 140"/>
                <a:gd name="T3" fmla="*/ 136 h 136"/>
                <a:gd name="T4" fmla="*/ 22 w 140"/>
                <a:gd name="T5" fmla="*/ 136 h 136"/>
                <a:gd name="T6" fmla="*/ 0 w 140"/>
                <a:gd name="T7" fmla="*/ 115 h 136"/>
                <a:gd name="T8" fmla="*/ 0 w 140"/>
                <a:gd name="T9" fmla="*/ 22 h 136"/>
                <a:gd name="T10" fmla="*/ 22 w 140"/>
                <a:gd name="T11" fmla="*/ 0 h 136"/>
                <a:gd name="T12" fmla="*/ 115 w 140"/>
                <a:gd name="T13" fmla="*/ 0 h 136"/>
                <a:gd name="T14" fmla="*/ 140 w 140"/>
                <a:gd name="T15" fmla="*/ 22 h 136"/>
                <a:gd name="T16" fmla="*/ 140 w 140"/>
                <a:gd name="T17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36">
                  <a:moveTo>
                    <a:pt x="140" y="115"/>
                  </a:moveTo>
                  <a:cubicBezTo>
                    <a:pt x="140" y="128"/>
                    <a:pt x="128" y="136"/>
                    <a:pt x="115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9" y="136"/>
                    <a:pt x="0" y="128"/>
                    <a:pt x="0" y="1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9"/>
                    <a:pt x="9" y="0"/>
                    <a:pt x="22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8" y="0"/>
                    <a:pt x="140" y="9"/>
                    <a:pt x="140" y="22"/>
                  </a:cubicBezTo>
                  <a:lnTo>
                    <a:pt x="140" y="115"/>
                  </a:lnTo>
                  <a:close/>
                </a:path>
              </a:pathLst>
            </a:custGeom>
            <a:solidFill>
              <a:srgbClr val="1BB6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ś1ïďè">
              <a:extLst>
                <a:ext uri="{FF2B5EF4-FFF2-40B4-BE49-F238E27FC236}">
                  <a16:creationId xmlns:a16="http://schemas.microsoft.com/office/drawing/2014/main" id="{3429E69E-EB8A-455C-A72D-516413B3347A}"/>
                </a:ext>
              </a:extLst>
            </p:cNvPr>
            <p:cNvSpPr/>
            <p:nvPr/>
          </p:nvSpPr>
          <p:spPr bwMode="auto">
            <a:xfrm>
              <a:off x="5519319" y="2533477"/>
              <a:ext cx="125495" cy="202329"/>
            </a:xfrm>
            <a:custGeom>
              <a:avLst/>
              <a:gdLst>
                <a:gd name="T0" fmla="*/ 62 w 62"/>
                <a:gd name="T1" fmla="*/ 30 h 100"/>
                <a:gd name="T2" fmla="*/ 32 w 62"/>
                <a:gd name="T3" fmla="*/ 100 h 100"/>
                <a:gd name="T4" fmla="*/ 1 w 62"/>
                <a:gd name="T5" fmla="*/ 31 h 100"/>
                <a:gd name="T6" fmla="*/ 31 w 62"/>
                <a:gd name="T7" fmla="*/ 0 h 100"/>
                <a:gd name="T8" fmla="*/ 62 w 62"/>
                <a:gd name="T9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0">
                  <a:moveTo>
                    <a:pt x="62" y="30"/>
                  </a:moveTo>
                  <a:cubicBezTo>
                    <a:pt x="62" y="47"/>
                    <a:pt x="32" y="100"/>
                    <a:pt x="32" y="100"/>
                  </a:cubicBezTo>
                  <a:cubicBezTo>
                    <a:pt x="32" y="100"/>
                    <a:pt x="1" y="48"/>
                    <a:pt x="1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0"/>
                  </a:cubicBezTo>
                </a:path>
              </a:pathLst>
            </a:custGeom>
            <a:solidFill>
              <a:srgbClr val="0A5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ṣļïdé">
              <a:extLst>
                <a:ext uri="{FF2B5EF4-FFF2-40B4-BE49-F238E27FC236}">
                  <a16:creationId xmlns:a16="http://schemas.microsoft.com/office/drawing/2014/main" id="{5027091A-0B1D-477E-AFD0-E3133531AEE8}"/>
                </a:ext>
              </a:extLst>
            </p:cNvPr>
            <p:cNvSpPr/>
            <p:nvPr/>
          </p:nvSpPr>
          <p:spPr bwMode="auto">
            <a:xfrm>
              <a:off x="5547491" y="2561649"/>
              <a:ext cx="69151" cy="69151"/>
            </a:xfrm>
            <a:custGeom>
              <a:avLst/>
              <a:gdLst>
                <a:gd name="T0" fmla="*/ 1 w 34"/>
                <a:gd name="T1" fmla="*/ 17 h 34"/>
                <a:gd name="T2" fmla="*/ 17 w 34"/>
                <a:gd name="T3" fmla="*/ 0 h 34"/>
                <a:gd name="T4" fmla="*/ 34 w 34"/>
                <a:gd name="T5" fmla="*/ 17 h 34"/>
                <a:gd name="T6" fmla="*/ 17 w 34"/>
                <a:gd name="T7" fmla="*/ 34 h 34"/>
                <a:gd name="T8" fmla="*/ 1 w 34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1" y="17"/>
                  </a:move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4" y="7"/>
                    <a:pt x="34" y="17"/>
                  </a:cubicBezTo>
                  <a:cubicBezTo>
                    <a:pt x="34" y="26"/>
                    <a:pt x="27" y="33"/>
                    <a:pt x="17" y="34"/>
                  </a:cubicBezTo>
                  <a:cubicBezTo>
                    <a:pt x="8" y="34"/>
                    <a:pt x="1" y="26"/>
                    <a:pt x="1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šḷiḍé">
              <a:extLst>
                <a:ext uri="{FF2B5EF4-FFF2-40B4-BE49-F238E27FC236}">
                  <a16:creationId xmlns:a16="http://schemas.microsoft.com/office/drawing/2014/main" id="{6A4CA89F-9D65-4541-B7B0-8CFF90F94ED3}"/>
                </a:ext>
              </a:extLst>
            </p:cNvPr>
            <p:cNvSpPr/>
            <p:nvPr/>
          </p:nvSpPr>
          <p:spPr bwMode="auto">
            <a:xfrm>
              <a:off x="6220214" y="2117721"/>
              <a:ext cx="282578" cy="274895"/>
            </a:xfrm>
            <a:custGeom>
              <a:avLst/>
              <a:gdLst>
                <a:gd name="T0" fmla="*/ 140 w 140"/>
                <a:gd name="T1" fmla="*/ 115 h 136"/>
                <a:gd name="T2" fmla="*/ 117 w 140"/>
                <a:gd name="T3" fmla="*/ 136 h 136"/>
                <a:gd name="T4" fmla="*/ 23 w 140"/>
                <a:gd name="T5" fmla="*/ 136 h 136"/>
                <a:gd name="T6" fmla="*/ 0 w 140"/>
                <a:gd name="T7" fmla="*/ 115 h 136"/>
                <a:gd name="T8" fmla="*/ 0 w 140"/>
                <a:gd name="T9" fmla="*/ 22 h 136"/>
                <a:gd name="T10" fmla="*/ 23 w 140"/>
                <a:gd name="T11" fmla="*/ 0 h 136"/>
                <a:gd name="T12" fmla="*/ 117 w 140"/>
                <a:gd name="T13" fmla="*/ 0 h 136"/>
                <a:gd name="T14" fmla="*/ 140 w 140"/>
                <a:gd name="T15" fmla="*/ 22 h 136"/>
                <a:gd name="T16" fmla="*/ 140 w 140"/>
                <a:gd name="T17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36">
                  <a:moveTo>
                    <a:pt x="140" y="115"/>
                  </a:moveTo>
                  <a:cubicBezTo>
                    <a:pt x="140" y="128"/>
                    <a:pt x="129" y="136"/>
                    <a:pt x="117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10" y="136"/>
                    <a:pt x="0" y="128"/>
                    <a:pt x="0" y="1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9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9" y="0"/>
                    <a:pt x="140" y="9"/>
                    <a:pt x="140" y="22"/>
                  </a:cubicBezTo>
                  <a:lnTo>
                    <a:pt x="140" y="115"/>
                  </a:lnTo>
                  <a:close/>
                </a:path>
              </a:pathLst>
            </a:custGeom>
            <a:solidFill>
              <a:srgbClr val="1BB6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ṧļidé">
              <a:extLst>
                <a:ext uri="{FF2B5EF4-FFF2-40B4-BE49-F238E27FC236}">
                  <a16:creationId xmlns:a16="http://schemas.microsoft.com/office/drawing/2014/main" id="{CB63C88B-5079-48E8-9C28-FFDE3EDD5581}"/>
                </a:ext>
              </a:extLst>
            </p:cNvPr>
            <p:cNvSpPr/>
            <p:nvPr/>
          </p:nvSpPr>
          <p:spPr bwMode="auto">
            <a:xfrm>
              <a:off x="6268876" y="2160406"/>
              <a:ext cx="187816" cy="169035"/>
            </a:xfrm>
            <a:custGeom>
              <a:avLst/>
              <a:gdLst>
                <a:gd name="T0" fmla="*/ 93 w 93"/>
                <a:gd name="T1" fmla="*/ 42 h 84"/>
                <a:gd name="T2" fmla="*/ 46 w 93"/>
                <a:gd name="T3" fmla="*/ 84 h 84"/>
                <a:gd name="T4" fmla="*/ 15 w 93"/>
                <a:gd name="T5" fmla="*/ 74 h 84"/>
                <a:gd name="T6" fmla="*/ 0 w 93"/>
                <a:gd name="T7" fmla="*/ 42 h 84"/>
                <a:gd name="T8" fmla="*/ 46 w 93"/>
                <a:gd name="T9" fmla="*/ 0 h 84"/>
                <a:gd name="T10" fmla="*/ 93 w 93"/>
                <a:gd name="T11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84">
                  <a:moveTo>
                    <a:pt x="93" y="42"/>
                  </a:moveTo>
                  <a:cubicBezTo>
                    <a:pt x="93" y="65"/>
                    <a:pt x="72" y="84"/>
                    <a:pt x="46" y="84"/>
                  </a:cubicBezTo>
                  <a:cubicBezTo>
                    <a:pt x="34" y="84"/>
                    <a:pt x="24" y="80"/>
                    <a:pt x="15" y="74"/>
                  </a:cubicBezTo>
                  <a:cubicBezTo>
                    <a:pt x="6" y="66"/>
                    <a:pt x="0" y="55"/>
                    <a:pt x="0" y="42"/>
                  </a:cubicBezTo>
                  <a:cubicBezTo>
                    <a:pt x="0" y="19"/>
                    <a:pt x="20" y="0"/>
                    <a:pt x="46" y="0"/>
                  </a:cubicBezTo>
                  <a:cubicBezTo>
                    <a:pt x="72" y="0"/>
                    <a:pt x="93" y="19"/>
                    <a:pt x="93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ṣlîḋè">
              <a:extLst>
                <a:ext uri="{FF2B5EF4-FFF2-40B4-BE49-F238E27FC236}">
                  <a16:creationId xmlns:a16="http://schemas.microsoft.com/office/drawing/2014/main" id="{8EC7EDCE-2256-4B12-8A6F-66C5695719DE}"/>
                </a:ext>
              </a:extLst>
            </p:cNvPr>
            <p:cNvSpPr/>
            <p:nvPr/>
          </p:nvSpPr>
          <p:spPr bwMode="auto">
            <a:xfrm>
              <a:off x="5832630" y="1738674"/>
              <a:ext cx="282578" cy="282578"/>
            </a:xfrm>
            <a:custGeom>
              <a:avLst/>
              <a:gdLst>
                <a:gd name="T0" fmla="*/ 140 w 140"/>
                <a:gd name="T1" fmla="*/ 117 h 140"/>
                <a:gd name="T2" fmla="*/ 117 w 140"/>
                <a:gd name="T3" fmla="*/ 140 h 140"/>
                <a:gd name="T4" fmla="*/ 23 w 140"/>
                <a:gd name="T5" fmla="*/ 140 h 140"/>
                <a:gd name="T6" fmla="*/ 0 w 140"/>
                <a:gd name="T7" fmla="*/ 117 h 140"/>
                <a:gd name="T8" fmla="*/ 0 w 140"/>
                <a:gd name="T9" fmla="*/ 23 h 140"/>
                <a:gd name="T10" fmla="*/ 23 w 140"/>
                <a:gd name="T11" fmla="*/ 0 h 140"/>
                <a:gd name="T12" fmla="*/ 117 w 140"/>
                <a:gd name="T13" fmla="*/ 0 h 140"/>
                <a:gd name="T14" fmla="*/ 140 w 140"/>
                <a:gd name="T15" fmla="*/ 23 h 140"/>
                <a:gd name="T16" fmla="*/ 140 w 140"/>
                <a:gd name="T17" fmla="*/ 11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40" y="117"/>
                  </a:moveTo>
                  <a:cubicBezTo>
                    <a:pt x="140" y="130"/>
                    <a:pt x="130" y="140"/>
                    <a:pt x="117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0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40" y="10"/>
                    <a:pt x="140" y="23"/>
                  </a:cubicBezTo>
                  <a:lnTo>
                    <a:pt x="140" y="117"/>
                  </a:lnTo>
                  <a:close/>
                </a:path>
              </a:pathLst>
            </a:custGeom>
            <a:solidFill>
              <a:srgbClr val="C5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ṣļíďè">
              <a:extLst>
                <a:ext uri="{FF2B5EF4-FFF2-40B4-BE49-F238E27FC236}">
                  <a16:creationId xmlns:a16="http://schemas.microsoft.com/office/drawing/2014/main" id="{D912A3C3-8B0D-46B4-99F2-CE07427C83A6}"/>
                </a:ext>
              </a:extLst>
            </p:cNvPr>
            <p:cNvSpPr/>
            <p:nvPr/>
          </p:nvSpPr>
          <p:spPr bwMode="auto">
            <a:xfrm>
              <a:off x="5881292" y="1802702"/>
              <a:ext cx="193792" cy="153668"/>
            </a:xfrm>
            <a:custGeom>
              <a:avLst/>
              <a:gdLst>
                <a:gd name="T0" fmla="*/ 96 w 96"/>
                <a:gd name="T1" fmla="*/ 60 h 76"/>
                <a:gd name="T2" fmla="*/ 80 w 96"/>
                <a:gd name="T3" fmla="*/ 76 h 76"/>
                <a:gd name="T4" fmla="*/ 16 w 96"/>
                <a:gd name="T5" fmla="*/ 76 h 76"/>
                <a:gd name="T6" fmla="*/ 0 w 96"/>
                <a:gd name="T7" fmla="*/ 60 h 76"/>
                <a:gd name="T8" fmla="*/ 0 w 96"/>
                <a:gd name="T9" fmla="*/ 16 h 76"/>
                <a:gd name="T10" fmla="*/ 16 w 96"/>
                <a:gd name="T11" fmla="*/ 0 h 76"/>
                <a:gd name="T12" fmla="*/ 80 w 96"/>
                <a:gd name="T13" fmla="*/ 0 h 76"/>
                <a:gd name="T14" fmla="*/ 96 w 96"/>
                <a:gd name="T15" fmla="*/ 16 h 76"/>
                <a:gd name="T16" fmla="*/ 96 w 96"/>
                <a:gd name="T17" fmla="*/ 6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76">
                  <a:moveTo>
                    <a:pt x="96" y="60"/>
                  </a:moveTo>
                  <a:cubicBezTo>
                    <a:pt x="96" y="69"/>
                    <a:pt x="89" y="76"/>
                    <a:pt x="80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7" y="76"/>
                    <a:pt x="0" y="69"/>
                    <a:pt x="0" y="6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9" y="0"/>
                    <a:pt x="96" y="7"/>
                    <a:pt x="96" y="16"/>
                  </a:cubicBezTo>
                  <a:lnTo>
                    <a:pt x="96" y="60"/>
                  </a:lnTo>
                  <a:close/>
                </a:path>
              </a:pathLst>
            </a:custGeom>
            <a:solidFill>
              <a:srgbClr val="353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ṧḷiḋé">
              <a:extLst>
                <a:ext uri="{FF2B5EF4-FFF2-40B4-BE49-F238E27FC236}">
                  <a16:creationId xmlns:a16="http://schemas.microsoft.com/office/drawing/2014/main" id="{7F6C13D2-48BA-433F-98BA-6017E1B62F99}"/>
                </a:ext>
              </a:extLst>
            </p:cNvPr>
            <p:cNvSpPr/>
            <p:nvPr/>
          </p:nvSpPr>
          <p:spPr bwMode="auto">
            <a:xfrm>
              <a:off x="5931661" y="1835143"/>
              <a:ext cx="82810" cy="84518"/>
            </a:xfrm>
            <a:prstGeom prst="ellipse">
              <a:avLst/>
            </a:prstGeom>
            <a:solidFill>
              <a:srgbClr val="C3C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Sľíďè">
              <a:extLst>
                <a:ext uri="{FF2B5EF4-FFF2-40B4-BE49-F238E27FC236}">
                  <a16:creationId xmlns:a16="http://schemas.microsoft.com/office/drawing/2014/main" id="{32F0A01B-F5C1-4A81-96E8-87D2028B4259}"/>
                </a:ext>
              </a:extLst>
            </p:cNvPr>
            <p:cNvSpPr/>
            <p:nvPr/>
          </p:nvSpPr>
          <p:spPr bwMode="auto">
            <a:xfrm>
              <a:off x="5943613" y="1849656"/>
              <a:ext cx="56345" cy="56345"/>
            </a:xfrm>
            <a:prstGeom prst="ellipse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ṩļiḍé">
              <a:extLst>
                <a:ext uri="{FF2B5EF4-FFF2-40B4-BE49-F238E27FC236}">
                  <a16:creationId xmlns:a16="http://schemas.microsoft.com/office/drawing/2014/main" id="{01C2A89C-1F5B-419A-8D88-82BCF8AE028A}"/>
                </a:ext>
              </a:extLst>
            </p:cNvPr>
            <p:cNvSpPr/>
            <p:nvPr/>
          </p:nvSpPr>
          <p:spPr bwMode="auto">
            <a:xfrm>
              <a:off x="5896659" y="1778798"/>
              <a:ext cx="32441" cy="40124"/>
            </a:xfrm>
            <a:prstGeom prst="rect">
              <a:avLst/>
            </a:prstGeom>
            <a:solidFill>
              <a:srgbClr val="353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slîḓè">
              <a:extLst>
                <a:ext uri="{FF2B5EF4-FFF2-40B4-BE49-F238E27FC236}">
                  <a16:creationId xmlns:a16="http://schemas.microsoft.com/office/drawing/2014/main" id="{7930DA6A-C947-423D-916D-FE1AEDB84715}"/>
                </a:ext>
              </a:extLst>
            </p:cNvPr>
            <p:cNvSpPr/>
            <p:nvPr/>
          </p:nvSpPr>
          <p:spPr bwMode="auto">
            <a:xfrm>
              <a:off x="5445047" y="2126258"/>
              <a:ext cx="274041" cy="274041"/>
            </a:xfrm>
            <a:custGeom>
              <a:avLst/>
              <a:gdLst>
                <a:gd name="T0" fmla="*/ 136 w 136"/>
                <a:gd name="T1" fmla="*/ 114 h 136"/>
                <a:gd name="T2" fmla="*/ 114 w 136"/>
                <a:gd name="T3" fmla="*/ 136 h 136"/>
                <a:gd name="T4" fmla="*/ 22 w 136"/>
                <a:gd name="T5" fmla="*/ 136 h 136"/>
                <a:gd name="T6" fmla="*/ 0 w 136"/>
                <a:gd name="T7" fmla="*/ 114 h 136"/>
                <a:gd name="T8" fmla="*/ 0 w 136"/>
                <a:gd name="T9" fmla="*/ 22 h 136"/>
                <a:gd name="T10" fmla="*/ 22 w 136"/>
                <a:gd name="T11" fmla="*/ 0 h 136"/>
                <a:gd name="T12" fmla="*/ 114 w 136"/>
                <a:gd name="T13" fmla="*/ 0 h 136"/>
                <a:gd name="T14" fmla="*/ 136 w 136"/>
                <a:gd name="T15" fmla="*/ 22 h 136"/>
                <a:gd name="T16" fmla="*/ 136 w 136"/>
                <a:gd name="T17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6">
                  <a:moveTo>
                    <a:pt x="136" y="114"/>
                  </a:moveTo>
                  <a:cubicBezTo>
                    <a:pt x="136" y="126"/>
                    <a:pt x="126" y="136"/>
                    <a:pt x="114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10" y="136"/>
                    <a:pt x="0" y="126"/>
                    <a:pt x="0" y="1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6" y="0"/>
                    <a:pt x="136" y="10"/>
                    <a:pt x="136" y="22"/>
                  </a:cubicBezTo>
                  <a:lnTo>
                    <a:pt x="136" y="114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śliḑè">
              <a:extLst>
                <a:ext uri="{FF2B5EF4-FFF2-40B4-BE49-F238E27FC236}">
                  <a16:creationId xmlns:a16="http://schemas.microsoft.com/office/drawing/2014/main" id="{F24F891F-4746-4A9F-858C-7DE126EE99B0}"/>
                </a:ext>
              </a:extLst>
            </p:cNvPr>
            <p:cNvSpPr/>
            <p:nvPr/>
          </p:nvSpPr>
          <p:spPr bwMode="auto">
            <a:xfrm>
              <a:off x="5492854" y="2180041"/>
              <a:ext cx="153668" cy="162205"/>
            </a:xfrm>
            <a:custGeom>
              <a:avLst/>
              <a:gdLst>
                <a:gd name="T0" fmla="*/ 76 w 76"/>
                <a:gd name="T1" fmla="*/ 0 h 80"/>
                <a:gd name="T2" fmla="*/ 24 w 76"/>
                <a:gd name="T3" fmla="*/ 1 h 80"/>
                <a:gd name="T4" fmla="*/ 24 w 76"/>
                <a:gd name="T5" fmla="*/ 49 h 80"/>
                <a:gd name="T6" fmla="*/ 9 w 76"/>
                <a:gd name="T7" fmla="*/ 52 h 80"/>
                <a:gd name="T8" fmla="*/ 5 w 76"/>
                <a:gd name="T9" fmla="*/ 74 h 80"/>
                <a:gd name="T10" fmla="*/ 27 w 76"/>
                <a:gd name="T11" fmla="*/ 75 h 80"/>
                <a:gd name="T12" fmla="*/ 34 w 76"/>
                <a:gd name="T13" fmla="*/ 59 h 80"/>
                <a:gd name="T14" fmla="*/ 35 w 76"/>
                <a:gd name="T15" fmla="*/ 9 h 80"/>
                <a:gd name="T16" fmla="*/ 64 w 76"/>
                <a:gd name="T17" fmla="*/ 9 h 80"/>
                <a:gd name="T18" fmla="*/ 64 w 76"/>
                <a:gd name="T19" fmla="*/ 49 h 80"/>
                <a:gd name="T20" fmla="*/ 50 w 76"/>
                <a:gd name="T21" fmla="*/ 52 h 80"/>
                <a:gd name="T22" fmla="*/ 46 w 76"/>
                <a:gd name="T23" fmla="*/ 74 h 80"/>
                <a:gd name="T24" fmla="*/ 68 w 76"/>
                <a:gd name="T25" fmla="*/ 75 h 80"/>
                <a:gd name="T26" fmla="*/ 75 w 76"/>
                <a:gd name="T27" fmla="*/ 62 h 80"/>
                <a:gd name="T28" fmla="*/ 76 w 76"/>
                <a:gd name="T2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80">
                  <a:moveTo>
                    <a:pt x="76" y="0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0" y="47"/>
                    <a:pt x="14" y="49"/>
                    <a:pt x="9" y="52"/>
                  </a:cubicBezTo>
                  <a:cubicBezTo>
                    <a:pt x="2" y="58"/>
                    <a:pt x="0" y="68"/>
                    <a:pt x="5" y="74"/>
                  </a:cubicBezTo>
                  <a:cubicBezTo>
                    <a:pt x="10" y="80"/>
                    <a:pt x="20" y="80"/>
                    <a:pt x="27" y="75"/>
                  </a:cubicBezTo>
                  <a:cubicBezTo>
                    <a:pt x="33" y="70"/>
                    <a:pt x="34" y="65"/>
                    <a:pt x="34" y="5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0" y="47"/>
                    <a:pt x="55" y="48"/>
                    <a:pt x="50" y="52"/>
                  </a:cubicBezTo>
                  <a:cubicBezTo>
                    <a:pt x="42" y="58"/>
                    <a:pt x="41" y="68"/>
                    <a:pt x="46" y="74"/>
                  </a:cubicBezTo>
                  <a:cubicBezTo>
                    <a:pt x="50" y="80"/>
                    <a:pt x="61" y="80"/>
                    <a:pt x="68" y="75"/>
                  </a:cubicBezTo>
                  <a:cubicBezTo>
                    <a:pt x="72" y="71"/>
                    <a:pt x="74" y="67"/>
                    <a:pt x="75" y="62"/>
                  </a:cubicBez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ṡḻíḍé">
              <a:extLst>
                <a:ext uri="{FF2B5EF4-FFF2-40B4-BE49-F238E27FC236}">
                  <a16:creationId xmlns:a16="http://schemas.microsoft.com/office/drawing/2014/main" id="{79737CFA-4652-44F9-9C6B-645827F3C8D8}"/>
                </a:ext>
              </a:extLst>
            </p:cNvPr>
            <p:cNvSpPr/>
            <p:nvPr/>
          </p:nvSpPr>
          <p:spPr bwMode="auto">
            <a:xfrm>
              <a:off x="5832630" y="2126258"/>
              <a:ext cx="274041" cy="274041"/>
            </a:xfrm>
            <a:custGeom>
              <a:avLst/>
              <a:gdLst>
                <a:gd name="T0" fmla="*/ 136 w 136"/>
                <a:gd name="T1" fmla="*/ 114 h 136"/>
                <a:gd name="T2" fmla="*/ 114 w 136"/>
                <a:gd name="T3" fmla="*/ 136 h 136"/>
                <a:gd name="T4" fmla="*/ 22 w 136"/>
                <a:gd name="T5" fmla="*/ 136 h 136"/>
                <a:gd name="T6" fmla="*/ 0 w 136"/>
                <a:gd name="T7" fmla="*/ 114 h 136"/>
                <a:gd name="T8" fmla="*/ 0 w 136"/>
                <a:gd name="T9" fmla="*/ 22 h 136"/>
                <a:gd name="T10" fmla="*/ 22 w 136"/>
                <a:gd name="T11" fmla="*/ 0 h 136"/>
                <a:gd name="T12" fmla="*/ 114 w 136"/>
                <a:gd name="T13" fmla="*/ 0 h 136"/>
                <a:gd name="T14" fmla="*/ 136 w 136"/>
                <a:gd name="T15" fmla="*/ 22 h 136"/>
                <a:gd name="T16" fmla="*/ 136 w 136"/>
                <a:gd name="T17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6">
                  <a:moveTo>
                    <a:pt x="136" y="114"/>
                  </a:moveTo>
                  <a:cubicBezTo>
                    <a:pt x="136" y="126"/>
                    <a:pt x="126" y="136"/>
                    <a:pt x="114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10" y="136"/>
                    <a:pt x="0" y="126"/>
                    <a:pt x="0" y="1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6" y="0"/>
                    <a:pt x="136" y="10"/>
                    <a:pt x="136" y="22"/>
                  </a:cubicBezTo>
                  <a:lnTo>
                    <a:pt x="136" y="114"/>
                  </a:lnTo>
                  <a:close/>
                </a:path>
              </a:pathLst>
            </a:custGeom>
            <a:solidFill>
              <a:srgbClr val="3D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śľïdê">
              <a:extLst>
                <a:ext uri="{FF2B5EF4-FFF2-40B4-BE49-F238E27FC236}">
                  <a16:creationId xmlns:a16="http://schemas.microsoft.com/office/drawing/2014/main" id="{D4F4A2BA-A6EF-4067-8C54-AD8C3A422BA8}"/>
                </a:ext>
              </a:extLst>
            </p:cNvPr>
            <p:cNvSpPr/>
            <p:nvPr/>
          </p:nvSpPr>
          <p:spPr bwMode="auto">
            <a:xfrm>
              <a:off x="5884707" y="2174065"/>
              <a:ext cx="131471" cy="133179"/>
            </a:xfrm>
            <a:prstGeom prst="ellipse">
              <a:avLst/>
            </a:prstGeom>
            <a:solidFill>
              <a:srgbClr val="FFBF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ṣļïdê">
              <a:extLst>
                <a:ext uri="{FF2B5EF4-FFF2-40B4-BE49-F238E27FC236}">
                  <a16:creationId xmlns:a16="http://schemas.microsoft.com/office/drawing/2014/main" id="{F5367C5A-28D5-4F43-8EB4-F27F097D1B50}"/>
                </a:ext>
              </a:extLst>
            </p:cNvPr>
            <p:cNvSpPr/>
            <p:nvPr/>
          </p:nvSpPr>
          <p:spPr bwMode="auto">
            <a:xfrm>
              <a:off x="5874462" y="2224434"/>
              <a:ext cx="210013" cy="113543"/>
            </a:xfrm>
            <a:custGeom>
              <a:avLst/>
              <a:gdLst>
                <a:gd name="T0" fmla="*/ 98 w 104"/>
                <a:gd name="T1" fmla="*/ 56 h 56"/>
                <a:gd name="T2" fmla="*/ 103 w 104"/>
                <a:gd name="T3" fmla="*/ 46 h 56"/>
                <a:gd name="T4" fmla="*/ 91 w 104"/>
                <a:gd name="T5" fmla="*/ 32 h 56"/>
                <a:gd name="T6" fmla="*/ 87 w 104"/>
                <a:gd name="T7" fmla="*/ 32 h 56"/>
                <a:gd name="T8" fmla="*/ 87 w 104"/>
                <a:gd name="T9" fmla="*/ 28 h 56"/>
                <a:gd name="T10" fmla="*/ 83 w 104"/>
                <a:gd name="T11" fmla="*/ 20 h 56"/>
                <a:gd name="T12" fmla="*/ 72 w 104"/>
                <a:gd name="T13" fmla="*/ 15 h 56"/>
                <a:gd name="T14" fmla="*/ 67 w 104"/>
                <a:gd name="T15" fmla="*/ 15 h 56"/>
                <a:gd name="T16" fmla="*/ 52 w 104"/>
                <a:gd name="T17" fmla="*/ 0 h 56"/>
                <a:gd name="T18" fmla="*/ 35 w 104"/>
                <a:gd name="T19" fmla="*/ 15 h 56"/>
                <a:gd name="T20" fmla="*/ 35 w 104"/>
                <a:gd name="T21" fmla="*/ 20 h 56"/>
                <a:gd name="T22" fmla="*/ 32 w 104"/>
                <a:gd name="T23" fmla="*/ 19 h 56"/>
                <a:gd name="T24" fmla="*/ 14 w 104"/>
                <a:gd name="T25" fmla="*/ 35 h 56"/>
                <a:gd name="T26" fmla="*/ 14 w 104"/>
                <a:gd name="T27" fmla="*/ 37 h 56"/>
                <a:gd name="T28" fmla="*/ 7 w 104"/>
                <a:gd name="T29" fmla="*/ 40 h 56"/>
                <a:gd name="T30" fmla="*/ 4 w 104"/>
                <a:gd name="T31" fmla="*/ 56 h 56"/>
                <a:gd name="T32" fmla="*/ 98 w 104"/>
                <a:gd name="T3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56">
                  <a:moveTo>
                    <a:pt x="98" y="56"/>
                  </a:moveTo>
                  <a:cubicBezTo>
                    <a:pt x="101" y="54"/>
                    <a:pt x="103" y="50"/>
                    <a:pt x="103" y="46"/>
                  </a:cubicBezTo>
                  <a:cubicBezTo>
                    <a:pt x="104" y="39"/>
                    <a:pt x="98" y="33"/>
                    <a:pt x="91" y="32"/>
                  </a:cubicBezTo>
                  <a:cubicBezTo>
                    <a:pt x="89" y="32"/>
                    <a:pt x="88" y="32"/>
                    <a:pt x="87" y="32"/>
                  </a:cubicBezTo>
                  <a:cubicBezTo>
                    <a:pt x="87" y="30"/>
                    <a:pt x="87" y="29"/>
                    <a:pt x="87" y="28"/>
                  </a:cubicBezTo>
                  <a:cubicBezTo>
                    <a:pt x="86" y="25"/>
                    <a:pt x="85" y="22"/>
                    <a:pt x="83" y="20"/>
                  </a:cubicBezTo>
                  <a:cubicBezTo>
                    <a:pt x="80" y="17"/>
                    <a:pt x="76" y="15"/>
                    <a:pt x="72" y="15"/>
                  </a:cubicBezTo>
                  <a:cubicBezTo>
                    <a:pt x="70" y="15"/>
                    <a:pt x="69" y="15"/>
                    <a:pt x="67" y="15"/>
                  </a:cubicBezTo>
                  <a:cubicBezTo>
                    <a:pt x="66" y="8"/>
                    <a:pt x="60" y="0"/>
                    <a:pt x="52" y="0"/>
                  </a:cubicBezTo>
                  <a:cubicBezTo>
                    <a:pt x="43" y="0"/>
                    <a:pt x="35" y="6"/>
                    <a:pt x="35" y="15"/>
                  </a:cubicBezTo>
                  <a:cubicBezTo>
                    <a:pt x="34" y="17"/>
                    <a:pt x="35" y="18"/>
                    <a:pt x="35" y="20"/>
                  </a:cubicBezTo>
                  <a:cubicBezTo>
                    <a:pt x="34" y="19"/>
                    <a:pt x="33" y="19"/>
                    <a:pt x="32" y="19"/>
                  </a:cubicBezTo>
                  <a:cubicBezTo>
                    <a:pt x="23" y="19"/>
                    <a:pt x="14" y="25"/>
                    <a:pt x="14" y="35"/>
                  </a:cubicBezTo>
                  <a:cubicBezTo>
                    <a:pt x="14" y="36"/>
                    <a:pt x="14" y="36"/>
                    <a:pt x="14" y="37"/>
                  </a:cubicBezTo>
                  <a:cubicBezTo>
                    <a:pt x="11" y="38"/>
                    <a:pt x="9" y="39"/>
                    <a:pt x="7" y="40"/>
                  </a:cubicBezTo>
                  <a:cubicBezTo>
                    <a:pt x="1" y="43"/>
                    <a:pt x="0" y="51"/>
                    <a:pt x="4" y="56"/>
                  </a:cubicBezTo>
                  <a:lnTo>
                    <a:pt x="98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$liḓé">
              <a:extLst>
                <a:ext uri="{FF2B5EF4-FFF2-40B4-BE49-F238E27FC236}">
                  <a16:creationId xmlns:a16="http://schemas.microsoft.com/office/drawing/2014/main" id="{635C3B70-E64D-4C2D-A5F7-9C720A8B34AD}"/>
                </a:ext>
              </a:extLst>
            </p:cNvPr>
            <p:cNvSpPr/>
            <p:nvPr/>
          </p:nvSpPr>
          <p:spPr bwMode="auto">
            <a:xfrm>
              <a:off x="5832630" y="2505304"/>
              <a:ext cx="274041" cy="274895"/>
            </a:xfrm>
            <a:custGeom>
              <a:avLst/>
              <a:gdLst>
                <a:gd name="T0" fmla="*/ 136 w 136"/>
                <a:gd name="T1" fmla="*/ 114 h 136"/>
                <a:gd name="T2" fmla="*/ 114 w 136"/>
                <a:gd name="T3" fmla="*/ 136 h 136"/>
                <a:gd name="T4" fmla="*/ 22 w 136"/>
                <a:gd name="T5" fmla="*/ 136 h 136"/>
                <a:gd name="T6" fmla="*/ 0 w 136"/>
                <a:gd name="T7" fmla="*/ 114 h 136"/>
                <a:gd name="T8" fmla="*/ 0 w 136"/>
                <a:gd name="T9" fmla="*/ 22 h 136"/>
                <a:gd name="T10" fmla="*/ 22 w 136"/>
                <a:gd name="T11" fmla="*/ 0 h 136"/>
                <a:gd name="T12" fmla="*/ 114 w 136"/>
                <a:gd name="T13" fmla="*/ 0 h 136"/>
                <a:gd name="T14" fmla="*/ 136 w 136"/>
                <a:gd name="T15" fmla="*/ 22 h 136"/>
                <a:gd name="T16" fmla="*/ 136 w 136"/>
                <a:gd name="T17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6">
                  <a:moveTo>
                    <a:pt x="136" y="114"/>
                  </a:moveTo>
                  <a:cubicBezTo>
                    <a:pt x="136" y="126"/>
                    <a:pt x="126" y="136"/>
                    <a:pt x="114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10" y="136"/>
                    <a:pt x="0" y="126"/>
                    <a:pt x="0" y="1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6" y="0"/>
                    <a:pt x="136" y="10"/>
                    <a:pt x="136" y="22"/>
                  </a:cubicBezTo>
                  <a:lnTo>
                    <a:pt x="136" y="114"/>
                  </a:lnTo>
                  <a:close/>
                </a:path>
              </a:pathLst>
            </a:custGeom>
            <a:solidFill>
              <a:srgbClr val="FFA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śḻíďe">
              <a:extLst>
                <a:ext uri="{FF2B5EF4-FFF2-40B4-BE49-F238E27FC236}">
                  <a16:creationId xmlns:a16="http://schemas.microsoft.com/office/drawing/2014/main" id="{0F490BDF-3D6E-4EB8-AE0F-888FBB3ADD7C}"/>
                </a:ext>
              </a:extLst>
            </p:cNvPr>
            <p:cNvSpPr/>
            <p:nvPr/>
          </p:nvSpPr>
          <p:spPr bwMode="auto">
            <a:xfrm>
              <a:off x="5937637" y="2675192"/>
              <a:ext cx="56345" cy="72565"/>
            </a:xfrm>
            <a:custGeom>
              <a:avLst/>
              <a:gdLst>
                <a:gd name="T0" fmla="*/ 28 w 28"/>
                <a:gd name="T1" fmla="*/ 28 h 36"/>
                <a:gd name="T2" fmla="*/ 20 w 28"/>
                <a:gd name="T3" fmla="*/ 36 h 36"/>
                <a:gd name="T4" fmla="*/ 8 w 28"/>
                <a:gd name="T5" fmla="*/ 36 h 36"/>
                <a:gd name="T6" fmla="*/ 0 w 28"/>
                <a:gd name="T7" fmla="*/ 28 h 36"/>
                <a:gd name="T8" fmla="*/ 0 w 28"/>
                <a:gd name="T9" fmla="*/ 8 h 36"/>
                <a:gd name="T10" fmla="*/ 8 w 28"/>
                <a:gd name="T11" fmla="*/ 0 h 36"/>
                <a:gd name="T12" fmla="*/ 20 w 28"/>
                <a:gd name="T13" fmla="*/ 0 h 36"/>
                <a:gd name="T14" fmla="*/ 28 w 28"/>
                <a:gd name="T15" fmla="*/ 8 h 36"/>
                <a:gd name="T16" fmla="*/ 28 w 28"/>
                <a:gd name="T17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6">
                  <a:moveTo>
                    <a:pt x="28" y="28"/>
                  </a:moveTo>
                  <a:cubicBezTo>
                    <a:pt x="28" y="33"/>
                    <a:pt x="25" y="36"/>
                    <a:pt x="20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3" y="36"/>
                    <a:pt x="0" y="33"/>
                    <a:pt x="0" y="2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8" y="3"/>
                    <a:pt x="28" y="8"/>
                  </a:cubicBezTo>
                  <a:lnTo>
                    <a:pt x="28" y="28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ṧľïḍé">
              <a:extLst>
                <a:ext uri="{FF2B5EF4-FFF2-40B4-BE49-F238E27FC236}">
                  <a16:creationId xmlns:a16="http://schemas.microsoft.com/office/drawing/2014/main" id="{A73CC9CE-BD3E-4EC1-8BC5-B097E8418857}"/>
                </a:ext>
              </a:extLst>
            </p:cNvPr>
            <p:cNvSpPr/>
            <p:nvPr/>
          </p:nvSpPr>
          <p:spPr bwMode="auto">
            <a:xfrm>
              <a:off x="5890683" y="2536038"/>
              <a:ext cx="153668" cy="185255"/>
            </a:xfrm>
            <a:custGeom>
              <a:avLst/>
              <a:gdLst>
                <a:gd name="T0" fmla="*/ 76 w 76"/>
                <a:gd name="T1" fmla="*/ 38 h 92"/>
                <a:gd name="T2" fmla="*/ 38 w 76"/>
                <a:gd name="T3" fmla="*/ 0 h 92"/>
                <a:gd name="T4" fmla="*/ 0 w 76"/>
                <a:gd name="T5" fmla="*/ 38 h 92"/>
                <a:gd name="T6" fmla="*/ 18 w 76"/>
                <a:gd name="T7" fmla="*/ 70 h 92"/>
                <a:gd name="T8" fmla="*/ 38 w 76"/>
                <a:gd name="T9" fmla="*/ 92 h 92"/>
                <a:gd name="T10" fmla="*/ 58 w 76"/>
                <a:gd name="T11" fmla="*/ 70 h 92"/>
                <a:gd name="T12" fmla="*/ 76 w 76"/>
                <a:gd name="T13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92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1"/>
                    <a:pt x="7" y="63"/>
                    <a:pt x="18" y="70"/>
                  </a:cubicBezTo>
                  <a:cubicBezTo>
                    <a:pt x="19" y="82"/>
                    <a:pt x="21" y="92"/>
                    <a:pt x="38" y="92"/>
                  </a:cubicBezTo>
                  <a:cubicBezTo>
                    <a:pt x="55" y="92"/>
                    <a:pt x="57" y="82"/>
                    <a:pt x="58" y="70"/>
                  </a:cubicBezTo>
                  <a:cubicBezTo>
                    <a:pt x="69" y="63"/>
                    <a:pt x="76" y="51"/>
                    <a:pt x="76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$1ïḍe">
              <a:extLst>
                <a:ext uri="{FF2B5EF4-FFF2-40B4-BE49-F238E27FC236}">
                  <a16:creationId xmlns:a16="http://schemas.microsoft.com/office/drawing/2014/main" id="{E37E8F1C-DC9D-4310-94E5-2B161D700467}"/>
                </a:ext>
              </a:extLst>
            </p:cNvPr>
            <p:cNvSpPr/>
            <p:nvPr/>
          </p:nvSpPr>
          <p:spPr bwMode="auto">
            <a:xfrm>
              <a:off x="5929100" y="2596651"/>
              <a:ext cx="81102" cy="140862"/>
            </a:xfrm>
            <a:custGeom>
              <a:avLst/>
              <a:gdLst>
                <a:gd name="T0" fmla="*/ 30 w 40"/>
                <a:gd name="T1" fmla="*/ 3 h 70"/>
                <a:gd name="T2" fmla="*/ 27 w 40"/>
                <a:gd name="T3" fmla="*/ 1 h 70"/>
                <a:gd name="T4" fmla="*/ 18 w 40"/>
                <a:gd name="T5" fmla="*/ 8 h 70"/>
                <a:gd name="T6" fmla="*/ 14 w 40"/>
                <a:gd name="T7" fmla="*/ 1 h 70"/>
                <a:gd name="T8" fmla="*/ 10 w 40"/>
                <a:gd name="T9" fmla="*/ 1 h 70"/>
                <a:gd name="T10" fmla="*/ 13 w 40"/>
                <a:gd name="T11" fmla="*/ 64 h 70"/>
                <a:gd name="T12" fmla="*/ 14 w 40"/>
                <a:gd name="T13" fmla="*/ 64 h 70"/>
                <a:gd name="T14" fmla="*/ 13 w 40"/>
                <a:gd name="T15" fmla="*/ 7 h 70"/>
                <a:gd name="T16" fmla="*/ 15 w 40"/>
                <a:gd name="T17" fmla="*/ 20 h 70"/>
                <a:gd name="T18" fmla="*/ 20 w 40"/>
                <a:gd name="T19" fmla="*/ 21 h 70"/>
                <a:gd name="T20" fmla="*/ 27 w 40"/>
                <a:gd name="T21" fmla="*/ 7 h 70"/>
                <a:gd name="T22" fmla="*/ 29 w 40"/>
                <a:gd name="T23" fmla="*/ 18 h 70"/>
                <a:gd name="T24" fmla="*/ 27 w 40"/>
                <a:gd name="T25" fmla="*/ 36 h 70"/>
                <a:gd name="T26" fmla="*/ 21 w 40"/>
                <a:gd name="T27" fmla="*/ 66 h 70"/>
                <a:gd name="T28" fmla="*/ 27 w 40"/>
                <a:gd name="T29" fmla="*/ 67 h 70"/>
                <a:gd name="T30" fmla="*/ 30 w 40"/>
                <a:gd name="T31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70">
                  <a:moveTo>
                    <a:pt x="30" y="3"/>
                  </a:moveTo>
                  <a:cubicBezTo>
                    <a:pt x="30" y="2"/>
                    <a:pt x="29" y="1"/>
                    <a:pt x="27" y="1"/>
                  </a:cubicBezTo>
                  <a:cubicBezTo>
                    <a:pt x="23" y="3"/>
                    <a:pt x="20" y="5"/>
                    <a:pt x="18" y="8"/>
                  </a:cubicBezTo>
                  <a:cubicBezTo>
                    <a:pt x="17" y="5"/>
                    <a:pt x="16" y="3"/>
                    <a:pt x="14" y="1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0" y="19"/>
                    <a:pt x="7" y="46"/>
                    <a:pt x="13" y="64"/>
                  </a:cubicBezTo>
                  <a:cubicBezTo>
                    <a:pt x="13" y="65"/>
                    <a:pt x="14" y="65"/>
                    <a:pt x="14" y="64"/>
                  </a:cubicBezTo>
                  <a:cubicBezTo>
                    <a:pt x="14" y="46"/>
                    <a:pt x="5" y="25"/>
                    <a:pt x="13" y="7"/>
                  </a:cubicBezTo>
                  <a:cubicBezTo>
                    <a:pt x="15" y="11"/>
                    <a:pt x="15" y="16"/>
                    <a:pt x="15" y="20"/>
                  </a:cubicBezTo>
                  <a:cubicBezTo>
                    <a:pt x="15" y="24"/>
                    <a:pt x="20" y="24"/>
                    <a:pt x="20" y="21"/>
                  </a:cubicBezTo>
                  <a:cubicBezTo>
                    <a:pt x="20" y="20"/>
                    <a:pt x="25" y="3"/>
                    <a:pt x="27" y="7"/>
                  </a:cubicBezTo>
                  <a:cubicBezTo>
                    <a:pt x="28" y="10"/>
                    <a:pt x="28" y="15"/>
                    <a:pt x="29" y="18"/>
                  </a:cubicBezTo>
                  <a:cubicBezTo>
                    <a:pt x="29" y="24"/>
                    <a:pt x="28" y="30"/>
                    <a:pt x="27" y="36"/>
                  </a:cubicBezTo>
                  <a:cubicBezTo>
                    <a:pt x="25" y="46"/>
                    <a:pt x="21" y="56"/>
                    <a:pt x="21" y="66"/>
                  </a:cubicBezTo>
                  <a:cubicBezTo>
                    <a:pt x="22" y="70"/>
                    <a:pt x="26" y="70"/>
                    <a:pt x="27" y="67"/>
                  </a:cubicBezTo>
                  <a:cubicBezTo>
                    <a:pt x="29" y="46"/>
                    <a:pt x="40" y="22"/>
                    <a:pt x="30" y="3"/>
                  </a:cubicBezTo>
                </a:path>
              </a:pathLst>
            </a:custGeom>
            <a:solidFill>
              <a:srgbClr val="FFA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ṣ1iḑe">
              <a:extLst>
                <a:ext uri="{FF2B5EF4-FFF2-40B4-BE49-F238E27FC236}">
                  <a16:creationId xmlns:a16="http://schemas.microsoft.com/office/drawing/2014/main" id="{BA459BDE-884E-4C1D-B315-16A24C2715B2}"/>
                </a:ext>
              </a:extLst>
            </p:cNvPr>
            <p:cNvSpPr/>
            <p:nvPr/>
          </p:nvSpPr>
          <p:spPr bwMode="auto">
            <a:xfrm>
              <a:off x="6220214" y="1730137"/>
              <a:ext cx="290261" cy="291115"/>
            </a:xfrm>
            <a:custGeom>
              <a:avLst/>
              <a:gdLst>
                <a:gd name="T0" fmla="*/ 144 w 144"/>
                <a:gd name="T1" fmla="*/ 23 h 144"/>
                <a:gd name="T2" fmla="*/ 121 w 144"/>
                <a:gd name="T3" fmla="*/ 0 h 144"/>
                <a:gd name="T4" fmla="*/ 23 w 144"/>
                <a:gd name="T5" fmla="*/ 0 h 144"/>
                <a:gd name="T6" fmla="*/ 0 w 144"/>
                <a:gd name="T7" fmla="*/ 23 h 144"/>
                <a:gd name="T8" fmla="*/ 0 w 144"/>
                <a:gd name="T9" fmla="*/ 121 h 144"/>
                <a:gd name="T10" fmla="*/ 23 w 144"/>
                <a:gd name="T11" fmla="*/ 144 h 144"/>
                <a:gd name="T12" fmla="*/ 121 w 144"/>
                <a:gd name="T13" fmla="*/ 144 h 144"/>
                <a:gd name="T14" fmla="*/ 144 w 144"/>
                <a:gd name="T15" fmla="*/ 121 h 144"/>
                <a:gd name="T16" fmla="*/ 144 w 144"/>
                <a:gd name="T17" fmla="*/ 23 h 144"/>
                <a:gd name="T18" fmla="*/ 116 w 144"/>
                <a:gd name="T19" fmla="*/ 27 h 144"/>
                <a:gd name="T20" fmla="*/ 116 w 144"/>
                <a:gd name="T21" fmla="*/ 29 h 144"/>
                <a:gd name="T22" fmla="*/ 116 w 144"/>
                <a:gd name="T23" fmla="*/ 108 h 144"/>
                <a:gd name="T24" fmla="*/ 116 w 144"/>
                <a:gd name="T25" fmla="*/ 112 h 144"/>
                <a:gd name="T26" fmla="*/ 116 w 144"/>
                <a:gd name="T27" fmla="*/ 116 h 144"/>
                <a:gd name="T28" fmla="*/ 28 w 144"/>
                <a:gd name="T29" fmla="*/ 116 h 144"/>
                <a:gd name="T30" fmla="*/ 28 w 144"/>
                <a:gd name="T31" fmla="*/ 112 h 144"/>
                <a:gd name="T32" fmla="*/ 28 w 144"/>
                <a:gd name="T33" fmla="*/ 108 h 144"/>
                <a:gd name="T34" fmla="*/ 28 w 144"/>
                <a:gd name="T35" fmla="*/ 29 h 144"/>
                <a:gd name="T36" fmla="*/ 28 w 144"/>
                <a:gd name="T37" fmla="*/ 27 h 144"/>
                <a:gd name="T38" fmla="*/ 28 w 144"/>
                <a:gd name="T39" fmla="*/ 20 h 144"/>
                <a:gd name="T40" fmla="*/ 116 w 144"/>
                <a:gd name="T41" fmla="*/ 20 h 144"/>
                <a:gd name="T42" fmla="*/ 116 w 144"/>
                <a:gd name="T43" fmla="*/ 2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144" y="23"/>
                  </a:moveTo>
                  <a:cubicBezTo>
                    <a:pt x="144" y="10"/>
                    <a:pt x="134" y="0"/>
                    <a:pt x="12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4"/>
                    <a:pt x="10" y="144"/>
                    <a:pt x="23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34" y="144"/>
                    <a:pt x="144" y="134"/>
                    <a:pt x="144" y="121"/>
                  </a:cubicBezTo>
                  <a:lnTo>
                    <a:pt x="144" y="23"/>
                  </a:lnTo>
                  <a:close/>
                  <a:moveTo>
                    <a:pt x="116" y="27"/>
                  </a:moveTo>
                  <a:cubicBezTo>
                    <a:pt x="116" y="29"/>
                    <a:pt x="116" y="29"/>
                    <a:pt x="116" y="29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16" y="112"/>
                    <a:pt x="116" y="112"/>
                    <a:pt x="116" y="112"/>
                  </a:cubicBezTo>
                  <a:cubicBezTo>
                    <a:pt x="116" y="116"/>
                    <a:pt x="116" y="116"/>
                    <a:pt x="116" y="11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116" y="20"/>
                    <a:pt x="116" y="20"/>
                    <a:pt x="116" y="20"/>
                  </a:cubicBezTo>
                  <a:lnTo>
                    <a:pt x="116" y="27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ṩlíḋè">
              <a:extLst>
                <a:ext uri="{FF2B5EF4-FFF2-40B4-BE49-F238E27FC236}">
                  <a16:creationId xmlns:a16="http://schemas.microsoft.com/office/drawing/2014/main" id="{91BAC9E3-DB40-4FA4-A9DF-794DA005AB1B}"/>
                </a:ext>
              </a:extLst>
            </p:cNvPr>
            <p:cNvSpPr/>
            <p:nvPr/>
          </p:nvSpPr>
          <p:spPr bwMode="auto">
            <a:xfrm>
              <a:off x="6276559" y="1778798"/>
              <a:ext cx="177572" cy="177571"/>
            </a:xfrm>
            <a:custGeom>
              <a:avLst/>
              <a:gdLst>
                <a:gd name="T0" fmla="*/ 0 w 208"/>
                <a:gd name="T1" fmla="*/ 208 h 208"/>
                <a:gd name="T2" fmla="*/ 208 w 208"/>
                <a:gd name="T3" fmla="*/ 208 h 208"/>
                <a:gd name="T4" fmla="*/ 208 w 208"/>
                <a:gd name="T5" fmla="*/ 0 h 208"/>
                <a:gd name="T6" fmla="*/ 0 w 208"/>
                <a:gd name="T7" fmla="*/ 0 h 208"/>
                <a:gd name="T8" fmla="*/ 0 w 208"/>
                <a:gd name="T9" fmla="*/ 208 h 208"/>
                <a:gd name="T10" fmla="*/ 76 w 208"/>
                <a:gd name="T11" fmla="*/ 57 h 208"/>
                <a:gd name="T12" fmla="*/ 156 w 208"/>
                <a:gd name="T13" fmla="*/ 109 h 208"/>
                <a:gd name="T14" fmla="*/ 76 w 208"/>
                <a:gd name="T15" fmla="*/ 161 h 208"/>
                <a:gd name="T16" fmla="*/ 76 w 208"/>
                <a:gd name="T17" fmla="*/ 5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0" y="208"/>
                  </a:moveTo>
                  <a:lnTo>
                    <a:pt x="208" y="208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208"/>
                  </a:lnTo>
                  <a:close/>
                  <a:moveTo>
                    <a:pt x="76" y="57"/>
                  </a:moveTo>
                  <a:lnTo>
                    <a:pt x="156" y="109"/>
                  </a:lnTo>
                  <a:lnTo>
                    <a:pt x="76" y="161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šļiḋe">
              <a:extLst>
                <a:ext uri="{FF2B5EF4-FFF2-40B4-BE49-F238E27FC236}">
                  <a16:creationId xmlns:a16="http://schemas.microsoft.com/office/drawing/2014/main" id="{EC67198A-3141-4CAF-9B61-46A53315F7E0}"/>
                </a:ext>
              </a:extLst>
            </p:cNvPr>
            <p:cNvSpPr/>
            <p:nvPr/>
          </p:nvSpPr>
          <p:spPr bwMode="auto">
            <a:xfrm>
              <a:off x="6276559" y="1770261"/>
              <a:ext cx="177572" cy="14513"/>
            </a:xfrm>
            <a:custGeom>
              <a:avLst/>
              <a:gdLst>
                <a:gd name="T0" fmla="*/ 0 w 208"/>
                <a:gd name="T1" fmla="*/ 17 h 17"/>
                <a:gd name="T2" fmla="*/ 0 w 208"/>
                <a:gd name="T3" fmla="*/ 10 h 17"/>
                <a:gd name="T4" fmla="*/ 208 w 208"/>
                <a:gd name="T5" fmla="*/ 10 h 17"/>
                <a:gd name="T6" fmla="*/ 208 w 208"/>
                <a:gd name="T7" fmla="*/ 17 h 17"/>
                <a:gd name="T8" fmla="*/ 208 w 208"/>
                <a:gd name="T9" fmla="*/ 0 h 17"/>
                <a:gd name="T10" fmla="*/ 0 w 208"/>
                <a:gd name="T11" fmla="*/ 0 h 17"/>
                <a:gd name="T12" fmla="*/ 0 w 208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7">
                  <a:moveTo>
                    <a:pt x="0" y="17"/>
                  </a:moveTo>
                  <a:lnTo>
                    <a:pt x="0" y="10"/>
                  </a:lnTo>
                  <a:lnTo>
                    <a:pt x="208" y="10"/>
                  </a:lnTo>
                  <a:lnTo>
                    <a:pt x="208" y="17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A5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ṩľíḑè">
              <a:extLst>
                <a:ext uri="{FF2B5EF4-FFF2-40B4-BE49-F238E27FC236}">
                  <a16:creationId xmlns:a16="http://schemas.microsoft.com/office/drawing/2014/main" id="{C8929539-2788-419A-9A7C-D1B471A386DD}"/>
                </a:ext>
              </a:extLst>
            </p:cNvPr>
            <p:cNvSpPr/>
            <p:nvPr/>
          </p:nvSpPr>
          <p:spPr bwMode="auto">
            <a:xfrm>
              <a:off x="6276559" y="1956370"/>
              <a:ext cx="177572" cy="7683"/>
            </a:xfrm>
            <a:custGeom>
              <a:avLst/>
              <a:gdLst>
                <a:gd name="T0" fmla="*/ 0 w 208"/>
                <a:gd name="T1" fmla="*/ 0 h 9"/>
                <a:gd name="T2" fmla="*/ 0 w 208"/>
                <a:gd name="T3" fmla="*/ 9 h 9"/>
                <a:gd name="T4" fmla="*/ 208 w 208"/>
                <a:gd name="T5" fmla="*/ 9 h 9"/>
                <a:gd name="T6" fmla="*/ 208 w 208"/>
                <a:gd name="T7" fmla="*/ 0 h 9"/>
                <a:gd name="T8" fmla="*/ 208 w 208"/>
                <a:gd name="T9" fmla="*/ 0 h 9"/>
                <a:gd name="T10" fmla="*/ 0 w 208"/>
                <a:gd name="T11" fmla="*/ 0 h 9"/>
                <a:gd name="T12" fmla="*/ 0 w 208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9">
                  <a:moveTo>
                    <a:pt x="0" y="0"/>
                  </a:moveTo>
                  <a:lnTo>
                    <a:pt x="0" y="9"/>
                  </a:lnTo>
                  <a:lnTo>
                    <a:pt x="208" y="9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5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S1ïḋê">
              <a:extLst>
                <a:ext uri="{FF2B5EF4-FFF2-40B4-BE49-F238E27FC236}">
                  <a16:creationId xmlns:a16="http://schemas.microsoft.com/office/drawing/2014/main" id="{5D55B739-6214-41C0-B50F-04F95179D692}"/>
                </a:ext>
              </a:extLst>
            </p:cNvPr>
            <p:cNvSpPr/>
            <p:nvPr/>
          </p:nvSpPr>
          <p:spPr bwMode="auto">
            <a:xfrm>
              <a:off x="6341441" y="1827459"/>
              <a:ext cx="68297" cy="88786"/>
            </a:xfrm>
            <a:custGeom>
              <a:avLst/>
              <a:gdLst>
                <a:gd name="T0" fmla="*/ 0 w 80"/>
                <a:gd name="T1" fmla="*/ 0 h 104"/>
                <a:gd name="T2" fmla="*/ 0 w 80"/>
                <a:gd name="T3" fmla="*/ 104 h 104"/>
                <a:gd name="T4" fmla="*/ 80 w 80"/>
                <a:gd name="T5" fmla="*/ 52 h 104"/>
                <a:gd name="T6" fmla="*/ 0 w 80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04">
                  <a:moveTo>
                    <a:pt x="0" y="0"/>
                  </a:moveTo>
                  <a:lnTo>
                    <a:pt x="0" y="104"/>
                  </a:lnTo>
                  <a:lnTo>
                    <a:pt x="8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şḻide">
              <a:extLst>
                <a:ext uri="{FF2B5EF4-FFF2-40B4-BE49-F238E27FC236}">
                  <a16:creationId xmlns:a16="http://schemas.microsoft.com/office/drawing/2014/main" id="{F466D601-D019-4EFD-A4E5-584458DCD16B}"/>
                </a:ext>
              </a:extLst>
            </p:cNvPr>
            <p:cNvSpPr/>
            <p:nvPr/>
          </p:nvSpPr>
          <p:spPr bwMode="auto">
            <a:xfrm>
              <a:off x="5254670" y="4160645"/>
              <a:ext cx="420025" cy="215989"/>
            </a:xfrm>
            <a:custGeom>
              <a:avLst/>
              <a:gdLst>
                <a:gd name="T0" fmla="*/ 46 w 208"/>
                <a:gd name="T1" fmla="*/ 95 h 107"/>
                <a:gd name="T2" fmla="*/ 208 w 208"/>
                <a:gd name="T3" fmla="*/ 0 h 107"/>
                <a:gd name="T4" fmla="*/ 54 w 208"/>
                <a:gd name="T5" fmla="*/ 0 h 107"/>
                <a:gd name="T6" fmla="*/ 46 w 208"/>
                <a:gd name="T7" fmla="*/ 9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07">
                  <a:moveTo>
                    <a:pt x="46" y="95"/>
                  </a:moveTo>
                  <a:cubicBezTo>
                    <a:pt x="85" y="107"/>
                    <a:pt x="145" y="61"/>
                    <a:pt x="20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20" y="41"/>
                    <a:pt x="0" y="81"/>
                    <a:pt x="46" y="95"/>
                  </a:cubicBezTo>
                </a:path>
              </a:pathLst>
            </a:custGeom>
            <a:solidFill>
              <a:srgbClr val="F6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şḷïḑè">
              <a:extLst>
                <a:ext uri="{FF2B5EF4-FFF2-40B4-BE49-F238E27FC236}">
                  <a16:creationId xmlns:a16="http://schemas.microsoft.com/office/drawing/2014/main" id="{4C23C679-EECE-4E02-BF54-BE8ECB6D2D34}"/>
                </a:ext>
              </a:extLst>
            </p:cNvPr>
            <p:cNvSpPr/>
            <p:nvPr/>
          </p:nvSpPr>
          <p:spPr bwMode="auto">
            <a:xfrm>
              <a:off x="4923430" y="2521525"/>
              <a:ext cx="286846" cy="319287"/>
            </a:xfrm>
            <a:custGeom>
              <a:avLst/>
              <a:gdLst>
                <a:gd name="T0" fmla="*/ 39 w 142"/>
                <a:gd name="T1" fmla="*/ 119 h 158"/>
                <a:gd name="T2" fmla="*/ 142 w 142"/>
                <a:gd name="T3" fmla="*/ 158 h 158"/>
                <a:gd name="T4" fmla="*/ 142 w 142"/>
                <a:gd name="T5" fmla="*/ 0 h 158"/>
                <a:gd name="T6" fmla="*/ 39 w 142"/>
                <a:gd name="T7" fmla="*/ 11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58">
                  <a:moveTo>
                    <a:pt x="39" y="119"/>
                  </a:moveTo>
                  <a:cubicBezTo>
                    <a:pt x="61" y="150"/>
                    <a:pt x="102" y="158"/>
                    <a:pt x="142" y="158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92" y="20"/>
                    <a:pt x="0" y="66"/>
                    <a:pt x="39" y="119"/>
                  </a:cubicBezTo>
                </a:path>
              </a:pathLst>
            </a:custGeom>
            <a:solidFill>
              <a:srgbClr val="F6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ṧľiḓé">
              <a:extLst>
                <a:ext uri="{FF2B5EF4-FFF2-40B4-BE49-F238E27FC236}">
                  <a16:creationId xmlns:a16="http://schemas.microsoft.com/office/drawing/2014/main" id="{11C9A16A-6091-43D7-AC17-611E24F1A749}"/>
                </a:ext>
              </a:extLst>
            </p:cNvPr>
            <p:cNvSpPr/>
            <p:nvPr/>
          </p:nvSpPr>
          <p:spPr bwMode="auto">
            <a:xfrm>
              <a:off x="4816717" y="3038019"/>
              <a:ext cx="393560" cy="426001"/>
            </a:xfrm>
            <a:custGeom>
              <a:avLst/>
              <a:gdLst>
                <a:gd name="T0" fmla="*/ 75 w 195"/>
                <a:gd name="T1" fmla="*/ 187 h 211"/>
                <a:gd name="T2" fmla="*/ 195 w 195"/>
                <a:gd name="T3" fmla="*/ 189 h 211"/>
                <a:gd name="T4" fmla="*/ 195 w 195"/>
                <a:gd name="T5" fmla="*/ 0 h 211"/>
                <a:gd name="T6" fmla="*/ 75 w 195"/>
                <a:gd name="T7" fmla="*/ 18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11">
                  <a:moveTo>
                    <a:pt x="75" y="187"/>
                  </a:moveTo>
                  <a:cubicBezTo>
                    <a:pt x="108" y="211"/>
                    <a:pt x="155" y="204"/>
                    <a:pt x="195" y="189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26" y="42"/>
                    <a:pt x="0" y="132"/>
                    <a:pt x="75" y="187"/>
                  </a:cubicBezTo>
                </a:path>
              </a:pathLst>
            </a:custGeom>
            <a:solidFill>
              <a:srgbClr val="F6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śḻiḋê">
              <a:extLst>
                <a:ext uri="{FF2B5EF4-FFF2-40B4-BE49-F238E27FC236}">
                  <a16:creationId xmlns:a16="http://schemas.microsoft.com/office/drawing/2014/main" id="{E3B77CCB-C970-4DCD-A93B-2B1993D92AA8}"/>
                </a:ext>
              </a:extLst>
            </p:cNvPr>
            <p:cNvSpPr/>
            <p:nvPr/>
          </p:nvSpPr>
          <p:spPr bwMode="auto">
            <a:xfrm>
              <a:off x="6056302" y="2123696"/>
              <a:ext cx="1318981" cy="2912854"/>
            </a:xfrm>
            <a:custGeom>
              <a:avLst/>
              <a:gdLst>
                <a:gd name="T0" fmla="*/ 485 w 653"/>
                <a:gd name="T1" fmla="*/ 235 h 1443"/>
                <a:gd name="T2" fmla="*/ 346 w 653"/>
                <a:gd name="T3" fmla="*/ 20 h 1443"/>
                <a:gd name="T4" fmla="*/ 342 w 653"/>
                <a:gd name="T5" fmla="*/ 590 h 1443"/>
                <a:gd name="T6" fmla="*/ 188 w 653"/>
                <a:gd name="T7" fmla="*/ 190 h 1443"/>
                <a:gd name="T8" fmla="*/ 86 w 653"/>
                <a:gd name="T9" fmla="*/ 7 h 1443"/>
                <a:gd name="T10" fmla="*/ 22 w 653"/>
                <a:gd name="T11" fmla="*/ 191 h 1443"/>
                <a:gd name="T12" fmla="*/ 107 w 653"/>
                <a:gd name="T13" fmla="*/ 538 h 1443"/>
                <a:gd name="T14" fmla="*/ 132 w 653"/>
                <a:gd name="T15" fmla="*/ 1010 h 1443"/>
                <a:gd name="T16" fmla="*/ 60 w 653"/>
                <a:gd name="T17" fmla="*/ 1009 h 1443"/>
                <a:gd name="T18" fmla="*/ 113 w 653"/>
                <a:gd name="T19" fmla="*/ 1152 h 1443"/>
                <a:gd name="T20" fmla="*/ 137 w 653"/>
                <a:gd name="T21" fmla="*/ 1433 h 1443"/>
                <a:gd name="T22" fmla="*/ 563 w 653"/>
                <a:gd name="T23" fmla="*/ 1443 h 1443"/>
                <a:gd name="T24" fmla="*/ 622 w 653"/>
                <a:gd name="T25" fmla="*/ 644 h 1443"/>
                <a:gd name="T26" fmla="*/ 485 w 653"/>
                <a:gd name="T27" fmla="*/ 235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3" h="1443">
                  <a:moveTo>
                    <a:pt x="485" y="235"/>
                  </a:moveTo>
                  <a:cubicBezTo>
                    <a:pt x="440" y="138"/>
                    <a:pt x="415" y="20"/>
                    <a:pt x="346" y="20"/>
                  </a:cubicBezTo>
                  <a:cubicBezTo>
                    <a:pt x="342" y="590"/>
                    <a:pt x="342" y="590"/>
                    <a:pt x="342" y="590"/>
                  </a:cubicBezTo>
                  <a:cubicBezTo>
                    <a:pt x="342" y="590"/>
                    <a:pt x="196" y="234"/>
                    <a:pt x="188" y="190"/>
                  </a:cubicBezTo>
                  <a:cubicBezTo>
                    <a:pt x="181" y="146"/>
                    <a:pt x="150" y="14"/>
                    <a:pt x="86" y="7"/>
                  </a:cubicBezTo>
                  <a:cubicBezTo>
                    <a:pt x="23" y="0"/>
                    <a:pt x="0" y="115"/>
                    <a:pt x="22" y="191"/>
                  </a:cubicBezTo>
                  <a:cubicBezTo>
                    <a:pt x="63" y="339"/>
                    <a:pt x="101" y="424"/>
                    <a:pt x="107" y="538"/>
                  </a:cubicBezTo>
                  <a:cubicBezTo>
                    <a:pt x="114" y="642"/>
                    <a:pt x="13" y="718"/>
                    <a:pt x="132" y="1010"/>
                  </a:cubicBezTo>
                  <a:cubicBezTo>
                    <a:pt x="60" y="1009"/>
                    <a:pt x="60" y="1009"/>
                    <a:pt x="60" y="1009"/>
                  </a:cubicBezTo>
                  <a:cubicBezTo>
                    <a:pt x="60" y="1009"/>
                    <a:pt x="43" y="1054"/>
                    <a:pt x="113" y="1152"/>
                  </a:cubicBezTo>
                  <a:cubicBezTo>
                    <a:pt x="144" y="1195"/>
                    <a:pt x="142" y="1344"/>
                    <a:pt x="137" y="1433"/>
                  </a:cubicBezTo>
                  <a:cubicBezTo>
                    <a:pt x="563" y="1443"/>
                    <a:pt x="563" y="1443"/>
                    <a:pt x="563" y="1443"/>
                  </a:cubicBezTo>
                  <a:cubicBezTo>
                    <a:pt x="568" y="1265"/>
                    <a:pt x="597" y="791"/>
                    <a:pt x="622" y="644"/>
                  </a:cubicBezTo>
                  <a:cubicBezTo>
                    <a:pt x="653" y="457"/>
                    <a:pt x="522" y="316"/>
                    <a:pt x="485" y="235"/>
                  </a:cubicBezTo>
                </a:path>
              </a:pathLst>
            </a:custGeom>
            <a:solidFill>
              <a:srgbClr val="F6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ṣḻîḓè">
              <a:extLst>
                <a:ext uri="{FF2B5EF4-FFF2-40B4-BE49-F238E27FC236}">
                  <a16:creationId xmlns:a16="http://schemas.microsoft.com/office/drawing/2014/main" id="{8F6D01A5-90B6-40D7-B797-4A72DC077212}"/>
                </a:ext>
              </a:extLst>
            </p:cNvPr>
            <p:cNvSpPr/>
            <p:nvPr/>
          </p:nvSpPr>
          <p:spPr bwMode="auto">
            <a:xfrm>
              <a:off x="6254362" y="5016916"/>
              <a:ext cx="952739" cy="233916"/>
            </a:xfrm>
            <a:custGeom>
              <a:avLst/>
              <a:gdLst>
                <a:gd name="T0" fmla="*/ 24 w 1116"/>
                <a:gd name="T1" fmla="*/ 0 h 274"/>
                <a:gd name="T2" fmla="*/ 0 w 1116"/>
                <a:gd name="T3" fmla="*/ 232 h 274"/>
                <a:gd name="T4" fmla="*/ 1116 w 1116"/>
                <a:gd name="T5" fmla="*/ 274 h 274"/>
                <a:gd name="T6" fmla="*/ 1116 w 1116"/>
                <a:gd name="T7" fmla="*/ 23 h 274"/>
                <a:gd name="T8" fmla="*/ 1100 w 1116"/>
                <a:gd name="T9" fmla="*/ 23 h 274"/>
                <a:gd name="T10" fmla="*/ 92 w 1116"/>
                <a:gd name="T11" fmla="*/ 0 h 274"/>
                <a:gd name="T12" fmla="*/ 24 w 1116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6" h="274">
                  <a:moveTo>
                    <a:pt x="24" y="0"/>
                  </a:moveTo>
                  <a:lnTo>
                    <a:pt x="0" y="232"/>
                  </a:lnTo>
                  <a:lnTo>
                    <a:pt x="1116" y="274"/>
                  </a:lnTo>
                  <a:lnTo>
                    <a:pt x="1116" y="23"/>
                  </a:lnTo>
                  <a:lnTo>
                    <a:pt x="1100" y="23"/>
                  </a:lnTo>
                  <a:lnTo>
                    <a:pt x="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F6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ṧlíḓè">
              <a:extLst>
                <a:ext uri="{FF2B5EF4-FFF2-40B4-BE49-F238E27FC236}">
                  <a16:creationId xmlns:a16="http://schemas.microsoft.com/office/drawing/2014/main" id="{F3143927-31E6-4C90-BFD0-DD8679622C45}"/>
                </a:ext>
              </a:extLst>
            </p:cNvPr>
            <p:cNvSpPr/>
            <p:nvPr/>
          </p:nvSpPr>
          <p:spPr bwMode="auto">
            <a:xfrm>
              <a:off x="6109232" y="5214979"/>
              <a:ext cx="1156777" cy="462282"/>
            </a:xfrm>
            <a:custGeom>
              <a:avLst/>
              <a:gdLst>
                <a:gd name="T0" fmla="*/ 118 w 1355"/>
                <a:gd name="T1" fmla="*/ 0 h 1083"/>
                <a:gd name="T2" fmla="*/ 0 w 1355"/>
                <a:gd name="T3" fmla="*/ 1023 h 1083"/>
                <a:gd name="T4" fmla="*/ 1355 w 1355"/>
                <a:gd name="T5" fmla="*/ 1083 h 1083"/>
                <a:gd name="T6" fmla="*/ 1350 w 1355"/>
                <a:gd name="T7" fmla="*/ 45 h 1083"/>
                <a:gd name="T8" fmla="*/ 1286 w 1355"/>
                <a:gd name="T9" fmla="*/ 42 h 1083"/>
                <a:gd name="T10" fmla="*/ 170 w 1355"/>
                <a:gd name="T11" fmla="*/ 0 h 1083"/>
                <a:gd name="T12" fmla="*/ 118 w 1355"/>
                <a:gd name="T13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5" h="1083">
                  <a:moveTo>
                    <a:pt x="118" y="0"/>
                  </a:moveTo>
                  <a:lnTo>
                    <a:pt x="0" y="1023"/>
                  </a:lnTo>
                  <a:lnTo>
                    <a:pt x="1355" y="1083"/>
                  </a:lnTo>
                  <a:lnTo>
                    <a:pt x="1350" y="45"/>
                  </a:lnTo>
                  <a:lnTo>
                    <a:pt x="1286" y="42"/>
                  </a:lnTo>
                  <a:lnTo>
                    <a:pt x="170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0700">
                <a:lumMod val="60000"/>
                <a:lumOff val="4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423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3FA30C"/>
                </a:solidFill>
              </a:rPr>
              <a:t>0bjectAnimator</a:t>
            </a:r>
            <a:r>
              <a:rPr lang="en-US" altLang="zh-CN" b="1" dirty="0"/>
              <a:t> </a:t>
            </a:r>
            <a:r>
              <a:rPr lang="zh-CN" altLang="en-US" b="1" dirty="0"/>
              <a:t>类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14" y="2406232"/>
            <a:ext cx="6622972" cy="355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51850" y="1181478"/>
            <a:ext cx="108499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FA30C"/>
              </a:buClr>
              <a:buFont typeface="Wingdings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利用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ObjectAnimator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ofFloat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方法实现一个动画，语法：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buClr>
                <a:srgbClr val="3FA30C"/>
              </a:buClr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ofFloat</a:t>
            </a:r>
            <a:r>
              <a:rPr lang="en-US" altLang="zh-CN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(Object target, String </a:t>
            </a:r>
            <a:r>
              <a:rPr lang="en-US" altLang="zh-CN" sz="20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propertyName</a:t>
            </a:r>
            <a:r>
              <a:rPr lang="en-US" altLang="zh-CN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, float</a:t>
            </a:r>
            <a:r>
              <a:rPr lang="zh-CN" altLang="en-US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…values) </a:t>
            </a:r>
          </a:p>
        </p:txBody>
      </p:sp>
      <p:sp>
        <p:nvSpPr>
          <p:cNvPr id="5" name="矩形 4"/>
          <p:cNvSpPr/>
          <p:nvPr/>
        </p:nvSpPr>
        <p:spPr>
          <a:xfrm>
            <a:off x="651850" y="2406232"/>
            <a:ext cx="3960402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3FA30C"/>
              </a:buClr>
            </a:pPr>
            <a:r>
              <a:rPr lang="zh-CN" altLang="en-US" b="1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参数：</a:t>
            </a:r>
            <a:endParaRPr lang="en-US" altLang="zh-CN" b="1" dirty="0">
              <a:solidFill>
                <a:srgbClr val="3FA30C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3FA30C"/>
              </a:buClr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target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对象，动画要操作的控件。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3FA30C"/>
              </a:buClr>
              <a:buFont typeface="Wingdings" pitchFamily="2" charset="2"/>
              <a:buChar char="Ø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propertyName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属性名，动画要操作控件的属性。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3FA30C"/>
              </a:buClr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…values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可变长参数，指这个属性值的变化。例如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alpha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属性从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变到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再变到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1559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6.2.3 </a:t>
            </a:r>
            <a:r>
              <a:rPr lang="zh-CN" altLang="en-US" dirty="0"/>
              <a:t>属性动画</a:t>
            </a:r>
            <a:endParaRPr lang="zh-CN" altLang="zh-CN" dirty="0"/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96837" y="1073752"/>
            <a:ext cx="11212240" cy="4924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3FA30C"/>
                </a:solidFill>
              </a:rPr>
              <a:t>【</a:t>
            </a:r>
            <a:r>
              <a:rPr lang="zh-CN" altLang="en-US" b="1" dirty="0">
                <a:solidFill>
                  <a:srgbClr val="3FA30C"/>
                </a:solidFill>
              </a:rPr>
              <a:t>例</a:t>
            </a:r>
            <a:r>
              <a:rPr lang="en-US" altLang="zh-CN" b="1" dirty="0">
                <a:solidFill>
                  <a:srgbClr val="3FA30C"/>
                </a:solidFill>
              </a:rPr>
              <a:t>6-3】</a:t>
            </a:r>
            <a:r>
              <a:rPr lang="zh-CN" altLang="en-US" dirty="0"/>
              <a:t>编写一个可以旋转、缩放、淡入淡出的属性动画程序。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D564B5-A17A-4866-9F3A-5A37313F8810}"/>
              </a:ext>
            </a:extLst>
          </p:cNvPr>
          <p:cNvSpPr/>
          <p:nvPr/>
        </p:nvSpPr>
        <p:spPr bwMode="auto">
          <a:xfrm>
            <a:off x="-24680" y="6277491"/>
            <a:ext cx="12216680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347" name="图片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9897" y="1820107"/>
            <a:ext cx="5966460" cy="36245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pic>
        <p:nvPicPr>
          <p:cNvPr id="348" name="图片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57137" y="1847694"/>
            <a:ext cx="2359025" cy="349026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352" name="TextBox 13">
            <a:extLst>
              <a:ext uri="{FF2B5EF4-FFF2-40B4-BE49-F238E27FC236}">
                <a16:creationId xmlns:a16="http://schemas.microsoft.com/office/drawing/2014/main" id="{3F8E8E91-423B-47DC-82E3-8C3C2DFA77FA}"/>
              </a:ext>
            </a:extLst>
          </p:cNvPr>
          <p:cNvSpPr txBox="1"/>
          <p:nvPr/>
        </p:nvSpPr>
        <p:spPr>
          <a:xfrm>
            <a:off x="3119083" y="5694866"/>
            <a:ext cx="2715450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布局的控件、属性和效果</a:t>
            </a:r>
          </a:p>
        </p:txBody>
      </p:sp>
      <p:sp>
        <p:nvSpPr>
          <p:cNvPr id="353" name="TextBox 13">
            <a:extLst>
              <a:ext uri="{FF2B5EF4-FFF2-40B4-BE49-F238E27FC236}">
                <a16:creationId xmlns:a16="http://schemas.microsoft.com/office/drawing/2014/main" id="{3F8E8E91-423B-47DC-82E3-8C3C2DFA77FA}"/>
              </a:ext>
            </a:extLst>
          </p:cNvPr>
          <p:cNvSpPr txBox="1"/>
          <p:nvPr/>
        </p:nvSpPr>
        <p:spPr>
          <a:xfrm>
            <a:off x="8811140" y="5694866"/>
            <a:ext cx="1749535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程序的运行结果</a:t>
            </a:r>
          </a:p>
        </p:txBody>
      </p:sp>
    </p:spTree>
    <p:extLst>
      <p:ext uri="{BB962C8B-B14F-4D97-AF65-F5344CB8AC3E}">
        <p14:creationId xmlns:p14="http://schemas.microsoft.com/office/powerpoint/2010/main" val="26465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-26406" y="832338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Number_1"/>
          <p:cNvSpPr/>
          <p:nvPr>
            <p:custDataLst>
              <p:tags r:id="rId1"/>
            </p:custDataLst>
          </p:nvPr>
        </p:nvSpPr>
        <p:spPr>
          <a:xfrm>
            <a:off x="3152197" y="1671682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6.1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9" name="MH_Entry_1"/>
          <p:cNvSpPr/>
          <p:nvPr>
            <p:custDataLst>
              <p:tags r:id="rId2"/>
            </p:custDataLst>
          </p:nvPr>
        </p:nvSpPr>
        <p:spPr>
          <a:xfrm>
            <a:off x="3881638" y="1797550"/>
            <a:ext cx="4910033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图形绘制</a:t>
            </a:r>
          </a:p>
        </p:txBody>
      </p:sp>
      <p:sp>
        <p:nvSpPr>
          <p:cNvPr id="40" name="MH_Number_2"/>
          <p:cNvSpPr/>
          <p:nvPr>
            <p:custDataLst>
              <p:tags r:id="rId3"/>
            </p:custDataLst>
          </p:nvPr>
        </p:nvSpPr>
        <p:spPr>
          <a:xfrm>
            <a:off x="3487707" y="2690266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6.2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1" name="MH_Entry_2"/>
          <p:cNvSpPr/>
          <p:nvPr>
            <p:custDataLst>
              <p:tags r:id="rId4"/>
            </p:custDataLst>
          </p:nvPr>
        </p:nvSpPr>
        <p:spPr>
          <a:xfrm>
            <a:off x="4290645" y="2794177"/>
            <a:ext cx="575501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动画技术</a:t>
            </a:r>
          </a:p>
        </p:txBody>
      </p:sp>
      <p:sp>
        <p:nvSpPr>
          <p:cNvPr id="54" name="MH_Number_3"/>
          <p:cNvSpPr/>
          <p:nvPr>
            <p:custDataLst>
              <p:tags r:id="rId5"/>
            </p:custDataLst>
          </p:nvPr>
        </p:nvSpPr>
        <p:spPr>
          <a:xfrm>
            <a:off x="3823217" y="3708850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6.3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MH_Entry_3"/>
          <p:cNvSpPr/>
          <p:nvPr>
            <p:custDataLst>
              <p:tags r:id="rId6"/>
            </p:custDataLst>
          </p:nvPr>
        </p:nvSpPr>
        <p:spPr>
          <a:xfrm>
            <a:off x="4628270" y="3766062"/>
            <a:ext cx="6016283" cy="4001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图像浏览</a:t>
            </a:r>
          </a:p>
        </p:txBody>
      </p:sp>
      <p:sp>
        <p:nvSpPr>
          <p:cNvPr id="56" name="MH_Number_4"/>
          <p:cNvSpPr/>
          <p:nvPr>
            <p:custDataLst>
              <p:tags r:id="rId7"/>
            </p:custDataLst>
          </p:nvPr>
        </p:nvSpPr>
        <p:spPr>
          <a:xfrm>
            <a:off x="4158727" y="4727434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6.4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7" name="MH_Entry_4"/>
          <p:cNvSpPr/>
          <p:nvPr>
            <p:custDataLst>
              <p:tags r:id="rId8"/>
            </p:custDataLst>
          </p:nvPr>
        </p:nvSpPr>
        <p:spPr>
          <a:xfrm>
            <a:off x="4935060" y="4806249"/>
            <a:ext cx="6256062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触屏事件处理</a:t>
            </a:r>
          </a:p>
        </p:txBody>
      </p:sp>
      <p:sp>
        <p:nvSpPr>
          <p:cNvPr id="60" name="矩形 59"/>
          <p:cNvSpPr/>
          <p:nvPr/>
        </p:nvSpPr>
        <p:spPr>
          <a:xfrm>
            <a:off x="378274" y="4470954"/>
            <a:ext cx="2879431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章目录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36">
            <a:extLst>
              <a:ext uri="{FF2B5EF4-FFF2-40B4-BE49-F238E27FC236}">
                <a16:creationId xmlns:a16="http://schemas.microsoft.com/office/drawing/2014/main" id="{43DE842C-3ED6-428D-B79F-AB62EED7E0F3}"/>
              </a:ext>
            </a:extLst>
          </p:cNvPr>
          <p:cNvSpPr>
            <a:spLocks/>
          </p:cNvSpPr>
          <p:nvPr/>
        </p:nvSpPr>
        <p:spPr bwMode="auto">
          <a:xfrm rot="10800000">
            <a:off x="9622505" y="846151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android_154871">
            <a:extLst>
              <a:ext uri="{FF2B5EF4-FFF2-40B4-BE49-F238E27FC236}">
                <a16:creationId xmlns:a16="http://schemas.microsoft.com/office/drawing/2014/main" id="{B3A68355-44E6-41DB-9796-0AD95BA669B5}"/>
              </a:ext>
            </a:extLst>
          </p:cNvPr>
          <p:cNvSpPr>
            <a:spLocks noChangeAspect="1"/>
          </p:cNvSpPr>
          <p:nvPr/>
        </p:nvSpPr>
        <p:spPr bwMode="auto">
          <a:xfrm>
            <a:off x="957058" y="2077199"/>
            <a:ext cx="1721861" cy="2058866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6493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6.3</a:t>
            </a:r>
            <a:r>
              <a:rPr lang="zh-CN" altLang="en-US" dirty="0"/>
              <a:t> 图像浏览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601461" y="1035311"/>
            <a:ext cx="10812190" cy="27310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图像浏览是很常见的功能，</a:t>
            </a:r>
            <a:r>
              <a:rPr lang="en-US" altLang="zh-CN" dirty="0"/>
              <a:t>Android</a:t>
            </a:r>
            <a:r>
              <a:rPr lang="zh-CN" altLang="en-US" dirty="0"/>
              <a:t>实现图片浏览的方法很多，随着版本更新，一些老的方法被逐渐替代，另一些更有设计感的新控件不断被推出。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6.3.1  </a:t>
            </a:r>
            <a:r>
              <a:rPr lang="zh-CN" altLang="en-US" dirty="0"/>
              <a:t>图像显示类（</a:t>
            </a:r>
            <a:r>
              <a:rPr lang="en-US" altLang="zh-CN" dirty="0" err="1"/>
              <a:t>ImageView</a:t>
            </a:r>
            <a:r>
              <a:rPr lang="zh-CN" altLang="en-US" dirty="0"/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6.3.2  </a:t>
            </a:r>
            <a:r>
              <a:rPr lang="zh-CN" altLang="en-US" dirty="0"/>
              <a:t>图片切换类（</a:t>
            </a:r>
            <a:r>
              <a:rPr lang="en-US" altLang="zh-CN" dirty="0" err="1"/>
              <a:t>ImageSwitcher</a:t>
            </a:r>
            <a:r>
              <a:rPr lang="zh-CN" altLang="en-US" dirty="0"/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6.3.3  </a:t>
            </a:r>
            <a:r>
              <a:rPr lang="zh-CN" altLang="en-US" dirty="0"/>
              <a:t>网格视图类（</a:t>
            </a:r>
            <a:r>
              <a:rPr lang="en-US" altLang="zh-CN" dirty="0" err="1"/>
              <a:t>GridView</a:t>
            </a:r>
            <a:r>
              <a:rPr lang="zh-CN" altLang="en-US" dirty="0"/>
              <a:t>）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5E91E8A9-BAC7-4F15-BCA0-47FB58509663}"/>
              </a:ext>
            </a:extLst>
          </p:cNvPr>
          <p:cNvSpPr/>
          <p:nvPr/>
        </p:nvSpPr>
        <p:spPr bwMode="auto">
          <a:xfrm>
            <a:off x="-24680" y="6277491"/>
            <a:ext cx="7421361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568698" y="4264183"/>
            <a:ext cx="4220546" cy="2521310"/>
            <a:chOff x="7869214" y="4668895"/>
            <a:chExt cx="3920029" cy="2307604"/>
          </a:xfrm>
        </p:grpSpPr>
        <p:sp>
          <p:nvSpPr>
            <p:cNvPr id="7" name="ïṥḻíḍê">
              <a:extLst>
                <a:ext uri="{FF2B5EF4-FFF2-40B4-BE49-F238E27FC236}">
                  <a16:creationId xmlns:a16="http://schemas.microsoft.com/office/drawing/2014/main" id="{598AEB72-7269-48DC-A01E-0A18E29D46EC}"/>
                </a:ext>
              </a:extLst>
            </p:cNvPr>
            <p:cNvSpPr/>
            <p:nvPr/>
          </p:nvSpPr>
          <p:spPr bwMode="auto">
            <a:xfrm>
              <a:off x="7869214" y="6375845"/>
              <a:ext cx="3747597" cy="177394"/>
            </a:xfrm>
            <a:custGeom>
              <a:avLst/>
              <a:gdLst>
                <a:gd name="T0" fmla="*/ 801 w 1602"/>
                <a:gd name="T1" fmla="*/ 0 h 76"/>
                <a:gd name="T2" fmla="*/ 609 w 1602"/>
                <a:gd name="T3" fmla="*/ 1 h 76"/>
                <a:gd name="T4" fmla="*/ 543 w 1602"/>
                <a:gd name="T5" fmla="*/ 41 h 76"/>
                <a:gd name="T6" fmla="*/ 208 w 1602"/>
                <a:gd name="T7" fmla="*/ 41 h 76"/>
                <a:gd name="T8" fmla="*/ 152 w 1602"/>
                <a:gd name="T9" fmla="*/ 16 h 76"/>
                <a:gd name="T10" fmla="*/ 0 w 1602"/>
                <a:gd name="T11" fmla="*/ 38 h 76"/>
                <a:gd name="T12" fmla="*/ 801 w 1602"/>
                <a:gd name="T13" fmla="*/ 76 h 76"/>
                <a:gd name="T14" fmla="*/ 1602 w 1602"/>
                <a:gd name="T15" fmla="*/ 38 h 76"/>
                <a:gd name="T16" fmla="*/ 801 w 1602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2" h="76">
                  <a:moveTo>
                    <a:pt x="801" y="0"/>
                  </a:moveTo>
                  <a:cubicBezTo>
                    <a:pt x="735" y="0"/>
                    <a:pt x="671" y="1"/>
                    <a:pt x="609" y="1"/>
                  </a:cubicBezTo>
                  <a:cubicBezTo>
                    <a:pt x="597" y="25"/>
                    <a:pt x="572" y="41"/>
                    <a:pt x="543" y="41"/>
                  </a:cubicBezTo>
                  <a:cubicBezTo>
                    <a:pt x="208" y="41"/>
                    <a:pt x="208" y="41"/>
                    <a:pt x="208" y="41"/>
                  </a:cubicBezTo>
                  <a:cubicBezTo>
                    <a:pt x="186" y="41"/>
                    <a:pt x="166" y="32"/>
                    <a:pt x="152" y="16"/>
                  </a:cubicBezTo>
                  <a:cubicBezTo>
                    <a:pt x="57" y="22"/>
                    <a:pt x="0" y="30"/>
                    <a:pt x="0" y="38"/>
                  </a:cubicBezTo>
                  <a:cubicBezTo>
                    <a:pt x="0" y="59"/>
                    <a:pt x="359" y="76"/>
                    <a:pt x="801" y="76"/>
                  </a:cubicBezTo>
                  <a:cubicBezTo>
                    <a:pt x="1243" y="76"/>
                    <a:pt x="1602" y="59"/>
                    <a:pt x="1602" y="38"/>
                  </a:cubicBezTo>
                  <a:cubicBezTo>
                    <a:pt x="1602" y="17"/>
                    <a:pt x="1243" y="0"/>
                    <a:pt x="801" y="0"/>
                  </a:cubicBezTo>
                </a:path>
              </a:pathLst>
            </a:custGeom>
            <a:solidFill>
              <a:srgbClr val="A8F4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ŝlîḋê">
              <a:extLst>
                <a:ext uri="{FF2B5EF4-FFF2-40B4-BE49-F238E27FC236}">
                  <a16:creationId xmlns:a16="http://schemas.microsoft.com/office/drawing/2014/main" id="{6B1CFE66-4809-4BBA-946E-9FCD56B0C983}"/>
                </a:ext>
              </a:extLst>
            </p:cNvPr>
            <p:cNvSpPr/>
            <p:nvPr/>
          </p:nvSpPr>
          <p:spPr bwMode="auto">
            <a:xfrm>
              <a:off x="8220280" y="4668895"/>
              <a:ext cx="1054438" cy="146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śḻiďê">
              <a:extLst>
                <a:ext uri="{FF2B5EF4-FFF2-40B4-BE49-F238E27FC236}">
                  <a16:creationId xmlns:a16="http://schemas.microsoft.com/office/drawing/2014/main" id="{CAE34D21-616E-416D-921D-B123807921FC}"/>
                </a:ext>
              </a:extLst>
            </p:cNvPr>
            <p:cNvSpPr/>
            <p:nvPr/>
          </p:nvSpPr>
          <p:spPr bwMode="auto">
            <a:xfrm>
              <a:off x="8627169" y="6184805"/>
              <a:ext cx="224534" cy="223293"/>
            </a:xfrm>
            <a:prstGeom prst="ellipse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šľíḍe">
              <a:extLst>
                <a:ext uri="{FF2B5EF4-FFF2-40B4-BE49-F238E27FC236}">
                  <a16:creationId xmlns:a16="http://schemas.microsoft.com/office/drawing/2014/main" id="{5897A775-2655-42BC-9ED5-0DFC79D384A9}"/>
                </a:ext>
              </a:extLst>
            </p:cNvPr>
            <p:cNvSpPr/>
            <p:nvPr/>
          </p:nvSpPr>
          <p:spPr bwMode="auto">
            <a:xfrm>
              <a:off x="8622207" y="6179843"/>
              <a:ext cx="234458" cy="233217"/>
            </a:xfrm>
            <a:custGeom>
              <a:avLst/>
              <a:gdLst>
                <a:gd name="T0" fmla="*/ 98 w 100"/>
                <a:gd name="T1" fmla="*/ 50 h 100"/>
                <a:gd name="T2" fmla="*/ 96 w 100"/>
                <a:gd name="T3" fmla="*/ 50 h 100"/>
                <a:gd name="T4" fmla="*/ 82 w 100"/>
                <a:gd name="T5" fmla="*/ 83 h 100"/>
                <a:gd name="T6" fmla="*/ 50 w 100"/>
                <a:gd name="T7" fmla="*/ 96 h 100"/>
                <a:gd name="T8" fmla="*/ 17 w 100"/>
                <a:gd name="T9" fmla="*/ 83 h 100"/>
                <a:gd name="T10" fmla="*/ 4 w 100"/>
                <a:gd name="T11" fmla="*/ 50 h 100"/>
                <a:gd name="T12" fmla="*/ 17 w 100"/>
                <a:gd name="T13" fmla="*/ 17 h 100"/>
                <a:gd name="T14" fmla="*/ 50 w 100"/>
                <a:gd name="T15" fmla="*/ 4 h 100"/>
                <a:gd name="T16" fmla="*/ 82 w 100"/>
                <a:gd name="T17" fmla="*/ 17 h 100"/>
                <a:gd name="T18" fmla="*/ 96 w 100"/>
                <a:gd name="T19" fmla="*/ 50 h 100"/>
                <a:gd name="T20" fmla="*/ 98 w 100"/>
                <a:gd name="T21" fmla="*/ 50 h 100"/>
                <a:gd name="T22" fmla="*/ 100 w 100"/>
                <a:gd name="T23" fmla="*/ 50 h 100"/>
                <a:gd name="T24" fmla="*/ 50 w 100"/>
                <a:gd name="T25" fmla="*/ 0 h 100"/>
                <a:gd name="T26" fmla="*/ 0 w 100"/>
                <a:gd name="T27" fmla="*/ 50 h 100"/>
                <a:gd name="T28" fmla="*/ 50 w 100"/>
                <a:gd name="T29" fmla="*/ 100 h 100"/>
                <a:gd name="T30" fmla="*/ 100 w 100"/>
                <a:gd name="T31" fmla="*/ 50 h 100"/>
                <a:gd name="T32" fmla="*/ 98 w 100"/>
                <a:gd name="T33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0">
                  <a:moveTo>
                    <a:pt x="98" y="50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96" y="63"/>
                    <a:pt x="91" y="75"/>
                    <a:pt x="82" y="83"/>
                  </a:cubicBezTo>
                  <a:cubicBezTo>
                    <a:pt x="74" y="91"/>
                    <a:pt x="63" y="96"/>
                    <a:pt x="50" y="96"/>
                  </a:cubicBezTo>
                  <a:cubicBezTo>
                    <a:pt x="37" y="96"/>
                    <a:pt x="25" y="91"/>
                    <a:pt x="17" y="83"/>
                  </a:cubicBezTo>
                  <a:cubicBezTo>
                    <a:pt x="9" y="75"/>
                    <a:pt x="4" y="63"/>
                    <a:pt x="4" y="50"/>
                  </a:cubicBezTo>
                  <a:cubicBezTo>
                    <a:pt x="4" y="37"/>
                    <a:pt x="9" y="26"/>
                    <a:pt x="17" y="17"/>
                  </a:cubicBezTo>
                  <a:cubicBezTo>
                    <a:pt x="25" y="9"/>
                    <a:pt x="37" y="4"/>
                    <a:pt x="50" y="4"/>
                  </a:cubicBezTo>
                  <a:cubicBezTo>
                    <a:pt x="63" y="4"/>
                    <a:pt x="74" y="9"/>
                    <a:pt x="82" y="17"/>
                  </a:cubicBezTo>
                  <a:cubicBezTo>
                    <a:pt x="91" y="26"/>
                    <a:pt x="96" y="37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22"/>
                    <a:pt x="77" y="0"/>
                    <a:pt x="50" y="0"/>
                  </a:cubicBez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7" y="100"/>
                    <a:pt x="100" y="78"/>
                    <a:pt x="100" y="50"/>
                  </a:cubicBezTo>
                  <a:lnTo>
                    <a:pt x="98" y="5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0722399" y="4940814"/>
              <a:ext cx="1066844" cy="2035685"/>
              <a:chOff x="10577259" y="3914662"/>
              <a:chExt cx="1066844" cy="2035685"/>
            </a:xfrm>
          </p:grpSpPr>
          <p:sp>
            <p:nvSpPr>
              <p:cNvPr id="14" name="íS1ïḓe">
                <a:extLst>
                  <a:ext uri="{FF2B5EF4-FFF2-40B4-BE49-F238E27FC236}">
                    <a16:creationId xmlns:a16="http://schemas.microsoft.com/office/drawing/2014/main" id="{D1335281-CE95-456B-9DA7-6C583A893418}"/>
                  </a:ext>
                </a:extLst>
              </p:cNvPr>
              <p:cNvSpPr/>
              <p:nvPr/>
            </p:nvSpPr>
            <p:spPr bwMode="auto">
              <a:xfrm>
                <a:off x="11270707" y="4332715"/>
                <a:ext cx="188558" cy="270432"/>
              </a:xfrm>
              <a:custGeom>
                <a:avLst/>
                <a:gdLst>
                  <a:gd name="T0" fmla="*/ 13 w 81"/>
                  <a:gd name="T1" fmla="*/ 115 h 116"/>
                  <a:gd name="T2" fmla="*/ 43 w 81"/>
                  <a:gd name="T3" fmla="*/ 115 h 116"/>
                  <a:gd name="T4" fmla="*/ 47 w 81"/>
                  <a:gd name="T5" fmla="*/ 93 h 116"/>
                  <a:gd name="T6" fmla="*/ 73 w 81"/>
                  <a:gd name="T7" fmla="*/ 61 h 116"/>
                  <a:gd name="T8" fmla="*/ 71 w 81"/>
                  <a:gd name="T9" fmla="*/ 54 h 116"/>
                  <a:gd name="T10" fmla="*/ 73 w 81"/>
                  <a:gd name="T11" fmla="*/ 48 h 116"/>
                  <a:gd name="T12" fmla="*/ 68 w 81"/>
                  <a:gd name="T13" fmla="*/ 44 h 116"/>
                  <a:gd name="T14" fmla="*/ 68 w 81"/>
                  <a:gd name="T15" fmla="*/ 37 h 116"/>
                  <a:gd name="T16" fmla="*/ 60 w 81"/>
                  <a:gd name="T17" fmla="*/ 34 h 116"/>
                  <a:gd name="T18" fmla="*/ 76 w 81"/>
                  <a:gd name="T19" fmla="*/ 13 h 116"/>
                  <a:gd name="T20" fmla="*/ 81 w 81"/>
                  <a:gd name="T21" fmla="*/ 4 h 116"/>
                  <a:gd name="T22" fmla="*/ 69 w 81"/>
                  <a:gd name="T23" fmla="*/ 4 h 116"/>
                  <a:gd name="T24" fmla="*/ 45 w 81"/>
                  <a:gd name="T25" fmla="*/ 33 h 116"/>
                  <a:gd name="T26" fmla="*/ 20 w 81"/>
                  <a:gd name="T27" fmla="*/ 51 h 116"/>
                  <a:gd name="T28" fmla="*/ 29 w 81"/>
                  <a:gd name="T29" fmla="*/ 33 h 116"/>
                  <a:gd name="T30" fmla="*/ 31 w 81"/>
                  <a:gd name="T31" fmla="*/ 26 h 116"/>
                  <a:gd name="T32" fmla="*/ 18 w 81"/>
                  <a:gd name="T33" fmla="*/ 28 h 116"/>
                  <a:gd name="T34" fmla="*/ 11 w 81"/>
                  <a:gd name="T35" fmla="*/ 95 h 116"/>
                  <a:gd name="T36" fmla="*/ 13 w 81"/>
                  <a:gd name="T37" fmla="*/ 11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1" h="116">
                    <a:moveTo>
                      <a:pt x="13" y="115"/>
                    </a:moveTo>
                    <a:cubicBezTo>
                      <a:pt x="24" y="116"/>
                      <a:pt x="32" y="113"/>
                      <a:pt x="43" y="115"/>
                    </a:cubicBezTo>
                    <a:cubicBezTo>
                      <a:pt x="43" y="106"/>
                      <a:pt x="44" y="100"/>
                      <a:pt x="47" y="93"/>
                    </a:cubicBezTo>
                    <a:cubicBezTo>
                      <a:pt x="52" y="82"/>
                      <a:pt x="72" y="64"/>
                      <a:pt x="73" y="61"/>
                    </a:cubicBezTo>
                    <a:cubicBezTo>
                      <a:pt x="74" y="57"/>
                      <a:pt x="72" y="57"/>
                      <a:pt x="71" y="54"/>
                    </a:cubicBezTo>
                    <a:cubicBezTo>
                      <a:pt x="71" y="52"/>
                      <a:pt x="73" y="50"/>
                      <a:pt x="73" y="48"/>
                    </a:cubicBezTo>
                    <a:cubicBezTo>
                      <a:pt x="72" y="46"/>
                      <a:pt x="70" y="47"/>
                      <a:pt x="68" y="44"/>
                    </a:cubicBezTo>
                    <a:cubicBezTo>
                      <a:pt x="67" y="42"/>
                      <a:pt x="70" y="39"/>
                      <a:pt x="68" y="37"/>
                    </a:cubicBezTo>
                    <a:cubicBezTo>
                      <a:pt x="65" y="34"/>
                      <a:pt x="60" y="37"/>
                      <a:pt x="60" y="34"/>
                    </a:cubicBezTo>
                    <a:cubicBezTo>
                      <a:pt x="59" y="30"/>
                      <a:pt x="70" y="19"/>
                      <a:pt x="76" y="13"/>
                    </a:cubicBezTo>
                    <a:cubicBezTo>
                      <a:pt x="81" y="8"/>
                      <a:pt x="81" y="5"/>
                      <a:pt x="81" y="4"/>
                    </a:cubicBezTo>
                    <a:cubicBezTo>
                      <a:pt x="80" y="4"/>
                      <a:pt x="78" y="0"/>
                      <a:pt x="69" y="4"/>
                    </a:cubicBezTo>
                    <a:cubicBezTo>
                      <a:pt x="60" y="8"/>
                      <a:pt x="49" y="28"/>
                      <a:pt x="45" y="33"/>
                    </a:cubicBezTo>
                    <a:cubicBezTo>
                      <a:pt x="41" y="38"/>
                      <a:pt x="24" y="59"/>
                      <a:pt x="20" y="51"/>
                    </a:cubicBezTo>
                    <a:cubicBezTo>
                      <a:pt x="16" y="43"/>
                      <a:pt x="29" y="33"/>
                      <a:pt x="29" y="33"/>
                    </a:cubicBezTo>
                    <a:cubicBezTo>
                      <a:pt x="32" y="30"/>
                      <a:pt x="32" y="27"/>
                      <a:pt x="31" y="26"/>
                    </a:cubicBezTo>
                    <a:cubicBezTo>
                      <a:pt x="30" y="25"/>
                      <a:pt x="25" y="21"/>
                      <a:pt x="18" y="28"/>
                    </a:cubicBezTo>
                    <a:cubicBezTo>
                      <a:pt x="12" y="35"/>
                      <a:pt x="0" y="45"/>
                      <a:pt x="11" y="95"/>
                    </a:cubicBezTo>
                    <a:cubicBezTo>
                      <a:pt x="13" y="102"/>
                      <a:pt x="13" y="108"/>
                      <a:pt x="13" y="115"/>
                    </a:cubicBezTo>
                    <a:close/>
                  </a:path>
                </a:pathLst>
              </a:custGeom>
              <a:solidFill>
                <a:srgbClr val="FFB5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ṡliďé">
                <a:extLst>
                  <a:ext uri="{FF2B5EF4-FFF2-40B4-BE49-F238E27FC236}">
                    <a16:creationId xmlns:a16="http://schemas.microsoft.com/office/drawing/2014/main" id="{2FA965AE-D27D-46A2-8650-55A4D949BB09}"/>
                  </a:ext>
                </a:extLst>
              </p:cNvPr>
              <p:cNvSpPr/>
              <p:nvPr/>
            </p:nvSpPr>
            <p:spPr bwMode="auto">
              <a:xfrm>
                <a:off x="10785666" y="4536160"/>
                <a:ext cx="588004" cy="392003"/>
              </a:xfrm>
              <a:custGeom>
                <a:avLst/>
                <a:gdLst>
                  <a:gd name="T0" fmla="*/ 2 w 251"/>
                  <a:gd name="T1" fmla="*/ 18 h 168"/>
                  <a:gd name="T2" fmla="*/ 114 w 251"/>
                  <a:gd name="T3" fmla="*/ 141 h 168"/>
                  <a:gd name="T4" fmla="*/ 250 w 251"/>
                  <a:gd name="T5" fmla="*/ 21 h 168"/>
                  <a:gd name="T6" fmla="*/ 220 w 251"/>
                  <a:gd name="T7" fmla="*/ 21 h 168"/>
                  <a:gd name="T8" fmla="*/ 133 w 251"/>
                  <a:gd name="T9" fmla="*/ 83 h 168"/>
                  <a:gd name="T10" fmla="*/ 81 w 251"/>
                  <a:gd name="T11" fmla="*/ 0 h 168"/>
                  <a:gd name="T12" fmla="*/ 2 w 251"/>
                  <a:gd name="T13" fmla="*/ 1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1" h="168">
                    <a:moveTo>
                      <a:pt x="2" y="18"/>
                    </a:moveTo>
                    <a:cubicBezTo>
                      <a:pt x="2" y="18"/>
                      <a:pt x="0" y="119"/>
                      <a:pt x="114" y="141"/>
                    </a:cubicBezTo>
                    <a:cubicBezTo>
                      <a:pt x="251" y="168"/>
                      <a:pt x="250" y="21"/>
                      <a:pt x="250" y="21"/>
                    </a:cubicBezTo>
                    <a:cubicBezTo>
                      <a:pt x="220" y="21"/>
                      <a:pt x="220" y="21"/>
                      <a:pt x="220" y="21"/>
                    </a:cubicBezTo>
                    <a:cubicBezTo>
                      <a:pt x="220" y="21"/>
                      <a:pt x="210" y="95"/>
                      <a:pt x="133" y="83"/>
                    </a:cubicBezTo>
                    <a:cubicBezTo>
                      <a:pt x="79" y="74"/>
                      <a:pt x="81" y="0"/>
                      <a:pt x="81" y="0"/>
                    </a:cubicBez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FFB5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iṣľïḋè">
                <a:extLst>
                  <a:ext uri="{FF2B5EF4-FFF2-40B4-BE49-F238E27FC236}">
                    <a16:creationId xmlns:a16="http://schemas.microsoft.com/office/drawing/2014/main" id="{6139224F-877F-48DA-8E18-CB79AE849389}"/>
                  </a:ext>
                </a:extLst>
              </p:cNvPr>
              <p:cNvSpPr/>
              <p:nvPr/>
            </p:nvSpPr>
            <p:spPr bwMode="auto">
              <a:xfrm>
                <a:off x="11173947" y="5640219"/>
                <a:ext cx="119089" cy="147622"/>
              </a:xfrm>
              <a:custGeom>
                <a:avLst/>
                <a:gdLst>
                  <a:gd name="T0" fmla="*/ 32 w 51"/>
                  <a:gd name="T1" fmla="*/ 0 h 63"/>
                  <a:gd name="T2" fmla="*/ 4 w 51"/>
                  <a:gd name="T3" fmla="*/ 31 h 63"/>
                  <a:gd name="T4" fmla="*/ 15 w 51"/>
                  <a:gd name="T5" fmla="*/ 44 h 63"/>
                  <a:gd name="T6" fmla="*/ 11 w 51"/>
                  <a:gd name="T7" fmla="*/ 63 h 63"/>
                  <a:gd name="T8" fmla="*/ 51 w 51"/>
                  <a:gd name="T9" fmla="*/ 18 h 63"/>
                  <a:gd name="T10" fmla="*/ 32 w 51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63">
                    <a:moveTo>
                      <a:pt x="32" y="0"/>
                    </a:moveTo>
                    <a:cubicBezTo>
                      <a:pt x="4" y="31"/>
                      <a:pt x="4" y="31"/>
                      <a:pt x="4" y="31"/>
                    </a:cubicBezTo>
                    <a:cubicBezTo>
                      <a:pt x="0" y="36"/>
                      <a:pt x="10" y="40"/>
                      <a:pt x="15" y="44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51" y="18"/>
                      <a:pt x="51" y="18"/>
                      <a:pt x="51" y="18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ṣľíďe">
                <a:extLst>
                  <a:ext uri="{FF2B5EF4-FFF2-40B4-BE49-F238E27FC236}">
                    <a16:creationId xmlns:a16="http://schemas.microsoft.com/office/drawing/2014/main" id="{7212C4FC-D6B3-41F2-9B38-A7425414D679}"/>
                  </a:ext>
                </a:extLst>
              </p:cNvPr>
              <p:cNvSpPr/>
              <p:nvPr/>
            </p:nvSpPr>
            <p:spPr bwMode="auto">
              <a:xfrm>
                <a:off x="11160302" y="5698523"/>
                <a:ext cx="238179" cy="132736"/>
              </a:xfrm>
              <a:custGeom>
                <a:avLst/>
                <a:gdLst>
                  <a:gd name="T0" fmla="*/ 28 w 102"/>
                  <a:gd name="T1" fmla="*/ 3 h 57"/>
                  <a:gd name="T2" fmla="*/ 2 w 102"/>
                  <a:gd name="T3" fmla="*/ 13 h 57"/>
                  <a:gd name="T4" fmla="*/ 0 w 102"/>
                  <a:gd name="T5" fmla="*/ 23 h 57"/>
                  <a:gd name="T6" fmla="*/ 98 w 102"/>
                  <a:gd name="T7" fmla="*/ 57 h 57"/>
                  <a:gd name="T8" fmla="*/ 96 w 102"/>
                  <a:gd name="T9" fmla="*/ 52 h 57"/>
                  <a:gd name="T10" fmla="*/ 58 w 102"/>
                  <a:gd name="T11" fmla="*/ 22 h 57"/>
                  <a:gd name="T12" fmla="*/ 33 w 102"/>
                  <a:gd name="T13" fmla="*/ 5 h 57"/>
                  <a:gd name="T14" fmla="*/ 28 w 102"/>
                  <a:gd name="T15" fmla="*/ 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57">
                    <a:moveTo>
                      <a:pt x="28" y="3"/>
                    </a:moveTo>
                    <a:cubicBezTo>
                      <a:pt x="18" y="0"/>
                      <a:pt x="7" y="3"/>
                      <a:pt x="2" y="13"/>
                    </a:cubicBezTo>
                    <a:cubicBezTo>
                      <a:pt x="1" y="16"/>
                      <a:pt x="0" y="19"/>
                      <a:pt x="0" y="23"/>
                    </a:cubicBezTo>
                    <a:cubicBezTo>
                      <a:pt x="1" y="37"/>
                      <a:pt x="98" y="57"/>
                      <a:pt x="98" y="57"/>
                    </a:cubicBezTo>
                    <a:cubicBezTo>
                      <a:pt x="98" y="57"/>
                      <a:pt x="102" y="56"/>
                      <a:pt x="96" y="52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8" y="22"/>
                      <a:pt x="43" y="6"/>
                      <a:pt x="33" y="5"/>
                    </a:cubicBezTo>
                    <a:cubicBezTo>
                      <a:pt x="31" y="4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îšḷide">
                <a:extLst>
                  <a:ext uri="{FF2B5EF4-FFF2-40B4-BE49-F238E27FC236}">
                    <a16:creationId xmlns:a16="http://schemas.microsoft.com/office/drawing/2014/main" id="{20A8302B-AA2D-4259-9BD3-FFF3E2D68742}"/>
                  </a:ext>
                </a:extLst>
              </p:cNvPr>
              <p:cNvSpPr/>
              <p:nvPr/>
            </p:nvSpPr>
            <p:spPr bwMode="auto">
              <a:xfrm>
                <a:off x="10848932" y="5044771"/>
                <a:ext cx="795171" cy="663676"/>
              </a:xfrm>
              <a:custGeom>
                <a:avLst/>
                <a:gdLst>
                  <a:gd name="T0" fmla="*/ 298 w 340"/>
                  <a:gd name="T1" fmla="*/ 36 h 284"/>
                  <a:gd name="T2" fmla="*/ 60 w 340"/>
                  <a:gd name="T3" fmla="*/ 32 h 284"/>
                  <a:gd name="T4" fmla="*/ 3 w 340"/>
                  <a:gd name="T5" fmla="*/ 38 h 284"/>
                  <a:gd name="T6" fmla="*/ 29 w 340"/>
                  <a:gd name="T7" fmla="*/ 159 h 284"/>
                  <a:gd name="T8" fmla="*/ 188 w 340"/>
                  <a:gd name="T9" fmla="*/ 142 h 284"/>
                  <a:gd name="T10" fmla="*/ 170 w 340"/>
                  <a:gd name="T11" fmla="*/ 235 h 284"/>
                  <a:gd name="T12" fmla="*/ 155 w 340"/>
                  <a:gd name="T13" fmla="*/ 267 h 284"/>
                  <a:gd name="T14" fmla="*/ 183 w 340"/>
                  <a:gd name="T15" fmla="*/ 284 h 284"/>
                  <a:gd name="T16" fmla="*/ 316 w 340"/>
                  <a:gd name="T17" fmla="*/ 115 h 284"/>
                  <a:gd name="T18" fmla="*/ 298 w 340"/>
                  <a:gd name="T19" fmla="*/ 36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0" h="284">
                    <a:moveTo>
                      <a:pt x="298" y="36"/>
                    </a:moveTo>
                    <a:cubicBezTo>
                      <a:pt x="265" y="28"/>
                      <a:pt x="152" y="0"/>
                      <a:pt x="60" y="32"/>
                    </a:cubicBezTo>
                    <a:cubicBezTo>
                      <a:pt x="44" y="38"/>
                      <a:pt x="28" y="38"/>
                      <a:pt x="3" y="38"/>
                    </a:cubicBezTo>
                    <a:cubicBezTo>
                      <a:pt x="0" y="75"/>
                      <a:pt x="14" y="124"/>
                      <a:pt x="29" y="159"/>
                    </a:cubicBezTo>
                    <a:cubicBezTo>
                      <a:pt x="71" y="161"/>
                      <a:pt x="147" y="161"/>
                      <a:pt x="188" y="142"/>
                    </a:cubicBezTo>
                    <a:cubicBezTo>
                      <a:pt x="188" y="142"/>
                      <a:pt x="180" y="214"/>
                      <a:pt x="170" y="235"/>
                    </a:cubicBezTo>
                    <a:cubicBezTo>
                      <a:pt x="166" y="243"/>
                      <a:pt x="161" y="256"/>
                      <a:pt x="155" y="267"/>
                    </a:cubicBezTo>
                    <a:cubicBezTo>
                      <a:pt x="165" y="273"/>
                      <a:pt x="174" y="277"/>
                      <a:pt x="183" y="284"/>
                    </a:cubicBezTo>
                    <a:cubicBezTo>
                      <a:pt x="213" y="251"/>
                      <a:pt x="296" y="159"/>
                      <a:pt x="316" y="115"/>
                    </a:cubicBezTo>
                    <a:cubicBezTo>
                      <a:pt x="340" y="60"/>
                      <a:pt x="324" y="41"/>
                      <a:pt x="298" y="36"/>
                    </a:cubicBezTo>
                  </a:path>
                </a:pathLst>
              </a:custGeom>
              <a:solidFill>
                <a:srgbClr val="122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ş1iḓê">
                <a:extLst>
                  <a:ext uri="{FF2B5EF4-FFF2-40B4-BE49-F238E27FC236}">
                    <a16:creationId xmlns:a16="http://schemas.microsoft.com/office/drawing/2014/main" id="{26F98DA4-3E99-486A-AC24-2D6BAA84F74E}"/>
                  </a:ext>
                </a:extLst>
              </p:cNvPr>
              <p:cNvSpPr/>
              <p:nvPr/>
            </p:nvSpPr>
            <p:spPr bwMode="auto">
              <a:xfrm>
                <a:off x="10914680" y="5722093"/>
                <a:ext cx="129014" cy="124052"/>
              </a:xfrm>
              <a:custGeom>
                <a:avLst/>
                <a:gdLst>
                  <a:gd name="T0" fmla="*/ 43 w 55"/>
                  <a:gd name="T1" fmla="*/ 0 h 53"/>
                  <a:gd name="T2" fmla="*/ 6 w 55"/>
                  <a:gd name="T3" fmla="*/ 21 h 53"/>
                  <a:gd name="T4" fmla="*/ 12 w 55"/>
                  <a:gd name="T5" fmla="*/ 36 h 53"/>
                  <a:gd name="T6" fmla="*/ 3 w 55"/>
                  <a:gd name="T7" fmla="*/ 53 h 53"/>
                  <a:gd name="T8" fmla="*/ 55 w 55"/>
                  <a:gd name="T9" fmla="*/ 23 h 53"/>
                  <a:gd name="T10" fmla="*/ 43 w 55"/>
                  <a:gd name="T11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53">
                    <a:moveTo>
                      <a:pt x="43" y="0"/>
                    </a:moveTo>
                    <a:cubicBezTo>
                      <a:pt x="6" y="21"/>
                      <a:pt x="6" y="21"/>
                      <a:pt x="6" y="21"/>
                    </a:cubicBezTo>
                    <a:cubicBezTo>
                      <a:pt x="0" y="24"/>
                      <a:pt x="9" y="31"/>
                      <a:pt x="12" y="36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55" y="23"/>
                      <a:pt x="55" y="23"/>
                      <a:pt x="55" y="23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isḷïḍe">
                <a:extLst>
                  <a:ext uri="{FF2B5EF4-FFF2-40B4-BE49-F238E27FC236}">
                    <a16:creationId xmlns:a16="http://schemas.microsoft.com/office/drawing/2014/main" id="{B1383C3B-97C1-404B-9052-A837260694CD}"/>
                  </a:ext>
                </a:extLst>
              </p:cNvPr>
              <p:cNvSpPr/>
              <p:nvPr/>
            </p:nvSpPr>
            <p:spPr bwMode="auto">
              <a:xfrm>
                <a:off x="10886147" y="5761789"/>
                <a:ext cx="208407" cy="188558"/>
              </a:xfrm>
              <a:custGeom>
                <a:avLst/>
                <a:gdLst>
                  <a:gd name="T0" fmla="*/ 36 w 89"/>
                  <a:gd name="T1" fmla="*/ 7 h 81"/>
                  <a:gd name="T2" fmla="*/ 9 w 89"/>
                  <a:gd name="T3" fmla="*/ 8 h 81"/>
                  <a:gd name="T4" fmla="*/ 4 w 89"/>
                  <a:gd name="T5" fmla="*/ 16 h 81"/>
                  <a:gd name="T6" fmla="*/ 84 w 89"/>
                  <a:gd name="T7" fmla="*/ 80 h 81"/>
                  <a:gd name="T8" fmla="*/ 85 w 89"/>
                  <a:gd name="T9" fmla="*/ 75 h 81"/>
                  <a:gd name="T10" fmla="*/ 59 w 89"/>
                  <a:gd name="T11" fmla="*/ 34 h 81"/>
                  <a:gd name="T12" fmla="*/ 40 w 89"/>
                  <a:gd name="T13" fmla="*/ 10 h 81"/>
                  <a:gd name="T14" fmla="*/ 36 w 89"/>
                  <a:gd name="T15" fmla="*/ 7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81">
                    <a:moveTo>
                      <a:pt x="36" y="7"/>
                    </a:moveTo>
                    <a:cubicBezTo>
                      <a:pt x="28" y="0"/>
                      <a:pt x="16" y="0"/>
                      <a:pt x="9" y="8"/>
                    </a:cubicBezTo>
                    <a:cubicBezTo>
                      <a:pt x="6" y="10"/>
                      <a:pt x="5" y="13"/>
                      <a:pt x="4" y="16"/>
                    </a:cubicBezTo>
                    <a:cubicBezTo>
                      <a:pt x="0" y="30"/>
                      <a:pt x="84" y="80"/>
                      <a:pt x="84" y="80"/>
                    </a:cubicBezTo>
                    <a:cubicBezTo>
                      <a:pt x="84" y="80"/>
                      <a:pt x="89" y="81"/>
                      <a:pt x="85" y="75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59" y="34"/>
                      <a:pt x="49" y="14"/>
                      <a:pt x="40" y="10"/>
                    </a:cubicBezTo>
                    <a:cubicBezTo>
                      <a:pt x="39" y="9"/>
                      <a:pt x="38" y="8"/>
                      <a:pt x="36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ṩľïḓê">
                <a:extLst>
                  <a:ext uri="{FF2B5EF4-FFF2-40B4-BE49-F238E27FC236}">
                    <a16:creationId xmlns:a16="http://schemas.microsoft.com/office/drawing/2014/main" id="{9EEE81B8-2294-42D9-98FB-902BEFD0BB03}"/>
                  </a:ext>
                </a:extLst>
              </p:cNvPr>
              <p:cNvSpPr/>
              <p:nvPr/>
            </p:nvSpPr>
            <p:spPr bwMode="auto">
              <a:xfrm>
                <a:off x="10767058" y="5115481"/>
                <a:ext cx="767879" cy="688487"/>
              </a:xfrm>
              <a:custGeom>
                <a:avLst/>
                <a:gdLst>
                  <a:gd name="T0" fmla="*/ 297 w 328"/>
                  <a:gd name="T1" fmla="*/ 94 h 295"/>
                  <a:gd name="T2" fmla="*/ 73 w 328"/>
                  <a:gd name="T3" fmla="*/ 13 h 295"/>
                  <a:gd name="T4" fmla="*/ 17 w 328"/>
                  <a:gd name="T5" fmla="*/ 0 h 295"/>
                  <a:gd name="T6" fmla="*/ 2 w 328"/>
                  <a:gd name="T7" fmla="*/ 123 h 295"/>
                  <a:gd name="T8" fmla="*/ 158 w 328"/>
                  <a:gd name="T9" fmla="*/ 158 h 295"/>
                  <a:gd name="T10" fmla="*/ 112 w 328"/>
                  <a:gd name="T11" fmla="*/ 241 h 295"/>
                  <a:gd name="T12" fmla="*/ 87 w 328"/>
                  <a:gd name="T13" fmla="*/ 267 h 295"/>
                  <a:gd name="T14" fmla="*/ 105 w 328"/>
                  <a:gd name="T15" fmla="*/ 295 h 295"/>
                  <a:gd name="T16" fmla="*/ 288 w 328"/>
                  <a:gd name="T17" fmla="*/ 174 h 295"/>
                  <a:gd name="T18" fmla="*/ 297 w 328"/>
                  <a:gd name="T19" fmla="*/ 9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8" h="295">
                    <a:moveTo>
                      <a:pt x="297" y="94"/>
                    </a:moveTo>
                    <a:cubicBezTo>
                      <a:pt x="268" y="75"/>
                      <a:pt x="170" y="13"/>
                      <a:pt x="73" y="13"/>
                    </a:cubicBezTo>
                    <a:cubicBezTo>
                      <a:pt x="56" y="13"/>
                      <a:pt x="40" y="9"/>
                      <a:pt x="17" y="0"/>
                    </a:cubicBezTo>
                    <a:cubicBezTo>
                      <a:pt x="2" y="34"/>
                      <a:pt x="0" y="85"/>
                      <a:pt x="2" y="123"/>
                    </a:cubicBezTo>
                    <a:cubicBezTo>
                      <a:pt x="42" y="139"/>
                      <a:pt x="113" y="164"/>
                      <a:pt x="158" y="158"/>
                    </a:cubicBezTo>
                    <a:cubicBezTo>
                      <a:pt x="158" y="158"/>
                      <a:pt x="127" y="224"/>
                      <a:pt x="112" y="241"/>
                    </a:cubicBezTo>
                    <a:cubicBezTo>
                      <a:pt x="105" y="247"/>
                      <a:pt x="96" y="257"/>
                      <a:pt x="87" y="267"/>
                    </a:cubicBezTo>
                    <a:cubicBezTo>
                      <a:pt x="94" y="275"/>
                      <a:pt x="99" y="285"/>
                      <a:pt x="105" y="295"/>
                    </a:cubicBezTo>
                    <a:cubicBezTo>
                      <a:pt x="144" y="273"/>
                      <a:pt x="255" y="210"/>
                      <a:pt x="288" y="174"/>
                    </a:cubicBezTo>
                    <a:cubicBezTo>
                      <a:pt x="328" y="131"/>
                      <a:pt x="320" y="107"/>
                      <a:pt x="297" y="94"/>
                    </a:cubicBezTo>
                  </a:path>
                </a:pathLst>
              </a:custGeom>
              <a:solidFill>
                <a:srgbClr val="1B36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śḷíḑê">
                <a:extLst>
                  <a:ext uri="{FF2B5EF4-FFF2-40B4-BE49-F238E27FC236}">
                    <a16:creationId xmlns:a16="http://schemas.microsoft.com/office/drawing/2014/main" id="{DB7230DF-5391-46E6-AD2B-F5D0CA5DA403}"/>
                  </a:ext>
                </a:extLst>
              </p:cNvPr>
              <p:cNvSpPr/>
              <p:nvPr/>
            </p:nvSpPr>
            <p:spPr bwMode="auto">
              <a:xfrm>
                <a:off x="10603310" y="5115481"/>
                <a:ext cx="430459" cy="363471"/>
              </a:xfrm>
              <a:custGeom>
                <a:avLst/>
                <a:gdLst>
                  <a:gd name="T0" fmla="*/ 27 w 184"/>
                  <a:gd name="T1" fmla="*/ 0 h 156"/>
                  <a:gd name="T2" fmla="*/ 92 w 184"/>
                  <a:gd name="T3" fmla="*/ 131 h 156"/>
                  <a:gd name="T4" fmla="*/ 87 w 184"/>
                  <a:gd name="T5" fmla="*/ 0 h 156"/>
                  <a:gd name="T6" fmla="*/ 27 w 184"/>
                  <a:gd name="T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4" h="156">
                    <a:moveTo>
                      <a:pt x="27" y="0"/>
                    </a:moveTo>
                    <a:cubicBezTo>
                      <a:pt x="27" y="0"/>
                      <a:pt x="0" y="105"/>
                      <a:pt x="92" y="131"/>
                    </a:cubicBezTo>
                    <a:cubicBezTo>
                      <a:pt x="184" y="156"/>
                      <a:pt x="87" y="0"/>
                      <a:pt x="87" y="0"/>
                    </a:cubicBezTo>
                    <a:cubicBezTo>
                      <a:pt x="27" y="0"/>
                      <a:pt x="27" y="0"/>
                      <a:pt x="27" y="0"/>
                    </a:cubicBezTo>
                  </a:path>
                </a:pathLst>
              </a:custGeom>
              <a:solidFill>
                <a:srgbClr val="1B36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S1ïḋê">
                <a:extLst>
                  <a:ext uri="{FF2B5EF4-FFF2-40B4-BE49-F238E27FC236}">
                    <a16:creationId xmlns:a16="http://schemas.microsoft.com/office/drawing/2014/main" id="{F1720BB3-6D3A-4DB3-B1F4-185068755371}"/>
                  </a:ext>
                </a:extLst>
              </p:cNvPr>
              <p:cNvSpPr/>
              <p:nvPr/>
            </p:nvSpPr>
            <p:spPr bwMode="auto">
              <a:xfrm>
                <a:off x="11115643" y="5483914"/>
                <a:ext cx="21089" cy="2481"/>
              </a:xfrm>
              <a:custGeom>
                <a:avLst/>
                <a:gdLst>
                  <a:gd name="T0" fmla="*/ 9 w 9"/>
                  <a:gd name="T1" fmla="*/ 0 h 1"/>
                  <a:gd name="T2" fmla="*/ 0 w 9"/>
                  <a:gd name="T3" fmla="*/ 1 h 1"/>
                  <a:gd name="T4" fmla="*/ 9 w 9"/>
                  <a:gd name="T5" fmla="*/ 1 h 1"/>
                  <a:gd name="T6" fmla="*/ 9 w 9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">
                    <a:moveTo>
                      <a:pt x="9" y="0"/>
                    </a:moveTo>
                    <a:cubicBezTo>
                      <a:pt x="6" y="1"/>
                      <a:pt x="3" y="1"/>
                      <a:pt x="0" y="1"/>
                    </a:cubicBezTo>
                    <a:cubicBezTo>
                      <a:pt x="3" y="1"/>
                      <a:pt x="6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rgbClr val="ABBB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ṧliḍê">
                <a:extLst>
                  <a:ext uri="{FF2B5EF4-FFF2-40B4-BE49-F238E27FC236}">
                    <a16:creationId xmlns:a16="http://schemas.microsoft.com/office/drawing/2014/main" id="{C62E37FD-D1BB-47AA-9368-3EBE6837131E}"/>
                  </a:ext>
                </a:extLst>
              </p:cNvPr>
              <p:cNvSpPr/>
              <p:nvPr/>
            </p:nvSpPr>
            <p:spPr bwMode="auto">
              <a:xfrm>
                <a:off x="10851413" y="5240773"/>
                <a:ext cx="427978" cy="245622"/>
              </a:xfrm>
              <a:custGeom>
                <a:avLst/>
                <a:gdLst>
                  <a:gd name="T0" fmla="*/ 13 w 183"/>
                  <a:gd name="T1" fmla="*/ 0 h 105"/>
                  <a:gd name="T2" fmla="*/ 9 w 183"/>
                  <a:gd name="T3" fmla="*/ 0 h 105"/>
                  <a:gd name="T4" fmla="*/ 4 w 183"/>
                  <a:gd name="T5" fmla="*/ 80 h 105"/>
                  <a:gd name="T6" fmla="*/ 0 w 183"/>
                  <a:gd name="T7" fmla="*/ 79 h 105"/>
                  <a:gd name="T8" fmla="*/ 110 w 183"/>
                  <a:gd name="T9" fmla="*/ 105 h 105"/>
                  <a:gd name="T10" fmla="*/ 113 w 183"/>
                  <a:gd name="T11" fmla="*/ 105 h 105"/>
                  <a:gd name="T12" fmla="*/ 113 w 183"/>
                  <a:gd name="T13" fmla="*/ 105 h 105"/>
                  <a:gd name="T14" fmla="*/ 122 w 183"/>
                  <a:gd name="T15" fmla="*/ 104 h 105"/>
                  <a:gd name="T16" fmla="*/ 122 w 183"/>
                  <a:gd name="T17" fmla="*/ 105 h 105"/>
                  <a:gd name="T18" fmla="*/ 165 w 183"/>
                  <a:gd name="T19" fmla="*/ 56 h 105"/>
                  <a:gd name="T20" fmla="*/ 46 w 183"/>
                  <a:gd name="T21" fmla="*/ 13 h 105"/>
                  <a:gd name="T22" fmla="*/ 28 w 183"/>
                  <a:gd name="T23" fmla="*/ 3 h 105"/>
                  <a:gd name="T24" fmla="*/ 13 w 183"/>
                  <a:gd name="T2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3" h="105">
                    <a:moveTo>
                      <a:pt x="13" y="0"/>
                    </a:moveTo>
                    <a:cubicBezTo>
                      <a:pt x="11" y="0"/>
                      <a:pt x="10" y="0"/>
                      <a:pt x="9" y="0"/>
                    </a:cubicBezTo>
                    <a:cubicBezTo>
                      <a:pt x="26" y="37"/>
                      <a:pt x="38" y="80"/>
                      <a:pt x="4" y="80"/>
                    </a:cubicBezTo>
                    <a:cubicBezTo>
                      <a:pt x="3" y="80"/>
                      <a:pt x="1" y="80"/>
                      <a:pt x="0" y="79"/>
                    </a:cubicBezTo>
                    <a:cubicBezTo>
                      <a:pt x="35" y="94"/>
                      <a:pt x="78" y="105"/>
                      <a:pt x="110" y="105"/>
                    </a:cubicBezTo>
                    <a:cubicBezTo>
                      <a:pt x="111" y="105"/>
                      <a:pt x="112" y="105"/>
                      <a:pt x="113" y="105"/>
                    </a:cubicBezTo>
                    <a:cubicBezTo>
                      <a:pt x="113" y="105"/>
                      <a:pt x="113" y="105"/>
                      <a:pt x="113" y="105"/>
                    </a:cubicBezTo>
                    <a:cubicBezTo>
                      <a:pt x="116" y="105"/>
                      <a:pt x="119" y="105"/>
                      <a:pt x="122" y="104"/>
                    </a:cubicBezTo>
                    <a:cubicBezTo>
                      <a:pt x="122" y="104"/>
                      <a:pt x="122" y="104"/>
                      <a:pt x="122" y="105"/>
                    </a:cubicBezTo>
                    <a:cubicBezTo>
                      <a:pt x="170" y="100"/>
                      <a:pt x="183" y="71"/>
                      <a:pt x="165" y="56"/>
                    </a:cubicBezTo>
                    <a:cubicBezTo>
                      <a:pt x="145" y="40"/>
                      <a:pt x="105" y="56"/>
                      <a:pt x="46" y="13"/>
                    </a:cubicBezTo>
                    <a:cubicBezTo>
                      <a:pt x="40" y="8"/>
                      <a:pt x="34" y="5"/>
                      <a:pt x="28" y="3"/>
                    </a:cubicBezTo>
                    <a:cubicBezTo>
                      <a:pt x="23" y="1"/>
                      <a:pt x="17" y="0"/>
                      <a:pt x="13" y="0"/>
                    </a:cubicBezTo>
                  </a:path>
                </a:pathLst>
              </a:custGeom>
              <a:solidFill>
                <a:srgbClr val="204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şḻîḓe">
                <a:extLst>
                  <a:ext uri="{FF2B5EF4-FFF2-40B4-BE49-F238E27FC236}">
                    <a16:creationId xmlns:a16="http://schemas.microsoft.com/office/drawing/2014/main" id="{CE9B2969-7C1E-4464-83E1-3E63B139B7B8}"/>
                  </a:ext>
                </a:extLst>
              </p:cNvPr>
              <p:cNvSpPr/>
              <p:nvPr/>
            </p:nvSpPr>
            <p:spPr bwMode="auto">
              <a:xfrm>
                <a:off x="10750932" y="5240773"/>
                <a:ext cx="189799" cy="187318"/>
              </a:xfrm>
              <a:custGeom>
                <a:avLst/>
                <a:gdLst>
                  <a:gd name="T0" fmla="*/ 52 w 81"/>
                  <a:gd name="T1" fmla="*/ 0 h 80"/>
                  <a:gd name="T2" fmla="*/ 41 w 81"/>
                  <a:gd name="T3" fmla="*/ 79 h 80"/>
                  <a:gd name="T4" fmla="*/ 43 w 81"/>
                  <a:gd name="T5" fmla="*/ 79 h 80"/>
                  <a:gd name="T6" fmla="*/ 47 w 81"/>
                  <a:gd name="T7" fmla="*/ 80 h 80"/>
                  <a:gd name="T8" fmla="*/ 52 w 81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80">
                    <a:moveTo>
                      <a:pt x="52" y="0"/>
                    </a:moveTo>
                    <a:cubicBezTo>
                      <a:pt x="16" y="3"/>
                      <a:pt x="0" y="60"/>
                      <a:pt x="41" y="79"/>
                    </a:cubicBezTo>
                    <a:cubicBezTo>
                      <a:pt x="42" y="79"/>
                      <a:pt x="42" y="79"/>
                      <a:pt x="43" y="79"/>
                    </a:cubicBezTo>
                    <a:cubicBezTo>
                      <a:pt x="44" y="80"/>
                      <a:pt x="46" y="80"/>
                      <a:pt x="47" y="80"/>
                    </a:cubicBezTo>
                    <a:cubicBezTo>
                      <a:pt x="81" y="80"/>
                      <a:pt x="69" y="37"/>
                      <a:pt x="52" y="0"/>
                    </a:cubicBezTo>
                  </a:path>
                </a:pathLst>
              </a:custGeom>
              <a:solidFill>
                <a:srgbClr val="204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šlíḑè">
                <a:extLst>
                  <a:ext uri="{FF2B5EF4-FFF2-40B4-BE49-F238E27FC236}">
                    <a16:creationId xmlns:a16="http://schemas.microsoft.com/office/drawing/2014/main" id="{96B64F96-5869-4401-91D6-3EF45AB5A140}"/>
                  </a:ext>
                </a:extLst>
              </p:cNvPr>
              <p:cNvSpPr/>
              <p:nvPr/>
            </p:nvSpPr>
            <p:spPr bwMode="auto">
              <a:xfrm>
                <a:off x="10577259" y="4409627"/>
                <a:ext cx="715778" cy="999856"/>
              </a:xfrm>
              <a:custGeom>
                <a:avLst/>
                <a:gdLst>
                  <a:gd name="T0" fmla="*/ 211 w 306"/>
                  <a:gd name="T1" fmla="*/ 39 h 428"/>
                  <a:gd name="T2" fmla="*/ 288 w 306"/>
                  <a:gd name="T3" fmla="*/ 289 h 428"/>
                  <a:gd name="T4" fmla="*/ 136 w 306"/>
                  <a:gd name="T5" fmla="*/ 356 h 428"/>
                  <a:gd name="T6" fmla="*/ 27 w 306"/>
                  <a:gd name="T7" fmla="*/ 374 h 428"/>
                  <a:gd name="T8" fmla="*/ 75 w 306"/>
                  <a:gd name="T9" fmla="*/ 47 h 428"/>
                  <a:gd name="T10" fmla="*/ 134 w 306"/>
                  <a:gd name="T11" fmla="*/ 0 h 428"/>
                  <a:gd name="T12" fmla="*/ 140 w 306"/>
                  <a:gd name="T13" fmla="*/ 0 h 428"/>
                  <a:gd name="T14" fmla="*/ 211 w 306"/>
                  <a:gd name="T15" fmla="*/ 39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6" h="428">
                    <a:moveTo>
                      <a:pt x="211" y="39"/>
                    </a:moveTo>
                    <a:cubicBezTo>
                      <a:pt x="249" y="82"/>
                      <a:pt x="306" y="160"/>
                      <a:pt x="288" y="289"/>
                    </a:cubicBezTo>
                    <a:cubicBezTo>
                      <a:pt x="288" y="289"/>
                      <a:pt x="219" y="279"/>
                      <a:pt x="136" y="356"/>
                    </a:cubicBezTo>
                    <a:cubicBezTo>
                      <a:pt x="60" y="428"/>
                      <a:pt x="27" y="374"/>
                      <a:pt x="27" y="374"/>
                    </a:cubicBezTo>
                    <a:cubicBezTo>
                      <a:pt x="27" y="374"/>
                      <a:pt x="0" y="169"/>
                      <a:pt x="75" y="47"/>
                    </a:cubicBezTo>
                    <a:cubicBezTo>
                      <a:pt x="87" y="27"/>
                      <a:pt x="111" y="0"/>
                      <a:pt x="134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67" y="0"/>
                      <a:pt x="192" y="19"/>
                      <a:pt x="211" y="39"/>
                    </a:cubicBez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ṧ1ïḓê">
                <a:extLst>
                  <a:ext uri="{FF2B5EF4-FFF2-40B4-BE49-F238E27FC236}">
                    <a16:creationId xmlns:a16="http://schemas.microsoft.com/office/drawing/2014/main" id="{18E64F39-1438-4926-B742-67DB51AA5024}"/>
                  </a:ext>
                </a:extLst>
              </p:cNvPr>
              <p:cNvSpPr/>
              <p:nvPr/>
            </p:nvSpPr>
            <p:spPr bwMode="auto">
              <a:xfrm>
                <a:off x="10804273" y="4409627"/>
                <a:ext cx="203445" cy="114127"/>
              </a:xfrm>
              <a:prstGeom prst="ellipse">
                <a:avLst/>
              </a:prstGeom>
              <a:solidFill>
                <a:srgbClr val="FF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śľíḋé">
                <a:extLst>
                  <a:ext uri="{FF2B5EF4-FFF2-40B4-BE49-F238E27FC236}">
                    <a16:creationId xmlns:a16="http://schemas.microsoft.com/office/drawing/2014/main" id="{0E15020A-E02D-478A-B2A8-8F848C801321}"/>
                  </a:ext>
                </a:extLst>
              </p:cNvPr>
              <p:cNvSpPr/>
              <p:nvPr/>
            </p:nvSpPr>
            <p:spPr bwMode="auto">
              <a:xfrm>
                <a:off x="10767058" y="3987852"/>
                <a:ext cx="362230" cy="527219"/>
              </a:xfrm>
              <a:custGeom>
                <a:avLst/>
                <a:gdLst>
                  <a:gd name="T0" fmla="*/ 40 w 155"/>
                  <a:gd name="T1" fmla="*/ 219 h 226"/>
                  <a:gd name="T2" fmla="*/ 91 w 155"/>
                  <a:gd name="T3" fmla="*/ 213 h 226"/>
                  <a:gd name="T4" fmla="*/ 94 w 155"/>
                  <a:gd name="T5" fmla="*/ 203 h 226"/>
                  <a:gd name="T6" fmla="*/ 89 w 155"/>
                  <a:gd name="T7" fmla="*/ 185 h 226"/>
                  <a:gd name="T8" fmla="*/ 141 w 155"/>
                  <a:gd name="T9" fmla="*/ 138 h 226"/>
                  <a:gd name="T10" fmla="*/ 89 w 155"/>
                  <a:gd name="T11" fmla="*/ 8 h 226"/>
                  <a:gd name="T12" fmla="*/ 9 w 155"/>
                  <a:gd name="T13" fmla="*/ 91 h 226"/>
                  <a:gd name="T14" fmla="*/ 22 w 155"/>
                  <a:gd name="T15" fmla="*/ 198 h 226"/>
                  <a:gd name="T16" fmla="*/ 40 w 155"/>
                  <a:gd name="T17" fmla="*/ 219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226">
                    <a:moveTo>
                      <a:pt x="40" y="219"/>
                    </a:moveTo>
                    <a:cubicBezTo>
                      <a:pt x="57" y="224"/>
                      <a:pt x="76" y="226"/>
                      <a:pt x="91" y="213"/>
                    </a:cubicBezTo>
                    <a:cubicBezTo>
                      <a:pt x="94" y="211"/>
                      <a:pt x="95" y="207"/>
                      <a:pt x="94" y="203"/>
                    </a:cubicBezTo>
                    <a:cubicBezTo>
                      <a:pt x="89" y="192"/>
                      <a:pt x="88" y="193"/>
                      <a:pt x="89" y="185"/>
                    </a:cubicBezTo>
                    <a:cubicBezTo>
                      <a:pt x="90" y="169"/>
                      <a:pt x="128" y="165"/>
                      <a:pt x="141" y="138"/>
                    </a:cubicBezTo>
                    <a:cubicBezTo>
                      <a:pt x="155" y="111"/>
                      <a:pt x="138" y="16"/>
                      <a:pt x="89" y="8"/>
                    </a:cubicBezTo>
                    <a:cubicBezTo>
                      <a:pt x="40" y="0"/>
                      <a:pt x="0" y="23"/>
                      <a:pt x="9" y="91"/>
                    </a:cubicBezTo>
                    <a:cubicBezTo>
                      <a:pt x="17" y="150"/>
                      <a:pt x="24" y="167"/>
                      <a:pt x="22" y="198"/>
                    </a:cubicBezTo>
                    <a:cubicBezTo>
                      <a:pt x="22" y="207"/>
                      <a:pt x="31" y="217"/>
                      <a:pt x="40" y="219"/>
                    </a:cubicBezTo>
                    <a:close/>
                  </a:path>
                </a:pathLst>
              </a:custGeom>
              <a:solidFill>
                <a:srgbClr val="FFCF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sḻïḍé">
                <a:extLst>
                  <a:ext uri="{FF2B5EF4-FFF2-40B4-BE49-F238E27FC236}">
                    <a16:creationId xmlns:a16="http://schemas.microsoft.com/office/drawing/2014/main" id="{0A828129-83A7-4DF1-A8FE-C5C9E42BC2DB}"/>
                  </a:ext>
                </a:extLst>
              </p:cNvPr>
              <p:cNvSpPr/>
              <p:nvPr/>
            </p:nvSpPr>
            <p:spPr bwMode="auto">
              <a:xfrm>
                <a:off x="10743488" y="4155322"/>
                <a:ext cx="112887" cy="111646"/>
              </a:xfrm>
              <a:prstGeom prst="ellipse">
                <a:avLst/>
              </a:prstGeom>
              <a:solidFill>
                <a:srgbClr val="FFCF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ṥ1îḋê">
                <a:extLst>
                  <a:ext uri="{FF2B5EF4-FFF2-40B4-BE49-F238E27FC236}">
                    <a16:creationId xmlns:a16="http://schemas.microsoft.com/office/drawing/2014/main" id="{56BFD47D-379A-47EA-B46A-9EF91C09F75D}"/>
                  </a:ext>
                </a:extLst>
              </p:cNvPr>
              <p:cNvSpPr/>
              <p:nvPr/>
            </p:nvSpPr>
            <p:spPr bwMode="auto">
              <a:xfrm>
                <a:off x="10727361" y="3914662"/>
                <a:ext cx="420535" cy="196001"/>
              </a:xfrm>
              <a:custGeom>
                <a:avLst/>
                <a:gdLst>
                  <a:gd name="T0" fmla="*/ 40 w 180"/>
                  <a:gd name="T1" fmla="*/ 71 h 84"/>
                  <a:gd name="T2" fmla="*/ 90 w 180"/>
                  <a:gd name="T3" fmla="*/ 68 h 84"/>
                  <a:gd name="T4" fmla="*/ 141 w 180"/>
                  <a:gd name="T5" fmla="*/ 73 h 84"/>
                  <a:gd name="T6" fmla="*/ 134 w 180"/>
                  <a:gd name="T7" fmla="*/ 8 h 84"/>
                  <a:gd name="T8" fmla="*/ 106 w 180"/>
                  <a:gd name="T9" fmla="*/ 16 h 84"/>
                  <a:gd name="T10" fmla="*/ 94 w 180"/>
                  <a:gd name="T11" fmla="*/ 27 h 84"/>
                  <a:gd name="T12" fmla="*/ 37 w 180"/>
                  <a:gd name="T13" fmla="*/ 13 h 84"/>
                  <a:gd name="T14" fmla="*/ 27 w 180"/>
                  <a:gd name="T15" fmla="*/ 84 h 84"/>
                  <a:gd name="T16" fmla="*/ 40 w 180"/>
                  <a:gd name="T17" fmla="*/ 7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" h="84">
                    <a:moveTo>
                      <a:pt x="40" y="71"/>
                    </a:moveTo>
                    <a:cubicBezTo>
                      <a:pt x="55" y="61"/>
                      <a:pt x="74" y="59"/>
                      <a:pt x="90" y="68"/>
                    </a:cubicBezTo>
                    <a:cubicBezTo>
                      <a:pt x="100" y="72"/>
                      <a:pt x="116" y="77"/>
                      <a:pt x="141" y="73"/>
                    </a:cubicBezTo>
                    <a:cubicBezTo>
                      <a:pt x="180" y="67"/>
                      <a:pt x="176" y="9"/>
                      <a:pt x="134" y="8"/>
                    </a:cubicBezTo>
                    <a:cubicBezTo>
                      <a:pt x="124" y="7"/>
                      <a:pt x="115" y="11"/>
                      <a:pt x="106" y="16"/>
                    </a:cubicBezTo>
                    <a:cubicBezTo>
                      <a:pt x="102" y="19"/>
                      <a:pt x="97" y="23"/>
                      <a:pt x="94" y="27"/>
                    </a:cubicBezTo>
                    <a:cubicBezTo>
                      <a:pt x="94" y="27"/>
                      <a:pt x="75" y="0"/>
                      <a:pt x="37" y="13"/>
                    </a:cubicBezTo>
                    <a:cubicBezTo>
                      <a:pt x="0" y="27"/>
                      <a:pt x="8" y="78"/>
                      <a:pt x="27" y="84"/>
                    </a:cubicBezTo>
                    <a:cubicBezTo>
                      <a:pt x="27" y="84"/>
                      <a:pt x="31" y="77"/>
                      <a:pt x="40" y="71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ṧľîḑé">
                <a:extLst>
                  <a:ext uri="{FF2B5EF4-FFF2-40B4-BE49-F238E27FC236}">
                    <a16:creationId xmlns:a16="http://schemas.microsoft.com/office/drawing/2014/main" id="{C6CAA37E-A317-4E60-923A-4B55B2F8CD9B}"/>
                  </a:ext>
                </a:extLst>
              </p:cNvPr>
              <p:cNvSpPr/>
              <p:nvPr/>
            </p:nvSpPr>
            <p:spPr bwMode="auto">
              <a:xfrm>
                <a:off x="10935768" y="4139195"/>
                <a:ext cx="23570" cy="37215"/>
              </a:xfrm>
              <a:prstGeom prst="ellipse">
                <a:avLst/>
              </a:prstGeom>
              <a:solidFill>
                <a:srgbClr val="1616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îṩľîḋè">
                <a:extLst>
                  <a:ext uri="{FF2B5EF4-FFF2-40B4-BE49-F238E27FC236}">
                    <a16:creationId xmlns:a16="http://schemas.microsoft.com/office/drawing/2014/main" id="{0171C5C2-5509-40B1-B7D5-B9757CB7739D}"/>
                  </a:ext>
                </a:extLst>
              </p:cNvPr>
              <p:cNvSpPr/>
              <p:nvPr/>
            </p:nvSpPr>
            <p:spPr bwMode="auto">
              <a:xfrm>
                <a:off x="11043693" y="4139195"/>
                <a:ext cx="22329" cy="37215"/>
              </a:xfrm>
              <a:prstGeom prst="ellipse">
                <a:avLst/>
              </a:prstGeom>
              <a:solidFill>
                <a:srgbClr val="1616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ṣ1íḓe">
                <a:extLst>
                  <a:ext uri="{FF2B5EF4-FFF2-40B4-BE49-F238E27FC236}">
                    <a16:creationId xmlns:a16="http://schemas.microsoft.com/office/drawing/2014/main" id="{6423E02E-C8E5-490C-8984-A6865EE8B7EE}"/>
                  </a:ext>
                </a:extLst>
              </p:cNvPr>
              <p:cNvSpPr/>
              <p:nvPr/>
            </p:nvSpPr>
            <p:spPr bwMode="auto">
              <a:xfrm>
                <a:off x="10858856" y="4092055"/>
                <a:ext cx="142660" cy="145141"/>
              </a:xfrm>
              <a:custGeom>
                <a:avLst/>
                <a:gdLst>
                  <a:gd name="T0" fmla="*/ 59 w 61"/>
                  <a:gd name="T1" fmla="*/ 31 h 62"/>
                  <a:gd name="T2" fmla="*/ 57 w 61"/>
                  <a:gd name="T3" fmla="*/ 31 h 62"/>
                  <a:gd name="T4" fmla="*/ 49 w 61"/>
                  <a:gd name="T5" fmla="*/ 50 h 62"/>
                  <a:gd name="T6" fmla="*/ 30 w 61"/>
                  <a:gd name="T7" fmla="*/ 58 h 62"/>
                  <a:gd name="T8" fmla="*/ 11 w 61"/>
                  <a:gd name="T9" fmla="*/ 50 h 62"/>
                  <a:gd name="T10" fmla="*/ 4 w 61"/>
                  <a:gd name="T11" fmla="*/ 31 h 62"/>
                  <a:gd name="T12" fmla="*/ 11 w 61"/>
                  <a:gd name="T13" fmla="*/ 12 h 62"/>
                  <a:gd name="T14" fmla="*/ 30 w 61"/>
                  <a:gd name="T15" fmla="*/ 4 h 62"/>
                  <a:gd name="T16" fmla="*/ 49 w 61"/>
                  <a:gd name="T17" fmla="*/ 12 h 62"/>
                  <a:gd name="T18" fmla="*/ 57 w 61"/>
                  <a:gd name="T19" fmla="*/ 31 h 62"/>
                  <a:gd name="T20" fmla="*/ 59 w 61"/>
                  <a:gd name="T21" fmla="*/ 31 h 62"/>
                  <a:gd name="T22" fmla="*/ 61 w 61"/>
                  <a:gd name="T23" fmla="*/ 31 h 62"/>
                  <a:gd name="T24" fmla="*/ 30 w 61"/>
                  <a:gd name="T25" fmla="*/ 0 h 62"/>
                  <a:gd name="T26" fmla="*/ 0 w 61"/>
                  <a:gd name="T27" fmla="*/ 31 h 62"/>
                  <a:gd name="T28" fmla="*/ 30 w 61"/>
                  <a:gd name="T29" fmla="*/ 62 h 62"/>
                  <a:gd name="T30" fmla="*/ 61 w 61"/>
                  <a:gd name="T31" fmla="*/ 31 h 62"/>
                  <a:gd name="T32" fmla="*/ 59 w 61"/>
                  <a:gd name="T33" fmla="*/ 3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1" h="62">
                    <a:moveTo>
                      <a:pt x="59" y="31"/>
                    </a:move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8"/>
                      <a:pt x="54" y="45"/>
                      <a:pt x="49" y="50"/>
                    </a:cubicBezTo>
                    <a:cubicBezTo>
                      <a:pt x="44" y="55"/>
                      <a:pt x="38" y="58"/>
                      <a:pt x="30" y="58"/>
                    </a:cubicBezTo>
                    <a:cubicBezTo>
                      <a:pt x="23" y="58"/>
                      <a:pt x="16" y="55"/>
                      <a:pt x="11" y="50"/>
                    </a:cubicBezTo>
                    <a:cubicBezTo>
                      <a:pt x="7" y="45"/>
                      <a:pt x="4" y="38"/>
                      <a:pt x="4" y="31"/>
                    </a:cubicBezTo>
                    <a:cubicBezTo>
                      <a:pt x="4" y="24"/>
                      <a:pt x="7" y="17"/>
                      <a:pt x="11" y="12"/>
                    </a:cubicBezTo>
                    <a:cubicBezTo>
                      <a:pt x="16" y="7"/>
                      <a:pt x="23" y="4"/>
                      <a:pt x="30" y="4"/>
                    </a:cubicBezTo>
                    <a:cubicBezTo>
                      <a:pt x="38" y="4"/>
                      <a:pt x="44" y="7"/>
                      <a:pt x="49" y="12"/>
                    </a:cubicBezTo>
                    <a:cubicBezTo>
                      <a:pt x="54" y="17"/>
                      <a:pt x="57" y="24"/>
                      <a:pt x="57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1"/>
                      <a:pt x="61" y="31"/>
                      <a:pt x="61" y="31"/>
                    </a:cubicBezTo>
                    <a:cubicBezTo>
                      <a:pt x="61" y="14"/>
                      <a:pt x="47" y="0"/>
                      <a:pt x="30" y="0"/>
                    </a:cubicBezTo>
                    <a:cubicBezTo>
                      <a:pt x="13" y="0"/>
                      <a:pt x="0" y="14"/>
                      <a:pt x="0" y="31"/>
                    </a:cubicBezTo>
                    <a:cubicBezTo>
                      <a:pt x="0" y="48"/>
                      <a:pt x="13" y="62"/>
                      <a:pt x="30" y="62"/>
                    </a:cubicBezTo>
                    <a:cubicBezTo>
                      <a:pt x="47" y="62"/>
                      <a:pt x="61" y="48"/>
                      <a:pt x="61" y="31"/>
                    </a:cubicBezTo>
                    <a:lnTo>
                      <a:pt x="59" y="3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íśḷiďé">
                <a:extLst>
                  <a:ext uri="{FF2B5EF4-FFF2-40B4-BE49-F238E27FC236}">
                    <a16:creationId xmlns:a16="http://schemas.microsoft.com/office/drawing/2014/main" id="{919BF6CD-0C05-41D4-A5C8-CD976A961244}"/>
                  </a:ext>
                </a:extLst>
              </p:cNvPr>
              <p:cNvSpPr/>
              <p:nvPr/>
            </p:nvSpPr>
            <p:spPr bwMode="auto">
              <a:xfrm>
                <a:off x="11007718" y="4092055"/>
                <a:ext cx="142660" cy="145141"/>
              </a:xfrm>
              <a:custGeom>
                <a:avLst/>
                <a:gdLst>
                  <a:gd name="T0" fmla="*/ 59 w 61"/>
                  <a:gd name="T1" fmla="*/ 31 h 62"/>
                  <a:gd name="T2" fmla="*/ 57 w 61"/>
                  <a:gd name="T3" fmla="*/ 31 h 62"/>
                  <a:gd name="T4" fmla="*/ 49 w 61"/>
                  <a:gd name="T5" fmla="*/ 50 h 62"/>
                  <a:gd name="T6" fmla="*/ 30 w 61"/>
                  <a:gd name="T7" fmla="*/ 58 h 62"/>
                  <a:gd name="T8" fmla="*/ 12 w 61"/>
                  <a:gd name="T9" fmla="*/ 50 h 62"/>
                  <a:gd name="T10" fmla="*/ 4 w 61"/>
                  <a:gd name="T11" fmla="*/ 31 h 62"/>
                  <a:gd name="T12" fmla="*/ 12 w 61"/>
                  <a:gd name="T13" fmla="*/ 12 h 62"/>
                  <a:gd name="T14" fmla="*/ 30 w 61"/>
                  <a:gd name="T15" fmla="*/ 4 h 62"/>
                  <a:gd name="T16" fmla="*/ 49 w 61"/>
                  <a:gd name="T17" fmla="*/ 12 h 62"/>
                  <a:gd name="T18" fmla="*/ 57 w 61"/>
                  <a:gd name="T19" fmla="*/ 31 h 62"/>
                  <a:gd name="T20" fmla="*/ 59 w 61"/>
                  <a:gd name="T21" fmla="*/ 31 h 62"/>
                  <a:gd name="T22" fmla="*/ 61 w 61"/>
                  <a:gd name="T23" fmla="*/ 31 h 62"/>
                  <a:gd name="T24" fmla="*/ 30 w 61"/>
                  <a:gd name="T25" fmla="*/ 0 h 62"/>
                  <a:gd name="T26" fmla="*/ 0 w 61"/>
                  <a:gd name="T27" fmla="*/ 31 h 62"/>
                  <a:gd name="T28" fmla="*/ 30 w 61"/>
                  <a:gd name="T29" fmla="*/ 62 h 62"/>
                  <a:gd name="T30" fmla="*/ 61 w 61"/>
                  <a:gd name="T31" fmla="*/ 31 h 62"/>
                  <a:gd name="T32" fmla="*/ 59 w 61"/>
                  <a:gd name="T33" fmla="*/ 3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1" h="62">
                    <a:moveTo>
                      <a:pt x="59" y="31"/>
                    </a:move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8"/>
                      <a:pt x="54" y="45"/>
                      <a:pt x="49" y="50"/>
                    </a:cubicBezTo>
                    <a:cubicBezTo>
                      <a:pt x="44" y="55"/>
                      <a:pt x="38" y="58"/>
                      <a:pt x="30" y="58"/>
                    </a:cubicBezTo>
                    <a:cubicBezTo>
                      <a:pt x="23" y="58"/>
                      <a:pt x="16" y="55"/>
                      <a:pt x="12" y="50"/>
                    </a:cubicBezTo>
                    <a:cubicBezTo>
                      <a:pt x="7" y="45"/>
                      <a:pt x="4" y="38"/>
                      <a:pt x="4" y="31"/>
                    </a:cubicBezTo>
                    <a:cubicBezTo>
                      <a:pt x="4" y="24"/>
                      <a:pt x="7" y="17"/>
                      <a:pt x="12" y="12"/>
                    </a:cubicBezTo>
                    <a:cubicBezTo>
                      <a:pt x="16" y="7"/>
                      <a:pt x="23" y="4"/>
                      <a:pt x="30" y="4"/>
                    </a:cubicBezTo>
                    <a:cubicBezTo>
                      <a:pt x="38" y="4"/>
                      <a:pt x="44" y="7"/>
                      <a:pt x="49" y="12"/>
                    </a:cubicBezTo>
                    <a:cubicBezTo>
                      <a:pt x="54" y="17"/>
                      <a:pt x="57" y="24"/>
                      <a:pt x="57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1"/>
                      <a:pt x="61" y="31"/>
                      <a:pt x="61" y="31"/>
                    </a:cubicBezTo>
                    <a:cubicBezTo>
                      <a:pt x="61" y="14"/>
                      <a:pt x="47" y="0"/>
                      <a:pt x="30" y="0"/>
                    </a:cubicBezTo>
                    <a:cubicBezTo>
                      <a:pt x="13" y="0"/>
                      <a:pt x="0" y="14"/>
                      <a:pt x="0" y="31"/>
                    </a:cubicBezTo>
                    <a:cubicBezTo>
                      <a:pt x="0" y="48"/>
                      <a:pt x="13" y="62"/>
                      <a:pt x="30" y="62"/>
                    </a:cubicBezTo>
                    <a:cubicBezTo>
                      <a:pt x="47" y="62"/>
                      <a:pt x="61" y="48"/>
                      <a:pt x="61" y="31"/>
                    </a:cubicBezTo>
                    <a:lnTo>
                      <a:pt x="59" y="3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ŝľîḓe">
                <a:extLst>
                  <a:ext uri="{FF2B5EF4-FFF2-40B4-BE49-F238E27FC236}">
                    <a16:creationId xmlns:a16="http://schemas.microsoft.com/office/drawing/2014/main" id="{8F2B634B-79DF-4AEF-B5EA-AAD42EC2C43F}"/>
                  </a:ext>
                </a:extLst>
              </p:cNvPr>
              <p:cNvSpPr/>
              <p:nvPr/>
            </p:nvSpPr>
            <p:spPr bwMode="auto">
              <a:xfrm>
                <a:off x="10996554" y="4110663"/>
                <a:ext cx="58305" cy="129014"/>
              </a:xfrm>
              <a:custGeom>
                <a:avLst/>
                <a:gdLst>
                  <a:gd name="T0" fmla="*/ 7 w 47"/>
                  <a:gd name="T1" fmla="*/ 0 h 104"/>
                  <a:gd name="T2" fmla="*/ 47 w 47"/>
                  <a:gd name="T3" fmla="*/ 104 h 104"/>
                  <a:gd name="T4" fmla="*/ 0 w 47"/>
                  <a:gd name="T5" fmla="*/ 104 h 104"/>
                  <a:gd name="T6" fmla="*/ 7 w 47"/>
                  <a:gd name="T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104">
                    <a:moveTo>
                      <a:pt x="7" y="0"/>
                    </a:moveTo>
                    <a:lnTo>
                      <a:pt x="47" y="104"/>
                    </a:lnTo>
                    <a:lnTo>
                      <a:pt x="0" y="10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62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sļiďe">
                <a:extLst>
                  <a:ext uri="{FF2B5EF4-FFF2-40B4-BE49-F238E27FC236}">
                    <a16:creationId xmlns:a16="http://schemas.microsoft.com/office/drawing/2014/main" id="{D7F1F727-6D3B-4BE1-ADBA-7E9D949EA48A}"/>
                  </a:ext>
                </a:extLst>
              </p:cNvPr>
              <p:cNvSpPr/>
              <p:nvPr/>
            </p:nvSpPr>
            <p:spPr bwMode="auto">
              <a:xfrm>
                <a:off x="10972983" y="4108182"/>
                <a:ext cx="63267" cy="9924"/>
              </a:xfrm>
              <a:prstGeom prst="rect">
                <a:avLst/>
              </a:prstGeom>
              <a:solidFill>
                <a:srgbClr val="1D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ļïḓê">
                <a:extLst>
                  <a:ext uri="{FF2B5EF4-FFF2-40B4-BE49-F238E27FC236}">
                    <a16:creationId xmlns:a16="http://schemas.microsoft.com/office/drawing/2014/main" id="{D850FC00-F46F-4DA8-8CF2-A39822C024C3}"/>
                  </a:ext>
                </a:extLst>
              </p:cNvPr>
              <p:cNvSpPr/>
              <p:nvPr/>
            </p:nvSpPr>
            <p:spPr bwMode="auto">
              <a:xfrm>
                <a:off x="10972983" y="4108182"/>
                <a:ext cx="63267" cy="9924"/>
              </a:xfrm>
              <a:custGeom>
                <a:avLst/>
                <a:gdLst>
                  <a:gd name="T0" fmla="*/ 51 w 51"/>
                  <a:gd name="T1" fmla="*/ 0 h 8"/>
                  <a:gd name="T2" fmla="*/ 0 w 51"/>
                  <a:gd name="T3" fmla="*/ 0 h 8"/>
                  <a:gd name="T4" fmla="*/ 0 w 51"/>
                  <a:gd name="T5" fmla="*/ 8 h 8"/>
                  <a:gd name="T6" fmla="*/ 51 w 51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8">
                    <a:moveTo>
                      <a:pt x="51" y="0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51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íSḷîḋê">
                <a:extLst>
                  <a:ext uri="{FF2B5EF4-FFF2-40B4-BE49-F238E27FC236}">
                    <a16:creationId xmlns:a16="http://schemas.microsoft.com/office/drawing/2014/main" id="{EDB9FEEA-6C24-4F25-8EE8-AD08D5C9574D}"/>
                  </a:ext>
                </a:extLst>
              </p:cNvPr>
              <p:cNvSpPr/>
              <p:nvPr/>
            </p:nvSpPr>
            <p:spPr bwMode="auto">
              <a:xfrm>
                <a:off x="10785666" y="4123069"/>
                <a:ext cx="89317" cy="32253"/>
              </a:xfrm>
              <a:custGeom>
                <a:avLst/>
                <a:gdLst>
                  <a:gd name="T0" fmla="*/ 2 w 72"/>
                  <a:gd name="T1" fmla="*/ 26 h 26"/>
                  <a:gd name="T2" fmla="*/ 72 w 72"/>
                  <a:gd name="T3" fmla="*/ 7 h 26"/>
                  <a:gd name="T4" fmla="*/ 70 w 72"/>
                  <a:gd name="T5" fmla="*/ 0 h 26"/>
                  <a:gd name="T6" fmla="*/ 0 w 72"/>
                  <a:gd name="T7" fmla="*/ 19 h 26"/>
                  <a:gd name="T8" fmla="*/ 2 w 7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26">
                    <a:moveTo>
                      <a:pt x="2" y="26"/>
                    </a:moveTo>
                    <a:lnTo>
                      <a:pt x="72" y="7"/>
                    </a:lnTo>
                    <a:lnTo>
                      <a:pt x="70" y="0"/>
                    </a:lnTo>
                    <a:lnTo>
                      <a:pt x="0" y="19"/>
                    </a:lnTo>
                    <a:lnTo>
                      <a:pt x="2" y="26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îṡḷïdê">
                <a:extLst>
                  <a:ext uri="{FF2B5EF4-FFF2-40B4-BE49-F238E27FC236}">
                    <a16:creationId xmlns:a16="http://schemas.microsoft.com/office/drawing/2014/main" id="{DAED421F-9460-4760-978B-EB91851504CA}"/>
                  </a:ext>
                </a:extLst>
              </p:cNvPr>
              <p:cNvSpPr/>
              <p:nvPr/>
            </p:nvSpPr>
            <p:spPr bwMode="auto">
              <a:xfrm>
                <a:off x="10785666" y="4123069"/>
                <a:ext cx="89317" cy="32253"/>
              </a:xfrm>
              <a:custGeom>
                <a:avLst/>
                <a:gdLst>
                  <a:gd name="T0" fmla="*/ 2 w 72"/>
                  <a:gd name="T1" fmla="*/ 26 h 26"/>
                  <a:gd name="T2" fmla="*/ 72 w 72"/>
                  <a:gd name="T3" fmla="*/ 7 h 26"/>
                  <a:gd name="T4" fmla="*/ 70 w 72"/>
                  <a:gd name="T5" fmla="*/ 0 h 26"/>
                  <a:gd name="T6" fmla="*/ 0 w 72"/>
                  <a:gd name="T7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26">
                    <a:moveTo>
                      <a:pt x="2" y="26"/>
                    </a:moveTo>
                    <a:lnTo>
                      <a:pt x="72" y="7"/>
                    </a:lnTo>
                    <a:lnTo>
                      <a:pt x="70" y="0"/>
                    </a:lnTo>
                    <a:lnTo>
                      <a:pt x="0" y="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iŝḻïḑê">
                <a:extLst>
                  <a:ext uri="{FF2B5EF4-FFF2-40B4-BE49-F238E27FC236}">
                    <a16:creationId xmlns:a16="http://schemas.microsoft.com/office/drawing/2014/main" id="{9ED56E05-058C-48C7-B479-EA9DBDC07FF4}"/>
                  </a:ext>
                </a:extLst>
              </p:cNvPr>
              <p:cNvSpPr/>
              <p:nvPr/>
            </p:nvSpPr>
            <p:spPr bwMode="auto">
              <a:xfrm>
                <a:off x="10946933" y="4281855"/>
                <a:ext cx="52102" cy="50862"/>
              </a:xfrm>
              <a:prstGeom prst="ellipse">
                <a:avLst/>
              </a:prstGeom>
              <a:solidFill>
                <a:srgbClr val="CC53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íşḷíḍe">
                <a:extLst>
                  <a:ext uri="{FF2B5EF4-FFF2-40B4-BE49-F238E27FC236}">
                    <a16:creationId xmlns:a16="http://schemas.microsoft.com/office/drawing/2014/main" id="{5FBF1D46-948A-4130-8FCE-740204ACF53C}"/>
                  </a:ext>
                </a:extLst>
              </p:cNvPr>
              <p:cNvSpPr/>
              <p:nvPr/>
            </p:nvSpPr>
            <p:spPr bwMode="auto">
              <a:xfrm>
                <a:off x="11307923" y="4324032"/>
                <a:ext cx="135217" cy="188558"/>
              </a:xfrm>
              <a:custGeom>
                <a:avLst/>
                <a:gdLst>
                  <a:gd name="T0" fmla="*/ 3 w 58"/>
                  <a:gd name="T1" fmla="*/ 80 h 81"/>
                  <a:gd name="T2" fmla="*/ 3 w 58"/>
                  <a:gd name="T3" fmla="*/ 80 h 81"/>
                  <a:gd name="T4" fmla="*/ 2 w 58"/>
                  <a:gd name="T5" fmla="*/ 73 h 81"/>
                  <a:gd name="T6" fmla="*/ 48 w 58"/>
                  <a:gd name="T7" fmla="*/ 3 h 81"/>
                  <a:gd name="T8" fmla="*/ 55 w 58"/>
                  <a:gd name="T9" fmla="*/ 2 h 81"/>
                  <a:gd name="T10" fmla="*/ 56 w 58"/>
                  <a:gd name="T11" fmla="*/ 9 h 81"/>
                  <a:gd name="T12" fmla="*/ 10 w 58"/>
                  <a:gd name="T13" fmla="*/ 78 h 81"/>
                  <a:gd name="T14" fmla="*/ 3 w 58"/>
                  <a:gd name="T15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81">
                    <a:moveTo>
                      <a:pt x="3" y="80"/>
                    </a:moveTo>
                    <a:cubicBezTo>
                      <a:pt x="3" y="80"/>
                      <a:pt x="3" y="80"/>
                      <a:pt x="3" y="80"/>
                    </a:cubicBezTo>
                    <a:cubicBezTo>
                      <a:pt x="1" y="78"/>
                      <a:pt x="0" y="75"/>
                      <a:pt x="2" y="7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9" y="1"/>
                      <a:pt x="52" y="0"/>
                      <a:pt x="55" y="2"/>
                    </a:cubicBezTo>
                    <a:cubicBezTo>
                      <a:pt x="57" y="3"/>
                      <a:pt x="58" y="6"/>
                      <a:pt x="56" y="9"/>
                    </a:cubicBezTo>
                    <a:cubicBezTo>
                      <a:pt x="10" y="78"/>
                      <a:pt x="10" y="78"/>
                      <a:pt x="10" y="78"/>
                    </a:cubicBezTo>
                    <a:cubicBezTo>
                      <a:pt x="9" y="81"/>
                      <a:pt x="6" y="81"/>
                      <a:pt x="3" y="80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ṥḷiďe">
                <a:extLst>
                  <a:ext uri="{FF2B5EF4-FFF2-40B4-BE49-F238E27FC236}">
                    <a16:creationId xmlns:a16="http://schemas.microsoft.com/office/drawing/2014/main" id="{520C3F48-5437-4437-8B1C-A304D5C39354}"/>
                  </a:ext>
                </a:extLst>
              </p:cNvPr>
              <p:cNvSpPr/>
              <p:nvPr/>
            </p:nvSpPr>
            <p:spPr bwMode="auto">
              <a:xfrm>
                <a:off x="11258302" y="4377374"/>
                <a:ext cx="184837" cy="280357"/>
              </a:xfrm>
              <a:custGeom>
                <a:avLst/>
                <a:gdLst>
                  <a:gd name="T0" fmla="*/ 18 w 79"/>
                  <a:gd name="T1" fmla="*/ 119 h 120"/>
                  <a:gd name="T2" fmla="*/ 48 w 79"/>
                  <a:gd name="T3" fmla="*/ 118 h 120"/>
                  <a:gd name="T4" fmla="*/ 50 w 79"/>
                  <a:gd name="T5" fmla="*/ 96 h 120"/>
                  <a:gd name="T6" fmla="*/ 74 w 79"/>
                  <a:gd name="T7" fmla="*/ 61 h 120"/>
                  <a:gd name="T8" fmla="*/ 72 w 79"/>
                  <a:gd name="T9" fmla="*/ 55 h 120"/>
                  <a:gd name="T10" fmla="*/ 73 w 79"/>
                  <a:gd name="T11" fmla="*/ 48 h 120"/>
                  <a:gd name="T12" fmla="*/ 68 w 79"/>
                  <a:gd name="T13" fmla="*/ 45 h 120"/>
                  <a:gd name="T14" fmla="*/ 67 w 79"/>
                  <a:gd name="T15" fmla="*/ 38 h 120"/>
                  <a:gd name="T16" fmla="*/ 59 w 79"/>
                  <a:gd name="T17" fmla="*/ 35 h 120"/>
                  <a:gd name="T18" fmla="*/ 73 w 79"/>
                  <a:gd name="T19" fmla="*/ 14 h 120"/>
                  <a:gd name="T20" fmla="*/ 78 w 79"/>
                  <a:gd name="T21" fmla="*/ 4 h 120"/>
                  <a:gd name="T22" fmla="*/ 66 w 79"/>
                  <a:gd name="T23" fmla="*/ 5 h 120"/>
                  <a:gd name="T24" fmla="*/ 44 w 79"/>
                  <a:gd name="T25" fmla="*/ 35 h 120"/>
                  <a:gd name="T26" fmla="*/ 21 w 79"/>
                  <a:gd name="T27" fmla="*/ 55 h 120"/>
                  <a:gd name="T28" fmla="*/ 28 w 79"/>
                  <a:gd name="T29" fmla="*/ 37 h 120"/>
                  <a:gd name="T30" fmla="*/ 29 w 79"/>
                  <a:gd name="T31" fmla="*/ 30 h 120"/>
                  <a:gd name="T32" fmla="*/ 17 w 79"/>
                  <a:gd name="T33" fmla="*/ 33 h 120"/>
                  <a:gd name="T34" fmla="*/ 15 w 79"/>
                  <a:gd name="T35" fmla="*/ 100 h 120"/>
                  <a:gd name="T36" fmla="*/ 18 w 79"/>
                  <a:gd name="T37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120">
                    <a:moveTo>
                      <a:pt x="18" y="119"/>
                    </a:moveTo>
                    <a:cubicBezTo>
                      <a:pt x="29" y="120"/>
                      <a:pt x="37" y="116"/>
                      <a:pt x="48" y="118"/>
                    </a:cubicBezTo>
                    <a:cubicBezTo>
                      <a:pt x="48" y="109"/>
                      <a:pt x="48" y="102"/>
                      <a:pt x="50" y="96"/>
                    </a:cubicBezTo>
                    <a:cubicBezTo>
                      <a:pt x="54" y="84"/>
                      <a:pt x="73" y="64"/>
                      <a:pt x="74" y="61"/>
                    </a:cubicBezTo>
                    <a:cubicBezTo>
                      <a:pt x="75" y="58"/>
                      <a:pt x="72" y="57"/>
                      <a:pt x="72" y="55"/>
                    </a:cubicBezTo>
                    <a:cubicBezTo>
                      <a:pt x="71" y="52"/>
                      <a:pt x="74" y="50"/>
                      <a:pt x="73" y="48"/>
                    </a:cubicBezTo>
                    <a:cubicBezTo>
                      <a:pt x="72" y="46"/>
                      <a:pt x="70" y="48"/>
                      <a:pt x="68" y="45"/>
                    </a:cubicBezTo>
                    <a:cubicBezTo>
                      <a:pt x="66" y="43"/>
                      <a:pt x="69" y="40"/>
                      <a:pt x="67" y="38"/>
                    </a:cubicBezTo>
                    <a:cubicBezTo>
                      <a:pt x="64" y="35"/>
                      <a:pt x="59" y="38"/>
                      <a:pt x="59" y="35"/>
                    </a:cubicBezTo>
                    <a:cubicBezTo>
                      <a:pt x="58" y="32"/>
                      <a:pt x="68" y="20"/>
                      <a:pt x="73" y="14"/>
                    </a:cubicBezTo>
                    <a:cubicBezTo>
                      <a:pt x="79" y="8"/>
                      <a:pt x="78" y="5"/>
                      <a:pt x="78" y="4"/>
                    </a:cubicBezTo>
                    <a:cubicBezTo>
                      <a:pt x="77" y="4"/>
                      <a:pt x="74" y="0"/>
                      <a:pt x="66" y="5"/>
                    </a:cubicBezTo>
                    <a:cubicBezTo>
                      <a:pt x="57" y="10"/>
                      <a:pt x="47" y="30"/>
                      <a:pt x="44" y="35"/>
                    </a:cubicBezTo>
                    <a:cubicBezTo>
                      <a:pt x="41" y="41"/>
                      <a:pt x="25" y="63"/>
                      <a:pt x="21" y="55"/>
                    </a:cubicBezTo>
                    <a:cubicBezTo>
                      <a:pt x="16" y="48"/>
                      <a:pt x="28" y="37"/>
                      <a:pt x="28" y="37"/>
                    </a:cubicBezTo>
                    <a:cubicBezTo>
                      <a:pt x="30" y="33"/>
                      <a:pt x="30" y="31"/>
                      <a:pt x="29" y="30"/>
                    </a:cubicBezTo>
                    <a:cubicBezTo>
                      <a:pt x="29" y="29"/>
                      <a:pt x="23" y="25"/>
                      <a:pt x="17" y="33"/>
                    </a:cubicBezTo>
                    <a:cubicBezTo>
                      <a:pt x="12" y="40"/>
                      <a:pt x="0" y="51"/>
                      <a:pt x="15" y="100"/>
                    </a:cubicBezTo>
                    <a:cubicBezTo>
                      <a:pt x="17" y="106"/>
                      <a:pt x="17" y="113"/>
                      <a:pt x="18" y="119"/>
                    </a:cubicBezTo>
                    <a:close/>
                  </a:path>
                </a:pathLst>
              </a:custGeom>
              <a:solidFill>
                <a:srgbClr val="FFCF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ṣļïďê">
                <a:extLst>
                  <a:ext uri="{FF2B5EF4-FFF2-40B4-BE49-F238E27FC236}">
                    <a16:creationId xmlns:a16="http://schemas.microsoft.com/office/drawing/2014/main" id="{6B478E74-E583-429F-B87E-02568EFC2E20}"/>
                  </a:ext>
                </a:extLst>
              </p:cNvPr>
              <p:cNvSpPr/>
              <p:nvPr/>
            </p:nvSpPr>
            <p:spPr bwMode="auto">
              <a:xfrm>
                <a:off x="10790628" y="4613072"/>
                <a:ext cx="605371" cy="364712"/>
              </a:xfrm>
              <a:custGeom>
                <a:avLst/>
                <a:gdLst>
                  <a:gd name="T0" fmla="*/ 0 w 259"/>
                  <a:gd name="T1" fmla="*/ 24 h 156"/>
                  <a:gd name="T2" fmla="*/ 121 w 259"/>
                  <a:gd name="T3" fmla="*/ 139 h 156"/>
                  <a:gd name="T4" fmla="*/ 248 w 259"/>
                  <a:gd name="T5" fmla="*/ 10 h 156"/>
                  <a:gd name="T6" fmla="*/ 217 w 259"/>
                  <a:gd name="T7" fmla="*/ 12 h 156"/>
                  <a:gd name="T8" fmla="*/ 135 w 259"/>
                  <a:gd name="T9" fmla="*/ 80 h 156"/>
                  <a:gd name="T10" fmla="*/ 78 w 259"/>
                  <a:gd name="T11" fmla="*/ 0 h 156"/>
                  <a:gd name="T12" fmla="*/ 0 w 259"/>
                  <a:gd name="T13" fmla="*/ 2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9" h="156">
                    <a:moveTo>
                      <a:pt x="0" y="24"/>
                    </a:moveTo>
                    <a:cubicBezTo>
                      <a:pt x="0" y="24"/>
                      <a:pt x="5" y="125"/>
                      <a:pt x="121" y="139"/>
                    </a:cubicBezTo>
                    <a:cubicBezTo>
                      <a:pt x="259" y="156"/>
                      <a:pt x="248" y="10"/>
                      <a:pt x="248" y="10"/>
                    </a:cubicBezTo>
                    <a:cubicBezTo>
                      <a:pt x="217" y="12"/>
                      <a:pt x="217" y="12"/>
                      <a:pt x="217" y="12"/>
                    </a:cubicBezTo>
                    <a:cubicBezTo>
                      <a:pt x="217" y="12"/>
                      <a:pt x="213" y="86"/>
                      <a:pt x="135" y="80"/>
                    </a:cubicBezTo>
                    <a:cubicBezTo>
                      <a:pt x="81" y="75"/>
                      <a:pt x="78" y="0"/>
                      <a:pt x="78" y="0"/>
                    </a:cubicBez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CF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íSḻîḑe">
              <a:extLst>
                <a:ext uri="{FF2B5EF4-FFF2-40B4-BE49-F238E27FC236}">
                  <a16:creationId xmlns:a16="http://schemas.microsoft.com/office/drawing/2014/main" id="{9DACE0FC-2B46-4D84-B0F2-11E800FC0F8D}"/>
                </a:ext>
              </a:extLst>
            </p:cNvPr>
            <p:cNvSpPr/>
            <p:nvPr/>
          </p:nvSpPr>
          <p:spPr bwMode="auto">
            <a:xfrm>
              <a:off x="8041646" y="6303895"/>
              <a:ext cx="633904" cy="172432"/>
            </a:xfrm>
            <a:custGeom>
              <a:avLst/>
              <a:gdLst>
                <a:gd name="T0" fmla="*/ 0 w 271"/>
                <a:gd name="T1" fmla="*/ 74 h 74"/>
                <a:gd name="T2" fmla="*/ 21 w 271"/>
                <a:gd name="T3" fmla="*/ 64 h 74"/>
                <a:gd name="T4" fmla="*/ 50 w 271"/>
                <a:gd name="T5" fmla="*/ 49 h 74"/>
                <a:gd name="T6" fmla="*/ 92 w 271"/>
                <a:gd name="T7" fmla="*/ 34 h 74"/>
                <a:gd name="T8" fmla="*/ 147 w 271"/>
                <a:gd name="T9" fmla="*/ 35 h 74"/>
                <a:gd name="T10" fmla="*/ 201 w 271"/>
                <a:gd name="T11" fmla="*/ 8 h 74"/>
                <a:gd name="T12" fmla="*/ 232 w 271"/>
                <a:gd name="T13" fmla="*/ 46 h 74"/>
                <a:gd name="T14" fmla="*/ 271 w 271"/>
                <a:gd name="T15" fmla="*/ 74 h 74"/>
                <a:gd name="T16" fmla="*/ 0 w 271"/>
                <a:gd name="T1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74">
                  <a:moveTo>
                    <a:pt x="0" y="74"/>
                  </a:moveTo>
                  <a:cubicBezTo>
                    <a:pt x="0" y="74"/>
                    <a:pt x="6" y="62"/>
                    <a:pt x="21" y="64"/>
                  </a:cubicBezTo>
                  <a:cubicBezTo>
                    <a:pt x="37" y="65"/>
                    <a:pt x="33" y="51"/>
                    <a:pt x="50" y="49"/>
                  </a:cubicBezTo>
                  <a:cubicBezTo>
                    <a:pt x="68" y="46"/>
                    <a:pt x="71" y="52"/>
                    <a:pt x="92" y="34"/>
                  </a:cubicBezTo>
                  <a:cubicBezTo>
                    <a:pt x="114" y="16"/>
                    <a:pt x="131" y="48"/>
                    <a:pt x="147" y="35"/>
                  </a:cubicBezTo>
                  <a:cubicBezTo>
                    <a:pt x="163" y="21"/>
                    <a:pt x="174" y="0"/>
                    <a:pt x="201" y="8"/>
                  </a:cubicBezTo>
                  <a:cubicBezTo>
                    <a:pt x="228" y="17"/>
                    <a:pt x="216" y="38"/>
                    <a:pt x="232" y="46"/>
                  </a:cubicBezTo>
                  <a:cubicBezTo>
                    <a:pt x="248" y="54"/>
                    <a:pt x="265" y="56"/>
                    <a:pt x="271" y="74"/>
                  </a:cubicBezTo>
                  <a:lnTo>
                    <a:pt x="0" y="74"/>
                  </a:lnTo>
                  <a:close/>
                </a:path>
              </a:pathLst>
            </a:custGeom>
            <a:solidFill>
              <a:srgbClr val="2FA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826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6.3.1 </a:t>
            </a:r>
            <a:r>
              <a:rPr lang="zh-CN" altLang="en-US" dirty="0"/>
              <a:t>图像显示类 </a:t>
            </a:r>
            <a:r>
              <a:rPr lang="en-US" altLang="zh-CN" dirty="0" err="1"/>
              <a:t>ImageView</a:t>
            </a:r>
            <a:endParaRPr lang="zh-CN" altLang="en-US" dirty="0"/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601461" y="1035311"/>
            <a:ext cx="10812190" cy="4534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主要用于显示图片或图标等图像资源，并提供图像缩放及着色等处理功能。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5E91E8A9-BAC7-4F15-BCA0-47FB58509663}"/>
              </a:ext>
            </a:extLst>
          </p:cNvPr>
          <p:cNvSpPr/>
          <p:nvPr/>
        </p:nvSpPr>
        <p:spPr bwMode="auto">
          <a:xfrm>
            <a:off x="-24680" y="6277491"/>
            <a:ext cx="12216680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95" y="2221619"/>
            <a:ext cx="9588650" cy="315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50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DC459-3594-4143-ABE6-1A770A84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>
                <a:solidFill>
                  <a:srgbClr val="3FA30C"/>
                </a:solidFill>
              </a:rPr>
              <a:t>1.4.3 </a:t>
            </a:r>
            <a:r>
              <a:rPr lang="zh-CN" altLang="zh-CN" dirty="0">
                <a:solidFill>
                  <a:srgbClr val="3FA30C"/>
                </a:solidFill>
              </a:rPr>
              <a:t>图像显示类</a:t>
            </a:r>
            <a:r>
              <a:rPr lang="zh-CN" altLang="en-US" dirty="0">
                <a:solidFill>
                  <a:srgbClr val="3FA30C"/>
                </a:solidFill>
              </a:rPr>
              <a:t> </a:t>
            </a:r>
            <a:r>
              <a:rPr lang="en-US" altLang="zh-CN" dirty="0" err="1">
                <a:solidFill>
                  <a:srgbClr val="3FA30C"/>
                </a:solidFill>
              </a:rPr>
              <a:t>ImageView</a:t>
            </a:r>
            <a:endParaRPr lang="en-US" altLang="zh-CN" dirty="0">
              <a:solidFill>
                <a:srgbClr val="3FA30C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30"/>
          <a:stretch/>
        </p:blipFill>
        <p:spPr bwMode="auto">
          <a:xfrm>
            <a:off x="1531219" y="1361652"/>
            <a:ext cx="8563393" cy="450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59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-26406" y="832338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Number_1"/>
          <p:cNvSpPr/>
          <p:nvPr>
            <p:custDataLst>
              <p:tags r:id="rId1"/>
            </p:custDataLst>
          </p:nvPr>
        </p:nvSpPr>
        <p:spPr>
          <a:xfrm>
            <a:off x="3152197" y="1671682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6.1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9" name="MH_Entry_1"/>
          <p:cNvSpPr/>
          <p:nvPr>
            <p:custDataLst>
              <p:tags r:id="rId2"/>
            </p:custDataLst>
          </p:nvPr>
        </p:nvSpPr>
        <p:spPr>
          <a:xfrm>
            <a:off x="3881638" y="1797550"/>
            <a:ext cx="4910033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图形绘制</a:t>
            </a:r>
          </a:p>
        </p:txBody>
      </p:sp>
      <p:sp>
        <p:nvSpPr>
          <p:cNvPr id="40" name="MH_Number_2"/>
          <p:cNvSpPr/>
          <p:nvPr>
            <p:custDataLst>
              <p:tags r:id="rId3"/>
            </p:custDataLst>
          </p:nvPr>
        </p:nvSpPr>
        <p:spPr>
          <a:xfrm>
            <a:off x="3487707" y="2690266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6.2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1" name="MH_Entry_2"/>
          <p:cNvSpPr/>
          <p:nvPr>
            <p:custDataLst>
              <p:tags r:id="rId4"/>
            </p:custDataLst>
          </p:nvPr>
        </p:nvSpPr>
        <p:spPr>
          <a:xfrm>
            <a:off x="4290645" y="2794177"/>
            <a:ext cx="575501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动画技术</a:t>
            </a:r>
          </a:p>
        </p:txBody>
      </p:sp>
      <p:sp>
        <p:nvSpPr>
          <p:cNvPr id="54" name="MH_Number_3"/>
          <p:cNvSpPr/>
          <p:nvPr>
            <p:custDataLst>
              <p:tags r:id="rId5"/>
            </p:custDataLst>
          </p:nvPr>
        </p:nvSpPr>
        <p:spPr>
          <a:xfrm>
            <a:off x="3823217" y="3708850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6.3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MH_Entry_3"/>
          <p:cNvSpPr/>
          <p:nvPr>
            <p:custDataLst>
              <p:tags r:id="rId6"/>
            </p:custDataLst>
          </p:nvPr>
        </p:nvSpPr>
        <p:spPr>
          <a:xfrm>
            <a:off x="4628270" y="3785554"/>
            <a:ext cx="6016283" cy="361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图像浏览</a:t>
            </a:r>
          </a:p>
        </p:txBody>
      </p:sp>
      <p:sp>
        <p:nvSpPr>
          <p:cNvPr id="56" name="MH_Number_4"/>
          <p:cNvSpPr/>
          <p:nvPr>
            <p:custDataLst>
              <p:tags r:id="rId7"/>
            </p:custDataLst>
          </p:nvPr>
        </p:nvSpPr>
        <p:spPr>
          <a:xfrm>
            <a:off x="4158727" y="4727434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6.4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7" name="MH_Entry_4"/>
          <p:cNvSpPr/>
          <p:nvPr>
            <p:custDataLst>
              <p:tags r:id="rId8"/>
            </p:custDataLst>
          </p:nvPr>
        </p:nvSpPr>
        <p:spPr>
          <a:xfrm>
            <a:off x="4935060" y="4806249"/>
            <a:ext cx="6256062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触屏事件处理</a:t>
            </a:r>
          </a:p>
        </p:txBody>
      </p:sp>
      <p:sp>
        <p:nvSpPr>
          <p:cNvPr id="60" name="矩形 59"/>
          <p:cNvSpPr/>
          <p:nvPr/>
        </p:nvSpPr>
        <p:spPr>
          <a:xfrm>
            <a:off x="378274" y="4470954"/>
            <a:ext cx="2879431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章目录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36">
            <a:extLst>
              <a:ext uri="{FF2B5EF4-FFF2-40B4-BE49-F238E27FC236}">
                <a16:creationId xmlns:a16="http://schemas.microsoft.com/office/drawing/2014/main" id="{43DE842C-3ED6-428D-B79F-AB62EED7E0F3}"/>
              </a:ext>
            </a:extLst>
          </p:cNvPr>
          <p:cNvSpPr>
            <a:spLocks/>
          </p:cNvSpPr>
          <p:nvPr/>
        </p:nvSpPr>
        <p:spPr bwMode="auto">
          <a:xfrm rot="10800000">
            <a:off x="9622505" y="846151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android_154871">
            <a:extLst>
              <a:ext uri="{FF2B5EF4-FFF2-40B4-BE49-F238E27FC236}">
                <a16:creationId xmlns:a16="http://schemas.microsoft.com/office/drawing/2014/main" id="{B3A68355-44E6-41DB-9796-0AD95BA669B5}"/>
              </a:ext>
            </a:extLst>
          </p:cNvPr>
          <p:cNvSpPr>
            <a:spLocks noChangeAspect="1"/>
          </p:cNvSpPr>
          <p:nvPr/>
        </p:nvSpPr>
        <p:spPr bwMode="auto">
          <a:xfrm>
            <a:off x="957058" y="2077199"/>
            <a:ext cx="1721861" cy="2058866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4901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6.3.1 </a:t>
            </a:r>
            <a:r>
              <a:rPr lang="zh-CN" altLang="en-US" dirty="0"/>
              <a:t>图像显示</a:t>
            </a:r>
            <a:r>
              <a:rPr lang="en-US" altLang="zh-CN" dirty="0" err="1"/>
              <a:t>ImageView</a:t>
            </a:r>
            <a:r>
              <a:rPr lang="zh-CN" altLang="en-US" dirty="0"/>
              <a:t>类</a:t>
            </a:r>
            <a:endParaRPr lang="zh-CN" altLang="zh-CN" dirty="0"/>
          </a:p>
        </p:txBody>
      </p:sp>
      <p:sp>
        <p:nvSpPr>
          <p:cNvPr id="203" name="内容占位符 17"/>
          <p:cNvSpPr txBox="1">
            <a:spLocks/>
          </p:cNvSpPr>
          <p:nvPr/>
        </p:nvSpPr>
        <p:spPr>
          <a:xfrm>
            <a:off x="730250" y="1086368"/>
            <a:ext cx="10812190" cy="4924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3FA30C"/>
                </a:solidFill>
              </a:rPr>
              <a:t>【</a:t>
            </a:r>
            <a:r>
              <a:rPr lang="zh-CN" altLang="en-US" dirty="0">
                <a:solidFill>
                  <a:srgbClr val="3FA30C"/>
                </a:solidFill>
              </a:rPr>
              <a:t>例</a:t>
            </a:r>
            <a:r>
              <a:rPr lang="en-US" altLang="zh-CN" dirty="0">
                <a:solidFill>
                  <a:srgbClr val="3FA30C"/>
                </a:solidFill>
              </a:rPr>
              <a:t>6-4】</a:t>
            </a:r>
            <a:r>
              <a:rPr lang="en-US" altLang="zh-CN" dirty="0"/>
              <a:t>ImageView</a:t>
            </a:r>
            <a:r>
              <a:rPr lang="zh-CN" altLang="en-US" dirty="0"/>
              <a:t>图像浏览示例</a:t>
            </a:r>
          </a:p>
        </p:txBody>
      </p:sp>
      <p:sp>
        <p:nvSpPr>
          <p:cNvPr id="204" name="mouse_307277">
            <a:extLst>
              <a:ext uri="{FF2B5EF4-FFF2-40B4-BE49-F238E27FC236}">
                <a16:creationId xmlns:a16="http://schemas.microsoft.com/office/drawing/2014/main" id="{18970F45-EF29-4F19-B758-6B7C41E4903F}"/>
              </a:ext>
            </a:extLst>
          </p:cNvPr>
          <p:cNvSpPr>
            <a:spLocks noChangeAspect="1"/>
          </p:cNvSpPr>
          <p:nvPr/>
        </p:nvSpPr>
        <p:spPr bwMode="auto">
          <a:xfrm>
            <a:off x="982363" y="1160364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rgbClr val="3FA30C"/>
          </a:solidFill>
          <a:ln w="19050">
            <a:solidFill>
              <a:srgbClr val="3FA30C"/>
            </a:solidFill>
          </a:ln>
        </p:spPr>
      </p:sp>
      <p:pic>
        <p:nvPicPr>
          <p:cNvPr id="205" name="图片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7742" y="1772424"/>
            <a:ext cx="8117205" cy="42341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206" name="TextBox 13">
            <a:extLst>
              <a:ext uri="{FF2B5EF4-FFF2-40B4-BE49-F238E27FC236}">
                <a16:creationId xmlns:a16="http://schemas.microsoft.com/office/drawing/2014/main" id="{3F8E8E91-423B-47DC-82E3-8C3C2DFA77FA}"/>
              </a:ext>
            </a:extLst>
          </p:cNvPr>
          <p:cNvSpPr txBox="1"/>
          <p:nvPr/>
        </p:nvSpPr>
        <p:spPr>
          <a:xfrm>
            <a:off x="4817256" y="6261536"/>
            <a:ext cx="2715450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布局的控件、属性和效果</a:t>
            </a:r>
          </a:p>
        </p:txBody>
      </p:sp>
    </p:spTree>
    <p:extLst>
      <p:ext uri="{BB962C8B-B14F-4D97-AF65-F5344CB8AC3E}">
        <p14:creationId xmlns:p14="http://schemas.microsoft.com/office/powerpoint/2010/main" val="7228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6.3.2 </a:t>
            </a:r>
            <a:r>
              <a:rPr lang="zh-CN" altLang="en-US" dirty="0"/>
              <a:t>图片切换类 </a:t>
            </a:r>
            <a:r>
              <a:rPr lang="en-US" altLang="zh-CN" dirty="0" err="1"/>
              <a:t>ImageSwitcher</a:t>
            </a:r>
            <a:endParaRPr lang="zh-CN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1290838" y="1215134"/>
            <a:ext cx="10098493" cy="1908215"/>
            <a:chOff x="1073599" y="1145219"/>
            <a:chExt cx="10098493" cy="1908215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A3EE6D02-0E40-4E49-8CF2-8B97BC2869AB}"/>
                </a:ext>
              </a:extLst>
            </p:cNvPr>
            <p:cNvSpPr/>
            <p:nvPr/>
          </p:nvSpPr>
          <p:spPr>
            <a:xfrm>
              <a:off x="1539880" y="1145219"/>
              <a:ext cx="9632212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是控制图片展示效果的一个控件，如幻灯片效果等。</a:t>
              </a:r>
            </a:p>
            <a:p>
              <a:pPr>
                <a:lnSpc>
                  <a:spcPct val="130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最为常用的方法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setImageResource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(int id)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设置图片资源库。	</a:t>
              </a:r>
            </a:p>
            <a:p>
              <a:pPr>
                <a:lnSpc>
                  <a:spcPct val="130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ImageSwitcher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时，必须用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ViewFactory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接口的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makeView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方法创建视图。</a:t>
              </a:r>
            </a:p>
          </p:txBody>
        </p: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809E3E4C-06B1-4F1E-90F7-B5DBB63B823C}"/>
                </a:ext>
              </a:extLst>
            </p:cNvPr>
            <p:cNvGrpSpPr/>
            <p:nvPr/>
          </p:nvGrpSpPr>
          <p:grpSpPr>
            <a:xfrm>
              <a:off x="1073599" y="1203351"/>
              <a:ext cx="423141" cy="412674"/>
              <a:chOff x="5865813" y="3209925"/>
              <a:chExt cx="449263" cy="438150"/>
            </a:xfrm>
            <a:solidFill>
              <a:schemeClr val="accent1"/>
            </a:solidFill>
          </p:grpSpPr>
          <p:sp>
            <p:nvSpPr>
              <p:cNvPr id="169" name="Freeform 5">
                <a:extLst>
                  <a:ext uri="{FF2B5EF4-FFF2-40B4-BE49-F238E27FC236}">
                    <a16:creationId xmlns:a16="http://schemas.microsoft.com/office/drawing/2014/main" id="{DED94103-F92F-41AF-8185-BE5FECD77D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5813" y="3302000"/>
                <a:ext cx="165100" cy="200025"/>
              </a:xfrm>
              <a:custGeom>
                <a:avLst/>
                <a:gdLst>
                  <a:gd name="T0" fmla="*/ 12 w 43"/>
                  <a:gd name="T1" fmla="*/ 1 h 52"/>
                  <a:gd name="T2" fmla="*/ 6 w 43"/>
                  <a:gd name="T3" fmla="*/ 51 h 52"/>
                  <a:gd name="T4" fmla="*/ 7 w 43"/>
                  <a:gd name="T5" fmla="*/ 52 h 52"/>
                  <a:gd name="T6" fmla="*/ 42 w 43"/>
                  <a:gd name="T7" fmla="*/ 52 h 52"/>
                  <a:gd name="T8" fmla="*/ 43 w 43"/>
                  <a:gd name="T9" fmla="*/ 52 h 52"/>
                  <a:gd name="T10" fmla="*/ 13 w 43"/>
                  <a:gd name="T11" fmla="*/ 0 h 52"/>
                  <a:gd name="T12" fmla="*/ 12 w 43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52">
                    <a:moveTo>
                      <a:pt x="12" y="1"/>
                    </a:moveTo>
                    <a:cubicBezTo>
                      <a:pt x="2" y="17"/>
                      <a:pt x="0" y="33"/>
                      <a:pt x="6" y="51"/>
                    </a:cubicBezTo>
                    <a:cubicBezTo>
                      <a:pt x="6" y="52"/>
                      <a:pt x="6" y="52"/>
                      <a:pt x="7" y="52"/>
                    </a:cubicBezTo>
                    <a:cubicBezTo>
                      <a:pt x="19" y="52"/>
                      <a:pt x="30" y="52"/>
                      <a:pt x="42" y="52"/>
                    </a:cubicBezTo>
                    <a:cubicBezTo>
                      <a:pt x="42" y="52"/>
                      <a:pt x="42" y="52"/>
                      <a:pt x="43" y="52"/>
                    </a:cubicBezTo>
                    <a:cubicBezTo>
                      <a:pt x="33" y="35"/>
                      <a:pt x="23" y="17"/>
                      <a:pt x="13" y="0"/>
                    </a:cubicBezTo>
                    <a:cubicBezTo>
                      <a:pt x="13" y="0"/>
                      <a:pt x="12" y="1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6">
                <a:extLst>
                  <a:ext uri="{FF2B5EF4-FFF2-40B4-BE49-F238E27FC236}">
                    <a16:creationId xmlns:a16="http://schemas.microsoft.com/office/drawing/2014/main" id="{AE2CE23E-AA1C-4E90-9449-DF3599D78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2188" y="3444875"/>
                <a:ext cx="188913" cy="203200"/>
              </a:xfrm>
              <a:custGeom>
                <a:avLst/>
                <a:gdLst>
                  <a:gd name="T0" fmla="*/ 31 w 49"/>
                  <a:gd name="T1" fmla="*/ 1 h 53"/>
                  <a:gd name="T2" fmla="*/ 31 w 49"/>
                  <a:gd name="T3" fmla="*/ 0 h 53"/>
                  <a:gd name="T4" fmla="*/ 0 w 49"/>
                  <a:gd name="T5" fmla="*/ 52 h 53"/>
                  <a:gd name="T6" fmla="*/ 1 w 49"/>
                  <a:gd name="T7" fmla="*/ 52 h 53"/>
                  <a:gd name="T8" fmla="*/ 48 w 49"/>
                  <a:gd name="T9" fmla="*/ 33 h 53"/>
                  <a:gd name="T10" fmla="*/ 49 w 49"/>
                  <a:gd name="T11" fmla="*/ 31 h 53"/>
                  <a:gd name="T12" fmla="*/ 31 w 49"/>
                  <a:gd name="T13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53">
                    <a:moveTo>
                      <a:pt x="31" y="1"/>
                    </a:moveTo>
                    <a:cubicBezTo>
                      <a:pt x="31" y="1"/>
                      <a:pt x="31" y="0"/>
                      <a:pt x="31" y="0"/>
                    </a:cubicBezTo>
                    <a:cubicBezTo>
                      <a:pt x="21" y="18"/>
                      <a:pt x="11" y="35"/>
                      <a:pt x="0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20" y="53"/>
                      <a:pt x="36" y="47"/>
                      <a:pt x="48" y="33"/>
                    </a:cubicBezTo>
                    <a:cubicBezTo>
                      <a:pt x="49" y="32"/>
                      <a:pt x="49" y="32"/>
                      <a:pt x="49" y="31"/>
                    </a:cubicBezTo>
                    <a:cubicBezTo>
                      <a:pt x="43" y="21"/>
                      <a:pt x="37" y="11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7">
                <a:extLst>
                  <a:ext uri="{FF2B5EF4-FFF2-40B4-BE49-F238E27FC236}">
                    <a16:creationId xmlns:a16="http://schemas.microsoft.com/office/drawing/2014/main" id="{8A1A15DB-CBAE-4A54-A9B8-674574B8E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7913" y="3351213"/>
                <a:ext cx="157163" cy="200025"/>
              </a:xfrm>
              <a:custGeom>
                <a:avLst/>
                <a:gdLst>
                  <a:gd name="T0" fmla="*/ 36 w 41"/>
                  <a:gd name="T1" fmla="*/ 0 h 52"/>
                  <a:gd name="T2" fmla="*/ 26 w 41"/>
                  <a:gd name="T3" fmla="*/ 0 h 52"/>
                  <a:gd name="T4" fmla="*/ 10 w 41"/>
                  <a:gd name="T5" fmla="*/ 0 h 52"/>
                  <a:gd name="T6" fmla="*/ 1 w 41"/>
                  <a:gd name="T7" fmla="*/ 0 h 52"/>
                  <a:gd name="T8" fmla="*/ 0 w 41"/>
                  <a:gd name="T9" fmla="*/ 0 h 52"/>
                  <a:gd name="T10" fmla="*/ 30 w 41"/>
                  <a:gd name="T11" fmla="*/ 52 h 52"/>
                  <a:gd name="T12" fmla="*/ 34 w 41"/>
                  <a:gd name="T13" fmla="*/ 46 h 52"/>
                  <a:gd name="T14" fmla="*/ 40 w 41"/>
                  <a:gd name="T15" fmla="*/ 23 h 52"/>
                  <a:gd name="T16" fmla="*/ 37 w 41"/>
                  <a:gd name="T17" fmla="*/ 1 h 52"/>
                  <a:gd name="T18" fmla="*/ 36 w 41"/>
                  <a:gd name="T1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52">
                    <a:moveTo>
                      <a:pt x="36" y="0"/>
                    </a:moveTo>
                    <a:cubicBezTo>
                      <a:pt x="33" y="0"/>
                      <a:pt x="29" y="0"/>
                      <a:pt x="26" y="0"/>
                    </a:cubicBezTo>
                    <a:cubicBezTo>
                      <a:pt x="21" y="0"/>
                      <a:pt x="16" y="0"/>
                      <a:pt x="10" y="0"/>
                    </a:cubicBezTo>
                    <a:cubicBezTo>
                      <a:pt x="7" y="0"/>
                      <a:pt x="4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0" y="18"/>
                      <a:pt x="20" y="35"/>
                      <a:pt x="30" y="52"/>
                    </a:cubicBezTo>
                    <a:cubicBezTo>
                      <a:pt x="31" y="50"/>
                      <a:pt x="33" y="48"/>
                      <a:pt x="34" y="46"/>
                    </a:cubicBezTo>
                    <a:cubicBezTo>
                      <a:pt x="38" y="39"/>
                      <a:pt x="40" y="31"/>
                      <a:pt x="40" y="23"/>
                    </a:cubicBezTo>
                    <a:cubicBezTo>
                      <a:pt x="41" y="15"/>
                      <a:pt x="40" y="8"/>
                      <a:pt x="37" y="1"/>
                    </a:cubicBezTo>
                    <a:cubicBezTo>
                      <a:pt x="37" y="0"/>
                      <a:pt x="37" y="0"/>
                      <a:pt x="3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8">
                <a:extLst>
                  <a:ext uri="{FF2B5EF4-FFF2-40B4-BE49-F238E27FC236}">
                    <a16:creationId xmlns:a16="http://schemas.microsoft.com/office/drawing/2014/main" id="{4552BA85-BDFC-4626-B341-318CA45B6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7725" y="3209925"/>
                <a:ext cx="184150" cy="200025"/>
              </a:xfrm>
              <a:custGeom>
                <a:avLst/>
                <a:gdLst>
                  <a:gd name="T0" fmla="*/ 29 w 48"/>
                  <a:gd name="T1" fmla="*/ 2 h 52"/>
                  <a:gd name="T2" fmla="*/ 11 w 48"/>
                  <a:gd name="T3" fmla="*/ 10 h 52"/>
                  <a:gd name="T4" fmla="*/ 0 w 48"/>
                  <a:gd name="T5" fmla="*/ 20 h 52"/>
                  <a:gd name="T6" fmla="*/ 0 w 48"/>
                  <a:gd name="T7" fmla="*/ 21 h 52"/>
                  <a:gd name="T8" fmla="*/ 13 w 48"/>
                  <a:gd name="T9" fmla="*/ 44 h 52"/>
                  <a:gd name="T10" fmla="*/ 18 w 48"/>
                  <a:gd name="T11" fmla="*/ 52 h 52"/>
                  <a:gd name="T12" fmla="*/ 48 w 48"/>
                  <a:gd name="T13" fmla="*/ 0 h 52"/>
                  <a:gd name="T14" fmla="*/ 47 w 48"/>
                  <a:gd name="T15" fmla="*/ 0 h 52"/>
                  <a:gd name="T16" fmla="*/ 29 w 48"/>
                  <a:gd name="T17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52">
                    <a:moveTo>
                      <a:pt x="29" y="2"/>
                    </a:moveTo>
                    <a:cubicBezTo>
                      <a:pt x="22" y="3"/>
                      <a:pt x="17" y="6"/>
                      <a:pt x="11" y="10"/>
                    </a:cubicBezTo>
                    <a:cubicBezTo>
                      <a:pt x="7" y="12"/>
                      <a:pt x="4" y="16"/>
                      <a:pt x="0" y="20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5" y="29"/>
                      <a:pt x="9" y="36"/>
                      <a:pt x="13" y="44"/>
                    </a:cubicBezTo>
                    <a:cubicBezTo>
                      <a:pt x="15" y="47"/>
                      <a:pt x="17" y="49"/>
                      <a:pt x="18" y="52"/>
                    </a:cubicBezTo>
                    <a:cubicBezTo>
                      <a:pt x="28" y="35"/>
                      <a:pt x="38" y="18"/>
                      <a:pt x="48" y="0"/>
                    </a:cubicBezTo>
                    <a:cubicBezTo>
                      <a:pt x="48" y="0"/>
                      <a:pt x="47" y="0"/>
                      <a:pt x="47" y="0"/>
                    </a:cubicBezTo>
                    <a:cubicBezTo>
                      <a:pt x="41" y="0"/>
                      <a:pt x="35" y="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9">
                <a:extLst>
                  <a:ext uri="{FF2B5EF4-FFF2-40B4-BE49-F238E27FC236}">
                    <a16:creationId xmlns:a16="http://schemas.microsoft.com/office/drawing/2014/main" id="{A2838C00-EE6E-43F4-A0E0-A9694F4A80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5975" y="3521075"/>
                <a:ext cx="230188" cy="123825"/>
              </a:xfrm>
              <a:custGeom>
                <a:avLst/>
                <a:gdLst>
                  <a:gd name="T0" fmla="*/ 0 w 60"/>
                  <a:gd name="T1" fmla="*/ 1 h 32"/>
                  <a:gd name="T2" fmla="*/ 41 w 60"/>
                  <a:gd name="T3" fmla="*/ 32 h 32"/>
                  <a:gd name="T4" fmla="*/ 42 w 60"/>
                  <a:gd name="T5" fmla="*/ 31 h 32"/>
                  <a:gd name="T6" fmla="*/ 57 w 60"/>
                  <a:gd name="T7" fmla="*/ 6 h 32"/>
                  <a:gd name="T8" fmla="*/ 60 w 60"/>
                  <a:gd name="T9" fmla="*/ 0 h 32"/>
                  <a:gd name="T10" fmla="*/ 0 w 60"/>
                  <a:gd name="T11" fmla="*/ 0 h 32"/>
                  <a:gd name="T12" fmla="*/ 0 w 60"/>
                  <a:gd name="T13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32">
                    <a:moveTo>
                      <a:pt x="0" y="1"/>
                    </a:moveTo>
                    <a:cubicBezTo>
                      <a:pt x="9" y="17"/>
                      <a:pt x="22" y="28"/>
                      <a:pt x="41" y="32"/>
                    </a:cubicBezTo>
                    <a:cubicBezTo>
                      <a:pt x="41" y="32"/>
                      <a:pt x="42" y="31"/>
                      <a:pt x="42" y="31"/>
                    </a:cubicBezTo>
                    <a:cubicBezTo>
                      <a:pt x="47" y="22"/>
                      <a:pt x="52" y="14"/>
                      <a:pt x="57" y="6"/>
                    </a:cubicBezTo>
                    <a:cubicBezTo>
                      <a:pt x="58" y="4"/>
                      <a:pt x="59" y="2"/>
                      <a:pt x="60" y="0"/>
                    </a:cubicBezTo>
                    <a:cubicBezTo>
                      <a:pt x="40" y="0"/>
                      <a:pt x="2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0">
                <a:extLst>
                  <a:ext uri="{FF2B5EF4-FFF2-40B4-BE49-F238E27FC236}">
                    <a16:creationId xmlns:a16="http://schemas.microsoft.com/office/drawing/2014/main" id="{06B271CD-B438-4365-A5B0-5E2654A133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1075" y="3213100"/>
                <a:ext cx="230188" cy="123825"/>
              </a:xfrm>
              <a:custGeom>
                <a:avLst/>
                <a:gdLst>
                  <a:gd name="T0" fmla="*/ 48 w 60"/>
                  <a:gd name="T1" fmla="*/ 15 h 32"/>
                  <a:gd name="T2" fmla="*/ 29 w 60"/>
                  <a:gd name="T3" fmla="*/ 3 h 32"/>
                  <a:gd name="T4" fmla="*/ 19 w 60"/>
                  <a:gd name="T5" fmla="*/ 0 h 32"/>
                  <a:gd name="T6" fmla="*/ 17 w 60"/>
                  <a:gd name="T7" fmla="*/ 1 h 32"/>
                  <a:gd name="T8" fmla="*/ 17 w 60"/>
                  <a:gd name="T9" fmla="*/ 3 h 32"/>
                  <a:gd name="T10" fmla="*/ 6 w 60"/>
                  <a:gd name="T11" fmla="*/ 20 h 32"/>
                  <a:gd name="T12" fmla="*/ 1 w 60"/>
                  <a:gd name="T13" fmla="*/ 29 h 32"/>
                  <a:gd name="T14" fmla="*/ 0 w 60"/>
                  <a:gd name="T15" fmla="*/ 32 h 32"/>
                  <a:gd name="T16" fmla="*/ 60 w 60"/>
                  <a:gd name="T17" fmla="*/ 32 h 32"/>
                  <a:gd name="T18" fmla="*/ 59 w 60"/>
                  <a:gd name="T19" fmla="*/ 30 h 32"/>
                  <a:gd name="T20" fmla="*/ 48 w 60"/>
                  <a:gd name="T21" fmla="*/ 1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32">
                    <a:moveTo>
                      <a:pt x="48" y="15"/>
                    </a:moveTo>
                    <a:cubicBezTo>
                      <a:pt x="42" y="10"/>
                      <a:pt x="36" y="5"/>
                      <a:pt x="29" y="3"/>
                    </a:cubicBezTo>
                    <a:cubicBezTo>
                      <a:pt x="26" y="2"/>
                      <a:pt x="23" y="1"/>
                      <a:pt x="19" y="0"/>
                    </a:cubicBezTo>
                    <a:cubicBezTo>
                      <a:pt x="19" y="0"/>
                      <a:pt x="18" y="0"/>
                      <a:pt x="17" y="1"/>
                    </a:cubicBezTo>
                    <a:cubicBezTo>
                      <a:pt x="17" y="1"/>
                      <a:pt x="17" y="2"/>
                      <a:pt x="17" y="3"/>
                    </a:cubicBezTo>
                    <a:cubicBezTo>
                      <a:pt x="13" y="8"/>
                      <a:pt x="10" y="14"/>
                      <a:pt x="6" y="20"/>
                    </a:cubicBezTo>
                    <a:cubicBezTo>
                      <a:pt x="4" y="23"/>
                      <a:pt x="3" y="26"/>
                      <a:pt x="1" y="29"/>
                    </a:cubicBezTo>
                    <a:cubicBezTo>
                      <a:pt x="1" y="30"/>
                      <a:pt x="0" y="31"/>
                      <a:pt x="0" y="32"/>
                    </a:cubicBezTo>
                    <a:cubicBezTo>
                      <a:pt x="20" y="32"/>
                      <a:pt x="40" y="32"/>
                      <a:pt x="60" y="32"/>
                    </a:cubicBezTo>
                    <a:cubicBezTo>
                      <a:pt x="60" y="31"/>
                      <a:pt x="60" y="31"/>
                      <a:pt x="59" y="30"/>
                    </a:cubicBezTo>
                    <a:cubicBezTo>
                      <a:pt x="56" y="24"/>
                      <a:pt x="53" y="19"/>
                      <a:pt x="48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AB10B25C-F0B6-4EF5-8A4B-EA4DE3A17ECD}"/>
                </a:ext>
              </a:extLst>
            </p:cNvPr>
            <p:cNvGrpSpPr/>
            <p:nvPr/>
          </p:nvGrpSpPr>
          <p:grpSpPr>
            <a:xfrm>
              <a:off x="1073599" y="1912515"/>
              <a:ext cx="423141" cy="412674"/>
              <a:chOff x="5865813" y="3209925"/>
              <a:chExt cx="449263" cy="438150"/>
            </a:xfrm>
            <a:solidFill>
              <a:schemeClr val="accent1"/>
            </a:solidFill>
          </p:grpSpPr>
          <p:sp>
            <p:nvSpPr>
              <p:cNvPr id="176" name="Freeform 5">
                <a:extLst>
                  <a:ext uri="{FF2B5EF4-FFF2-40B4-BE49-F238E27FC236}">
                    <a16:creationId xmlns:a16="http://schemas.microsoft.com/office/drawing/2014/main" id="{1E424B59-6C05-4D2F-A1B6-E513296D2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5813" y="3302000"/>
                <a:ext cx="165100" cy="200025"/>
              </a:xfrm>
              <a:custGeom>
                <a:avLst/>
                <a:gdLst>
                  <a:gd name="T0" fmla="*/ 12 w 43"/>
                  <a:gd name="T1" fmla="*/ 1 h 52"/>
                  <a:gd name="T2" fmla="*/ 6 w 43"/>
                  <a:gd name="T3" fmla="*/ 51 h 52"/>
                  <a:gd name="T4" fmla="*/ 7 w 43"/>
                  <a:gd name="T5" fmla="*/ 52 h 52"/>
                  <a:gd name="T6" fmla="*/ 42 w 43"/>
                  <a:gd name="T7" fmla="*/ 52 h 52"/>
                  <a:gd name="T8" fmla="*/ 43 w 43"/>
                  <a:gd name="T9" fmla="*/ 52 h 52"/>
                  <a:gd name="T10" fmla="*/ 13 w 43"/>
                  <a:gd name="T11" fmla="*/ 0 h 52"/>
                  <a:gd name="T12" fmla="*/ 12 w 43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52">
                    <a:moveTo>
                      <a:pt x="12" y="1"/>
                    </a:moveTo>
                    <a:cubicBezTo>
                      <a:pt x="2" y="17"/>
                      <a:pt x="0" y="33"/>
                      <a:pt x="6" y="51"/>
                    </a:cubicBezTo>
                    <a:cubicBezTo>
                      <a:pt x="6" y="52"/>
                      <a:pt x="6" y="52"/>
                      <a:pt x="7" y="52"/>
                    </a:cubicBezTo>
                    <a:cubicBezTo>
                      <a:pt x="19" y="52"/>
                      <a:pt x="30" y="52"/>
                      <a:pt x="42" y="52"/>
                    </a:cubicBezTo>
                    <a:cubicBezTo>
                      <a:pt x="42" y="52"/>
                      <a:pt x="42" y="52"/>
                      <a:pt x="43" y="52"/>
                    </a:cubicBezTo>
                    <a:cubicBezTo>
                      <a:pt x="33" y="35"/>
                      <a:pt x="23" y="17"/>
                      <a:pt x="13" y="0"/>
                    </a:cubicBezTo>
                    <a:cubicBezTo>
                      <a:pt x="13" y="0"/>
                      <a:pt x="12" y="1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6">
                <a:extLst>
                  <a:ext uri="{FF2B5EF4-FFF2-40B4-BE49-F238E27FC236}">
                    <a16:creationId xmlns:a16="http://schemas.microsoft.com/office/drawing/2014/main" id="{C8BFCD11-C4B5-4D06-9C3A-C5B4114A3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2188" y="3444875"/>
                <a:ext cx="188913" cy="203200"/>
              </a:xfrm>
              <a:custGeom>
                <a:avLst/>
                <a:gdLst>
                  <a:gd name="T0" fmla="*/ 31 w 49"/>
                  <a:gd name="T1" fmla="*/ 1 h 53"/>
                  <a:gd name="T2" fmla="*/ 31 w 49"/>
                  <a:gd name="T3" fmla="*/ 0 h 53"/>
                  <a:gd name="T4" fmla="*/ 0 w 49"/>
                  <a:gd name="T5" fmla="*/ 52 h 53"/>
                  <a:gd name="T6" fmla="*/ 1 w 49"/>
                  <a:gd name="T7" fmla="*/ 52 h 53"/>
                  <a:gd name="T8" fmla="*/ 48 w 49"/>
                  <a:gd name="T9" fmla="*/ 33 h 53"/>
                  <a:gd name="T10" fmla="*/ 49 w 49"/>
                  <a:gd name="T11" fmla="*/ 31 h 53"/>
                  <a:gd name="T12" fmla="*/ 31 w 49"/>
                  <a:gd name="T13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53">
                    <a:moveTo>
                      <a:pt x="31" y="1"/>
                    </a:moveTo>
                    <a:cubicBezTo>
                      <a:pt x="31" y="1"/>
                      <a:pt x="31" y="0"/>
                      <a:pt x="31" y="0"/>
                    </a:cubicBezTo>
                    <a:cubicBezTo>
                      <a:pt x="21" y="18"/>
                      <a:pt x="11" y="35"/>
                      <a:pt x="0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20" y="53"/>
                      <a:pt x="36" y="47"/>
                      <a:pt x="48" y="33"/>
                    </a:cubicBezTo>
                    <a:cubicBezTo>
                      <a:pt x="49" y="32"/>
                      <a:pt x="49" y="32"/>
                      <a:pt x="49" y="31"/>
                    </a:cubicBezTo>
                    <a:cubicBezTo>
                      <a:pt x="43" y="21"/>
                      <a:pt x="37" y="11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7">
                <a:extLst>
                  <a:ext uri="{FF2B5EF4-FFF2-40B4-BE49-F238E27FC236}">
                    <a16:creationId xmlns:a16="http://schemas.microsoft.com/office/drawing/2014/main" id="{E6A28954-B1A1-42AF-914C-BD7920E53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7913" y="3351213"/>
                <a:ext cx="157163" cy="200025"/>
              </a:xfrm>
              <a:custGeom>
                <a:avLst/>
                <a:gdLst>
                  <a:gd name="T0" fmla="*/ 36 w 41"/>
                  <a:gd name="T1" fmla="*/ 0 h 52"/>
                  <a:gd name="T2" fmla="*/ 26 w 41"/>
                  <a:gd name="T3" fmla="*/ 0 h 52"/>
                  <a:gd name="T4" fmla="*/ 10 w 41"/>
                  <a:gd name="T5" fmla="*/ 0 h 52"/>
                  <a:gd name="T6" fmla="*/ 1 w 41"/>
                  <a:gd name="T7" fmla="*/ 0 h 52"/>
                  <a:gd name="T8" fmla="*/ 0 w 41"/>
                  <a:gd name="T9" fmla="*/ 0 h 52"/>
                  <a:gd name="T10" fmla="*/ 30 w 41"/>
                  <a:gd name="T11" fmla="*/ 52 h 52"/>
                  <a:gd name="T12" fmla="*/ 34 w 41"/>
                  <a:gd name="T13" fmla="*/ 46 h 52"/>
                  <a:gd name="T14" fmla="*/ 40 w 41"/>
                  <a:gd name="T15" fmla="*/ 23 h 52"/>
                  <a:gd name="T16" fmla="*/ 37 w 41"/>
                  <a:gd name="T17" fmla="*/ 1 h 52"/>
                  <a:gd name="T18" fmla="*/ 36 w 41"/>
                  <a:gd name="T1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52">
                    <a:moveTo>
                      <a:pt x="36" y="0"/>
                    </a:moveTo>
                    <a:cubicBezTo>
                      <a:pt x="33" y="0"/>
                      <a:pt x="29" y="0"/>
                      <a:pt x="26" y="0"/>
                    </a:cubicBezTo>
                    <a:cubicBezTo>
                      <a:pt x="21" y="0"/>
                      <a:pt x="16" y="0"/>
                      <a:pt x="10" y="0"/>
                    </a:cubicBezTo>
                    <a:cubicBezTo>
                      <a:pt x="7" y="0"/>
                      <a:pt x="4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0" y="18"/>
                      <a:pt x="20" y="35"/>
                      <a:pt x="30" y="52"/>
                    </a:cubicBezTo>
                    <a:cubicBezTo>
                      <a:pt x="31" y="50"/>
                      <a:pt x="33" y="48"/>
                      <a:pt x="34" y="46"/>
                    </a:cubicBezTo>
                    <a:cubicBezTo>
                      <a:pt x="38" y="39"/>
                      <a:pt x="40" y="31"/>
                      <a:pt x="40" y="23"/>
                    </a:cubicBezTo>
                    <a:cubicBezTo>
                      <a:pt x="41" y="15"/>
                      <a:pt x="40" y="8"/>
                      <a:pt x="37" y="1"/>
                    </a:cubicBezTo>
                    <a:cubicBezTo>
                      <a:pt x="37" y="0"/>
                      <a:pt x="37" y="0"/>
                      <a:pt x="3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8">
                <a:extLst>
                  <a:ext uri="{FF2B5EF4-FFF2-40B4-BE49-F238E27FC236}">
                    <a16:creationId xmlns:a16="http://schemas.microsoft.com/office/drawing/2014/main" id="{9F77D7CB-FE3E-46F8-BE2E-9776EF69C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7725" y="3209925"/>
                <a:ext cx="184150" cy="200025"/>
              </a:xfrm>
              <a:custGeom>
                <a:avLst/>
                <a:gdLst>
                  <a:gd name="T0" fmla="*/ 29 w 48"/>
                  <a:gd name="T1" fmla="*/ 2 h 52"/>
                  <a:gd name="T2" fmla="*/ 11 w 48"/>
                  <a:gd name="T3" fmla="*/ 10 h 52"/>
                  <a:gd name="T4" fmla="*/ 0 w 48"/>
                  <a:gd name="T5" fmla="*/ 20 h 52"/>
                  <a:gd name="T6" fmla="*/ 0 w 48"/>
                  <a:gd name="T7" fmla="*/ 21 h 52"/>
                  <a:gd name="T8" fmla="*/ 13 w 48"/>
                  <a:gd name="T9" fmla="*/ 44 h 52"/>
                  <a:gd name="T10" fmla="*/ 18 w 48"/>
                  <a:gd name="T11" fmla="*/ 52 h 52"/>
                  <a:gd name="T12" fmla="*/ 48 w 48"/>
                  <a:gd name="T13" fmla="*/ 0 h 52"/>
                  <a:gd name="T14" fmla="*/ 47 w 48"/>
                  <a:gd name="T15" fmla="*/ 0 h 52"/>
                  <a:gd name="T16" fmla="*/ 29 w 48"/>
                  <a:gd name="T17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52">
                    <a:moveTo>
                      <a:pt x="29" y="2"/>
                    </a:moveTo>
                    <a:cubicBezTo>
                      <a:pt x="22" y="3"/>
                      <a:pt x="17" y="6"/>
                      <a:pt x="11" y="10"/>
                    </a:cubicBezTo>
                    <a:cubicBezTo>
                      <a:pt x="7" y="12"/>
                      <a:pt x="4" y="16"/>
                      <a:pt x="0" y="20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5" y="29"/>
                      <a:pt x="9" y="36"/>
                      <a:pt x="13" y="44"/>
                    </a:cubicBezTo>
                    <a:cubicBezTo>
                      <a:pt x="15" y="47"/>
                      <a:pt x="17" y="49"/>
                      <a:pt x="18" y="52"/>
                    </a:cubicBezTo>
                    <a:cubicBezTo>
                      <a:pt x="28" y="35"/>
                      <a:pt x="38" y="18"/>
                      <a:pt x="48" y="0"/>
                    </a:cubicBezTo>
                    <a:cubicBezTo>
                      <a:pt x="48" y="0"/>
                      <a:pt x="47" y="0"/>
                      <a:pt x="47" y="0"/>
                    </a:cubicBezTo>
                    <a:cubicBezTo>
                      <a:pt x="41" y="0"/>
                      <a:pt x="35" y="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9">
                <a:extLst>
                  <a:ext uri="{FF2B5EF4-FFF2-40B4-BE49-F238E27FC236}">
                    <a16:creationId xmlns:a16="http://schemas.microsoft.com/office/drawing/2014/main" id="{5FB4304C-D1E4-4A1B-844E-C835EE9127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5975" y="3521075"/>
                <a:ext cx="230188" cy="123825"/>
              </a:xfrm>
              <a:custGeom>
                <a:avLst/>
                <a:gdLst>
                  <a:gd name="T0" fmla="*/ 0 w 60"/>
                  <a:gd name="T1" fmla="*/ 1 h 32"/>
                  <a:gd name="T2" fmla="*/ 41 w 60"/>
                  <a:gd name="T3" fmla="*/ 32 h 32"/>
                  <a:gd name="T4" fmla="*/ 42 w 60"/>
                  <a:gd name="T5" fmla="*/ 31 h 32"/>
                  <a:gd name="T6" fmla="*/ 57 w 60"/>
                  <a:gd name="T7" fmla="*/ 6 h 32"/>
                  <a:gd name="T8" fmla="*/ 60 w 60"/>
                  <a:gd name="T9" fmla="*/ 0 h 32"/>
                  <a:gd name="T10" fmla="*/ 0 w 60"/>
                  <a:gd name="T11" fmla="*/ 0 h 32"/>
                  <a:gd name="T12" fmla="*/ 0 w 60"/>
                  <a:gd name="T13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32">
                    <a:moveTo>
                      <a:pt x="0" y="1"/>
                    </a:moveTo>
                    <a:cubicBezTo>
                      <a:pt x="9" y="17"/>
                      <a:pt x="22" y="28"/>
                      <a:pt x="41" y="32"/>
                    </a:cubicBezTo>
                    <a:cubicBezTo>
                      <a:pt x="41" y="32"/>
                      <a:pt x="42" y="31"/>
                      <a:pt x="42" y="31"/>
                    </a:cubicBezTo>
                    <a:cubicBezTo>
                      <a:pt x="47" y="22"/>
                      <a:pt x="52" y="14"/>
                      <a:pt x="57" y="6"/>
                    </a:cubicBezTo>
                    <a:cubicBezTo>
                      <a:pt x="58" y="4"/>
                      <a:pt x="59" y="2"/>
                      <a:pt x="60" y="0"/>
                    </a:cubicBezTo>
                    <a:cubicBezTo>
                      <a:pt x="40" y="0"/>
                      <a:pt x="2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0">
                <a:extLst>
                  <a:ext uri="{FF2B5EF4-FFF2-40B4-BE49-F238E27FC236}">
                    <a16:creationId xmlns:a16="http://schemas.microsoft.com/office/drawing/2014/main" id="{7AB6F0CC-C441-46A6-A3D9-B2D2B3039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1075" y="3213100"/>
                <a:ext cx="230188" cy="123825"/>
              </a:xfrm>
              <a:custGeom>
                <a:avLst/>
                <a:gdLst>
                  <a:gd name="T0" fmla="*/ 48 w 60"/>
                  <a:gd name="T1" fmla="*/ 15 h 32"/>
                  <a:gd name="T2" fmla="*/ 29 w 60"/>
                  <a:gd name="T3" fmla="*/ 3 h 32"/>
                  <a:gd name="T4" fmla="*/ 19 w 60"/>
                  <a:gd name="T5" fmla="*/ 0 h 32"/>
                  <a:gd name="T6" fmla="*/ 17 w 60"/>
                  <a:gd name="T7" fmla="*/ 1 h 32"/>
                  <a:gd name="T8" fmla="*/ 17 w 60"/>
                  <a:gd name="T9" fmla="*/ 3 h 32"/>
                  <a:gd name="T10" fmla="*/ 6 w 60"/>
                  <a:gd name="T11" fmla="*/ 20 h 32"/>
                  <a:gd name="T12" fmla="*/ 1 w 60"/>
                  <a:gd name="T13" fmla="*/ 29 h 32"/>
                  <a:gd name="T14" fmla="*/ 0 w 60"/>
                  <a:gd name="T15" fmla="*/ 32 h 32"/>
                  <a:gd name="T16" fmla="*/ 60 w 60"/>
                  <a:gd name="T17" fmla="*/ 32 h 32"/>
                  <a:gd name="T18" fmla="*/ 59 w 60"/>
                  <a:gd name="T19" fmla="*/ 30 h 32"/>
                  <a:gd name="T20" fmla="*/ 48 w 60"/>
                  <a:gd name="T21" fmla="*/ 1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32">
                    <a:moveTo>
                      <a:pt x="48" y="15"/>
                    </a:moveTo>
                    <a:cubicBezTo>
                      <a:pt x="42" y="10"/>
                      <a:pt x="36" y="5"/>
                      <a:pt x="29" y="3"/>
                    </a:cubicBezTo>
                    <a:cubicBezTo>
                      <a:pt x="26" y="2"/>
                      <a:pt x="23" y="1"/>
                      <a:pt x="19" y="0"/>
                    </a:cubicBezTo>
                    <a:cubicBezTo>
                      <a:pt x="19" y="0"/>
                      <a:pt x="18" y="0"/>
                      <a:pt x="17" y="1"/>
                    </a:cubicBezTo>
                    <a:cubicBezTo>
                      <a:pt x="17" y="1"/>
                      <a:pt x="17" y="2"/>
                      <a:pt x="17" y="3"/>
                    </a:cubicBezTo>
                    <a:cubicBezTo>
                      <a:pt x="13" y="8"/>
                      <a:pt x="10" y="14"/>
                      <a:pt x="6" y="20"/>
                    </a:cubicBezTo>
                    <a:cubicBezTo>
                      <a:pt x="4" y="23"/>
                      <a:pt x="3" y="26"/>
                      <a:pt x="1" y="29"/>
                    </a:cubicBezTo>
                    <a:cubicBezTo>
                      <a:pt x="1" y="30"/>
                      <a:pt x="0" y="31"/>
                      <a:pt x="0" y="32"/>
                    </a:cubicBezTo>
                    <a:cubicBezTo>
                      <a:pt x="20" y="32"/>
                      <a:pt x="40" y="32"/>
                      <a:pt x="60" y="32"/>
                    </a:cubicBezTo>
                    <a:cubicBezTo>
                      <a:pt x="60" y="31"/>
                      <a:pt x="60" y="31"/>
                      <a:pt x="59" y="30"/>
                    </a:cubicBezTo>
                    <a:cubicBezTo>
                      <a:pt x="56" y="24"/>
                      <a:pt x="53" y="19"/>
                      <a:pt x="48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C61CB220-C839-4DF5-BD8A-46103F893E77}"/>
                </a:ext>
              </a:extLst>
            </p:cNvPr>
            <p:cNvGrpSpPr/>
            <p:nvPr/>
          </p:nvGrpSpPr>
          <p:grpSpPr>
            <a:xfrm>
              <a:off x="1073599" y="2592454"/>
              <a:ext cx="423141" cy="412674"/>
              <a:chOff x="5865813" y="3209925"/>
              <a:chExt cx="449263" cy="438150"/>
            </a:xfrm>
            <a:solidFill>
              <a:schemeClr val="accent1"/>
            </a:solidFill>
          </p:grpSpPr>
          <p:sp>
            <p:nvSpPr>
              <p:cNvPr id="183" name="Freeform 5">
                <a:extLst>
                  <a:ext uri="{FF2B5EF4-FFF2-40B4-BE49-F238E27FC236}">
                    <a16:creationId xmlns:a16="http://schemas.microsoft.com/office/drawing/2014/main" id="{01C4C179-7B4F-4E57-BAAF-02D6EFE33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5813" y="3302000"/>
                <a:ext cx="165100" cy="200025"/>
              </a:xfrm>
              <a:custGeom>
                <a:avLst/>
                <a:gdLst>
                  <a:gd name="T0" fmla="*/ 12 w 43"/>
                  <a:gd name="T1" fmla="*/ 1 h 52"/>
                  <a:gd name="T2" fmla="*/ 6 w 43"/>
                  <a:gd name="T3" fmla="*/ 51 h 52"/>
                  <a:gd name="T4" fmla="*/ 7 w 43"/>
                  <a:gd name="T5" fmla="*/ 52 h 52"/>
                  <a:gd name="T6" fmla="*/ 42 w 43"/>
                  <a:gd name="T7" fmla="*/ 52 h 52"/>
                  <a:gd name="T8" fmla="*/ 43 w 43"/>
                  <a:gd name="T9" fmla="*/ 52 h 52"/>
                  <a:gd name="T10" fmla="*/ 13 w 43"/>
                  <a:gd name="T11" fmla="*/ 0 h 52"/>
                  <a:gd name="T12" fmla="*/ 12 w 43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52">
                    <a:moveTo>
                      <a:pt x="12" y="1"/>
                    </a:moveTo>
                    <a:cubicBezTo>
                      <a:pt x="2" y="17"/>
                      <a:pt x="0" y="33"/>
                      <a:pt x="6" y="51"/>
                    </a:cubicBezTo>
                    <a:cubicBezTo>
                      <a:pt x="6" y="52"/>
                      <a:pt x="6" y="52"/>
                      <a:pt x="7" y="52"/>
                    </a:cubicBezTo>
                    <a:cubicBezTo>
                      <a:pt x="19" y="52"/>
                      <a:pt x="30" y="52"/>
                      <a:pt x="42" y="52"/>
                    </a:cubicBezTo>
                    <a:cubicBezTo>
                      <a:pt x="42" y="52"/>
                      <a:pt x="42" y="52"/>
                      <a:pt x="43" y="52"/>
                    </a:cubicBezTo>
                    <a:cubicBezTo>
                      <a:pt x="33" y="35"/>
                      <a:pt x="23" y="17"/>
                      <a:pt x="13" y="0"/>
                    </a:cubicBezTo>
                    <a:cubicBezTo>
                      <a:pt x="13" y="0"/>
                      <a:pt x="12" y="1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6">
                <a:extLst>
                  <a:ext uri="{FF2B5EF4-FFF2-40B4-BE49-F238E27FC236}">
                    <a16:creationId xmlns:a16="http://schemas.microsoft.com/office/drawing/2014/main" id="{51878A31-6AEB-45B0-8856-AE5BF11CA4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2188" y="3444875"/>
                <a:ext cx="188913" cy="203200"/>
              </a:xfrm>
              <a:custGeom>
                <a:avLst/>
                <a:gdLst>
                  <a:gd name="T0" fmla="*/ 31 w 49"/>
                  <a:gd name="T1" fmla="*/ 1 h 53"/>
                  <a:gd name="T2" fmla="*/ 31 w 49"/>
                  <a:gd name="T3" fmla="*/ 0 h 53"/>
                  <a:gd name="T4" fmla="*/ 0 w 49"/>
                  <a:gd name="T5" fmla="*/ 52 h 53"/>
                  <a:gd name="T6" fmla="*/ 1 w 49"/>
                  <a:gd name="T7" fmla="*/ 52 h 53"/>
                  <a:gd name="T8" fmla="*/ 48 w 49"/>
                  <a:gd name="T9" fmla="*/ 33 h 53"/>
                  <a:gd name="T10" fmla="*/ 49 w 49"/>
                  <a:gd name="T11" fmla="*/ 31 h 53"/>
                  <a:gd name="T12" fmla="*/ 31 w 49"/>
                  <a:gd name="T13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53">
                    <a:moveTo>
                      <a:pt x="31" y="1"/>
                    </a:moveTo>
                    <a:cubicBezTo>
                      <a:pt x="31" y="1"/>
                      <a:pt x="31" y="0"/>
                      <a:pt x="31" y="0"/>
                    </a:cubicBezTo>
                    <a:cubicBezTo>
                      <a:pt x="21" y="18"/>
                      <a:pt x="11" y="35"/>
                      <a:pt x="0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20" y="53"/>
                      <a:pt x="36" y="47"/>
                      <a:pt x="48" y="33"/>
                    </a:cubicBezTo>
                    <a:cubicBezTo>
                      <a:pt x="49" y="32"/>
                      <a:pt x="49" y="32"/>
                      <a:pt x="49" y="31"/>
                    </a:cubicBezTo>
                    <a:cubicBezTo>
                      <a:pt x="43" y="21"/>
                      <a:pt x="37" y="11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7">
                <a:extLst>
                  <a:ext uri="{FF2B5EF4-FFF2-40B4-BE49-F238E27FC236}">
                    <a16:creationId xmlns:a16="http://schemas.microsoft.com/office/drawing/2014/main" id="{61B94ECE-356E-4BF6-90B6-5F644BD775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7913" y="3351213"/>
                <a:ext cx="157163" cy="200025"/>
              </a:xfrm>
              <a:custGeom>
                <a:avLst/>
                <a:gdLst>
                  <a:gd name="T0" fmla="*/ 36 w 41"/>
                  <a:gd name="T1" fmla="*/ 0 h 52"/>
                  <a:gd name="T2" fmla="*/ 26 w 41"/>
                  <a:gd name="T3" fmla="*/ 0 h 52"/>
                  <a:gd name="T4" fmla="*/ 10 w 41"/>
                  <a:gd name="T5" fmla="*/ 0 h 52"/>
                  <a:gd name="T6" fmla="*/ 1 w 41"/>
                  <a:gd name="T7" fmla="*/ 0 h 52"/>
                  <a:gd name="T8" fmla="*/ 0 w 41"/>
                  <a:gd name="T9" fmla="*/ 0 h 52"/>
                  <a:gd name="T10" fmla="*/ 30 w 41"/>
                  <a:gd name="T11" fmla="*/ 52 h 52"/>
                  <a:gd name="T12" fmla="*/ 34 w 41"/>
                  <a:gd name="T13" fmla="*/ 46 h 52"/>
                  <a:gd name="T14" fmla="*/ 40 w 41"/>
                  <a:gd name="T15" fmla="*/ 23 h 52"/>
                  <a:gd name="T16" fmla="*/ 37 w 41"/>
                  <a:gd name="T17" fmla="*/ 1 h 52"/>
                  <a:gd name="T18" fmla="*/ 36 w 41"/>
                  <a:gd name="T1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52">
                    <a:moveTo>
                      <a:pt x="36" y="0"/>
                    </a:moveTo>
                    <a:cubicBezTo>
                      <a:pt x="33" y="0"/>
                      <a:pt x="29" y="0"/>
                      <a:pt x="26" y="0"/>
                    </a:cubicBezTo>
                    <a:cubicBezTo>
                      <a:pt x="21" y="0"/>
                      <a:pt x="16" y="0"/>
                      <a:pt x="10" y="0"/>
                    </a:cubicBezTo>
                    <a:cubicBezTo>
                      <a:pt x="7" y="0"/>
                      <a:pt x="4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0" y="18"/>
                      <a:pt x="20" y="35"/>
                      <a:pt x="30" y="52"/>
                    </a:cubicBezTo>
                    <a:cubicBezTo>
                      <a:pt x="31" y="50"/>
                      <a:pt x="33" y="48"/>
                      <a:pt x="34" y="46"/>
                    </a:cubicBezTo>
                    <a:cubicBezTo>
                      <a:pt x="38" y="39"/>
                      <a:pt x="40" y="31"/>
                      <a:pt x="40" y="23"/>
                    </a:cubicBezTo>
                    <a:cubicBezTo>
                      <a:pt x="41" y="15"/>
                      <a:pt x="40" y="8"/>
                      <a:pt x="37" y="1"/>
                    </a:cubicBezTo>
                    <a:cubicBezTo>
                      <a:pt x="37" y="0"/>
                      <a:pt x="37" y="0"/>
                      <a:pt x="3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8">
                <a:extLst>
                  <a:ext uri="{FF2B5EF4-FFF2-40B4-BE49-F238E27FC236}">
                    <a16:creationId xmlns:a16="http://schemas.microsoft.com/office/drawing/2014/main" id="{12A8CC28-A81E-47C8-A72A-52AFCB5AB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7725" y="3209925"/>
                <a:ext cx="184150" cy="200025"/>
              </a:xfrm>
              <a:custGeom>
                <a:avLst/>
                <a:gdLst>
                  <a:gd name="T0" fmla="*/ 29 w 48"/>
                  <a:gd name="T1" fmla="*/ 2 h 52"/>
                  <a:gd name="T2" fmla="*/ 11 w 48"/>
                  <a:gd name="T3" fmla="*/ 10 h 52"/>
                  <a:gd name="T4" fmla="*/ 0 w 48"/>
                  <a:gd name="T5" fmla="*/ 20 h 52"/>
                  <a:gd name="T6" fmla="*/ 0 w 48"/>
                  <a:gd name="T7" fmla="*/ 21 h 52"/>
                  <a:gd name="T8" fmla="*/ 13 w 48"/>
                  <a:gd name="T9" fmla="*/ 44 h 52"/>
                  <a:gd name="T10" fmla="*/ 18 w 48"/>
                  <a:gd name="T11" fmla="*/ 52 h 52"/>
                  <a:gd name="T12" fmla="*/ 48 w 48"/>
                  <a:gd name="T13" fmla="*/ 0 h 52"/>
                  <a:gd name="T14" fmla="*/ 47 w 48"/>
                  <a:gd name="T15" fmla="*/ 0 h 52"/>
                  <a:gd name="T16" fmla="*/ 29 w 48"/>
                  <a:gd name="T17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52">
                    <a:moveTo>
                      <a:pt x="29" y="2"/>
                    </a:moveTo>
                    <a:cubicBezTo>
                      <a:pt x="22" y="3"/>
                      <a:pt x="17" y="6"/>
                      <a:pt x="11" y="10"/>
                    </a:cubicBezTo>
                    <a:cubicBezTo>
                      <a:pt x="7" y="12"/>
                      <a:pt x="4" y="16"/>
                      <a:pt x="0" y="20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5" y="29"/>
                      <a:pt x="9" y="36"/>
                      <a:pt x="13" y="44"/>
                    </a:cubicBezTo>
                    <a:cubicBezTo>
                      <a:pt x="15" y="47"/>
                      <a:pt x="17" y="49"/>
                      <a:pt x="18" y="52"/>
                    </a:cubicBezTo>
                    <a:cubicBezTo>
                      <a:pt x="28" y="35"/>
                      <a:pt x="38" y="18"/>
                      <a:pt x="48" y="0"/>
                    </a:cubicBezTo>
                    <a:cubicBezTo>
                      <a:pt x="48" y="0"/>
                      <a:pt x="47" y="0"/>
                      <a:pt x="47" y="0"/>
                    </a:cubicBezTo>
                    <a:cubicBezTo>
                      <a:pt x="41" y="0"/>
                      <a:pt x="35" y="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9">
                <a:extLst>
                  <a:ext uri="{FF2B5EF4-FFF2-40B4-BE49-F238E27FC236}">
                    <a16:creationId xmlns:a16="http://schemas.microsoft.com/office/drawing/2014/main" id="{7F13636E-6194-465E-B51B-ACBC3F7E5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5975" y="3521075"/>
                <a:ext cx="230188" cy="123825"/>
              </a:xfrm>
              <a:custGeom>
                <a:avLst/>
                <a:gdLst>
                  <a:gd name="T0" fmla="*/ 0 w 60"/>
                  <a:gd name="T1" fmla="*/ 1 h 32"/>
                  <a:gd name="T2" fmla="*/ 41 w 60"/>
                  <a:gd name="T3" fmla="*/ 32 h 32"/>
                  <a:gd name="T4" fmla="*/ 42 w 60"/>
                  <a:gd name="T5" fmla="*/ 31 h 32"/>
                  <a:gd name="T6" fmla="*/ 57 w 60"/>
                  <a:gd name="T7" fmla="*/ 6 h 32"/>
                  <a:gd name="T8" fmla="*/ 60 w 60"/>
                  <a:gd name="T9" fmla="*/ 0 h 32"/>
                  <a:gd name="T10" fmla="*/ 0 w 60"/>
                  <a:gd name="T11" fmla="*/ 0 h 32"/>
                  <a:gd name="T12" fmla="*/ 0 w 60"/>
                  <a:gd name="T13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32">
                    <a:moveTo>
                      <a:pt x="0" y="1"/>
                    </a:moveTo>
                    <a:cubicBezTo>
                      <a:pt x="9" y="17"/>
                      <a:pt x="22" y="28"/>
                      <a:pt x="41" y="32"/>
                    </a:cubicBezTo>
                    <a:cubicBezTo>
                      <a:pt x="41" y="32"/>
                      <a:pt x="42" y="31"/>
                      <a:pt x="42" y="31"/>
                    </a:cubicBezTo>
                    <a:cubicBezTo>
                      <a:pt x="47" y="22"/>
                      <a:pt x="52" y="14"/>
                      <a:pt x="57" y="6"/>
                    </a:cubicBezTo>
                    <a:cubicBezTo>
                      <a:pt x="58" y="4"/>
                      <a:pt x="59" y="2"/>
                      <a:pt x="60" y="0"/>
                    </a:cubicBezTo>
                    <a:cubicBezTo>
                      <a:pt x="40" y="0"/>
                      <a:pt x="2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0">
                <a:extLst>
                  <a:ext uri="{FF2B5EF4-FFF2-40B4-BE49-F238E27FC236}">
                    <a16:creationId xmlns:a16="http://schemas.microsoft.com/office/drawing/2014/main" id="{58D46089-A919-451E-94BB-E2467E1DE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1075" y="3213100"/>
                <a:ext cx="230188" cy="123825"/>
              </a:xfrm>
              <a:custGeom>
                <a:avLst/>
                <a:gdLst>
                  <a:gd name="T0" fmla="*/ 48 w 60"/>
                  <a:gd name="T1" fmla="*/ 15 h 32"/>
                  <a:gd name="T2" fmla="*/ 29 w 60"/>
                  <a:gd name="T3" fmla="*/ 3 h 32"/>
                  <a:gd name="T4" fmla="*/ 19 w 60"/>
                  <a:gd name="T5" fmla="*/ 0 h 32"/>
                  <a:gd name="T6" fmla="*/ 17 w 60"/>
                  <a:gd name="T7" fmla="*/ 1 h 32"/>
                  <a:gd name="T8" fmla="*/ 17 w 60"/>
                  <a:gd name="T9" fmla="*/ 3 h 32"/>
                  <a:gd name="T10" fmla="*/ 6 w 60"/>
                  <a:gd name="T11" fmla="*/ 20 h 32"/>
                  <a:gd name="T12" fmla="*/ 1 w 60"/>
                  <a:gd name="T13" fmla="*/ 29 h 32"/>
                  <a:gd name="T14" fmla="*/ 0 w 60"/>
                  <a:gd name="T15" fmla="*/ 32 h 32"/>
                  <a:gd name="T16" fmla="*/ 60 w 60"/>
                  <a:gd name="T17" fmla="*/ 32 h 32"/>
                  <a:gd name="T18" fmla="*/ 59 w 60"/>
                  <a:gd name="T19" fmla="*/ 30 h 32"/>
                  <a:gd name="T20" fmla="*/ 48 w 60"/>
                  <a:gd name="T21" fmla="*/ 1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32">
                    <a:moveTo>
                      <a:pt x="48" y="15"/>
                    </a:moveTo>
                    <a:cubicBezTo>
                      <a:pt x="42" y="10"/>
                      <a:pt x="36" y="5"/>
                      <a:pt x="29" y="3"/>
                    </a:cubicBezTo>
                    <a:cubicBezTo>
                      <a:pt x="26" y="2"/>
                      <a:pt x="23" y="1"/>
                      <a:pt x="19" y="0"/>
                    </a:cubicBezTo>
                    <a:cubicBezTo>
                      <a:pt x="19" y="0"/>
                      <a:pt x="18" y="0"/>
                      <a:pt x="17" y="1"/>
                    </a:cubicBezTo>
                    <a:cubicBezTo>
                      <a:pt x="17" y="1"/>
                      <a:pt x="17" y="2"/>
                      <a:pt x="17" y="3"/>
                    </a:cubicBezTo>
                    <a:cubicBezTo>
                      <a:pt x="13" y="8"/>
                      <a:pt x="10" y="14"/>
                      <a:pt x="6" y="20"/>
                    </a:cubicBezTo>
                    <a:cubicBezTo>
                      <a:pt x="4" y="23"/>
                      <a:pt x="3" y="26"/>
                      <a:pt x="1" y="29"/>
                    </a:cubicBezTo>
                    <a:cubicBezTo>
                      <a:pt x="1" y="30"/>
                      <a:pt x="0" y="31"/>
                      <a:pt x="0" y="32"/>
                    </a:cubicBezTo>
                    <a:cubicBezTo>
                      <a:pt x="20" y="32"/>
                      <a:pt x="40" y="32"/>
                      <a:pt x="60" y="32"/>
                    </a:cubicBezTo>
                    <a:cubicBezTo>
                      <a:pt x="60" y="31"/>
                      <a:pt x="60" y="31"/>
                      <a:pt x="59" y="30"/>
                    </a:cubicBezTo>
                    <a:cubicBezTo>
                      <a:pt x="56" y="24"/>
                      <a:pt x="53" y="19"/>
                      <a:pt x="48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1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8" y="3518644"/>
            <a:ext cx="91249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87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6.3.2 </a:t>
            </a:r>
            <a:r>
              <a:rPr lang="zh-CN" altLang="en-US" dirty="0"/>
              <a:t>图片切换</a:t>
            </a:r>
            <a:r>
              <a:rPr lang="en-US" altLang="zh-CN" dirty="0" err="1"/>
              <a:t>ImageSwitcher</a:t>
            </a:r>
            <a:r>
              <a:rPr lang="zh-CN" altLang="en-US" dirty="0"/>
              <a:t>类</a:t>
            </a:r>
            <a:endParaRPr lang="zh-CN" altLang="zh-CN" dirty="0"/>
          </a:p>
        </p:txBody>
      </p:sp>
      <p:sp>
        <p:nvSpPr>
          <p:cNvPr id="203" name="内容占位符 17"/>
          <p:cNvSpPr txBox="1">
            <a:spLocks/>
          </p:cNvSpPr>
          <p:nvPr/>
        </p:nvSpPr>
        <p:spPr>
          <a:xfrm>
            <a:off x="730250" y="1086368"/>
            <a:ext cx="10812190" cy="4534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3FA30C"/>
                </a:solidFill>
              </a:rPr>
              <a:t>【</a:t>
            </a:r>
            <a:r>
              <a:rPr lang="zh-CN" altLang="en-US" dirty="0">
                <a:solidFill>
                  <a:srgbClr val="3FA30C"/>
                </a:solidFill>
              </a:rPr>
              <a:t>例</a:t>
            </a:r>
            <a:r>
              <a:rPr lang="en-US" altLang="zh-CN" dirty="0">
                <a:solidFill>
                  <a:srgbClr val="3FA30C"/>
                </a:solidFill>
              </a:rPr>
              <a:t>6-5】 </a:t>
            </a:r>
            <a:r>
              <a:rPr lang="en-US" altLang="zh-CN" dirty="0" err="1"/>
              <a:t>ImageSwitcher</a:t>
            </a:r>
            <a:r>
              <a:rPr lang="zh-CN" altLang="en-US" dirty="0"/>
              <a:t>展示相册示例。</a:t>
            </a:r>
          </a:p>
        </p:txBody>
      </p:sp>
      <p:sp>
        <p:nvSpPr>
          <p:cNvPr id="204" name="mouse_307277">
            <a:extLst>
              <a:ext uri="{FF2B5EF4-FFF2-40B4-BE49-F238E27FC236}">
                <a16:creationId xmlns:a16="http://schemas.microsoft.com/office/drawing/2014/main" id="{18970F45-EF29-4F19-B758-6B7C41E4903F}"/>
              </a:ext>
            </a:extLst>
          </p:cNvPr>
          <p:cNvSpPr>
            <a:spLocks noChangeAspect="1"/>
          </p:cNvSpPr>
          <p:nvPr/>
        </p:nvSpPr>
        <p:spPr bwMode="auto">
          <a:xfrm>
            <a:off x="982363" y="1160364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rgbClr val="3FA30C"/>
          </a:solidFill>
          <a:ln w="19050">
            <a:solidFill>
              <a:srgbClr val="3FA30C"/>
            </a:solidFill>
          </a:ln>
        </p:spPr>
      </p:sp>
      <p:sp>
        <p:nvSpPr>
          <p:cNvPr id="206" name="TextBox 13">
            <a:extLst>
              <a:ext uri="{FF2B5EF4-FFF2-40B4-BE49-F238E27FC236}">
                <a16:creationId xmlns:a16="http://schemas.microsoft.com/office/drawing/2014/main" id="{3F8E8E91-423B-47DC-82E3-8C3C2DFA77FA}"/>
              </a:ext>
            </a:extLst>
          </p:cNvPr>
          <p:cNvSpPr txBox="1"/>
          <p:nvPr/>
        </p:nvSpPr>
        <p:spPr>
          <a:xfrm>
            <a:off x="8092152" y="6050327"/>
            <a:ext cx="298293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1800" dirty="0" err="1">
                <a:solidFill>
                  <a:schemeClr val="tx1"/>
                </a:solidFill>
              </a:rPr>
              <a:t>ImageSwitcher</a:t>
            </a:r>
            <a:r>
              <a:rPr lang="zh-CN" altLang="en-US" sz="1800" dirty="0">
                <a:solidFill>
                  <a:schemeClr val="tx1"/>
                </a:solidFill>
              </a:rPr>
              <a:t>展示相册示例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83321" y="1925088"/>
            <a:ext cx="5275056" cy="3435348"/>
            <a:chOff x="1383321" y="1806353"/>
            <a:chExt cx="4953085" cy="3435348"/>
          </a:xfrm>
        </p:grpSpPr>
        <p:sp>
          <p:nvSpPr>
            <p:cNvPr id="7" name="TextBox 14">
              <a:extLst>
                <a:ext uri="{FF2B5EF4-FFF2-40B4-BE49-F238E27FC236}">
                  <a16:creationId xmlns:a16="http://schemas.microsoft.com/office/drawing/2014/main" id="{D579A8B2-D4E0-4D5B-936F-4A4A31060083}"/>
                </a:ext>
              </a:extLst>
            </p:cNvPr>
            <p:cNvSpPr txBox="1"/>
            <p:nvPr/>
          </p:nvSpPr>
          <p:spPr>
            <a:xfrm>
              <a:off x="1788589" y="1806353"/>
              <a:ext cx="4547817" cy="34353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</a:rPr>
                <a:t>使用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ImageSwitcher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r>
                <a:rPr lang="zh-CN" altLang="en-US" sz="2000" dirty="0">
                  <a:solidFill>
                    <a:schemeClr val="tx1"/>
                  </a:solidFill>
                </a:rPr>
                <a:t>和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HorizontalScrollView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r>
                <a:rPr lang="zh-CN" altLang="en-US" sz="2000" dirty="0">
                  <a:solidFill>
                    <a:schemeClr val="tx1"/>
                  </a:solidFill>
                </a:rPr>
                <a:t>实现滚动浏览相册功能。</a:t>
              </a:r>
            </a:p>
            <a:p>
              <a:pPr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HorizontalScrollView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r>
                <a:rPr lang="zh-CN" altLang="en-US" sz="2000" dirty="0">
                  <a:solidFill>
                    <a:schemeClr val="tx1"/>
                  </a:solidFill>
                </a:rPr>
                <a:t>可以实现代码控制水平滚动定位，它是一个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FrameLayout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，这意味着只能放置一个子控件。不过子控件本身也可以是一个布局控件。</a:t>
              </a: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5587D92-2DFA-4A76-AE20-4EE47843B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22" y="1882219"/>
              <a:ext cx="306141" cy="276120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21917" tIns="60959" rIns="121917" bIns="609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bg1"/>
                </a:solidFill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F5587D92-2DFA-4A76-AE20-4EE47843B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21" y="3235060"/>
              <a:ext cx="306141" cy="276120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21917" tIns="60959" rIns="121917" bIns="609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bg1"/>
                </a:solidFill>
              </a:endParaRPr>
            </a:p>
          </p:txBody>
        </p:sp>
      </p:grpSp>
      <p:pic>
        <p:nvPicPr>
          <p:cNvPr id="11" name="图片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6"/>
          <a:stretch>
            <a:fillRect/>
          </a:stretch>
        </p:blipFill>
        <p:spPr>
          <a:xfrm>
            <a:off x="7975014" y="1199187"/>
            <a:ext cx="3100070" cy="4585335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0C7564A-96FD-4D9F-8392-0024EB534B68}"/>
              </a:ext>
            </a:extLst>
          </p:cNvPr>
          <p:cNvSpPr/>
          <p:nvPr/>
        </p:nvSpPr>
        <p:spPr bwMode="auto">
          <a:xfrm>
            <a:off x="0" y="6027013"/>
            <a:ext cx="7463705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662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6.3.3 </a:t>
            </a:r>
            <a:r>
              <a:rPr lang="zh-CN" altLang="en-US" dirty="0"/>
              <a:t>网格视图</a:t>
            </a:r>
            <a:r>
              <a:rPr lang="en-US" altLang="zh-CN" dirty="0"/>
              <a:t>GridView</a:t>
            </a:r>
            <a:r>
              <a:rPr lang="zh-CN" altLang="en-US" dirty="0"/>
              <a:t>类</a:t>
            </a:r>
            <a:endParaRPr lang="zh-CN" altLang="zh-CN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C7564A-96FD-4D9F-8392-0024EB534B68}"/>
              </a:ext>
            </a:extLst>
          </p:cNvPr>
          <p:cNvSpPr/>
          <p:nvPr/>
        </p:nvSpPr>
        <p:spPr bwMode="auto">
          <a:xfrm>
            <a:off x="-24680" y="6277491"/>
            <a:ext cx="9637153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3EE6D02-0E40-4E49-8CF2-8B97BC2869AB}"/>
              </a:ext>
            </a:extLst>
          </p:cNvPr>
          <p:cNvSpPr/>
          <p:nvPr/>
        </p:nvSpPr>
        <p:spPr>
          <a:xfrm>
            <a:off x="1757119" y="1215134"/>
            <a:ext cx="932627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GridView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控件可以把一个空间组织成一个二维的网格，然后放入一批图片。加载的若干图片，会被统一进行大小限制和加边框处理，是实现九宫图的首选。</a:t>
            </a:r>
          </a:p>
          <a:p>
            <a:pPr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GridView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需要一个合适的适配器（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Adapter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）协助。适配器是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和数据的桥梁。在一个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GridView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中，不可能给每一行或每个格子都新建一个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。前面第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ArrayAdapter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数组适配器，将一批数据输出到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视图。</a:t>
            </a:r>
          </a:p>
          <a:p>
            <a:pPr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BaseAdapter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适配器，将一批图片输出到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GridView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视图。</a:t>
            </a: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809E3E4C-06B1-4F1E-90F7-B5DBB63B823C}"/>
              </a:ext>
            </a:extLst>
          </p:cNvPr>
          <p:cNvGrpSpPr/>
          <p:nvPr/>
        </p:nvGrpSpPr>
        <p:grpSpPr>
          <a:xfrm>
            <a:off x="1290838" y="1273266"/>
            <a:ext cx="423141" cy="412674"/>
            <a:chOff x="5865813" y="3209925"/>
            <a:chExt cx="449263" cy="438150"/>
          </a:xfrm>
          <a:solidFill>
            <a:schemeClr val="accent1"/>
          </a:solidFill>
        </p:grpSpPr>
        <p:sp>
          <p:nvSpPr>
            <p:cNvPr id="125" name="Freeform 5">
              <a:extLst>
                <a:ext uri="{FF2B5EF4-FFF2-40B4-BE49-F238E27FC236}">
                  <a16:creationId xmlns:a16="http://schemas.microsoft.com/office/drawing/2014/main" id="{DED94103-F92F-41AF-8185-BE5FECD77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813" y="3302000"/>
              <a:ext cx="165100" cy="200025"/>
            </a:xfrm>
            <a:custGeom>
              <a:avLst/>
              <a:gdLst>
                <a:gd name="T0" fmla="*/ 12 w 43"/>
                <a:gd name="T1" fmla="*/ 1 h 52"/>
                <a:gd name="T2" fmla="*/ 6 w 43"/>
                <a:gd name="T3" fmla="*/ 51 h 52"/>
                <a:gd name="T4" fmla="*/ 7 w 43"/>
                <a:gd name="T5" fmla="*/ 52 h 52"/>
                <a:gd name="T6" fmla="*/ 42 w 43"/>
                <a:gd name="T7" fmla="*/ 52 h 52"/>
                <a:gd name="T8" fmla="*/ 43 w 43"/>
                <a:gd name="T9" fmla="*/ 52 h 52"/>
                <a:gd name="T10" fmla="*/ 13 w 43"/>
                <a:gd name="T11" fmla="*/ 0 h 52"/>
                <a:gd name="T12" fmla="*/ 12 w 43"/>
                <a:gd name="T1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2">
                  <a:moveTo>
                    <a:pt x="12" y="1"/>
                  </a:moveTo>
                  <a:cubicBezTo>
                    <a:pt x="2" y="17"/>
                    <a:pt x="0" y="33"/>
                    <a:pt x="6" y="51"/>
                  </a:cubicBezTo>
                  <a:cubicBezTo>
                    <a:pt x="6" y="52"/>
                    <a:pt x="6" y="52"/>
                    <a:pt x="7" y="52"/>
                  </a:cubicBezTo>
                  <a:cubicBezTo>
                    <a:pt x="19" y="52"/>
                    <a:pt x="30" y="52"/>
                    <a:pt x="42" y="52"/>
                  </a:cubicBezTo>
                  <a:cubicBezTo>
                    <a:pt x="42" y="52"/>
                    <a:pt x="42" y="52"/>
                    <a:pt x="43" y="52"/>
                  </a:cubicBezTo>
                  <a:cubicBezTo>
                    <a:pt x="33" y="35"/>
                    <a:pt x="23" y="17"/>
                    <a:pt x="13" y="0"/>
                  </a:cubicBezTo>
                  <a:cubicBezTo>
                    <a:pt x="13" y="0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AE2CE23E-AA1C-4E90-9449-DF3599D78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188" y="3444875"/>
              <a:ext cx="188913" cy="203200"/>
            </a:xfrm>
            <a:custGeom>
              <a:avLst/>
              <a:gdLst>
                <a:gd name="T0" fmla="*/ 31 w 49"/>
                <a:gd name="T1" fmla="*/ 1 h 53"/>
                <a:gd name="T2" fmla="*/ 31 w 49"/>
                <a:gd name="T3" fmla="*/ 0 h 53"/>
                <a:gd name="T4" fmla="*/ 0 w 49"/>
                <a:gd name="T5" fmla="*/ 52 h 53"/>
                <a:gd name="T6" fmla="*/ 1 w 49"/>
                <a:gd name="T7" fmla="*/ 52 h 53"/>
                <a:gd name="T8" fmla="*/ 48 w 49"/>
                <a:gd name="T9" fmla="*/ 33 h 53"/>
                <a:gd name="T10" fmla="*/ 49 w 49"/>
                <a:gd name="T11" fmla="*/ 31 h 53"/>
                <a:gd name="T12" fmla="*/ 31 w 49"/>
                <a:gd name="T13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3">
                  <a:moveTo>
                    <a:pt x="31" y="1"/>
                  </a:moveTo>
                  <a:cubicBezTo>
                    <a:pt x="31" y="1"/>
                    <a:pt x="31" y="0"/>
                    <a:pt x="31" y="0"/>
                  </a:cubicBezTo>
                  <a:cubicBezTo>
                    <a:pt x="21" y="18"/>
                    <a:pt x="11" y="35"/>
                    <a:pt x="0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0" y="53"/>
                    <a:pt x="36" y="47"/>
                    <a:pt x="48" y="33"/>
                  </a:cubicBezTo>
                  <a:cubicBezTo>
                    <a:pt x="49" y="32"/>
                    <a:pt x="49" y="32"/>
                    <a:pt x="49" y="31"/>
                  </a:cubicBezTo>
                  <a:cubicBezTo>
                    <a:pt x="43" y="21"/>
                    <a:pt x="37" y="1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7">
              <a:extLst>
                <a:ext uri="{FF2B5EF4-FFF2-40B4-BE49-F238E27FC236}">
                  <a16:creationId xmlns:a16="http://schemas.microsoft.com/office/drawing/2014/main" id="{8A1A15DB-CBAE-4A54-A9B8-674574B8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913" y="3351213"/>
              <a:ext cx="157163" cy="200025"/>
            </a:xfrm>
            <a:custGeom>
              <a:avLst/>
              <a:gdLst>
                <a:gd name="T0" fmla="*/ 36 w 41"/>
                <a:gd name="T1" fmla="*/ 0 h 52"/>
                <a:gd name="T2" fmla="*/ 26 w 41"/>
                <a:gd name="T3" fmla="*/ 0 h 52"/>
                <a:gd name="T4" fmla="*/ 10 w 41"/>
                <a:gd name="T5" fmla="*/ 0 h 52"/>
                <a:gd name="T6" fmla="*/ 1 w 41"/>
                <a:gd name="T7" fmla="*/ 0 h 52"/>
                <a:gd name="T8" fmla="*/ 0 w 41"/>
                <a:gd name="T9" fmla="*/ 0 h 52"/>
                <a:gd name="T10" fmla="*/ 30 w 41"/>
                <a:gd name="T11" fmla="*/ 52 h 52"/>
                <a:gd name="T12" fmla="*/ 34 w 41"/>
                <a:gd name="T13" fmla="*/ 46 h 52"/>
                <a:gd name="T14" fmla="*/ 40 w 41"/>
                <a:gd name="T15" fmla="*/ 23 h 52"/>
                <a:gd name="T16" fmla="*/ 37 w 41"/>
                <a:gd name="T17" fmla="*/ 1 h 52"/>
                <a:gd name="T18" fmla="*/ 36 w 41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52">
                  <a:moveTo>
                    <a:pt x="36" y="0"/>
                  </a:moveTo>
                  <a:cubicBezTo>
                    <a:pt x="33" y="0"/>
                    <a:pt x="29" y="0"/>
                    <a:pt x="26" y="0"/>
                  </a:cubicBezTo>
                  <a:cubicBezTo>
                    <a:pt x="21" y="0"/>
                    <a:pt x="16" y="0"/>
                    <a:pt x="10" y="0"/>
                  </a:cubicBezTo>
                  <a:cubicBezTo>
                    <a:pt x="7" y="0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0" y="18"/>
                    <a:pt x="20" y="35"/>
                    <a:pt x="30" y="52"/>
                  </a:cubicBezTo>
                  <a:cubicBezTo>
                    <a:pt x="31" y="50"/>
                    <a:pt x="33" y="48"/>
                    <a:pt x="34" y="46"/>
                  </a:cubicBezTo>
                  <a:cubicBezTo>
                    <a:pt x="38" y="39"/>
                    <a:pt x="40" y="31"/>
                    <a:pt x="40" y="23"/>
                  </a:cubicBezTo>
                  <a:cubicBezTo>
                    <a:pt x="41" y="15"/>
                    <a:pt x="40" y="8"/>
                    <a:pt x="37" y="1"/>
                  </a:cubicBezTo>
                  <a:cubicBezTo>
                    <a:pt x="37" y="0"/>
                    <a:pt x="37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8">
              <a:extLst>
                <a:ext uri="{FF2B5EF4-FFF2-40B4-BE49-F238E27FC236}">
                  <a16:creationId xmlns:a16="http://schemas.microsoft.com/office/drawing/2014/main" id="{4552BA85-BDFC-4626-B341-318CA45B6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5" y="3209925"/>
              <a:ext cx="184150" cy="200025"/>
            </a:xfrm>
            <a:custGeom>
              <a:avLst/>
              <a:gdLst>
                <a:gd name="T0" fmla="*/ 29 w 48"/>
                <a:gd name="T1" fmla="*/ 2 h 52"/>
                <a:gd name="T2" fmla="*/ 11 w 48"/>
                <a:gd name="T3" fmla="*/ 10 h 52"/>
                <a:gd name="T4" fmla="*/ 0 w 48"/>
                <a:gd name="T5" fmla="*/ 20 h 52"/>
                <a:gd name="T6" fmla="*/ 0 w 48"/>
                <a:gd name="T7" fmla="*/ 21 h 52"/>
                <a:gd name="T8" fmla="*/ 13 w 48"/>
                <a:gd name="T9" fmla="*/ 44 h 52"/>
                <a:gd name="T10" fmla="*/ 18 w 48"/>
                <a:gd name="T11" fmla="*/ 52 h 52"/>
                <a:gd name="T12" fmla="*/ 48 w 48"/>
                <a:gd name="T13" fmla="*/ 0 h 52"/>
                <a:gd name="T14" fmla="*/ 47 w 48"/>
                <a:gd name="T15" fmla="*/ 0 h 52"/>
                <a:gd name="T16" fmla="*/ 29 w 48"/>
                <a:gd name="T17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2">
                  <a:moveTo>
                    <a:pt x="29" y="2"/>
                  </a:moveTo>
                  <a:cubicBezTo>
                    <a:pt x="22" y="3"/>
                    <a:pt x="17" y="6"/>
                    <a:pt x="11" y="10"/>
                  </a:cubicBezTo>
                  <a:cubicBezTo>
                    <a:pt x="7" y="12"/>
                    <a:pt x="4" y="16"/>
                    <a:pt x="0" y="20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5" y="29"/>
                    <a:pt x="9" y="36"/>
                    <a:pt x="13" y="44"/>
                  </a:cubicBezTo>
                  <a:cubicBezTo>
                    <a:pt x="15" y="47"/>
                    <a:pt x="17" y="49"/>
                    <a:pt x="18" y="52"/>
                  </a:cubicBezTo>
                  <a:cubicBezTo>
                    <a:pt x="28" y="35"/>
                    <a:pt x="38" y="18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1" y="0"/>
                    <a:pt x="35" y="0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9">
              <a:extLst>
                <a:ext uri="{FF2B5EF4-FFF2-40B4-BE49-F238E27FC236}">
                  <a16:creationId xmlns:a16="http://schemas.microsoft.com/office/drawing/2014/main" id="{A2838C00-EE6E-43F4-A0E0-A9694F4A8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5975" y="3521075"/>
              <a:ext cx="230188" cy="123825"/>
            </a:xfrm>
            <a:custGeom>
              <a:avLst/>
              <a:gdLst>
                <a:gd name="T0" fmla="*/ 0 w 60"/>
                <a:gd name="T1" fmla="*/ 1 h 32"/>
                <a:gd name="T2" fmla="*/ 41 w 60"/>
                <a:gd name="T3" fmla="*/ 32 h 32"/>
                <a:gd name="T4" fmla="*/ 42 w 60"/>
                <a:gd name="T5" fmla="*/ 31 h 32"/>
                <a:gd name="T6" fmla="*/ 57 w 60"/>
                <a:gd name="T7" fmla="*/ 6 h 32"/>
                <a:gd name="T8" fmla="*/ 60 w 60"/>
                <a:gd name="T9" fmla="*/ 0 h 32"/>
                <a:gd name="T10" fmla="*/ 0 w 60"/>
                <a:gd name="T11" fmla="*/ 0 h 32"/>
                <a:gd name="T12" fmla="*/ 0 w 60"/>
                <a:gd name="T13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">
                  <a:moveTo>
                    <a:pt x="0" y="1"/>
                  </a:moveTo>
                  <a:cubicBezTo>
                    <a:pt x="9" y="17"/>
                    <a:pt x="22" y="28"/>
                    <a:pt x="41" y="32"/>
                  </a:cubicBezTo>
                  <a:cubicBezTo>
                    <a:pt x="41" y="32"/>
                    <a:pt x="42" y="31"/>
                    <a:pt x="42" y="31"/>
                  </a:cubicBezTo>
                  <a:cubicBezTo>
                    <a:pt x="47" y="22"/>
                    <a:pt x="52" y="14"/>
                    <a:pt x="57" y="6"/>
                  </a:cubicBezTo>
                  <a:cubicBezTo>
                    <a:pt x="58" y="4"/>
                    <a:pt x="59" y="2"/>
                    <a:pt x="60" y="0"/>
                  </a:cubicBezTo>
                  <a:cubicBezTo>
                    <a:pt x="40" y="0"/>
                    <a:pt x="2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06B271CD-B438-4365-A5B0-5E2654A13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075" y="3213100"/>
              <a:ext cx="230188" cy="123825"/>
            </a:xfrm>
            <a:custGeom>
              <a:avLst/>
              <a:gdLst>
                <a:gd name="T0" fmla="*/ 48 w 60"/>
                <a:gd name="T1" fmla="*/ 15 h 32"/>
                <a:gd name="T2" fmla="*/ 29 w 60"/>
                <a:gd name="T3" fmla="*/ 3 h 32"/>
                <a:gd name="T4" fmla="*/ 19 w 60"/>
                <a:gd name="T5" fmla="*/ 0 h 32"/>
                <a:gd name="T6" fmla="*/ 17 w 60"/>
                <a:gd name="T7" fmla="*/ 1 h 32"/>
                <a:gd name="T8" fmla="*/ 17 w 60"/>
                <a:gd name="T9" fmla="*/ 3 h 32"/>
                <a:gd name="T10" fmla="*/ 6 w 60"/>
                <a:gd name="T11" fmla="*/ 20 h 32"/>
                <a:gd name="T12" fmla="*/ 1 w 60"/>
                <a:gd name="T13" fmla="*/ 29 h 32"/>
                <a:gd name="T14" fmla="*/ 0 w 60"/>
                <a:gd name="T15" fmla="*/ 32 h 32"/>
                <a:gd name="T16" fmla="*/ 60 w 60"/>
                <a:gd name="T17" fmla="*/ 32 h 32"/>
                <a:gd name="T18" fmla="*/ 59 w 60"/>
                <a:gd name="T19" fmla="*/ 30 h 32"/>
                <a:gd name="T20" fmla="*/ 48 w 60"/>
                <a:gd name="T21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32">
                  <a:moveTo>
                    <a:pt x="48" y="15"/>
                  </a:moveTo>
                  <a:cubicBezTo>
                    <a:pt x="42" y="10"/>
                    <a:pt x="36" y="5"/>
                    <a:pt x="29" y="3"/>
                  </a:cubicBezTo>
                  <a:cubicBezTo>
                    <a:pt x="26" y="2"/>
                    <a:pt x="23" y="1"/>
                    <a:pt x="19" y="0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7" y="1"/>
                    <a:pt x="17" y="2"/>
                    <a:pt x="17" y="3"/>
                  </a:cubicBezTo>
                  <a:cubicBezTo>
                    <a:pt x="13" y="8"/>
                    <a:pt x="10" y="14"/>
                    <a:pt x="6" y="20"/>
                  </a:cubicBezTo>
                  <a:cubicBezTo>
                    <a:pt x="4" y="23"/>
                    <a:pt x="3" y="26"/>
                    <a:pt x="1" y="29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20" y="32"/>
                    <a:pt x="40" y="32"/>
                    <a:pt x="60" y="32"/>
                  </a:cubicBezTo>
                  <a:cubicBezTo>
                    <a:pt x="60" y="31"/>
                    <a:pt x="60" y="31"/>
                    <a:pt x="59" y="30"/>
                  </a:cubicBezTo>
                  <a:cubicBezTo>
                    <a:pt x="56" y="24"/>
                    <a:pt x="53" y="19"/>
                    <a:pt x="4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AB10B25C-F0B6-4EF5-8A4B-EA4DE3A17ECD}"/>
              </a:ext>
            </a:extLst>
          </p:cNvPr>
          <p:cNvGrpSpPr/>
          <p:nvPr/>
        </p:nvGrpSpPr>
        <p:grpSpPr>
          <a:xfrm>
            <a:off x="1290838" y="2368800"/>
            <a:ext cx="423141" cy="412674"/>
            <a:chOff x="5865813" y="3209925"/>
            <a:chExt cx="449263" cy="438150"/>
          </a:xfrm>
          <a:solidFill>
            <a:schemeClr val="accent1"/>
          </a:solidFill>
        </p:grpSpPr>
        <p:sp>
          <p:nvSpPr>
            <p:cNvPr id="119" name="Freeform 5">
              <a:extLst>
                <a:ext uri="{FF2B5EF4-FFF2-40B4-BE49-F238E27FC236}">
                  <a16:creationId xmlns:a16="http://schemas.microsoft.com/office/drawing/2014/main" id="{1E424B59-6C05-4D2F-A1B6-E513296D2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813" y="3302000"/>
              <a:ext cx="165100" cy="200025"/>
            </a:xfrm>
            <a:custGeom>
              <a:avLst/>
              <a:gdLst>
                <a:gd name="T0" fmla="*/ 12 w 43"/>
                <a:gd name="T1" fmla="*/ 1 h 52"/>
                <a:gd name="T2" fmla="*/ 6 w 43"/>
                <a:gd name="T3" fmla="*/ 51 h 52"/>
                <a:gd name="T4" fmla="*/ 7 w 43"/>
                <a:gd name="T5" fmla="*/ 52 h 52"/>
                <a:gd name="T6" fmla="*/ 42 w 43"/>
                <a:gd name="T7" fmla="*/ 52 h 52"/>
                <a:gd name="T8" fmla="*/ 43 w 43"/>
                <a:gd name="T9" fmla="*/ 52 h 52"/>
                <a:gd name="T10" fmla="*/ 13 w 43"/>
                <a:gd name="T11" fmla="*/ 0 h 52"/>
                <a:gd name="T12" fmla="*/ 12 w 43"/>
                <a:gd name="T1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2">
                  <a:moveTo>
                    <a:pt x="12" y="1"/>
                  </a:moveTo>
                  <a:cubicBezTo>
                    <a:pt x="2" y="17"/>
                    <a:pt x="0" y="33"/>
                    <a:pt x="6" y="51"/>
                  </a:cubicBezTo>
                  <a:cubicBezTo>
                    <a:pt x="6" y="52"/>
                    <a:pt x="6" y="52"/>
                    <a:pt x="7" y="52"/>
                  </a:cubicBezTo>
                  <a:cubicBezTo>
                    <a:pt x="19" y="52"/>
                    <a:pt x="30" y="52"/>
                    <a:pt x="42" y="52"/>
                  </a:cubicBezTo>
                  <a:cubicBezTo>
                    <a:pt x="42" y="52"/>
                    <a:pt x="42" y="52"/>
                    <a:pt x="43" y="52"/>
                  </a:cubicBezTo>
                  <a:cubicBezTo>
                    <a:pt x="33" y="35"/>
                    <a:pt x="23" y="17"/>
                    <a:pt x="13" y="0"/>
                  </a:cubicBezTo>
                  <a:cubicBezTo>
                    <a:pt x="13" y="0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6">
              <a:extLst>
                <a:ext uri="{FF2B5EF4-FFF2-40B4-BE49-F238E27FC236}">
                  <a16:creationId xmlns:a16="http://schemas.microsoft.com/office/drawing/2014/main" id="{C8BFCD11-C4B5-4D06-9C3A-C5B4114A3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188" y="3444875"/>
              <a:ext cx="188913" cy="203200"/>
            </a:xfrm>
            <a:custGeom>
              <a:avLst/>
              <a:gdLst>
                <a:gd name="T0" fmla="*/ 31 w 49"/>
                <a:gd name="T1" fmla="*/ 1 h 53"/>
                <a:gd name="T2" fmla="*/ 31 w 49"/>
                <a:gd name="T3" fmla="*/ 0 h 53"/>
                <a:gd name="T4" fmla="*/ 0 w 49"/>
                <a:gd name="T5" fmla="*/ 52 h 53"/>
                <a:gd name="T6" fmla="*/ 1 w 49"/>
                <a:gd name="T7" fmla="*/ 52 h 53"/>
                <a:gd name="T8" fmla="*/ 48 w 49"/>
                <a:gd name="T9" fmla="*/ 33 h 53"/>
                <a:gd name="T10" fmla="*/ 49 w 49"/>
                <a:gd name="T11" fmla="*/ 31 h 53"/>
                <a:gd name="T12" fmla="*/ 31 w 49"/>
                <a:gd name="T13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3">
                  <a:moveTo>
                    <a:pt x="31" y="1"/>
                  </a:moveTo>
                  <a:cubicBezTo>
                    <a:pt x="31" y="1"/>
                    <a:pt x="31" y="0"/>
                    <a:pt x="31" y="0"/>
                  </a:cubicBezTo>
                  <a:cubicBezTo>
                    <a:pt x="21" y="18"/>
                    <a:pt x="11" y="35"/>
                    <a:pt x="0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0" y="53"/>
                    <a:pt x="36" y="47"/>
                    <a:pt x="48" y="33"/>
                  </a:cubicBezTo>
                  <a:cubicBezTo>
                    <a:pt x="49" y="32"/>
                    <a:pt x="49" y="32"/>
                    <a:pt x="49" y="31"/>
                  </a:cubicBezTo>
                  <a:cubicBezTo>
                    <a:pt x="43" y="21"/>
                    <a:pt x="37" y="1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7">
              <a:extLst>
                <a:ext uri="{FF2B5EF4-FFF2-40B4-BE49-F238E27FC236}">
                  <a16:creationId xmlns:a16="http://schemas.microsoft.com/office/drawing/2014/main" id="{E6A28954-B1A1-42AF-914C-BD7920E53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913" y="3351213"/>
              <a:ext cx="157163" cy="200025"/>
            </a:xfrm>
            <a:custGeom>
              <a:avLst/>
              <a:gdLst>
                <a:gd name="T0" fmla="*/ 36 w 41"/>
                <a:gd name="T1" fmla="*/ 0 h 52"/>
                <a:gd name="T2" fmla="*/ 26 w 41"/>
                <a:gd name="T3" fmla="*/ 0 h 52"/>
                <a:gd name="T4" fmla="*/ 10 w 41"/>
                <a:gd name="T5" fmla="*/ 0 h 52"/>
                <a:gd name="T6" fmla="*/ 1 w 41"/>
                <a:gd name="T7" fmla="*/ 0 h 52"/>
                <a:gd name="T8" fmla="*/ 0 w 41"/>
                <a:gd name="T9" fmla="*/ 0 h 52"/>
                <a:gd name="T10" fmla="*/ 30 w 41"/>
                <a:gd name="T11" fmla="*/ 52 h 52"/>
                <a:gd name="T12" fmla="*/ 34 w 41"/>
                <a:gd name="T13" fmla="*/ 46 h 52"/>
                <a:gd name="T14" fmla="*/ 40 w 41"/>
                <a:gd name="T15" fmla="*/ 23 h 52"/>
                <a:gd name="T16" fmla="*/ 37 w 41"/>
                <a:gd name="T17" fmla="*/ 1 h 52"/>
                <a:gd name="T18" fmla="*/ 36 w 41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52">
                  <a:moveTo>
                    <a:pt x="36" y="0"/>
                  </a:moveTo>
                  <a:cubicBezTo>
                    <a:pt x="33" y="0"/>
                    <a:pt x="29" y="0"/>
                    <a:pt x="26" y="0"/>
                  </a:cubicBezTo>
                  <a:cubicBezTo>
                    <a:pt x="21" y="0"/>
                    <a:pt x="16" y="0"/>
                    <a:pt x="10" y="0"/>
                  </a:cubicBezTo>
                  <a:cubicBezTo>
                    <a:pt x="7" y="0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0" y="18"/>
                    <a:pt x="20" y="35"/>
                    <a:pt x="30" y="52"/>
                  </a:cubicBezTo>
                  <a:cubicBezTo>
                    <a:pt x="31" y="50"/>
                    <a:pt x="33" y="48"/>
                    <a:pt x="34" y="46"/>
                  </a:cubicBezTo>
                  <a:cubicBezTo>
                    <a:pt x="38" y="39"/>
                    <a:pt x="40" y="31"/>
                    <a:pt x="40" y="23"/>
                  </a:cubicBezTo>
                  <a:cubicBezTo>
                    <a:pt x="41" y="15"/>
                    <a:pt x="40" y="8"/>
                    <a:pt x="37" y="1"/>
                  </a:cubicBezTo>
                  <a:cubicBezTo>
                    <a:pt x="37" y="0"/>
                    <a:pt x="37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8">
              <a:extLst>
                <a:ext uri="{FF2B5EF4-FFF2-40B4-BE49-F238E27FC236}">
                  <a16:creationId xmlns:a16="http://schemas.microsoft.com/office/drawing/2014/main" id="{9F77D7CB-FE3E-46F8-BE2E-9776EF69C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5" y="3209925"/>
              <a:ext cx="184150" cy="200025"/>
            </a:xfrm>
            <a:custGeom>
              <a:avLst/>
              <a:gdLst>
                <a:gd name="T0" fmla="*/ 29 w 48"/>
                <a:gd name="T1" fmla="*/ 2 h 52"/>
                <a:gd name="T2" fmla="*/ 11 w 48"/>
                <a:gd name="T3" fmla="*/ 10 h 52"/>
                <a:gd name="T4" fmla="*/ 0 w 48"/>
                <a:gd name="T5" fmla="*/ 20 h 52"/>
                <a:gd name="T6" fmla="*/ 0 w 48"/>
                <a:gd name="T7" fmla="*/ 21 h 52"/>
                <a:gd name="T8" fmla="*/ 13 w 48"/>
                <a:gd name="T9" fmla="*/ 44 h 52"/>
                <a:gd name="T10" fmla="*/ 18 w 48"/>
                <a:gd name="T11" fmla="*/ 52 h 52"/>
                <a:gd name="T12" fmla="*/ 48 w 48"/>
                <a:gd name="T13" fmla="*/ 0 h 52"/>
                <a:gd name="T14" fmla="*/ 47 w 48"/>
                <a:gd name="T15" fmla="*/ 0 h 52"/>
                <a:gd name="T16" fmla="*/ 29 w 48"/>
                <a:gd name="T17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2">
                  <a:moveTo>
                    <a:pt x="29" y="2"/>
                  </a:moveTo>
                  <a:cubicBezTo>
                    <a:pt x="22" y="3"/>
                    <a:pt x="17" y="6"/>
                    <a:pt x="11" y="10"/>
                  </a:cubicBezTo>
                  <a:cubicBezTo>
                    <a:pt x="7" y="12"/>
                    <a:pt x="4" y="16"/>
                    <a:pt x="0" y="20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5" y="29"/>
                    <a:pt x="9" y="36"/>
                    <a:pt x="13" y="44"/>
                  </a:cubicBezTo>
                  <a:cubicBezTo>
                    <a:pt x="15" y="47"/>
                    <a:pt x="17" y="49"/>
                    <a:pt x="18" y="52"/>
                  </a:cubicBezTo>
                  <a:cubicBezTo>
                    <a:pt x="28" y="35"/>
                    <a:pt x="38" y="18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1" y="0"/>
                    <a:pt x="35" y="0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9">
              <a:extLst>
                <a:ext uri="{FF2B5EF4-FFF2-40B4-BE49-F238E27FC236}">
                  <a16:creationId xmlns:a16="http://schemas.microsoft.com/office/drawing/2014/main" id="{5FB4304C-D1E4-4A1B-844E-C835EE912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5975" y="3521075"/>
              <a:ext cx="230188" cy="123825"/>
            </a:xfrm>
            <a:custGeom>
              <a:avLst/>
              <a:gdLst>
                <a:gd name="T0" fmla="*/ 0 w 60"/>
                <a:gd name="T1" fmla="*/ 1 h 32"/>
                <a:gd name="T2" fmla="*/ 41 w 60"/>
                <a:gd name="T3" fmla="*/ 32 h 32"/>
                <a:gd name="T4" fmla="*/ 42 w 60"/>
                <a:gd name="T5" fmla="*/ 31 h 32"/>
                <a:gd name="T6" fmla="*/ 57 w 60"/>
                <a:gd name="T7" fmla="*/ 6 h 32"/>
                <a:gd name="T8" fmla="*/ 60 w 60"/>
                <a:gd name="T9" fmla="*/ 0 h 32"/>
                <a:gd name="T10" fmla="*/ 0 w 60"/>
                <a:gd name="T11" fmla="*/ 0 h 32"/>
                <a:gd name="T12" fmla="*/ 0 w 60"/>
                <a:gd name="T13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">
                  <a:moveTo>
                    <a:pt x="0" y="1"/>
                  </a:moveTo>
                  <a:cubicBezTo>
                    <a:pt x="9" y="17"/>
                    <a:pt x="22" y="28"/>
                    <a:pt x="41" y="32"/>
                  </a:cubicBezTo>
                  <a:cubicBezTo>
                    <a:pt x="41" y="32"/>
                    <a:pt x="42" y="31"/>
                    <a:pt x="42" y="31"/>
                  </a:cubicBezTo>
                  <a:cubicBezTo>
                    <a:pt x="47" y="22"/>
                    <a:pt x="52" y="14"/>
                    <a:pt x="57" y="6"/>
                  </a:cubicBezTo>
                  <a:cubicBezTo>
                    <a:pt x="58" y="4"/>
                    <a:pt x="59" y="2"/>
                    <a:pt x="60" y="0"/>
                  </a:cubicBezTo>
                  <a:cubicBezTo>
                    <a:pt x="40" y="0"/>
                    <a:pt x="2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0">
              <a:extLst>
                <a:ext uri="{FF2B5EF4-FFF2-40B4-BE49-F238E27FC236}">
                  <a16:creationId xmlns:a16="http://schemas.microsoft.com/office/drawing/2014/main" id="{7AB6F0CC-C441-46A6-A3D9-B2D2B3039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075" y="3213100"/>
              <a:ext cx="230188" cy="123825"/>
            </a:xfrm>
            <a:custGeom>
              <a:avLst/>
              <a:gdLst>
                <a:gd name="T0" fmla="*/ 48 w 60"/>
                <a:gd name="T1" fmla="*/ 15 h 32"/>
                <a:gd name="T2" fmla="*/ 29 w 60"/>
                <a:gd name="T3" fmla="*/ 3 h 32"/>
                <a:gd name="T4" fmla="*/ 19 w 60"/>
                <a:gd name="T5" fmla="*/ 0 h 32"/>
                <a:gd name="T6" fmla="*/ 17 w 60"/>
                <a:gd name="T7" fmla="*/ 1 h 32"/>
                <a:gd name="T8" fmla="*/ 17 w 60"/>
                <a:gd name="T9" fmla="*/ 3 h 32"/>
                <a:gd name="T10" fmla="*/ 6 w 60"/>
                <a:gd name="T11" fmla="*/ 20 h 32"/>
                <a:gd name="T12" fmla="*/ 1 w 60"/>
                <a:gd name="T13" fmla="*/ 29 h 32"/>
                <a:gd name="T14" fmla="*/ 0 w 60"/>
                <a:gd name="T15" fmla="*/ 32 h 32"/>
                <a:gd name="T16" fmla="*/ 60 w 60"/>
                <a:gd name="T17" fmla="*/ 32 h 32"/>
                <a:gd name="T18" fmla="*/ 59 w 60"/>
                <a:gd name="T19" fmla="*/ 30 h 32"/>
                <a:gd name="T20" fmla="*/ 48 w 60"/>
                <a:gd name="T21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32">
                  <a:moveTo>
                    <a:pt x="48" y="15"/>
                  </a:moveTo>
                  <a:cubicBezTo>
                    <a:pt x="42" y="10"/>
                    <a:pt x="36" y="5"/>
                    <a:pt x="29" y="3"/>
                  </a:cubicBezTo>
                  <a:cubicBezTo>
                    <a:pt x="26" y="2"/>
                    <a:pt x="23" y="1"/>
                    <a:pt x="19" y="0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7" y="1"/>
                    <a:pt x="17" y="2"/>
                    <a:pt x="17" y="3"/>
                  </a:cubicBezTo>
                  <a:cubicBezTo>
                    <a:pt x="13" y="8"/>
                    <a:pt x="10" y="14"/>
                    <a:pt x="6" y="20"/>
                  </a:cubicBezTo>
                  <a:cubicBezTo>
                    <a:pt x="4" y="23"/>
                    <a:pt x="3" y="26"/>
                    <a:pt x="1" y="29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20" y="32"/>
                    <a:pt x="40" y="32"/>
                    <a:pt x="60" y="32"/>
                  </a:cubicBezTo>
                  <a:cubicBezTo>
                    <a:pt x="60" y="31"/>
                    <a:pt x="60" y="31"/>
                    <a:pt x="59" y="30"/>
                  </a:cubicBezTo>
                  <a:cubicBezTo>
                    <a:pt x="56" y="24"/>
                    <a:pt x="53" y="19"/>
                    <a:pt x="4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C61CB220-C839-4DF5-BD8A-46103F893E77}"/>
              </a:ext>
            </a:extLst>
          </p:cNvPr>
          <p:cNvGrpSpPr/>
          <p:nvPr/>
        </p:nvGrpSpPr>
        <p:grpSpPr>
          <a:xfrm>
            <a:off x="1290838" y="3832579"/>
            <a:ext cx="423141" cy="412674"/>
            <a:chOff x="5865813" y="3209925"/>
            <a:chExt cx="449263" cy="438150"/>
          </a:xfrm>
          <a:solidFill>
            <a:schemeClr val="accent1"/>
          </a:solidFill>
        </p:grpSpPr>
        <p:sp>
          <p:nvSpPr>
            <p:cNvPr id="113" name="Freeform 5">
              <a:extLst>
                <a:ext uri="{FF2B5EF4-FFF2-40B4-BE49-F238E27FC236}">
                  <a16:creationId xmlns:a16="http://schemas.microsoft.com/office/drawing/2014/main" id="{01C4C179-7B4F-4E57-BAAF-02D6EFE33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813" y="3302000"/>
              <a:ext cx="165100" cy="200025"/>
            </a:xfrm>
            <a:custGeom>
              <a:avLst/>
              <a:gdLst>
                <a:gd name="T0" fmla="*/ 12 w 43"/>
                <a:gd name="T1" fmla="*/ 1 h 52"/>
                <a:gd name="T2" fmla="*/ 6 w 43"/>
                <a:gd name="T3" fmla="*/ 51 h 52"/>
                <a:gd name="T4" fmla="*/ 7 w 43"/>
                <a:gd name="T5" fmla="*/ 52 h 52"/>
                <a:gd name="T6" fmla="*/ 42 w 43"/>
                <a:gd name="T7" fmla="*/ 52 h 52"/>
                <a:gd name="T8" fmla="*/ 43 w 43"/>
                <a:gd name="T9" fmla="*/ 52 h 52"/>
                <a:gd name="T10" fmla="*/ 13 w 43"/>
                <a:gd name="T11" fmla="*/ 0 h 52"/>
                <a:gd name="T12" fmla="*/ 12 w 43"/>
                <a:gd name="T1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2">
                  <a:moveTo>
                    <a:pt x="12" y="1"/>
                  </a:moveTo>
                  <a:cubicBezTo>
                    <a:pt x="2" y="17"/>
                    <a:pt x="0" y="33"/>
                    <a:pt x="6" y="51"/>
                  </a:cubicBezTo>
                  <a:cubicBezTo>
                    <a:pt x="6" y="52"/>
                    <a:pt x="6" y="52"/>
                    <a:pt x="7" y="52"/>
                  </a:cubicBezTo>
                  <a:cubicBezTo>
                    <a:pt x="19" y="52"/>
                    <a:pt x="30" y="52"/>
                    <a:pt x="42" y="52"/>
                  </a:cubicBezTo>
                  <a:cubicBezTo>
                    <a:pt x="42" y="52"/>
                    <a:pt x="42" y="52"/>
                    <a:pt x="43" y="52"/>
                  </a:cubicBezTo>
                  <a:cubicBezTo>
                    <a:pt x="33" y="35"/>
                    <a:pt x="23" y="17"/>
                    <a:pt x="13" y="0"/>
                  </a:cubicBezTo>
                  <a:cubicBezTo>
                    <a:pt x="13" y="0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6">
              <a:extLst>
                <a:ext uri="{FF2B5EF4-FFF2-40B4-BE49-F238E27FC236}">
                  <a16:creationId xmlns:a16="http://schemas.microsoft.com/office/drawing/2014/main" id="{51878A31-6AEB-45B0-8856-AE5BF11CA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188" y="3444875"/>
              <a:ext cx="188913" cy="203200"/>
            </a:xfrm>
            <a:custGeom>
              <a:avLst/>
              <a:gdLst>
                <a:gd name="T0" fmla="*/ 31 w 49"/>
                <a:gd name="T1" fmla="*/ 1 h 53"/>
                <a:gd name="T2" fmla="*/ 31 w 49"/>
                <a:gd name="T3" fmla="*/ 0 h 53"/>
                <a:gd name="T4" fmla="*/ 0 w 49"/>
                <a:gd name="T5" fmla="*/ 52 h 53"/>
                <a:gd name="T6" fmla="*/ 1 w 49"/>
                <a:gd name="T7" fmla="*/ 52 h 53"/>
                <a:gd name="T8" fmla="*/ 48 w 49"/>
                <a:gd name="T9" fmla="*/ 33 h 53"/>
                <a:gd name="T10" fmla="*/ 49 w 49"/>
                <a:gd name="T11" fmla="*/ 31 h 53"/>
                <a:gd name="T12" fmla="*/ 31 w 49"/>
                <a:gd name="T13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3">
                  <a:moveTo>
                    <a:pt x="31" y="1"/>
                  </a:moveTo>
                  <a:cubicBezTo>
                    <a:pt x="31" y="1"/>
                    <a:pt x="31" y="0"/>
                    <a:pt x="31" y="0"/>
                  </a:cubicBezTo>
                  <a:cubicBezTo>
                    <a:pt x="21" y="18"/>
                    <a:pt x="11" y="35"/>
                    <a:pt x="0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0" y="53"/>
                    <a:pt x="36" y="47"/>
                    <a:pt x="48" y="33"/>
                  </a:cubicBezTo>
                  <a:cubicBezTo>
                    <a:pt x="49" y="32"/>
                    <a:pt x="49" y="32"/>
                    <a:pt x="49" y="31"/>
                  </a:cubicBezTo>
                  <a:cubicBezTo>
                    <a:pt x="43" y="21"/>
                    <a:pt x="37" y="1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61B94ECE-356E-4BF6-90B6-5F644BD77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913" y="3351213"/>
              <a:ext cx="157163" cy="200025"/>
            </a:xfrm>
            <a:custGeom>
              <a:avLst/>
              <a:gdLst>
                <a:gd name="T0" fmla="*/ 36 w 41"/>
                <a:gd name="T1" fmla="*/ 0 h 52"/>
                <a:gd name="T2" fmla="*/ 26 w 41"/>
                <a:gd name="T3" fmla="*/ 0 h 52"/>
                <a:gd name="T4" fmla="*/ 10 w 41"/>
                <a:gd name="T5" fmla="*/ 0 h 52"/>
                <a:gd name="T6" fmla="*/ 1 w 41"/>
                <a:gd name="T7" fmla="*/ 0 h 52"/>
                <a:gd name="T8" fmla="*/ 0 w 41"/>
                <a:gd name="T9" fmla="*/ 0 h 52"/>
                <a:gd name="T10" fmla="*/ 30 w 41"/>
                <a:gd name="T11" fmla="*/ 52 h 52"/>
                <a:gd name="T12" fmla="*/ 34 w 41"/>
                <a:gd name="T13" fmla="*/ 46 h 52"/>
                <a:gd name="T14" fmla="*/ 40 w 41"/>
                <a:gd name="T15" fmla="*/ 23 h 52"/>
                <a:gd name="T16" fmla="*/ 37 w 41"/>
                <a:gd name="T17" fmla="*/ 1 h 52"/>
                <a:gd name="T18" fmla="*/ 36 w 41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52">
                  <a:moveTo>
                    <a:pt x="36" y="0"/>
                  </a:moveTo>
                  <a:cubicBezTo>
                    <a:pt x="33" y="0"/>
                    <a:pt x="29" y="0"/>
                    <a:pt x="26" y="0"/>
                  </a:cubicBezTo>
                  <a:cubicBezTo>
                    <a:pt x="21" y="0"/>
                    <a:pt x="16" y="0"/>
                    <a:pt x="10" y="0"/>
                  </a:cubicBezTo>
                  <a:cubicBezTo>
                    <a:pt x="7" y="0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0" y="18"/>
                    <a:pt x="20" y="35"/>
                    <a:pt x="30" y="52"/>
                  </a:cubicBezTo>
                  <a:cubicBezTo>
                    <a:pt x="31" y="50"/>
                    <a:pt x="33" y="48"/>
                    <a:pt x="34" y="46"/>
                  </a:cubicBezTo>
                  <a:cubicBezTo>
                    <a:pt x="38" y="39"/>
                    <a:pt x="40" y="31"/>
                    <a:pt x="40" y="23"/>
                  </a:cubicBezTo>
                  <a:cubicBezTo>
                    <a:pt x="41" y="15"/>
                    <a:pt x="40" y="8"/>
                    <a:pt x="37" y="1"/>
                  </a:cubicBezTo>
                  <a:cubicBezTo>
                    <a:pt x="37" y="0"/>
                    <a:pt x="37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id="{12A8CC28-A81E-47C8-A72A-52AFCB5AB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5" y="3209925"/>
              <a:ext cx="184150" cy="200025"/>
            </a:xfrm>
            <a:custGeom>
              <a:avLst/>
              <a:gdLst>
                <a:gd name="T0" fmla="*/ 29 w 48"/>
                <a:gd name="T1" fmla="*/ 2 h 52"/>
                <a:gd name="T2" fmla="*/ 11 w 48"/>
                <a:gd name="T3" fmla="*/ 10 h 52"/>
                <a:gd name="T4" fmla="*/ 0 w 48"/>
                <a:gd name="T5" fmla="*/ 20 h 52"/>
                <a:gd name="T6" fmla="*/ 0 w 48"/>
                <a:gd name="T7" fmla="*/ 21 h 52"/>
                <a:gd name="T8" fmla="*/ 13 w 48"/>
                <a:gd name="T9" fmla="*/ 44 h 52"/>
                <a:gd name="T10" fmla="*/ 18 w 48"/>
                <a:gd name="T11" fmla="*/ 52 h 52"/>
                <a:gd name="T12" fmla="*/ 48 w 48"/>
                <a:gd name="T13" fmla="*/ 0 h 52"/>
                <a:gd name="T14" fmla="*/ 47 w 48"/>
                <a:gd name="T15" fmla="*/ 0 h 52"/>
                <a:gd name="T16" fmla="*/ 29 w 48"/>
                <a:gd name="T17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2">
                  <a:moveTo>
                    <a:pt x="29" y="2"/>
                  </a:moveTo>
                  <a:cubicBezTo>
                    <a:pt x="22" y="3"/>
                    <a:pt x="17" y="6"/>
                    <a:pt x="11" y="10"/>
                  </a:cubicBezTo>
                  <a:cubicBezTo>
                    <a:pt x="7" y="12"/>
                    <a:pt x="4" y="16"/>
                    <a:pt x="0" y="20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5" y="29"/>
                    <a:pt x="9" y="36"/>
                    <a:pt x="13" y="44"/>
                  </a:cubicBezTo>
                  <a:cubicBezTo>
                    <a:pt x="15" y="47"/>
                    <a:pt x="17" y="49"/>
                    <a:pt x="18" y="52"/>
                  </a:cubicBezTo>
                  <a:cubicBezTo>
                    <a:pt x="28" y="35"/>
                    <a:pt x="38" y="18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1" y="0"/>
                    <a:pt x="35" y="0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9">
              <a:extLst>
                <a:ext uri="{FF2B5EF4-FFF2-40B4-BE49-F238E27FC236}">
                  <a16:creationId xmlns:a16="http://schemas.microsoft.com/office/drawing/2014/main" id="{7F13636E-6194-465E-B51B-ACBC3F7E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5975" y="3521075"/>
              <a:ext cx="230188" cy="123825"/>
            </a:xfrm>
            <a:custGeom>
              <a:avLst/>
              <a:gdLst>
                <a:gd name="T0" fmla="*/ 0 w 60"/>
                <a:gd name="T1" fmla="*/ 1 h 32"/>
                <a:gd name="T2" fmla="*/ 41 w 60"/>
                <a:gd name="T3" fmla="*/ 32 h 32"/>
                <a:gd name="T4" fmla="*/ 42 w 60"/>
                <a:gd name="T5" fmla="*/ 31 h 32"/>
                <a:gd name="T6" fmla="*/ 57 w 60"/>
                <a:gd name="T7" fmla="*/ 6 h 32"/>
                <a:gd name="T8" fmla="*/ 60 w 60"/>
                <a:gd name="T9" fmla="*/ 0 h 32"/>
                <a:gd name="T10" fmla="*/ 0 w 60"/>
                <a:gd name="T11" fmla="*/ 0 h 32"/>
                <a:gd name="T12" fmla="*/ 0 w 60"/>
                <a:gd name="T13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">
                  <a:moveTo>
                    <a:pt x="0" y="1"/>
                  </a:moveTo>
                  <a:cubicBezTo>
                    <a:pt x="9" y="17"/>
                    <a:pt x="22" y="28"/>
                    <a:pt x="41" y="32"/>
                  </a:cubicBezTo>
                  <a:cubicBezTo>
                    <a:pt x="41" y="32"/>
                    <a:pt x="42" y="31"/>
                    <a:pt x="42" y="31"/>
                  </a:cubicBezTo>
                  <a:cubicBezTo>
                    <a:pt x="47" y="22"/>
                    <a:pt x="52" y="14"/>
                    <a:pt x="57" y="6"/>
                  </a:cubicBezTo>
                  <a:cubicBezTo>
                    <a:pt x="58" y="4"/>
                    <a:pt x="59" y="2"/>
                    <a:pt x="60" y="0"/>
                  </a:cubicBezTo>
                  <a:cubicBezTo>
                    <a:pt x="40" y="0"/>
                    <a:pt x="2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0">
              <a:extLst>
                <a:ext uri="{FF2B5EF4-FFF2-40B4-BE49-F238E27FC236}">
                  <a16:creationId xmlns:a16="http://schemas.microsoft.com/office/drawing/2014/main" id="{58D46089-A919-451E-94BB-E2467E1DE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075" y="3213100"/>
              <a:ext cx="230188" cy="123825"/>
            </a:xfrm>
            <a:custGeom>
              <a:avLst/>
              <a:gdLst>
                <a:gd name="T0" fmla="*/ 48 w 60"/>
                <a:gd name="T1" fmla="*/ 15 h 32"/>
                <a:gd name="T2" fmla="*/ 29 w 60"/>
                <a:gd name="T3" fmla="*/ 3 h 32"/>
                <a:gd name="T4" fmla="*/ 19 w 60"/>
                <a:gd name="T5" fmla="*/ 0 h 32"/>
                <a:gd name="T6" fmla="*/ 17 w 60"/>
                <a:gd name="T7" fmla="*/ 1 h 32"/>
                <a:gd name="T8" fmla="*/ 17 w 60"/>
                <a:gd name="T9" fmla="*/ 3 h 32"/>
                <a:gd name="T10" fmla="*/ 6 w 60"/>
                <a:gd name="T11" fmla="*/ 20 h 32"/>
                <a:gd name="T12" fmla="*/ 1 w 60"/>
                <a:gd name="T13" fmla="*/ 29 h 32"/>
                <a:gd name="T14" fmla="*/ 0 w 60"/>
                <a:gd name="T15" fmla="*/ 32 h 32"/>
                <a:gd name="T16" fmla="*/ 60 w 60"/>
                <a:gd name="T17" fmla="*/ 32 h 32"/>
                <a:gd name="T18" fmla="*/ 59 w 60"/>
                <a:gd name="T19" fmla="*/ 30 h 32"/>
                <a:gd name="T20" fmla="*/ 48 w 60"/>
                <a:gd name="T21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32">
                  <a:moveTo>
                    <a:pt x="48" y="15"/>
                  </a:moveTo>
                  <a:cubicBezTo>
                    <a:pt x="42" y="10"/>
                    <a:pt x="36" y="5"/>
                    <a:pt x="29" y="3"/>
                  </a:cubicBezTo>
                  <a:cubicBezTo>
                    <a:pt x="26" y="2"/>
                    <a:pt x="23" y="1"/>
                    <a:pt x="19" y="0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7" y="1"/>
                    <a:pt x="17" y="2"/>
                    <a:pt x="17" y="3"/>
                  </a:cubicBezTo>
                  <a:cubicBezTo>
                    <a:pt x="13" y="8"/>
                    <a:pt x="10" y="14"/>
                    <a:pt x="6" y="20"/>
                  </a:cubicBezTo>
                  <a:cubicBezTo>
                    <a:pt x="4" y="23"/>
                    <a:pt x="3" y="26"/>
                    <a:pt x="1" y="29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20" y="32"/>
                    <a:pt x="40" y="32"/>
                    <a:pt x="60" y="32"/>
                  </a:cubicBezTo>
                  <a:cubicBezTo>
                    <a:pt x="60" y="31"/>
                    <a:pt x="60" y="31"/>
                    <a:pt x="59" y="30"/>
                  </a:cubicBezTo>
                  <a:cubicBezTo>
                    <a:pt x="56" y="24"/>
                    <a:pt x="53" y="19"/>
                    <a:pt x="4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5" name="33119193-f028-485b-84d9-e3bba4e0d4e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A8A826C-A8BD-43E2-935C-6B43E3675EF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890227" y="4830739"/>
            <a:ext cx="1842091" cy="2021267"/>
            <a:chOff x="4044950" y="993776"/>
            <a:chExt cx="4357688" cy="4781550"/>
          </a:xfrm>
        </p:grpSpPr>
        <p:sp>
          <p:nvSpPr>
            <p:cNvPr id="146" name="isļíḑê">
              <a:extLst>
                <a:ext uri="{FF2B5EF4-FFF2-40B4-BE49-F238E27FC236}">
                  <a16:creationId xmlns:a16="http://schemas.microsoft.com/office/drawing/2014/main" id="{6D922B96-400A-4984-849D-A4C183CE9883}"/>
                </a:ext>
              </a:extLst>
            </p:cNvPr>
            <p:cNvSpPr/>
            <p:nvPr/>
          </p:nvSpPr>
          <p:spPr bwMode="auto">
            <a:xfrm>
              <a:off x="4044950" y="993776"/>
              <a:ext cx="4357688" cy="3636963"/>
            </a:xfrm>
            <a:custGeom>
              <a:avLst/>
              <a:gdLst>
                <a:gd name="T0" fmla="*/ 1289 w 1488"/>
                <a:gd name="T1" fmla="*/ 683 h 1244"/>
                <a:gd name="T2" fmla="*/ 1340 w 1488"/>
                <a:gd name="T3" fmla="*/ 580 h 1244"/>
                <a:gd name="T4" fmla="*/ 1282 w 1488"/>
                <a:gd name="T5" fmla="*/ 281 h 1244"/>
                <a:gd name="T6" fmla="*/ 419 w 1488"/>
                <a:gd name="T7" fmla="*/ 136 h 1244"/>
                <a:gd name="T8" fmla="*/ 134 w 1488"/>
                <a:gd name="T9" fmla="*/ 354 h 1244"/>
                <a:gd name="T10" fmla="*/ 122 w 1488"/>
                <a:gd name="T11" fmla="*/ 819 h 1244"/>
                <a:gd name="T12" fmla="*/ 46 w 1488"/>
                <a:gd name="T13" fmla="*/ 1202 h 1244"/>
                <a:gd name="T14" fmla="*/ 807 w 1488"/>
                <a:gd name="T15" fmla="*/ 1210 h 1244"/>
                <a:gd name="T16" fmla="*/ 1056 w 1488"/>
                <a:gd name="T17" fmla="*/ 1221 h 1244"/>
                <a:gd name="T18" fmla="*/ 1285 w 1488"/>
                <a:gd name="T19" fmla="*/ 1202 h 1244"/>
                <a:gd name="T20" fmla="*/ 1289 w 1488"/>
                <a:gd name="T21" fmla="*/ 683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8" h="1244">
                  <a:moveTo>
                    <a:pt x="1289" y="683"/>
                  </a:moveTo>
                  <a:cubicBezTo>
                    <a:pt x="1302" y="647"/>
                    <a:pt x="1324" y="617"/>
                    <a:pt x="1340" y="580"/>
                  </a:cubicBezTo>
                  <a:cubicBezTo>
                    <a:pt x="1388" y="473"/>
                    <a:pt x="1358" y="366"/>
                    <a:pt x="1282" y="281"/>
                  </a:cubicBezTo>
                  <a:cubicBezTo>
                    <a:pt x="1071" y="45"/>
                    <a:pt x="697" y="0"/>
                    <a:pt x="419" y="136"/>
                  </a:cubicBezTo>
                  <a:cubicBezTo>
                    <a:pt x="312" y="188"/>
                    <a:pt x="198" y="251"/>
                    <a:pt x="134" y="354"/>
                  </a:cubicBezTo>
                  <a:cubicBezTo>
                    <a:pt x="38" y="509"/>
                    <a:pt x="122" y="655"/>
                    <a:pt x="122" y="819"/>
                  </a:cubicBezTo>
                  <a:cubicBezTo>
                    <a:pt x="121" y="946"/>
                    <a:pt x="0" y="1076"/>
                    <a:pt x="46" y="1202"/>
                  </a:cubicBezTo>
                  <a:cubicBezTo>
                    <a:pt x="807" y="1210"/>
                    <a:pt x="807" y="1210"/>
                    <a:pt x="807" y="1210"/>
                  </a:cubicBezTo>
                  <a:cubicBezTo>
                    <a:pt x="890" y="1203"/>
                    <a:pt x="973" y="1216"/>
                    <a:pt x="1056" y="1221"/>
                  </a:cubicBezTo>
                  <a:cubicBezTo>
                    <a:pt x="1139" y="1225"/>
                    <a:pt x="1214" y="1244"/>
                    <a:pt x="1285" y="1202"/>
                  </a:cubicBezTo>
                  <a:cubicBezTo>
                    <a:pt x="1488" y="1083"/>
                    <a:pt x="1230" y="845"/>
                    <a:pt x="1289" y="683"/>
                  </a:cubicBezTo>
                  <a:close/>
                </a:path>
              </a:pathLst>
            </a:custGeom>
            <a:solidFill>
              <a:srgbClr val="F8B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íṣḻíḋe">
              <a:extLst>
                <a:ext uri="{FF2B5EF4-FFF2-40B4-BE49-F238E27FC236}">
                  <a16:creationId xmlns:a16="http://schemas.microsoft.com/office/drawing/2014/main" id="{7060E8F5-AF54-4BE4-97D9-3FFFC7BB2273}"/>
                </a:ext>
              </a:extLst>
            </p:cNvPr>
            <p:cNvSpPr/>
            <p:nvPr/>
          </p:nvSpPr>
          <p:spPr bwMode="auto">
            <a:xfrm>
              <a:off x="4149725" y="3192463"/>
              <a:ext cx="3802063" cy="2582863"/>
            </a:xfrm>
            <a:custGeom>
              <a:avLst/>
              <a:gdLst>
                <a:gd name="T0" fmla="*/ 5 w 1298"/>
                <a:gd name="T1" fmla="*/ 426 h 884"/>
                <a:gd name="T2" fmla="*/ 14 w 1298"/>
                <a:gd name="T3" fmla="*/ 459 h 884"/>
                <a:gd name="T4" fmla="*/ 177 w 1298"/>
                <a:gd name="T5" fmla="*/ 571 h 884"/>
                <a:gd name="T6" fmla="*/ 309 w 1298"/>
                <a:gd name="T7" fmla="*/ 649 h 884"/>
                <a:gd name="T8" fmla="*/ 397 w 1298"/>
                <a:gd name="T9" fmla="*/ 778 h 884"/>
                <a:gd name="T10" fmla="*/ 763 w 1298"/>
                <a:gd name="T11" fmla="*/ 783 h 884"/>
                <a:gd name="T12" fmla="*/ 867 w 1298"/>
                <a:gd name="T13" fmla="*/ 650 h 884"/>
                <a:gd name="T14" fmla="*/ 1007 w 1298"/>
                <a:gd name="T15" fmla="*/ 536 h 884"/>
                <a:gd name="T16" fmla="*/ 1215 w 1298"/>
                <a:gd name="T17" fmla="*/ 470 h 884"/>
                <a:gd name="T18" fmla="*/ 1273 w 1298"/>
                <a:gd name="T19" fmla="*/ 427 h 884"/>
                <a:gd name="T20" fmla="*/ 1258 w 1298"/>
                <a:gd name="T21" fmla="*/ 332 h 884"/>
                <a:gd name="T22" fmla="*/ 745 w 1298"/>
                <a:gd name="T23" fmla="*/ 36 h 884"/>
                <a:gd name="T24" fmla="*/ 543 w 1298"/>
                <a:gd name="T25" fmla="*/ 36 h 884"/>
                <a:gd name="T26" fmla="*/ 67 w 1298"/>
                <a:gd name="T27" fmla="*/ 313 h 884"/>
                <a:gd name="T28" fmla="*/ 5 w 1298"/>
                <a:gd name="T29" fmla="*/ 426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8" h="884">
                  <a:moveTo>
                    <a:pt x="5" y="426"/>
                  </a:moveTo>
                  <a:cubicBezTo>
                    <a:pt x="6" y="437"/>
                    <a:pt x="9" y="448"/>
                    <a:pt x="14" y="459"/>
                  </a:cubicBezTo>
                  <a:cubicBezTo>
                    <a:pt x="42" y="524"/>
                    <a:pt x="115" y="549"/>
                    <a:pt x="177" y="571"/>
                  </a:cubicBezTo>
                  <a:cubicBezTo>
                    <a:pt x="226" y="588"/>
                    <a:pt x="275" y="608"/>
                    <a:pt x="309" y="649"/>
                  </a:cubicBezTo>
                  <a:cubicBezTo>
                    <a:pt x="343" y="689"/>
                    <a:pt x="362" y="740"/>
                    <a:pt x="397" y="778"/>
                  </a:cubicBezTo>
                  <a:cubicBezTo>
                    <a:pt x="495" y="884"/>
                    <a:pt x="661" y="878"/>
                    <a:pt x="763" y="783"/>
                  </a:cubicBezTo>
                  <a:cubicBezTo>
                    <a:pt x="805" y="745"/>
                    <a:pt x="834" y="696"/>
                    <a:pt x="867" y="650"/>
                  </a:cubicBezTo>
                  <a:cubicBezTo>
                    <a:pt x="904" y="599"/>
                    <a:pt x="948" y="560"/>
                    <a:pt x="1007" y="536"/>
                  </a:cubicBezTo>
                  <a:cubicBezTo>
                    <a:pt x="1074" y="509"/>
                    <a:pt x="1149" y="501"/>
                    <a:pt x="1215" y="470"/>
                  </a:cubicBezTo>
                  <a:cubicBezTo>
                    <a:pt x="1237" y="460"/>
                    <a:pt x="1259" y="446"/>
                    <a:pt x="1273" y="427"/>
                  </a:cubicBezTo>
                  <a:cubicBezTo>
                    <a:pt x="1298" y="393"/>
                    <a:pt x="1295" y="353"/>
                    <a:pt x="1258" y="332"/>
                  </a:cubicBezTo>
                  <a:cubicBezTo>
                    <a:pt x="745" y="36"/>
                    <a:pt x="745" y="36"/>
                    <a:pt x="745" y="36"/>
                  </a:cubicBezTo>
                  <a:cubicBezTo>
                    <a:pt x="683" y="0"/>
                    <a:pt x="606" y="0"/>
                    <a:pt x="543" y="36"/>
                  </a:cubicBezTo>
                  <a:cubicBezTo>
                    <a:pt x="67" y="313"/>
                    <a:pt x="67" y="313"/>
                    <a:pt x="67" y="313"/>
                  </a:cubicBezTo>
                  <a:cubicBezTo>
                    <a:pt x="26" y="337"/>
                    <a:pt x="0" y="381"/>
                    <a:pt x="5" y="426"/>
                  </a:cubicBezTo>
                  <a:close/>
                </a:path>
              </a:pathLst>
            </a:custGeom>
            <a:solidFill>
              <a:srgbClr val="D7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ïSľíďe">
              <a:extLst>
                <a:ext uri="{FF2B5EF4-FFF2-40B4-BE49-F238E27FC236}">
                  <a16:creationId xmlns:a16="http://schemas.microsoft.com/office/drawing/2014/main" id="{8F3BB93E-8CCA-46FF-9F2A-820494BE07E0}"/>
                </a:ext>
              </a:extLst>
            </p:cNvPr>
            <p:cNvSpPr/>
            <p:nvPr/>
          </p:nvSpPr>
          <p:spPr bwMode="auto">
            <a:xfrm>
              <a:off x="6481763" y="4033838"/>
              <a:ext cx="977900" cy="584200"/>
            </a:xfrm>
            <a:custGeom>
              <a:avLst/>
              <a:gdLst>
                <a:gd name="T0" fmla="*/ 8 w 334"/>
                <a:gd name="T1" fmla="*/ 66 h 200"/>
                <a:gd name="T2" fmla="*/ 118 w 334"/>
                <a:gd name="T3" fmla="*/ 2 h 200"/>
                <a:gd name="T4" fmla="*/ 130 w 334"/>
                <a:gd name="T5" fmla="*/ 2 h 200"/>
                <a:gd name="T6" fmla="*/ 326 w 334"/>
                <a:gd name="T7" fmla="*/ 115 h 200"/>
                <a:gd name="T8" fmla="*/ 326 w 334"/>
                <a:gd name="T9" fmla="*/ 136 h 200"/>
                <a:gd name="T10" fmla="*/ 227 w 334"/>
                <a:gd name="T11" fmla="*/ 194 h 200"/>
                <a:gd name="T12" fmla="*/ 192 w 334"/>
                <a:gd name="T13" fmla="*/ 194 h 200"/>
                <a:gd name="T14" fmla="*/ 8 w 334"/>
                <a:gd name="T15" fmla="*/ 88 h 200"/>
                <a:gd name="T16" fmla="*/ 8 w 334"/>
                <a:gd name="T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00">
                  <a:moveTo>
                    <a:pt x="8" y="66"/>
                  </a:moveTo>
                  <a:cubicBezTo>
                    <a:pt x="118" y="2"/>
                    <a:pt x="118" y="2"/>
                    <a:pt x="118" y="2"/>
                  </a:cubicBezTo>
                  <a:cubicBezTo>
                    <a:pt x="122" y="0"/>
                    <a:pt x="127" y="0"/>
                    <a:pt x="130" y="2"/>
                  </a:cubicBezTo>
                  <a:cubicBezTo>
                    <a:pt x="326" y="115"/>
                    <a:pt x="326" y="115"/>
                    <a:pt x="326" y="115"/>
                  </a:cubicBezTo>
                  <a:cubicBezTo>
                    <a:pt x="334" y="119"/>
                    <a:pt x="334" y="131"/>
                    <a:pt x="326" y="136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216" y="200"/>
                    <a:pt x="203" y="200"/>
                    <a:pt x="192" y="194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0" y="83"/>
                    <a:pt x="0" y="71"/>
                    <a:pt x="8" y="66"/>
                  </a:cubicBezTo>
                  <a:close/>
                </a:path>
              </a:pathLst>
            </a:custGeom>
            <a:solidFill>
              <a:srgbClr val="97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iś1íḍe">
              <a:extLst>
                <a:ext uri="{FF2B5EF4-FFF2-40B4-BE49-F238E27FC236}">
                  <a16:creationId xmlns:a16="http://schemas.microsoft.com/office/drawing/2014/main" id="{0C96B04F-9A0C-4C62-8793-104B0F5B9223}"/>
                </a:ext>
              </a:extLst>
            </p:cNvPr>
            <p:cNvSpPr/>
            <p:nvPr/>
          </p:nvSpPr>
          <p:spPr bwMode="auto">
            <a:xfrm>
              <a:off x="4562475" y="3679826"/>
              <a:ext cx="1825625" cy="1081088"/>
            </a:xfrm>
            <a:custGeom>
              <a:avLst/>
              <a:gdLst>
                <a:gd name="T0" fmla="*/ 611 w 623"/>
                <a:gd name="T1" fmla="*/ 99 h 370"/>
                <a:gd name="T2" fmla="*/ 447 w 623"/>
                <a:gd name="T3" fmla="*/ 4 h 370"/>
                <a:gd name="T4" fmla="*/ 428 w 623"/>
                <a:gd name="T5" fmla="*/ 4 h 370"/>
                <a:gd name="T6" fmla="*/ 12 w 623"/>
                <a:gd name="T7" fmla="*/ 243 h 370"/>
                <a:gd name="T8" fmla="*/ 12 w 623"/>
                <a:gd name="T9" fmla="*/ 275 h 370"/>
                <a:gd name="T10" fmla="*/ 159 w 623"/>
                <a:gd name="T11" fmla="*/ 361 h 370"/>
                <a:gd name="T12" fmla="*/ 212 w 623"/>
                <a:gd name="T13" fmla="*/ 361 h 370"/>
                <a:gd name="T14" fmla="*/ 611 w 623"/>
                <a:gd name="T15" fmla="*/ 131 h 370"/>
                <a:gd name="T16" fmla="*/ 611 w 623"/>
                <a:gd name="T17" fmla="*/ 9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3" h="370">
                  <a:moveTo>
                    <a:pt x="611" y="99"/>
                  </a:moveTo>
                  <a:cubicBezTo>
                    <a:pt x="447" y="4"/>
                    <a:pt x="447" y="4"/>
                    <a:pt x="447" y="4"/>
                  </a:cubicBezTo>
                  <a:cubicBezTo>
                    <a:pt x="441" y="0"/>
                    <a:pt x="434" y="0"/>
                    <a:pt x="428" y="4"/>
                  </a:cubicBezTo>
                  <a:cubicBezTo>
                    <a:pt x="12" y="243"/>
                    <a:pt x="12" y="243"/>
                    <a:pt x="12" y="243"/>
                  </a:cubicBezTo>
                  <a:cubicBezTo>
                    <a:pt x="0" y="250"/>
                    <a:pt x="0" y="268"/>
                    <a:pt x="12" y="275"/>
                  </a:cubicBezTo>
                  <a:cubicBezTo>
                    <a:pt x="159" y="361"/>
                    <a:pt x="159" y="361"/>
                    <a:pt x="159" y="361"/>
                  </a:cubicBezTo>
                  <a:cubicBezTo>
                    <a:pt x="176" y="370"/>
                    <a:pt x="196" y="370"/>
                    <a:pt x="212" y="361"/>
                  </a:cubicBezTo>
                  <a:cubicBezTo>
                    <a:pt x="611" y="131"/>
                    <a:pt x="611" y="131"/>
                    <a:pt x="611" y="131"/>
                  </a:cubicBezTo>
                  <a:cubicBezTo>
                    <a:pt x="623" y="124"/>
                    <a:pt x="623" y="106"/>
                    <a:pt x="611" y="99"/>
                  </a:cubicBezTo>
                  <a:close/>
                </a:path>
              </a:pathLst>
            </a:custGeom>
            <a:solidFill>
              <a:srgbClr val="97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iṥļídê">
              <a:extLst>
                <a:ext uri="{FF2B5EF4-FFF2-40B4-BE49-F238E27FC236}">
                  <a16:creationId xmlns:a16="http://schemas.microsoft.com/office/drawing/2014/main" id="{F7AE7DEC-C45D-474A-8ECA-469329B17152}"/>
                </a:ext>
              </a:extLst>
            </p:cNvPr>
            <p:cNvSpPr/>
            <p:nvPr/>
          </p:nvSpPr>
          <p:spPr bwMode="auto">
            <a:xfrm>
              <a:off x="7143750" y="3206751"/>
              <a:ext cx="195263" cy="490538"/>
            </a:xfrm>
            <a:custGeom>
              <a:avLst/>
              <a:gdLst>
                <a:gd name="T0" fmla="*/ 57 w 67"/>
                <a:gd name="T1" fmla="*/ 124 h 168"/>
                <a:gd name="T2" fmla="*/ 57 w 67"/>
                <a:gd name="T3" fmla="*/ 33 h 168"/>
                <a:gd name="T4" fmla="*/ 54 w 67"/>
                <a:gd name="T5" fmla="*/ 28 h 168"/>
                <a:gd name="T6" fmla="*/ 40 w 67"/>
                <a:gd name="T7" fmla="*/ 19 h 168"/>
                <a:gd name="T8" fmla="*/ 11 w 67"/>
                <a:gd name="T9" fmla="*/ 3 h 168"/>
                <a:gd name="T10" fmla="*/ 3 w 67"/>
                <a:gd name="T11" fmla="*/ 11 h 168"/>
                <a:gd name="T12" fmla="*/ 40 w 67"/>
                <a:gd name="T13" fmla="*/ 65 h 168"/>
                <a:gd name="T14" fmla="*/ 40 w 67"/>
                <a:gd name="T15" fmla="*/ 114 h 168"/>
                <a:gd name="T16" fmla="*/ 30 w 67"/>
                <a:gd name="T17" fmla="*/ 135 h 168"/>
                <a:gd name="T18" fmla="*/ 42 w 67"/>
                <a:gd name="T19" fmla="*/ 156 h 168"/>
                <a:gd name="T20" fmla="*/ 67 w 67"/>
                <a:gd name="T21" fmla="*/ 150 h 168"/>
                <a:gd name="T22" fmla="*/ 57 w 67"/>
                <a:gd name="T23" fmla="*/ 1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168">
                  <a:moveTo>
                    <a:pt x="57" y="124"/>
                  </a:moveTo>
                  <a:cubicBezTo>
                    <a:pt x="57" y="33"/>
                    <a:pt x="57" y="33"/>
                    <a:pt x="57" y="33"/>
                  </a:cubicBezTo>
                  <a:cubicBezTo>
                    <a:pt x="57" y="31"/>
                    <a:pt x="56" y="29"/>
                    <a:pt x="54" y="28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0" y="6"/>
                    <a:pt x="3" y="1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114"/>
                    <a:pt x="40" y="114"/>
                    <a:pt x="40" y="114"/>
                  </a:cubicBezTo>
                  <a:cubicBezTo>
                    <a:pt x="32" y="114"/>
                    <a:pt x="27" y="122"/>
                    <a:pt x="30" y="135"/>
                  </a:cubicBezTo>
                  <a:cubicBezTo>
                    <a:pt x="32" y="143"/>
                    <a:pt x="36" y="151"/>
                    <a:pt x="42" y="156"/>
                  </a:cubicBezTo>
                  <a:cubicBezTo>
                    <a:pt x="55" y="168"/>
                    <a:pt x="67" y="164"/>
                    <a:pt x="67" y="150"/>
                  </a:cubicBezTo>
                  <a:cubicBezTo>
                    <a:pt x="67" y="141"/>
                    <a:pt x="63" y="131"/>
                    <a:pt x="57" y="124"/>
                  </a:cubicBez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íṧḷíďè">
              <a:extLst>
                <a:ext uri="{FF2B5EF4-FFF2-40B4-BE49-F238E27FC236}">
                  <a16:creationId xmlns:a16="http://schemas.microsoft.com/office/drawing/2014/main" id="{38832399-1F2A-4340-9B23-619B8E851C45}"/>
                </a:ext>
              </a:extLst>
            </p:cNvPr>
            <p:cNvSpPr/>
            <p:nvPr/>
          </p:nvSpPr>
          <p:spPr bwMode="auto">
            <a:xfrm>
              <a:off x="4665663" y="4305301"/>
              <a:ext cx="412750" cy="339725"/>
            </a:xfrm>
            <a:custGeom>
              <a:avLst/>
              <a:gdLst>
                <a:gd name="T0" fmla="*/ 120 w 141"/>
                <a:gd name="T1" fmla="*/ 69 h 116"/>
                <a:gd name="T2" fmla="*/ 120 w 141"/>
                <a:gd name="T3" fmla="*/ 77 h 116"/>
                <a:gd name="T4" fmla="*/ 120 w 141"/>
                <a:gd name="T5" fmla="*/ 78 h 116"/>
                <a:gd name="T6" fmla="*/ 121 w 141"/>
                <a:gd name="T7" fmla="*/ 85 h 116"/>
                <a:gd name="T8" fmla="*/ 122 w 141"/>
                <a:gd name="T9" fmla="*/ 85 h 116"/>
                <a:gd name="T10" fmla="*/ 123 w 141"/>
                <a:gd name="T11" fmla="*/ 91 h 116"/>
                <a:gd name="T12" fmla="*/ 123 w 141"/>
                <a:gd name="T13" fmla="*/ 93 h 116"/>
                <a:gd name="T14" fmla="*/ 125 w 141"/>
                <a:gd name="T15" fmla="*/ 98 h 116"/>
                <a:gd name="T16" fmla="*/ 126 w 141"/>
                <a:gd name="T17" fmla="*/ 98 h 116"/>
                <a:gd name="T18" fmla="*/ 129 w 141"/>
                <a:gd name="T19" fmla="*/ 103 h 116"/>
                <a:gd name="T20" fmla="*/ 129 w 141"/>
                <a:gd name="T21" fmla="*/ 104 h 116"/>
                <a:gd name="T22" fmla="*/ 132 w 141"/>
                <a:gd name="T23" fmla="*/ 108 h 116"/>
                <a:gd name="T24" fmla="*/ 133 w 141"/>
                <a:gd name="T25" fmla="*/ 109 h 116"/>
                <a:gd name="T26" fmla="*/ 136 w 141"/>
                <a:gd name="T27" fmla="*/ 112 h 116"/>
                <a:gd name="T28" fmla="*/ 137 w 141"/>
                <a:gd name="T29" fmla="*/ 113 h 116"/>
                <a:gd name="T30" fmla="*/ 141 w 141"/>
                <a:gd name="T31" fmla="*/ 116 h 116"/>
                <a:gd name="T32" fmla="*/ 21 w 141"/>
                <a:gd name="T33" fmla="*/ 46 h 116"/>
                <a:gd name="T34" fmla="*/ 17 w 141"/>
                <a:gd name="T35" fmla="*/ 43 h 116"/>
                <a:gd name="T36" fmla="*/ 16 w 141"/>
                <a:gd name="T37" fmla="*/ 42 h 116"/>
                <a:gd name="T38" fmla="*/ 13 w 141"/>
                <a:gd name="T39" fmla="*/ 39 h 116"/>
                <a:gd name="T40" fmla="*/ 12 w 141"/>
                <a:gd name="T41" fmla="*/ 38 h 116"/>
                <a:gd name="T42" fmla="*/ 9 w 141"/>
                <a:gd name="T43" fmla="*/ 34 h 116"/>
                <a:gd name="T44" fmla="*/ 9 w 141"/>
                <a:gd name="T45" fmla="*/ 34 h 116"/>
                <a:gd name="T46" fmla="*/ 9 w 141"/>
                <a:gd name="T47" fmla="*/ 34 h 116"/>
                <a:gd name="T48" fmla="*/ 6 w 141"/>
                <a:gd name="T49" fmla="*/ 29 h 116"/>
                <a:gd name="T50" fmla="*/ 6 w 141"/>
                <a:gd name="T51" fmla="*/ 29 h 116"/>
                <a:gd name="T52" fmla="*/ 6 w 141"/>
                <a:gd name="T53" fmla="*/ 28 h 116"/>
                <a:gd name="T54" fmla="*/ 4 w 141"/>
                <a:gd name="T55" fmla="*/ 25 h 116"/>
                <a:gd name="T56" fmla="*/ 4 w 141"/>
                <a:gd name="T57" fmla="*/ 23 h 116"/>
                <a:gd name="T58" fmla="*/ 3 w 141"/>
                <a:gd name="T59" fmla="*/ 22 h 116"/>
                <a:gd name="T60" fmla="*/ 3 w 141"/>
                <a:gd name="T61" fmla="*/ 21 h 116"/>
                <a:gd name="T62" fmla="*/ 2 w 141"/>
                <a:gd name="T63" fmla="*/ 17 h 116"/>
                <a:gd name="T64" fmla="*/ 2 w 141"/>
                <a:gd name="T65" fmla="*/ 16 h 116"/>
                <a:gd name="T66" fmla="*/ 2 w 141"/>
                <a:gd name="T67" fmla="*/ 15 h 116"/>
                <a:gd name="T68" fmla="*/ 1 w 141"/>
                <a:gd name="T69" fmla="*/ 14 h 116"/>
                <a:gd name="T70" fmla="*/ 1 w 141"/>
                <a:gd name="T71" fmla="*/ 10 h 116"/>
                <a:gd name="T72" fmla="*/ 1 w 141"/>
                <a:gd name="T73" fmla="*/ 8 h 116"/>
                <a:gd name="T74" fmla="*/ 1 w 141"/>
                <a:gd name="T75" fmla="*/ 8 h 116"/>
                <a:gd name="T76" fmla="*/ 0 w 141"/>
                <a:gd name="T77" fmla="*/ 7 h 116"/>
                <a:gd name="T78" fmla="*/ 0 w 141"/>
                <a:gd name="T79" fmla="*/ 3 h 116"/>
                <a:gd name="T80" fmla="*/ 0 w 141"/>
                <a:gd name="T81" fmla="*/ 0 h 116"/>
                <a:gd name="T82" fmla="*/ 0 w 141"/>
                <a:gd name="T83" fmla="*/ 0 h 116"/>
                <a:gd name="T84" fmla="*/ 120 w 141"/>
                <a:gd name="T85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1" h="116">
                  <a:moveTo>
                    <a:pt x="120" y="69"/>
                  </a:moveTo>
                  <a:cubicBezTo>
                    <a:pt x="120" y="72"/>
                    <a:pt x="120" y="75"/>
                    <a:pt x="120" y="77"/>
                  </a:cubicBezTo>
                  <a:cubicBezTo>
                    <a:pt x="120" y="77"/>
                    <a:pt x="120" y="78"/>
                    <a:pt x="120" y="78"/>
                  </a:cubicBezTo>
                  <a:cubicBezTo>
                    <a:pt x="121" y="80"/>
                    <a:pt x="121" y="82"/>
                    <a:pt x="121" y="85"/>
                  </a:cubicBezTo>
                  <a:cubicBezTo>
                    <a:pt x="121" y="85"/>
                    <a:pt x="121" y="85"/>
                    <a:pt x="122" y="85"/>
                  </a:cubicBezTo>
                  <a:cubicBezTo>
                    <a:pt x="122" y="88"/>
                    <a:pt x="122" y="90"/>
                    <a:pt x="123" y="91"/>
                  </a:cubicBezTo>
                  <a:cubicBezTo>
                    <a:pt x="123" y="92"/>
                    <a:pt x="123" y="92"/>
                    <a:pt x="123" y="93"/>
                  </a:cubicBezTo>
                  <a:cubicBezTo>
                    <a:pt x="124" y="94"/>
                    <a:pt x="125" y="96"/>
                    <a:pt x="125" y="9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7" y="100"/>
                    <a:pt x="128" y="102"/>
                    <a:pt x="129" y="103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130" y="105"/>
                    <a:pt x="131" y="107"/>
                    <a:pt x="132" y="108"/>
                  </a:cubicBezTo>
                  <a:cubicBezTo>
                    <a:pt x="132" y="108"/>
                    <a:pt x="133" y="109"/>
                    <a:pt x="133" y="109"/>
                  </a:cubicBezTo>
                  <a:cubicBezTo>
                    <a:pt x="134" y="110"/>
                    <a:pt x="135" y="111"/>
                    <a:pt x="136" y="112"/>
                  </a:cubicBezTo>
                  <a:cubicBezTo>
                    <a:pt x="136" y="112"/>
                    <a:pt x="136" y="112"/>
                    <a:pt x="137" y="113"/>
                  </a:cubicBezTo>
                  <a:cubicBezTo>
                    <a:pt x="138" y="114"/>
                    <a:pt x="140" y="115"/>
                    <a:pt x="141" y="11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5"/>
                    <a:pt x="18" y="44"/>
                    <a:pt x="17" y="43"/>
                  </a:cubicBezTo>
                  <a:cubicBezTo>
                    <a:pt x="17" y="43"/>
                    <a:pt x="16" y="42"/>
                    <a:pt x="16" y="42"/>
                  </a:cubicBezTo>
                  <a:cubicBezTo>
                    <a:pt x="15" y="41"/>
                    <a:pt x="14" y="40"/>
                    <a:pt x="13" y="39"/>
                  </a:cubicBezTo>
                  <a:cubicBezTo>
                    <a:pt x="13" y="39"/>
                    <a:pt x="12" y="39"/>
                    <a:pt x="12" y="38"/>
                  </a:cubicBezTo>
                  <a:cubicBezTo>
                    <a:pt x="11" y="37"/>
                    <a:pt x="10" y="36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2"/>
                    <a:pt x="7" y="31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27"/>
                    <a:pt x="5" y="26"/>
                    <a:pt x="4" y="25"/>
                  </a:cubicBezTo>
                  <a:cubicBezTo>
                    <a:pt x="4" y="24"/>
                    <a:pt x="4" y="23"/>
                    <a:pt x="4" y="23"/>
                  </a:cubicBezTo>
                  <a:cubicBezTo>
                    <a:pt x="4" y="23"/>
                    <a:pt x="3" y="22"/>
                    <a:pt x="3" y="22"/>
                  </a:cubicBezTo>
                  <a:cubicBezTo>
                    <a:pt x="3" y="22"/>
                    <a:pt x="3" y="21"/>
                    <a:pt x="3" y="21"/>
                  </a:cubicBezTo>
                  <a:cubicBezTo>
                    <a:pt x="3" y="20"/>
                    <a:pt x="2" y="18"/>
                    <a:pt x="2" y="17"/>
                  </a:cubicBezTo>
                  <a:cubicBezTo>
                    <a:pt x="2" y="17"/>
                    <a:pt x="2" y="16"/>
                    <a:pt x="2" y="16"/>
                  </a:cubicBezTo>
                  <a:cubicBezTo>
                    <a:pt x="2" y="16"/>
                    <a:pt x="2" y="15"/>
                    <a:pt x="2" y="15"/>
                  </a:cubicBezTo>
                  <a:cubicBezTo>
                    <a:pt x="1" y="15"/>
                    <a:pt x="1" y="14"/>
                    <a:pt x="1" y="14"/>
                  </a:cubicBezTo>
                  <a:cubicBezTo>
                    <a:pt x="1" y="13"/>
                    <a:pt x="1" y="11"/>
                    <a:pt x="1" y="10"/>
                  </a:cubicBezTo>
                  <a:cubicBezTo>
                    <a:pt x="1" y="10"/>
                    <a:pt x="1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0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îṣļïḋè">
              <a:extLst>
                <a:ext uri="{FF2B5EF4-FFF2-40B4-BE49-F238E27FC236}">
                  <a16:creationId xmlns:a16="http://schemas.microsoft.com/office/drawing/2014/main" id="{7CAF8BE7-8501-44E0-8AF8-682D014FEF8B}"/>
                </a:ext>
              </a:extLst>
            </p:cNvPr>
            <p:cNvSpPr/>
            <p:nvPr/>
          </p:nvSpPr>
          <p:spPr bwMode="auto">
            <a:xfrm>
              <a:off x="4635500" y="4252913"/>
              <a:ext cx="457200" cy="415925"/>
            </a:xfrm>
            <a:custGeom>
              <a:avLst/>
              <a:gdLst>
                <a:gd name="T0" fmla="*/ 146 w 156"/>
                <a:gd name="T1" fmla="*/ 142 h 142"/>
                <a:gd name="T2" fmla="*/ 146 w 156"/>
                <a:gd name="T3" fmla="*/ 142 h 142"/>
                <a:gd name="T4" fmla="*/ 26 w 156"/>
                <a:gd name="T5" fmla="*/ 73 h 142"/>
                <a:gd name="T6" fmla="*/ 21 w 156"/>
                <a:gd name="T7" fmla="*/ 69 h 142"/>
                <a:gd name="T8" fmla="*/ 19 w 156"/>
                <a:gd name="T9" fmla="*/ 68 h 142"/>
                <a:gd name="T10" fmla="*/ 16 w 156"/>
                <a:gd name="T11" fmla="*/ 64 h 142"/>
                <a:gd name="T12" fmla="*/ 14 w 156"/>
                <a:gd name="T13" fmla="*/ 63 h 142"/>
                <a:gd name="T14" fmla="*/ 11 w 156"/>
                <a:gd name="T15" fmla="*/ 58 h 142"/>
                <a:gd name="T16" fmla="*/ 10 w 156"/>
                <a:gd name="T17" fmla="*/ 58 h 142"/>
                <a:gd name="T18" fmla="*/ 10 w 156"/>
                <a:gd name="T19" fmla="*/ 57 h 142"/>
                <a:gd name="T20" fmla="*/ 7 w 156"/>
                <a:gd name="T21" fmla="*/ 51 h 142"/>
                <a:gd name="T22" fmla="*/ 6 w 156"/>
                <a:gd name="T23" fmla="*/ 50 h 142"/>
                <a:gd name="T24" fmla="*/ 5 w 156"/>
                <a:gd name="T25" fmla="*/ 46 h 142"/>
                <a:gd name="T26" fmla="*/ 4 w 156"/>
                <a:gd name="T27" fmla="*/ 45 h 142"/>
                <a:gd name="T28" fmla="*/ 14 w 156"/>
                <a:gd name="T29" fmla="*/ 41 h 142"/>
                <a:gd name="T30" fmla="*/ 4 w 156"/>
                <a:gd name="T31" fmla="*/ 44 h 142"/>
                <a:gd name="T32" fmla="*/ 3 w 156"/>
                <a:gd name="T33" fmla="*/ 42 h 142"/>
                <a:gd name="T34" fmla="*/ 2 w 156"/>
                <a:gd name="T35" fmla="*/ 37 h 142"/>
                <a:gd name="T36" fmla="*/ 1 w 156"/>
                <a:gd name="T37" fmla="*/ 33 h 142"/>
                <a:gd name="T38" fmla="*/ 1 w 156"/>
                <a:gd name="T39" fmla="*/ 29 h 142"/>
                <a:gd name="T40" fmla="*/ 0 w 156"/>
                <a:gd name="T41" fmla="*/ 25 h 142"/>
                <a:gd name="T42" fmla="*/ 0 w 156"/>
                <a:gd name="T43" fmla="*/ 22 h 142"/>
                <a:gd name="T44" fmla="*/ 0 w 156"/>
                <a:gd name="T45" fmla="*/ 18 h 142"/>
                <a:gd name="T46" fmla="*/ 0 w 156"/>
                <a:gd name="T47" fmla="*/ 0 h 142"/>
                <a:gd name="T48" fmla="*/ 15 w 156"/>
                <a:gd name="T49" fmla="*/ 9 h 142"/>
                <a:gd name="T50" fmla="*/ 140 w 156"/>
                <a:gd name="T51" fmla="*/ 81 h 142"/>
                <a:gd name="T52" fmla="*/ 140 w 156"/>
                <a:gd name="T53" fmla="*/ 87 h 142"/>
                <a:gd name="T54" fmla="*/ 140 w 156"/>
                <a:gd name="T55" fmla="*/ 94 h 142"/>
                <a:gd name="T56" fmla="*/ 141 w 156"/>
                <a:gd name="T57" fmla="*/ 101 h 142"/>
                <a:gd name="T58" fmla="*/ 142 w 156"/>
                <a:gd name="T59" fmla="*/ 101 h 142"/>
                <a:gd name="T60" fmla="*/ 143 w 156"/>
                <a:gd name="T61" fmla="*/ 106 h 142"/>
                <a:gd name="T62" fmla="*/ 143 w 156"/>
                <a:gd name="T63" fmla="*/ 107 h 142"/>
                <a:gd name="T64" fmla="*/ 145 w 156"/>
                <a:gd name="T65" fmla="*/ 111 h 142"/>
                <a:gd name="T66" fmla="*/ 145 w 156"/>
                <a:gd name="T67" fmla="*/ 112 h 142"/>
                <a:gd name="T68" fmla="*/ 147 w 156"/>
                <a:gd name="T69" fmla="*/ 116 h 142"/>
                <a:gd name="T70" fmla="*/ 148 w 156"/>
                <a:gd name="T71" fmla="*/ 116 h 142"/>
                <a:gd name="T72" fmla="*/ 150 w 156"/>
                <a:gd name="T73" fmla="*/ 119 h 142"/>
                <a:gd name="T74" fmla="*/ 150 w 156"/>
                <a:gd name="T75" fmla="*/ 120 h 142"/>
                <a:gd name="T76" fmla="*/ 152 w 156"/>
                <a:gd name="T77" fmla="*/ 122 h 142"/>
                <a:gd name="T78" fmla="*/ 153 w 156"/>
                <a:gd name="T79" fmla="*/ 123 h 142"/>
                <a:gd name="T80" fmla="*/ 156 w 156"/>
                <a:gd name="T81" fmla="*/ 125 h 142"/>
                <a:gd name="T82" fmla="*/ 156 w 156"/>
                <a:gd name="T83" fmla="*/ 125 h 142"/>
                <a:gd name="T84" fmla="*/ 146 w 156"/>
                <a:gd name="T85" fmla="*/ 142 h 142"/>
                <a:gd name="T86" fmla="*/ 27 w 156"/>
                <a:gd name="T87" fmla="*/ 46 h 142"/>
                <a:gd name="T88" fmla="*/ 28 w 156"/>
                <a:gd name="T89" fmla="*/ 47 h 142"/>
                <a:gd name="T90" fmla="*/ 30 w 156"/>
                <a:gd name="T91" fmla="*/ 50 h 142"/>
                <a:gd name="T92" fmla="*/ 30 w 156"/>
                <a:gd name="T93" fmla="*/ 50 h 142"/>
                <a:gd name="T94" fmla="*/ 33 w 156"/>
                <a:gd name="T95" fmla="*/ 52 h 142"/>
                <a:gd name="T96" fmla="*/ 33 w 156"/>
                <a:gd name="T97" fmla="*/ 53 h 142"/>
                <a:gd name="T98" fmla="*/ 36 w 156"/>
                <a:gd name="T99" fmla="*/ 55 h 142"/>
                <a:gd name="T100" fmla="*/ 121 w 156"/>
                <a:gd name="T101" fmla="*/ 105 h 142"/>
                <a:gd name="T102" fmla="*/ 121 w 156"/>
                <a:gd name="T103" fmla="*/ 105 h 142"/>
                <a:gd name="T104" fmla="*/ 120 w 156"/>
                <a:gd name="T105" fmla="*/ 97 h 142"/>
                <a:gd name="T106" fmla="*/ 120 w 156"/>
                <a:gd name="T107" fmla="*/ 96 h 142"/>
                <a:gd name="T108" fmla="*/ 120 w 156"/>
                <a:gd name="T109" fmla="*/ 93 h 142"/>
                <a:gd name="T110" fmla="*/ 23 w 156"/>
                <a:gd name="T111" fmla="*/ 37 h 142"/>
                <a:gd name="T112" fmla="*/ 24 w 156"/>
                <a:gd name="T113" fmla="*/ 39 h 142"/>
                <a:gd name="T114" fmla="*/ 25 w 156"/>
                <a:gd name="T115" fmla="*/ 42 h 142"/>
                <a:gd name="T116" fmla="*/ 25 w 156"/>
                <a:gd name="T117" fmla="*/ 42 h 142"/>
                <a:gd name="T118" fmla="*/ 27 w 156"/>
                <a:gd name="T119" fmla="*/ 46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6" h="142">
                  <a:moveTo>
                    <a:pt x="146" y="142"/>
                  </a:moveTo>
                  <a:cubicBezTo>
                    <a:pt x="146" y="142"/>
                    <a:pt x="146" y="142"/>
                    <a:pt x="146" y="142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24" y="72"/>
                    <a:pt x="23" y="71"/>
                    <a:pt x="21" y="69"/>
                  </a:cubicBezTo>
                  <a:cubicBezTo>
                    <a:pt x="20" y="69"/>
                    <a:pt x="20" y="68"/>
                    <a:pt x="19" y="68"/>
                  </a:cubicBezTo>
                  <a:cubicBezTo>
                    <a:pt x="18" y="67"/>
                    <a:pt x="17" y="66"/>
                    <a:pt x="16" y="64"/>
                  </a:cubicBezTo>
                  <a:cubicBezTo>
                    <a:pt x="15" y="64"/>
                    <a:pt x="15" y="63"/>
                    <a:pt x="14" y="63"/>
                  </a:cubicBezTo>
                  <a:cubicBezTo>
                    <a:pt x="13" y="61"/>
                    <a:pt x="12" y="60"/>
                    <a:pt x="11" y="58"/>
                  </a:cubicBezTo>
                  <a:cubicBezTo>
                    <a:pt x="11" y="58"/>
                    <a:pt x="11" y="58"/>
                    <a:pt x="10" y="58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9" y="55"/>
                    <a:pt x="8" y="53"/>
                    <a:pt x="7" y="51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9"/>
                    <a:pt x="5" y="48"/>
                    <a:pt x="5" y="46"/>
                  </a:cubicBezTo>
                  <a:cubicBezTo>
                    <a:pt x="4" y="46"/>
                    <a:pt x="4" y="45"/>
                    <a:pt x="4" y="45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0"/>
                    <a:pt x="2" y="39"/>
                    <a:pt x="2" y="3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2"/>
                    <a:pt x="1" y="31"/>
                    <a:pt x="1" y="2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3"/>
                    <a:pt x="0" y="22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0" y="81"/>
                    <a:pt x="140" y="81"/>
                    <a:pt x="140" y="81"/>
                  </a:cubicBezTo>
                  <a:cubicBezTo>
                    <a:pt x="140" y="87"/>
                    <a:pt x="140" y="87"/>
                    <a:pt x="140" y="87"/>
                  </a:cubicBezTo>
                  <a:cubicBezTo>
                    <a:pt x="140" y="90"/>
                    <a:pt x="140" y="92"/>
                    <a:pt x="140" y="94"/>
                  </a:cubicBezTo>
                  <a:cubicBezTo>
                    <a:pt x="141" y="97"/>
                    <a:pt x="141" y="99"/>
                    <a:pt x="141" y="101"/>
                  </a:cubicBezTo>
                  <a:cubicBezTo>
                    <a:pt x="142" y="101"/>
                    <a:pt x="142" y="101"/>
                    <a:pt x="142" y="101"/>
                  </a:cubicBezTo>
                  <a:cubicBezTo>
                    <a:pt x="142" y="103"/>
                    <a:pt x="142" y="105"/>
                    <a:pt x="143" y="106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44" y="109"/>
                    <a:pt x="144" y="110"/>
                    <a:pt x="145" y="111"/>
                  </a:cubicBezTo>
                  <a:cubicBezTo>
                    <a:pt x="145" y="112"/>
                    <a:pt x="145" y="112"/>
                    <a:pt x="145" y="112"/>
                  </a:cubicBezTo>
                  <a:cubicBezTo>
                    <a:pt x="146" y="113"/>
                    <a:pt x="146" y="115"/>
                    <a:pt x="147" y="116"/>
                  </a:cubicBezTo>
                  <a:cubicBezTo>
                    <a:pt x="148" y="116"/>
                    <a:pt x="148" y="116"/>
                    <a:pt x="148" y="116"/>
                  </a:cubicBezTo>
                  <a:cubicBezTo>
                    <a:pt x="148" y="117"/>
                    <a:pt x="149" y="118"/>
                    <a:pt x="150" y="119"/>
                  </a:cubicBezTo>
                  <a:cubicBezTo>
                    <a:pt x="150" y="120"/>
                    <a:pt x="150" y="120"/>
                    <a:pt x="150" y="120"/>
                  </a:cubicBezTo>
                  <a:cubicBezTo>
                    <a:pt x="151" y="121"/>
                    <a:pt x="152" y="121"/>
                    <a:pt x="152" y="122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4" y="123"/>
                    <a:pt x="155" y="124"/>
                    <a:pt x="156" y="125"/>
                  </a:cubicBezTo>
                  <a:cubicBezTo>
                    <a:pt x="156" y="125"/>
                    <a:pt x="156" y="125"/>
                    <a:pt x="156" y="125"/>
                  </a:cubicBezTo>
                  <a:lnTo>
                    <a:pt x="146" y="142"/>
                  </a:lnTo>
                  <a:close/>
                  <a:moveTo>
                    <a:pt x="27" y="46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8"/>
                    <a:pt x="29" y="49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1" y="51"/>
                    <a:pt x="32" y="52"/>
                    <a:pt x="33" y="52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4"/>
                    <a:pt x="35" y="55"/>
                    <a:pt x="36" y="55"/>
                  </a:cubicBezTo>
                  <a:cubicBezTo>
                    <a:pt x="121" y="105"/>
                    <a:pt x="121" y="105"/>
                    <a:pt x="121" y="105"/>
                  </a:cubicBezTo>
                  <a:cubicBezTo>
                    <a:pt x="121" y="105"/>
                    <a:pt x="121" y="105"/>
                    <a:pt x="121" y="105"/>
                  </a:cubicBezTo>
                  <a:cubicBezTo>
                    <a:pt x="121" y="102"/>
                    <a:pt x="121" y="100"/>
                    <a:pt x="120" y="97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20" y="95"/>
                    <a:pt x="120" y="94"/>
                    <a:pt x="120" y="93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5" y="41"/>
                    <a:pt x="25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4"/>
                    <a:pt x="26" y="45"/>
                    <a:pt x="27" y="46"/>
                  </a:cubicBez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îś1iḍe">
              <a:extLst>
                <a:ext uri="{FF2B5EF4-FFF2-40B4-BE49-F238E27FC236}">
                  <a16:creationId xmlns:a16="http://schemas.microsoft.com/office/drawing/2014/main" id="{7EB35424-43C8-46D5-91C3-AFB13EFB878C}"/>
                </a:ext>
              </a:extLst>
            </p:cNvPr>
            <p:cNvSpPr/>
            <p:nvPr/>
          </p:nvSpPr>
          <p:spPr bwMode="auto">
            <a:xfrm>
              <a:off x="5719763" y="1560513"/>
              <a:ext cx="500063" cy="234950"/>
            </a:xfrm>
            <a:custGeom>
              <a:avLst/>
              <a:gdLst>
                <a:gd name="T0" fmla="*/ 160 w 171"/>
                <a:gd name="T1" fmla="*/ 71 h 80"/>
                <a:gd name="T2" fmla="*/ 155 w 171"/>
                <a:gd name="T3" fmla="*/ 70 h 80"/>
                <a:gd name="T4" fmla="*/ 154 w 171"/>
                <a:gd name="T5" fmla="*/ 70 h 80"/>
                <a:gd name="T6" fmla="*/ 148 w 171"/>
                <a:gd name="T7" fmla="*/ 70 h 80"/>
                <a:gd name="T8" fmla="*/ 148 w 171"/>
                <a:gd name="T9" fmla="*/ 70 h 80"/>
                <a:gd name="T10" fmla="*/ 142 w 171"/>
                <a:gd name="T11" fmla="*/ 71 h 80"/>
                <a:gd name="T12" fmla="*/ 141 w 171"/>
                <a:gd name="T13" fmla="*/ 71 h 80"/>
                <a:gd name="T14" fmla="*/ 135 w 171"/>
                <a:gd name="T15" fmla="*/ 73 h 80"/>
                <a:gd name="T16" fmla="*/ 134 w 171"/>
                <a:gd name="T17" fmla="*/ 73 h 80"/>
                <a:gd name="T18" fmla="*/ 127 w 171"/>
                <a:gd name="T19" fmla="*/ 76 h 80"/>
                <a:gd name="T20" fmla="*/ 127 w 171"/>
                <a:gd name="T21" fmla="*/ 76 h 80"/>
                <a:gd name="T22" fmla="*/ 120 w 171"/>
                <a:gd name="T23" fmla="*/ 80 h 80"/>
                <a:gd name="T24" fmla="*/ 0 w 171"/>
                <a:gd name="T25" fmla="*/ 10 h 80"/>
                <a:gd name="T26" fmla="*/ 2 w 171"/>
                <a:gd name="T27" fmla="*/ 9 h 80"/>
                <a:gd name="T28" fmla="*/ 5 w 171"/>
                <a:gd name="T29" fmla="*/ 7 h 80"/>
                <a:gd name="T30" fmla="*/ 7 w 171"/>
                <a:gd name="T31" fmla="*/ 7 h 80"/>
                <a:gd name="T32" fmla="*/ 8 w 171"/>
                <a:gd name="T33" fmla="*/ 6 h 80"/>
                <a:gd name="T34" fmla="*/ 8 w 171"/>
                <a:gd name="T35" fmla="*/ 6 h 80"/>
                <a:gd name="T36" fmla="*/ 11 w 171"/>
                <a:gd name="T37" fmla="*/ 5 h 80"/>
                <a:gd name="T38" fmla="*/ 14 w 171"/>
                <a:gd name="T39" fmla="*/ 4 h 80"/>
                <a:gd name="T40" fmla="*/ 15 w 171"/>
                <a:gd name="T41" fmla="*/ 4 h 80"/>
                <a:gd name="T42" fmla="*/ 15 w 171"/>
                <a:gd name="T43" fmla="*/ 3 h 80"/>
                <a:gd name="T44" fmla="*/ 17 w 171"/>
                <a:gd name="T45" fmla="*/ 3 h 80"/>
                <a:gd name="T46" fmla="*/ 20 w 171"/>
                <a:gd name="T47" fmla="*/ 2 h 80"/>
                <a:gd name="T48" fmla="*/ 21 w 171"/>
                <a:gd name="T49" fmla="*/ 2 h 80"/>
                <a:gd name="T50" fmla="*/ 22 w 171"/>
                <a:gd name="T51" fmla="*/ 2 h 80"/>
                <a:gd name="T52" fmla="*/ 23 w 171"/>
                <a:gd name="T53" fmla="*/ 1 h 80"/>
                <a:gd name="T54" fmla="*/ 26 w 171"/>
                <a:gd name="T55" fmla="*/ 1 h 80"/>
                <a:gd name="T56" fmla="*/ 28 w 171"/>
                <a:gd name="T57" fmla="*/ 1 h 80"/>
                <a:gd name="T58" fmla="*/ 29 w 171"/>
                <a:gd name="T59" fmla="*/ 1 h 80"/>
                <a:gd name="T60" fmla="*/ 29 w 171"/>
                <a:gd name="T61" fmla="*/ 0 h 80"/>
                <a:gd name="T62" fmla="*/ 33 w 171"/>
                <a:gd name="T63" fmla="*/ 0 h 80"/>
                <a:gd name="T64" fmla="*/ 34 w 171"/>
                <a:gd name="T65" fmla="*/ 0 h 80"/>
                <a:gd name="T66" fmla="*/ 35 w 171"/>
                <a:gd name="T67" fmla="*/ 1 h 80"/>
                <a:gd name="T68" fmla="*/ 36 w 171"/>
                <a:gd name="T69" fmla="*/ 1 h 80"/>
                <a:gd name="T70" fmla="*/ 41 w 171"/>
                <a:gd name="T71" fmla="*/ 1 h 80"/>
                <a:gd name="T72" fmla="*/ 41 w 171"/>
                <a:gd name="T73" fmla="*/ 1 h 80"/>
                <a:gd name="T74" fmla="*/ 42 w 171"/>
                <a:gd name="T75" fmla="*/ 1 h 80"/>
                <a:gd name="T76" fmla="*/ 46 w 171"/>
                <a:gd name="T77" fmla="*/ 3 h 80"/>
                <a:gd name="T78" fmla="*/ 46 w 171"/>
                <a:gd name="T79" fmla="*/ 3 h 80"/>
                <a:gd name="T80" fmla="*/ 51 w 171"/>
                <a:gd name="T81" fmla="*/ 5 h 80"/>
                <a:gd name="T82" fmla="*/ 171 w 171"/>
                <a:gd name="T83" fmla="*/ 75 h 80"/>
                <a:gd name="T84" fmla="*/ 166 w 171"/>
                <a:gd name="T85" fmla="*/ 72 h 80"/>
                <a:gd name="T86" fmla="*/ 161 w 171"/>
                <a:gd name="T87" fmla="*/ 71 h 80"/>
                <a:gd name="T88" fmla="*/ 160 w 171"/>
                <a:gd name="T89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1" h="80">
                  <a:moveTo>
                    <a:pt x="160" y="71"/>
                  </a:moveTo>
                  <a:cubicBezTo>
                    <a:pt x="159" y="70"/>
                    <a:pt x="157" y="70"/>
                    <a:pt x="155" y="70"/>
                  </a:cubicBezTo>
                  <a:cubicBezTo>
                    <a:pt x="155" y="70"/>
                    <a:pt x="154" y="70"/>
                    <a:pt x="154" y="70"/>
                  </a:cubicBezTo>
                  <a:cubicBezTo>
                    <a:pt x="152" y="70"/>
                    <a:pt x="150" y="70"/>
                    <a:pt x="148" y="70"/>
                  </a:cubicBezTo>
                  <a:cubicBezTo>
                    <a:pt x="148" y="70"/>
                    <a:pt x="148" y="70"/>
                    <a:pt x="148" y="70"/>
                  </a:cubicBezTo>
                  <a:cubicBezTo>
                    <a:pt x="146" y="70"/>
                    <a:pt x="144" y="71"/>
                    <a:pt x="142" y="71"/>
                  </a:cubicBezTo>
                  <a:cubicBezTo>
                    <a:pt x="142" y="71"/>
                    <a:pt x="141" y="71"/>
                    <a:pt x="141" y="71"/>
                  </a:cubicBezTo>
                  <a:cubicBezTo>
                    <a:pt x="139" y="72"/>
                    <a:pt x="137" y="72"/>
                    <a:pt x="135" y="73"/>
                  </a:cubicBezTo>
                  <a:cubicBezTo>
                    <a:pt x="135" y="73"/>
                    <a:pt x="134" y="73"/>
                    <a:pt x="134" y="73"/>
                  </a:cubicBezTo>
                  <a:cubicBezTo>
                    <a:pt x="132" y="74"/>
                    <a:pt x="130" y="75"/>
                    <a:pt x="127" y="76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2" y="79"/>
                    <a:pt x="120" y="8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2" y="9"/>
                    <a:pt x="2" y="9"/>
                  </a:cubicBezTo>
                  <a:cubicBezTo>
                    <a:pt x="3" y="8"/>
                    <a:pt x="4" y="8"/>
                    <a:pt x="5" y="7"/>
                  </a:cubicBezTo>
                  <a:cubicBezTo>
                    <a:pt x="6" y="7"/>
                    <a:pt x="7" y="7"/>
                    <a:pt x="7" y="7"/>
                  </a:cubicBezTo>
                  <a:cubicBezTo>
                    <a:pt x="7" y="7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10" y="5"/>
                    <a:pt x="11" y="5"/>
                  </a:cubicBezTo>
                  <a:cubicBezTo>
                    <a:pt x="12" y="4"/>
                    <a:pt x="13" y="4"/>
                    <a:pt x="14" y="4"/>
                  </a:cubicBezTo>
                  <a:cubicBezTo>
                    <a:pt x="14" y="4"/>
                    <a:pt x="14" y="4"/>
                    <a:pt x="15" y="4"/>
                  </a:cubicBezTo>
                  <a:cubicBezTo>
                    <a:pt x="15" y="4"/>
                    <a:pt x="15" y="4"/>
                    <a:pt x="15" y="3"/>
                  </a:cubicBezTo>
                  <a:cubicBezTo>
                    <a:pt x="16" y="3"/>
                    <a:pt x="16" y="3"/>
                    <a:pt x="17" y="3"/>
                  </a:cubicBezTo>
                  <a:cubicBezTo>
                    <a:pt x="18" y="3"/>
                    <a:pt x="19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3" y="1"/>
                    <a:pt x="23" y="1"/>
                  </a:cubicBezTo>
                  <a:cubicBezTo>
                    <a:pt x="24" y="1"/>
                    <a:pt x="25" y="1"/>
                    <a:pt x="26" y="1"/>
                  </a:cubicBezTo>
                  <a:cubicBezTo>
                    <a:pt x="27" y="1"/>
                    <a:pt x="27" y="1"/>
                    <a:pt x="28" y="1"/>
                  </a:cubicBezTo>
                  <a:cubicBezTo>
                    <a:pt x="28" y="1"/>
                    <a:pt x="28" y="1"/>
                    <a:pt x="29" y="1"/>
                  </a:cubicBezTo>
                  <a:cubicBezTo>
                    <a:pt x="29" y="1"/>
                    <a:pt x="29" y="1"/>
                    <a:pt x="29" y="0"/>
                  </a:cubicBezTo>
                  <a:cubicBezTo>
                    <a:pt x="30" y="0"/>
                    <a:pt x="32" y="0"/>
                    <a:pt x="33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4" y="0"/>
                    <a:pt x="35" y="0"/>
                    <a:pt x="35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1"/>
                    <a:pt x="39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2" y="1"/>
                  </a:cubicBezTo>
                  <a:cubicBezTo>
                    <a:pt x="43" y="2"/>
                    <a:pt x="44" y="2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8" y="3"/>
                    <a:pt x="50" y="4"/>
                    <a:pt x="51" y="5"/>
                  </a:cubicBezTo>
                  <a:cubicBezTo>
                    <a:pt x="171" y="75"/>
                    <a:pt x="171" y="75"/>
                    <a:pt x="171" y="75"/>
                  </a:cubicBezTo>
                  <a:cubicBezTo>
                    <a:pt x="170" y="74"/>
                    <a:pt x="168" y="73"/>
                    <a:pt x="166" y="72"/>
                  </a:cubicBezTo>
                  <a:cubicBezTo>
                    <a:pt x="164" y="72"/>
                    <a:pt x="163" y="71"/>
                    <a:pt x="161" y="71"/>
                  </a:cubicBezTo>
                  <a:cubicBezTo>
                    <a:pt x="161" y="71"/>
                    <a:pt x="161" y="71"/>
                    <a:pt x="160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îşḻîḓe">
              <a:extLst>
                <a:ext uri="{FF2B5EF4-FFF2-40B4-BE49-F238E27FC236}">
                  <a16:creationId xmlns:a16="http://schemas.microsoft.com/office/drawing/2014/main" id="{47301CA7-283D-49DD-B614-2A69C236E837}"/>
                </a:ext>
              </a:extLst>
            </p:cNvPr>
            <p:cNvSpPr/>
            <p:nvPr/>
          </p:nvSpPr>
          <p:spPr bwMode="auto">
            <a:xfrm>
              <a:off x="5661025" y="1531938"/>
              <a:ext cx="574675" cy="298450"/>
            </a:xfrm>
            <a:custGeom>
              <a:avLst/>
              <a:gdLst>
                <a:gd name="T0" fmla="*/ 140 w 196"/>
                <a:gd name="T1" fmla="*/ 102 h 102"/>
                <a:gd name="T2" fmla="*/ 0 w 196"/>
                <a:gd name="T3" fmla="*/ 20 h 102"/>
                <a:gd name="T4" fmla="*/ 15 w 196"/>
                <a:gd name="T5" fmla="*/ 11 h 102"/>
                <a:gd name="T6" fmla="*/ 18 w 196"/>
                <a:gd name="T7" fmla="*/ 10 h 102"/>
                <a:gd name="T8" fmla="*/ 21 w 196"/>
                <a:gd name="T9" fmla="*/ 8 h 102"/>
                <a:gd name="T10" fmla="*/ 23 w 196"/>
                <a:gd name="T11" fmla="*/ 7 h 102"/>
                <a:gd name="T12" fmla="*/ 24 w 196"/>
                <a:gd name="T13" fmla="*/ 7 h 102"/>
                <a:gd name="T14" fmla="*/ 27 w 196"/>
                <a:gd name="T15" fmla="*/ 5 h 102"/>
                <a:gd name="T16" fmla="*/ 31 w 196"/>
                <a:gd name="T17" fmla="*/ 4 h 102"/>
                <a:gd name="T18" fmla="*/ 34 w 196"/>
                <a:gd name="T19" fmla="*/ 3 h 102"/>
                <a:gd name="T20" fmla="*/ 37 w 196"/>
                <a:gd name="T21" fmla="*/ 2 h 102"/>
                <a:gd name="T22" fmla="*/ 39 w 196"/>
                <a:gd name="T23" fmla="*/ 2 h 102"/>
                <a:gd name="T24" fmla="*/ 40 w 196"/>
                <a:gd name="T25" fmla="*/ 2 h 102"/>
                <a:gd name="T26" fmla="*/ 42 w 196"/>
                <a:gd name="T27" fmla="*/ 11 h 102"/>
                <a:gd name="T28" fmla="*/ 41 w 196"/>
                <a:gd name="T29" fmla="*/ 1 h 102"/>
                <a:gd name="T30" fmla="*/ 45 w 196"/>
                <a:gd name="T31" fmla="*/ 1 h 102"/>
                <a:gd name="T32" fmla="*/ 48 w 196"/>
                <a:gd name="T33" fmla="*/ 0 h 102"/>
                <a:gd name="T34" fmla="*/ 53 w 196"/>
                <a:gd name="T35" fmla="*/ 0 h 102"/>
                <a:gd name="T36" fmla="*/ 53 w 196"/>
                <a:gd name="T37" fmla="*/ 0 h 102"/>
                <a:gd name="T38" fmla="*/ 54 w 196"/>
                <a:gd name="T39" fmla="*/ 0 h 102"/>
                <a:gd name="T40" fmla="*/ 56 w 196"/>
                <a:gd name="T41" fmla="*/ 0 h 102"/>
                <a:gd name="T42" fmla="*/ 57 w 196"/>
                <a:gd name="T43" fmla="*/ 0 h 102"/>
                <a:gd name="T44" fmla="*/ 63 w 196"/>
                <a:gd name="T45" fmla="*/ 1 h 102"/>
                <a:gd name="T46" fmla="*/ 64 w 196"/>
                <a:gd name="T47" fmla="*/ 2 h 102"/>
                <a:gd name="T48" fmla="*/ 69 w 196"/>
                <a:gd name="T49" fmla="*/ 3 h 102"/>
                <a:gd name="T50" fmla="*/ 70 w 196"/>
                <a:gd name="T51" fmla="*/ 3 h 102"/>
                <a:gd name="T52" fmla="*/ 77 w 196"/>
                <a:gd name="T53" fmla="*/ 6 h 102"/>
                <a:gd name="T54" fmla="*/ 196 w 196"/>
                <a:gd name="T55" fmla="*/ 76 h 102"/>
                <a:gd name="T56" fmla="*/ 196 w 196"/>
                <a:gd name="T57" fmla="*/ 76 h 102"/>
                <a:gd name="T58" fmla="*/ 186 w 196"/>
                <a:gd name="T59" fmla="*/ 94 h 102"/>
                <a:gd name="T60" fmla="*/ 186 w 196"/>
                <a:gd name="T61" fmla="*/ 94 h 102"/>
                <a:gd name="T62" fmla="*/ 182 w 196"/>
                <a:gd name="T63" fmla="*/ 92 h 102"/>
                <a:gd name="T64" fmla="*/ 179 w 196"/>
                <a:gd name="T65" fmla="*/ 91 h 102"/>
                <a:gd name="T66" fmla="*/ 178 w 196"/>
                <a:gd name="T67" fmla="*/ 91 h 102"/>
                <a:gd name="T68" fmla="*/ 174 w 196"/>
                <a:gd name="T69" fmla="*/ 90 h 102"/>
                <a:gd name="T70" fmla="*/ 174 w 196"/>
                <a:gd name="T71" fmla="*/ 90 h 102"/>
                <a:gd name="T72" fmla="*/ 169 w 196"/>
                <a:gd name="T73" fmla="*/ 90 h 102"/>
                <a:gd name="T74" fmla="*/ 164 w 196"/>
                <a:gd name="T75" fmla="*/ 91 h 102"/>
                <a:gd name="T76" fmla="*/ 158 w 196"/>
                <a:gd name="T77" fmla="*/ 93 h 102"/>
                <a:gd name="T78" fmla="*/ 152 w 196"/>
                <a:gd name="T79" fmla="*/ 95 h 102"/>
                <a:gd name="T80" fmla="*/ 145 w 196"/>
                <a:gd name="T81" fmla="*/ 99 h 102"/>
                <a:gd name="T82" fmla="*/ 140 w 196"/>
                <a:gd name="T83" fmla="*/ 102 h 102"/>
                <a:gd name="T84" fmla="*/ 178 w 196"/>
                <a:gd name="T85" fmla="*/ 91 h 102"/>
                <a:gd name="T86" fmla="*/ 178 w 196"/>
                <a:gd name="T87" fmla="*/ 91 h 102"/>
                <a:gd name="T88" fmla="*/ 43 w 196"/>
                <a:gd name="T89" fmla="*/ 22 h 102"/>
                <a:gd name="T90" fmla="*/ 140 w 196"/>
                <a:gd name="T91" fmla="*/ 78 h 102"/>
                <a:gd name="T92" fmla="*/ 143 w 196"/>
                <a:gd name="T93" fmla="*/ 77 h 102"/>
                <a:gd name="T94" fmla="*/ 151 w 196"/>
                <a:gd name="T95" fmla="*/ 74 h 102"/>
                <a:gd name="T96" fmla="*/ 151 w 196"/>
                <a:gd name="T97" fmla="*/ 73 h 102"/>
                <a:gd name="T98" fmla="*/ 66 w 196"/>
                <a:gd name="T99" fmla="*/ 24 h 102"/>
                <a:gd name="T100" fmla="*/ 62 w 196"/>
                <a:gd name="T101" fmla="*/ 22 h 102"/>
                <a:gd name="T102" fmla="*/ 62 w 196"/>
                <a:gd name="T103" fmla="*/ 22 h 102"/>
                <a:gd name="T104" fmla="*/ 59 w 196"/>
                <a:gd name="T105" fmla="*/ 21 h 102"/>
                <a:gd name="T106" fmla="*/ 58 w 196"/>
                <a:gd name="T107" fmla="*/ 21 h 102"/>
                <a:gd name="T108" fmla="*/ 55 w 196"/>
                <a:gd name="T109" fmla="*/ 21 h 102"/>
                <a:gd name="T110" fmla="*/ 53 w 196"/>
                <a:gd name="T111" fmla="*/ 21 h 102"/>
                <a:gd name="T112" fmla="*/ 50 w 196"/>
                <a:gd name="T113" fmla="*/ 21 h 102"/>
                <a:gd name="T114" fmla="*/ 47 w 196"/>
                <a:gd name="T115" fmla="*/ 21 h 102"/>
                <a:gd name="T116" fmla="*/ 45 w 196"/>
                <a:gd name="T117" fmla="*/ 21 h 102"/>
                <a:gd name="T118" fmla="*/ 43 w 196"/>
                <a:gd name="T119" fmla="*/ 22 h 102"/>
                <a:gd name="T120" fmla="*/ 43 w 196"/>
                <a:gd name="T121" fmla="*/ 2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6" h="102">
                  <a:moveTo>
                    <a:pt x="140" y="102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11"/>
                    <a:pt x="17" y="10"/>
                    <a:pt x="18" y="10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1" y="8"/>
                    <a:pt x="22" y="8"/>
                    <a:pt x="23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6"/>
                    <a:pt x="26" y="6"/>
                    <a:pt x="27" y="5"/>
                  </a:cubicBezTo>
                  <a:cubicBezTo>
                    <a:pt x="28" y="5"/>
                    <a:pt x="30" y="5"/>
                    <a:pt x="31" y="4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3"/>
                    <a:pt x="36" y="2"/>
                    <a:pt x="37" y="2"/>
                  </a:cubicBezTo>
                  <a:cubicBezTo>
                    <a:pt x="38" y="2"/>
                    <a:pt x="38" y="2"/>
                    <a:pt x="39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1"/>
                    <a:pt x="43" y="1"/>
                    <a:pt x="45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1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4" y="0"/>
                    <a:pt x="5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7" y="0"/>
                    <a:pt x="57" y="0"/>
                  </a:cubicBezTo>
                  <a:cubicBezTo>
                    <a:pt x="59" y="1"/>
                    <a:pt x="61" y="1"/>
                    <a:pt x="63" y="1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7" y="2"/>
                    <a:pt x="69" y="3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3" y="4"/>
                    <a:pt x="75" y="5"/>
                    <a:pt x="77" y="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86" y="94"/>
                    <a:pt x="186" y="94"/>
                    <a:pt x="186" y="94"/>
                  </a:cubicBezTo>
                  <a:cubicBezTo>
                    <a:pt x="186" y="94"/>
                    <a:pt x="186" y="94"/>
                    <a:pt x="186" y="94"/>
                  </a:cubicBezTo>
                  <a:cubicBezTo>
                    <a:pt x="185" y="93"/>
                    <a:pt x="184" y="92"/>
                    <a:pt x="182" y="92"/>
                  </a:cubicBezTo>
                  <a:cubicBezTo>
                    <a:pt x="181" y="92"/>
                    <a:pt x="180" y="91"/>
                    <a:pt x="179" y="91"/>
                  </a:cubicBezTo>
                  <a:cubicBezTo>
                    <a:pt x="178" y="91"/>
                    <a:pt x="178" y="91"/>
                    <a:pt x="178" y="91"/>
                  </a:cubicBezTo>
                  <a:cubicBezTo>
                    <a:pt x="177" y="91"/>
                    <a:pt x="176" y="90"/>
                    <a:pt x="174" y="90"/>
                  </a:cubicBezTo>
                  <a:cubicBezTo>
                    <a:pt x="174" y="90"/>
                    <a:pt x="174" y="90"/>
                    <a:pt x="174" y="90"/>
                  </a:cubicBezTo>
                  <a:cubicBezTo>
                    <a:pt x="172" y="90"/>
                    <a:pt x="171" y="90"/>
                    <a:pt x="169" y="90"/>
                  </a:cubicBezTo>
                  <a:cubicBezTo>
                    <a:pt x="167" y="91"/>
                    <a:pt x="166" y="91"/>
                    <a:pt x="164" y="91"/>
                  </a:cubicBezTo>
                  <a:cubicBezTo>
                    <a:pt x="162" y="92"/>
                    <a:pt x="160" y="92"/>
                    <a:pt x="158" y="93"/>
                  </a:cubicBezTo>
                  <a:cubicBezTo>
                    <a:pt x="156" y="94"/>
                    <a:pt x="154" y="94"/>
                    <a:pt x="152" y="95"/>
                  </a:cubicBezTo>
                  <a:cubicBezTo>
                    <a:pt x="149" y="96"/>
                    <a:pt x="147" y="98"/>
                    <a:pt x="145" y="99"/>
                  </a:cubicBezTo>
                  <a:lnTo>
                    <a:pt x="140" y="102"/>
                  </a:lnTo>
                  <a:close/>
                  <a:moveTo>
                    <a:pt x="178" y="91"/>
                  </a:moveTo>
                  <a:cubicBezTo>
                    <a:pt x="178" y="91"/>
                    <a:pt x="178" y="91"/>
                    <a:pt x="178" y="91"/>
                  </a:cubicBezTo>
                  <a:close/>
                  <a:moveTo>
                    <a:pt x="43" y="22"/>
                  </a:moveTo>
                  <a:cubicBezTo>
                    <a:pt x="140" y="78"/>
                    <a:pt x="140" y="78"/>
                    <a:pt x="140" y="78"/>
                  </a:cubicBezTo>
                  <a:cubicBezTo>
                    <a:pt x="141" y="78"/>
                    <a:pt x="142" y="77"/>
                    <a:pt x="143" y="77"/>
                  </a:cubicBezTo>
                  <a:cubicBezTo>
                    <a:pt x="146" y="76"/>
                    <a:pt x="148" y="74"/>
                    <a:pt x="151" y="74"/>
                  </a:cubicBezTo>
                  <a:cubicBezTo>
                    <a:pt x="151" y="74"/>
                    <a:pt x="151" y="74"/>
                    <a:pt x="151" y="73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5" y="23"/>
                    <a:pt x="64" y="23"/>
                    <a:pt x="62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1" y="22"/>
                    <a:pt x="60" y="22"/>
                    <a:pt x="59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7" y="21"/>
                    <a:pt x="56" y="21"/>
                    <a:pt x="55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21"/>
                    <a:pt x="46" y="21"/>
                    <a:pt x="45" y="21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2"/>
                    <a:pt x="43" y="22"/>
                    <a:pt x="43" y="22"/>
                  </a:cubicBez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ïṣḷíḍe">
              <a:extLst>
                <a:ext uri="{FF2B5EF4-FFF2-40B4-BE49-F238E27FC236}">
                  <a16:creationId xmlns:a16="http://schemas.microsoft.com/office/drawing/2014/main" id="{081936DA-9482-4793-8491-C88C6DCC0650}"/>
                </a:ext>
              </a:extLst>
            </p:cNvPr>
            <p:cNvSpPr/>
            <p:nvPr/>
          </p:nvSpPr>
          <p:spPr bwMode="auto">
            <a:xfrm>
              <a:off x="4659313" y="2443163"/>
              <a:ext cx="357188" cy="2063750"/>
            </a:xfrm>
            <a:custGeom>
              <a:avLst/>
              <a:gdLst>
                <a:gd name="T0" fmla="*/ 221 w 225"/>
                <a:gd name="T1" fmla="*/ 129 h 1300"/>
                <a:gd name="T2" fmla="*/ 0 w 225"/>
                <a:gd name="T3" fmla="*/ 0 h 1300"/>
                <a:gd name="T4" fmla="*/ 4 w 225"/>
                <a:gd name="T5" fmla="*/ 1173 h 1300"/>
                <a:gd name="T6" fmla="*/ 225 w 225"/>
                <a:gd name="T7" fmla="*/ 1300 h 1300"/>
                <a:gd name="T8" fmla="*/ 221 w 225"/>
                <a:gd name="T9" fmla="*/ 129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1300">
                  <a:moveTo>
                    <a:pt x="221" y="129"/>
                  </a:moveTo>
                  <a:lnTo>
                    <a:pt x="0" y="0"/>
                  </a:lnTo>
                  <a:lnTo>
                    <a:pt x="4" y="1173"/>
                  </a:lnTo>
                  <a:lnTo>
                    <a:pt x="225" y="1300"/>
                  </a:lnTo>
                  <a:lnTo>
                    <a:pt x="221" y="129"/>
                  </a:lnTo>
                  <a:close/>
                </a:path>
              </a:pathLst>
            </a:custGeom>
            <a:solidFill>
              <a:srgbClr val="DF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işľidè">
              <a:extLst>
                <a:ext uri="{FF2B5EF4-FFF2-40B4-BE49-F238E27FC236}">
                  <a16:creationId xmlns:a16="http://schemas.microsoft.com/office/drawing/2014/main" id="{E87A6687-6E1A-40AC-898C-058E9F6F1463}"/>
                </a:ext>
              </a:extLst>
            </p:cNvPr>
            <p:cNvSpPr/>
            <p:nvPr/>
          </p:nvSpPr>
          <p:spPr bwMode="auto">
            <a:xfrm>
              <a:off x="4630738" y="2393951"/>
              <a:ext cx="415925" cy="2165350"/>
            </a:xfrm>
            <a:custGeom>
              <a:avLst/>
              <a:gdLst>
                <a:gd name="T0" fmla="*/ 262 w 262"/>
                <a:gd name="T1" fmla="*/ 1364 h 1364"/>
                <a:gd name="T2" fmla="*/ 3 w 262"/>
                <a:gd name="T3" fmla="*/ 1213 h 1364"/>
                <a:gd name="T4" fmla="*/ 0 w 262"/>
                <a:gd name="T5" fmla="*/ 0 h 1364"/>
                <a:gd name="T6" fmla="*/ 258 w 262"/>
                <a:gd name="T7" fmla="*/ 149 h 1364"/>
                <a:gd name="T8" fmla="*/ 262 w 262"/>
                <a:gd name="T9" fmla="*/ 1364 h 1364"/>
                <a:gd name="T10" fmla="*/ 40 w 262"/>
                <a:gd name="T11" fmla="*/ 1193 h 1364"/>
                <a:gd name="T12" fmla="*/ 225 w 262"/>
                <a:gd name="T13" fmla="*/ 1298 h 1364"/>
                <a:gd name="T14" fmla="*/ 221 w 262"/>
                <a:gd name="T15" fmla="*/ 171 h 1364"/>
                <a:gd name="T16" fmla="*/ 38 w 262"/>
                <a:gd name="T17" fmla="*/ 65 h 1364"/>
                <a:gd name="T18" fmla="*/ 40 w 262"/>
                <a:gd name="T19" fmla="*/ 1193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2" h="1364">
                  <a:moveTo>
                    <a:pt x="262" y="1364"/>
                  </a:moveTo>
                  <a:lnTo>
                    <a:pt x="3" y="1213"/>
                  </a:lnTo>
                  <a:lnTo>
                    <a:pt x="0" y="0"/>
                  </a:lnTo>
                  <a:lnTo>
                    <a:pt x="258" y="149"/>
                  </a:lnTo>
                  <a:lnTo>
                    <a:pt x="262" y="1364"/>
                  </a:lnTo>
                  <a:close/>
                  <a:moveTo>
                    <a:pt x="40" y="1193"/>
                  </a:moveTo>
                  <a:lnTo>
                    <a:pt x="225" y="1298"/>
                  </a:lnTo>
                  <a:lnTo>
                    <a:pt x="221" y="171"/>
                  </a:lnTo>
                  <a:lnTo>
                    <a:pt x="38" y="65"/>
                  </a:lnTo>
                  <a:lnTo>
                    <a:pt x="40" y="1193"/>
                  </a:ln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íṥ1iḑè">
              <a:extLst>
                <a:ext uri="{FF2B5EF4-FFF2-40B4-BE49-F238E27FC236}">
                  <a16:creationId xmlns:a16="http://schemas.microsoft.com/office/drawing/2014/main" id="{42105B86-1C61-4A3A-B5F9-0D8A48F17F3D}"/>
                </a:ext>
              </a:extLst>
            </p:cNvPr>
            <p:cNvSpPr/>
            <p:nvPr/>
          </p:nvSpPr>
          <p:spPr bwMode="auto">
            <a:xfrm>
              <a:off x="4870450" y="1590676"/>
              <a:ext cx="1200150" cy="692150"/>
            </a:xfrm>
            <a:custGeom>
              <a:avLst/>
              <a:gdLst>
                <a:gd name="T0" fmla="*/ 756 w 756"/>
                <a:gd name="T1" fmla="*/ 129 h 436"/>
                <a:gd name="T2" fmla="*/ 535 w 756"/>
                <a:gd name="T3" fmla="*/ 0 h 436"/>
                <a:gd name="T4" fmla="*/ 0 w 756"/>
                <a:gd name="T5" fmla="*/ 309 h 436"/>
                <a:gd name="T6" fmla="*/ 221 w 756"/>
                <a:gd name="T7" fmla="*/ 436 h 436"/>
                <a:gd name="T8" fmla="*/ 756 w 756"/>
                <a:gd name="T9" fmla="*/ 129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6" h="436">
                  <a:moveTo>
                    <a:pt x="756" y="129"/>
                  </a:moveTo>
                  <a:lnTo>
                    <a:pt x="535" y="0"/>
                  </a:lnTo>
                  <a:lnTo>
                    <a:pt x="0" y="309"/>
                  </a:lnTo>
                  <a:lnTo>
                    <a:pt x="221" y="436"/>
                  </a:lnTo>
                  <a:lnTo>
                    <a:pt x="756" y="129"/>
                  </a:lnTo>
                  <a:close/>
                </a:path>
              </a:pathLst>
            </a:custGeom>
            <a:solidFill>
              <a:srgbClr val="DF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í$ḻîďe">
              <a:extLst>
                <a:ext uri="{FF2B5EF4-FFF2-40B4-BE49-F238E27FC236}">
                  <a16:creationId xmlns:a16="http://schemas.microsoft.com/office/drawing/2014/main" id="{7157D07C-B384-443A-A372-C0A360B0BFFA}"/>
                </a:ext>
              </a:extLst>
            </p:cNvPr>
            <p:cNvSpPr/>
            <p:nvPr/>
          </p:nvSpPr>
          <p:spPr bwMode="auto">
            <a:xfrm>
              <a:off x="4811713" y="1558926"/>
              <a:ext cx="1317625" cy="758825"/>
            </a:xfrm>
            <a:custGeom>
              <a:avLst/>
              <a:gdLst>
                <a:gd name="T0" fmla="*/ 258 w 830"/>
                <a:gd name="T1" fmla="*/ 478 h 478"/>
                <a:gd name="T2" fmla="*/ 0 w 830"/>
                <a:gd name="T3" fmla="*/ 327 h 478"/>
                <a:gd name="T4" fmla="*/ 572 w 830"/>
                <a:gd name="T5" fmla="*/ 0 h 478"/>
                <a:gd name="T6" fmla="*/ 830 w 830"/>
                <a:gd name="T7" fmla="*/ 149 h 478"/>
                <a:gd name="T8" fmla="*/ 258 w 830"/>
                <a:gd name="T9" fmla="*/ 478 h 478"/>
                <a:gd name="T10" fmla="*/ 76 w 830"/>
                <a:gd name="T11" fmla="*/ 329 h 478"/>
                <a:gd name="T12" fmla="*/ 258 w 830"/>
                <a:gd name="T13" fmla="*/ 434 h 478"/>
                <a:gd name="T14" fmla="*/ 756 w 830"/>
                <a:gd name="T15" fmla="*/ 149 h 478"/>
                <a:gd name="T16" fmla="*/ 572 w 830"/>
                <a:gd name="T17" fmla="*/ 42 h 478"/>
                <a:gd name="T18" fmla="*/ 76 w 830"/>
                <a:gd name="T19" fmla="*/ 32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0" h="478">
                  <a:moveTo>
                    <a:pt x="258" y="478"/>
                  </a:moveTo>
                  <a:lnTo>
                    <a:pt x="0" y="327"/>
                  </a:lnTo>
                  <a:lnTo>
                    <a:pt x="572" y="0"/>
                  </a:lnTo>
                  <a:lnTo>
                    <a:pt x="830" y="149"/>
                  </a:lnTo>
                  <a:lnTo>
                    <a:pt x="258" y="478"/>
                  </a:lnTo>
                  <a:close/>
                  <a:moveTo>
                    <a:pt x="76" y="329"/>
                  </a:moveTo>
                  <a:lnTo>
                    <a:pt x="258" y="434"/>
                  </a:lnTo>
                  <a:lnTo>
                    <a:pt x="756" y="149"/>
                  </a:lnTo>
                  <a:lnTo>
                    <a:pt x="572" y="42"/>
                  </a:lnTo>
                  <a:lnTo>
                    <a:pt x="76" y="329"/>
                  </a:ln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ïṧ1íḓe">
              <a:extLst>
                <a:ext uri="{FF2B5EF4-FFF2-40B4-BE49-F238E27FC236}">
                  <a16:creationId xmlns:a16="http://schemas.microsoft.com/office/drawing/2014/main" id="{61023C12-C658-46A0-97F5-9837CEDC56ED}"/>
                </a:ext>
              </a:extLst>
            </p:cNvPr>
            <p:cNvSpPr/>
            <p:nvPr/>
          </p:nvSpPr>
          <p:spPr bwMode="auto">
            <a:xfrm>
              <a:off x="5010150" y="1727201"/>
              <a:ext cx="1277938" cy="2970213"/>
            </a:xfrm>
            <a:custGeom>
              <a:avLst/>
              <a:gdLst>
                <a:gd name="T0" fmla="*/ 72 w 436"/>
                <a:gd name="T1" fmla="*/ 190 h 1016"/>
                <a:gd name="T2" fmla="*/ 0 w 436"/>
                <a:gd name="T3" fmla="*/ 315 h 1016"/>
                <a:gd name="T4" fmla="*/ 2 w 436"/>
                <a:gd name="T5" fmla="*/ 951 h 1016"/>
                <a:gd name="T6" fmla="*/ 74 w 436"/>
                <a:gd name="T7" fmla="*/ 993 h 1016"/>
                <a:gd name="T8" fmla="*/ 364 w 436"/>
                <a:gd name="T9" fmla="*/ 825 h 1016"/>
                <a:gd name="T10" fmla="*/ 436 w 436"/>
                <a:gd name="T11" fmla="*/ 701 h 1016"/>
                <a:gd name="T12" fmla="*/ 434 w 436"/>
                <a:gd name="T13" fmla="*/ 64 h 1016"/>
                <a:gd name="T14" fmla="*/ 362 w 436"/>
                <a:gd name="T15" fmla="*/ 23 h 1016"/>
                <a:gd name="T16" fmla="*/ 72 w 436"/>
                <a:gd name="T17" fmla="*/ 19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6" h="1016">
                  <a:moveTo>
                    <a:pt x="72" y="190"/>
                  </a:moveTo>
                  <a:cubicBezTo>
                    <a:pt x="32" y="213"/>
                    <a:pt x="0" y="269"/>
                    <a:pt x="0" y="315"/>
                  </a:cubicBezTo>
                  <a:cubicBezTo>
                    <a:pt x="2" y="951"/>
                    <a:pt x="2" y="951"/>
                    <a:pt x="2" y="951"/>
                  </a:cubicBezTo>
                  <a:cubicBezTo>
                    <a:pt x="2" y="997"/>
                    <a:pt x="35" y="1016"/>
                    <a:pt x="74" y="993"/>
                  </a:cubicBezTo>
                  <a:cubicBezTo>
                    <a:pt x="364" y="825"/>
                    <a:pt x="364" y="825"/>
                    <a:pt x="364" y="825"/>
                  </a:cubicBezTo>
                  <a:cubicBezTo>
                    <a:pt x="404" y="802"/>
                    <a:pt x="436" y="746"/>
                    <a:pt x="436" y="701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34" y="18"/>
                    <a:pt x="402" y="0"/>
                    <a:pt x="362" y="23"/>
                  </a:cubicBezTo>
                  <a:lnTo>
                    <a:pt x="72" y="190"/>
                  </a:lnTo>
                  <a:close/>
                </a:path>
              </a:pathLst>
            </a:custGeom>
            <a:solidFill>
              <a:srgbClr val="FEF1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iṧ1îḋè">
              <a:extLst>
                <a:ext uri="{FF2B5EF4-FFF2-40B4-BE49-F238E27FC236}">
                  <a16:creationId xmlns:a16="http://schemas.microsoft.com/office/drawing/2014/main" id="{806871E6-2D16-4130-B89D-59647DA9FC77}"/>
                </a:ext>
              </a:extLst>
            </p:cNvPr>
            <p:cNvSpPr/>
            <p:nvPr/>
          </p:nvSpPr>
          <p:spPr bwMode="auto">
            <a:xfrm>
              <a:off x="4981575" y="1725613"/>
              <a:ext cx="1338263" cy="2962275"/>
            </a:xfrm>
            <a:custGeom>
              <a:avLst/>
              <a:gdLst>
                <a:gd name="T0" fmla="*/ 52 w 457"/>
                <a:gd name="T1" fmla="*/ 1014 h 1014"/>
                <a:gd name="T2" fmla="*/ 28 w 457"/>
                <a:gd name="T3" fmla="*/ 1007 h 1014"/>
                <a:gd name="T4" fmla="*/ 2 w 457"/>
                <a:gd name="T5" fmla="*/ 952 h 1014"/>
                <a:gd name="T6" fmla="*/ 0 w 457"/>
                <a:gd name="T7" fmla="*/ 316 h 1014"/>
                <a:gd name="T8" fmla="*/ 77 w 457"/>
                <a:gd name="T9" fmla="*/ 182 h 1014"/>
                <a:gd name="T10" fmla="*/ 367 w 457"/>
                <a:gd name="T11" fmla="*/ 15 h 1014"/>
                <a:gd name="T12" fmla="*/ 428 w 457"/>
                <a:gd name="T13" fmla="*/ 10 h 1014"/>
                <a:gd name="T14" fmla="*/ 455 w 457"/>
                <a:gd name="T15" fmla="*/ 65 h 1014"/>
                <a:gd name="T16" fmla="*/ 456 w 457"/>
                <a:gd name="T17" fmla="*/ 701 h 1014"/>
                <a:gd name="T18" fmla="*/ 379 w 457"/>
                <a:gd name="T19" fmla="*/ 835 h 1014"/>
                <a:gd name="T20" fmla="*/ 90 w 457"/>
                <a:gd name="T21" fmla="*/ 1002 h 1014"/>
                <a:gd name="T22" fmla="*/ 52 w 457"/>
                <a:gd name="T23" fmla="*/ 1014 h 1014"/>
                <a:gd name="T24" fmla="*/ 404 w 457"/>
                <a:gd name="T25" fmla="*/ 24 h 1014"/>
                <a:gd name="T26" fmla="*/ 377 w 457"/>
                <a:gd name="T27" fmla="*/ 33 h 1014"/>
                <a:gd name="T28" fmla="*/ 87 w 457"/>
                <a:gd name="T29" fmla="*/ 200 h 1014"/>
                <a:gd name="T30" fmla="*/ 20 w 457"/>
                <a:gd name="T31" fmla="*/ 316 h 1014"/>
                <a:gd name="T32" fmla="*/ 22 w 457"/>
                <a:gd name="T33" fmla="*/ 952 h 1014"/>
                <a:gd name="T34" fmla="*/ 38 w 457"/>
                <a:gd name="T35" fmla="*/ 990 h 1014"/>
                <a:gd name="T36" fmla="*/ 79 w 457"/>
                <a:gd name="T37" fmla="*/ 985 h 1014"/>
                <a:gd name="T38" fmla="*/ 369 w 457"/>
                <a:gd name="T39" fmla="*/ 817 h 1014"/>
                <a:gd name="T40" fmla="*/ 436 w 457"/>
                <a:gd name="T41" fmla="*/ 702 h 1014"/>
                <a:gd name="T42" fmla="*/ 434 w 457"/>
                <a:gd name="T43" fmla="*/ 65 h 1014"/>
                <a:gd name="T44" fmla="*/ 418 w 457"/>
                <a:gd name="T45" fmla="*/ 28 h 1014"/>
                <a:gd name="T46" fmla="*/ 404 w 457"/>
                <a:gd name="T47" fmla="*/ 24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7" h="1014">
                  <a:moveTo>
                    <a:pt x="52" y="1014"/>
                  </a:moveTo>
                  <a:cubicBezTo>
                    <a:pt x="43" y="1014"/>
                    <a:pt x="35" y="1012"/>
                    <a:pt x="28" y="1007"/>
                  </a:cubicBezTo>
                  <a:cubicBezTo>
                    <a:pt x="11" y="998"/>
                    <a:pt x="2" y="978"/>
                    <a:pt x="2" y="952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266"/>
                    <a:pt x="34" y="207"/>
                    <a:pt x="77" y="182"/>
                  </a:cubicBezTo>
                  <a:cubicBezTo>
                    <a:pt x="367" y="15"/>
                    <a:pt x="367" y="15"/>
                    <a:pt x="367" y="15"/>
                  </a:cubicBezTo>
                  <a:cubicBezTo>
                    <a:pt x="389" y="2"/>
                    <a:pt x="411" y="0"/>
                    <a:pt x="428" y="10"/>
                  </a:cubicBezTo>
                  <a:cubicBezTo>
                    <a:pt x="445" y="20"/>
                    <a:pt x="455" y="39"/>
                    <a:pt x="455" y="65"/>
                  </a:cubicBezTo>
                  <a:cubicBezTo>
                    <a:pt x="456" y="701"/>
                    <a:pt x="456" y="701"/>
                    <a:pt x="456" y="701"/>
                  </a:cubicBezTo>
                  <a:cubicBezTo>
                    <a:pt x="457" y="751"/>
                    <a:pt x="423" y="810"/>
                    <a:pt x="379" y="835"/>
                  </a:cubicBezTo>
                  <a:cubicBezTo>
                    <a:pt x="90" y="1002"/>
                    <a:pt x="90" y="1002"/>
                    <a:pt x="90" y="1002"/>
                  </a:cubicBezTo>
                  <a:cubicBezTo>
                    <a:pt x="77" y="1010"/>
                    <a:pt x="64" y="1014"/>
                    <a:pt x="52" y="1014"/>
                  </a:cubicBezTo>
                  <a:close/>
                  <a:moveTo>
                    <a:pt x="404" y="24"/>
                  </a:moveTo>
                  <a:cubicBezTo>
                    <a:pt x="396" y="24"/>
                    <a:pt x="387" y="27"/>
                    <a:pt x="377" y="33"/>
                  </a:cubicBezTo>
                  <a:cubicBezTo>
                    <a:pt x="87" y="200"/>
                    <a:pt x="87" y="200"/>
                    <a:pt x="87" y="200"/>
                  </a:cubicBezTo>
                  <a:cubicBezTo>
                    <a:pt x="50" y="221"/>
                    <a:pt x="20" y="273"/>
                    <a:pt x="20" y="316"/>
                  </a:cubicBezTo>
                  <a:cubicBezTo>
                    <a:pt x="22" y="952"/>
                    <a:pt x="22" y="952"/>
                    <a:pt x="22" y="952"/>
                  </a:cubicBezTo>
                  <a:cubicBezTo>
                    <a:pt x="22" y="971"/>
                    <a:pt x="28" y="984"/>
                    <a:pt x="38" y="990"/>
                  </a:cubicBezTo>
                  <a:cubicBezTo>
                    <a:pt x="49" y="996"/>
                    <a:pt x="63" y="994"/>
                    <a:pt x="79" y="985"/>
                  </a:cubicBezTo>
                  <a:cubicBezTo>
                    <a:pt x="369" y="817"/>
                    <a:pt x="369" y="817"/>
                    <a:pt x="369" y="817"/>
                  </a:cubicBezTo>
                  <a:cubicBezTo>
                    <a:pt x="406" y="796"/>
                    <a:pt x="436" y="744"/>
                    <a:pt x="436" y="702"/>
                  </a:cubicBezTo>
                  <a:cubicBezTo>
                    <a:pt x="434" y="65"/>
                    <a:pt x="434" y="65"/>
                    <a:pt x="434" y="65"/>
                  </a:cubicBezTo>
                  <a:cubicBezTo>
                    <a:pt x="434" y="47"/>
                    <a:pt x="428" y="34"/>
                    <a:pt x="418" y="28"/>
                  </a:cubicBezTo>
                  <a:cubicBezTo>
                    <a:pt x="414" y="25"/>
                    <a:pt x="409" y="24"/>
                    <a:pt x="404" y="24"/>
                  </a:cubicBez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ïslîḑè">
              <a:extLst>
                <a:ext uri="{FF2B5EF4-FFF2-40B4-BE49-F238E27FC236}">
                  <a16:creationId xmlns:a16="http://schemas.microsoft.com/office/drawing/2014/main" id="{359B0F69-0C65-40E9-A099-2960D0E0470F}"/>
                </a:ext>
              </a:extLst>
            </p:cNvPr>
            <p:cNvSpPr/>
            <p:nvPr/>
          </p:nvSpPr>
          <p:spPr bwMode="auto">
            <a:xfrm>
              <a:off x="5151438" y="1979613"/>
              <a:ext cx="998538" cy="2360613"/>
            </a:xfrm>
            <a:custGeom>
              <a:avLst/>
              <a:gdLst>
                <a:gd name="T0" fmla="*/ 292 w 341"/>
                <a:gd name="T1" fmla="*/ 644 h 808"/>
                <a:gd name="T2" fmla="*/ 341 w 341"/>
                <a:gd name="T3" fmla="*/ 560 h 808"/>
                <a:gd name="T4" fmla="*/ 339 w 341"/>
                <a:gd name="T5" fmla="*/ 11 h 808"/>
                <a:gd name="T6" fmla="*/ 326 w 341"/>
                <a:gd name="T7" fmla="*/ 4 h 808"/>
                <a:gd name="T8" fmla="*/ 48 w 341"/>
                <a:gd name="T9" fmla="*/ 164 h 808"/>
                <a:gd name="T10" fmla="*/ 0 w 341"/>
                <a:gd name="T11" fmla="*/ 248 h 808"/>
                <a:gd name="T12" fmla="*/ 1 w 341"/>
                <a:gd name="T13" fmla="*/ 797 h 808"/>
                <a:gd name="T14" fmla="*/ 14 w 341"/>
                <a:gd name="T15" fmla="*/ 804 h 808"/>
                <a:gd name="T16" fmla="*/ 292 w 341"/>
                <a:gd name="T17" fmla="*/ 644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08">
                  <a:moveTo>
                    <a:pt x="292" y="644"/>
                  </a:moveTo>
                  <a:cubicBezTo>
                    <a:pt x="318" y="629"/>
                    <a:pt x="341" y="589"/>
                    <a:pt x="341" y="560"/>
                  </a:cubicBezTo>
                  <a:cubicBezTo>
                    <a:pt x="341" y="560"/>
                    <a:pt x="339" y="100"/>
                    <a:pt x="339" y="11"/>
                  </a:cubicBezTo>
                  <a:cubicBezTo>
                    <a:pt x="339" y="4"/>
                    <a:pt x="332" y="0"/>
                    <a:pt x="326" y="4"/>
                  </a:cubicBezTo>
                  <a:cubicBezTo>
                    <a:pt x="270" y="36"/>
                    <a:pt x="48" y="164"/>
                    <a:pt x="48" y="164"/>
                  </a:cubicBezTo>
                  <a:cubicBezTo>
                    <a:pt x="23" y="179"/>
                    <a:pt x="0" y="218"/>
                    <a:pt x="0" y="248"/>
                  </a:cubicBezTo>
                  <a:cubicBezTo>
                    <a:pt x="0" y="248"/>
                    <a:pt x="1" y="708"/>
                    <a:pt x="1" y="797"/>
                  </a:cubicBezTo>
                  <a:cubicBezTo>
                    <a:pt x="2" y="803"/>
                    <a:pt x="9" y="808"/>
                    <a:pt x="14" y="804"/>
                  </a:cubicBezTo>
                  <a:cubicBezTo>
                    <a:pt x="71" y="772"/>
                    <a:pt x="292" y="644"/>
                    <a:pt x="292" y="6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ïṣlîďê">
              <a:extLst>
                <a:ext uri="{FF2B5EF4-FFF2-40B4-BE49-F238E27FC236}">
                  <a16:creationId xmlns:a16="http://schemas.microsoft.com/office/drawing/2014/main" id="{A1454B60-86CA-4E24-865C-8B18E07A3AA3}"/>
                </a:ext>
              </a:extLst>
            </p:cNvPr>
            <p:cNvSpPr/>
            <p:nvPr/>
          </p:nvSpPr>
          <p:spPr bwMode="auto">
            <a:xfrm>
              <a:off x="5119688" y="1952626"/>
              <a:ext cx="1060450" cy="2411413"/>
            </a:xfrm>
            <a:custGeom>
              <a:avLst/>
              <a:gdLst>
                <a:gd name="T0" fmla="*/ 21 w 362"/>
                <a:gd name="T1" fmla="*/ 825 h 825"/>
                <a:gd name="T2" fmla="*/ 12 w 362"/>
                <a:gd name="T3" fmla="*/ 822 h 825"/>
                <a:gd name="T4" fmla="*/ 2 w 362"/>
                <a:gd name="T5" fmla="*/ 806 h 825"/>
                <a:gd name="T6" fmla="*/ 1 w 362"/>
                <a:gd name="T7" fmla="*/ 257 h 825"/>
                <a:gd name="T8" fmla="*/ 54 w 362"/>
                <a:gd name="T9" fmla="*/ 164 h 825"/>
                <a:gd name="T10" fmla="*/ 332 w 362"/>
                <a:gd name="T11" fmla="*/ 4 h 825"/>
                <a:gd name="T12" fmla="*/ 351 w 362"/>
                <a:gd name="T13" fmla="*/ 4 h 825"/>
                <a:gd name="T14" fmla="*/ 360 w 362"/>
                <a:gd name="T15" fmla="*/ 20 h 825"/>
                <a:gd name="T16" fmla="*/ 362 w 362"/>
                <a:gd name="T17" fmla="*/ 569 h 825"/>
                <a:gd name="T18" fmla="*/ 308 w 362"/>
                <a:gd name="T19" fmla="*/ 662 h 825"/>
                <a:gd name="T20" fmla="*/ 30 w 362"/>
                <a:gd name="T21" fmla="*/ 822 h 825"/>
                <a:gd name="T22" fmla="*/ 21 w 362"/>
                <a:gd name="T23" fmla="*/ 825 h 825"/>
                <a:gd name="T24" fmla="*/ 340 w 362"/>
                <a:gd name="T25" fmla="*/ 23 h 825"/>
                <a:gd name="T26" fmla="*/ 64 w 362"/>
                <a:gd name="T27" fmla="*/ 182 h 825"/>
                <a:gd name="T28" fmla="*/ 21 w 362"/>
                <a:gd name="T29" fmla="*/ 257 h 825"/>
                <a:gd name="T30" fmla="*/ 23 w 362"/>
                <a:gd name="T31" fmla="*/ 803 h 825"/>
                <a:gd name="T32" fmla="*/ 298 w 362"/>
                <a:gd name="T33" fmla="*/ 644 h 825"/>
                <a:gd name="T34" fmla="*/ 341 w 362"/>
                <a:gd name="T35" fmla="*/ 569 h 825"/>
                <a:gd name="T36" fmla="*/ 340 w 362"/>
                <a:gd name="T37" fmla="*/ 23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2" h="825">
                  <a:moveTo>
                    <a:pt x="21" y="825"/>
                  </a:moveTo>
                  <a:cubicBezTo>
                    <a:pt x="18" y="825"/>
                    <a:pt x="15" y="824"/>
                    <a:pt x="12" y="822"/>
                  </a:cubicBezTo>
                  <a:cubicBezTo>
                    <a:pt x="6" y="819"/>
                    <a:pt x="2" y="813"/>
                    <a:pt x="2" y="806"/>
                  </a:cubicBezTo>
                  <a:cubicBezTo>
                    <a:pt x="1" y="257"/>
                    <a:pt x="1" y="257"/>
                    <a:pt x="1" y="257"/>
                  </a:cubicBezTo>
                  <a:cubicBezTo>
                    <a:pt x="0" y="224"/>
                    <a:pt x="25" y="181"/>
                    <a:pt x="54" y="164"/>
                  </a:cubicBezTo>
                  <a:cubicBezTo>
                    <a:pt x="332" y="4"/>
                    <a:pt x="332" y="4"/>
                    <a:pt x="332" y="4"/>
                  </a:cubicBezTo>
                  <a:cubicBezTo>
                    <a:pt x="338" y="0"/>
                    <a:pt x="345" y="0"/>
                    <a:pt x="351" y="4"/>
                  </a:cubicBezTo>
                  <a:cubicBezTo>
                    <a:pt x="356" y="7"/>
                    <a:pt x="360" y="13"/>
                    <a:pt x="360" y="20"/>
                  </a:cubicBezTo>
                  <a:cubicBezTo>
                    <a:pt x="362" y="569"/>
                    <a:pt x="362" y="569"/>
                    <a:pt x="362" y="569"/>
                  </a:cubicBezTo>
                  <a:cubicBezTo>
                    <a:pt x="362" y="602"/>
                    <a:pt x="337" y="645"/>
                    <a:pt x="308" y="662"/>
                  </a:cubicBezTo>
                  <a:cubicBezTo>
                    <a:pt x="30" y="822"/>
                    <a:pt x="30" y="822"/>
                    <a:pt x="30" y="822"/>
                  </a:cubicBezTo>
                  <a:cubicBezTo>
                    <a:pt x="28" y="824"/>
                    <a:pt x="24" y="825"/>
                    <a:pt x="21" y="825"/>
                  </a:cubicBezTo>
                  <a:close/>
                  <a:moveTo>
                    <a:pt x="340" y="23"/>
                  </a:moveTo>
                  <a:cubicBezTo>
                    <a:pt x="64" y="182"/>
                    <a:pt x="64" y="182"/>
                    <a:pt x="64" y="182"/>
                  </a:cubicBezTo>
                  <a:cubicBezTo>
                    <a:pt x="42" y="195"/>
                    <a:pt x="21" y="231"/>
                    <a:pt x="21" y="257"/>
                  </a:cubicBezTo>
                  <a:cubicBezTo>
                    <a:pt x="23" y="803"/>
                    <a:pt x="23" y="803"/>
                    <a:pt x="23" y="803"/>
                  </a:cubicBezTo>
                  <a:cubicBezTo>
                    <a:pt x="298" y="644"/>
                    <a:pt x="298" y="644"/>
                    <a:pt x="298" y="644"/>
                  </a:cubicBezTo>
                  <a:cubicBezTo>
                    <a:pt x="320" y="631"/>
                    <a:pt x="341" y="595"/>
                    <a:pt x="341" y="569"/>
                  </a:cubicBezTo>
                  <a:lnTo>
                    <a:pt x="340" y="23"/>
                  </a:ln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ïŝlîdé">
              <a:extLst>
                <a:ext uri="{FF2B5EF4-FFF2-40B4-BE49-F238E27FC236}">
                  <a16:creationId xmlns:a16="http://schemas.microsoft.com/office/drawing/2014/main" id="{FBA20572-8895-4FF4-ADBD-B4A4A09DB515}"/>
                </a:ext>
              </a:extLst>
            </p:cNvPr>
            <p:cNvSpPr/>
            <p:nvPr/>
          </p:nvSpPr>
          <p:spPr bwMode="auto">
            <a:xfrm>
              <a:off x="4659313" y="2081213"/>
              <a:ext cx="561975" cy="566738"/>
            </a:xfrm>
            <a:custGeom>
              <a:avLst/>
              <a:gdLst>
                <a:gd name="T0" fmla="*/ 177 w 192"/>
                <a:gd name="T1" fmla="*/ 80 h 194"/>
                <a:gd name="T2" fmla="*/ 170 w 192"/>
                <a:gd name="T3" fmla="*/ 86 h 194"/>
                <a:gd name="T4" fmla="*/ 164 w 192"/>
                <a:gd name="T5" fmla="*/ 92 h 194"/>
                <a:gd name="T6" fmla="*/ 158 w 192"/>
                <a:gd name="T7" fmla="*/ 99 h 194"/>
                <a:gd name="T8" fmla="*/ 144 w 192"/>
                <a:gd name="T9" fmla="*/ 119 h 194"/>
                <a:gd name="T10" fmla="*/ 140 w 192"/>
                <a:gd name="T11" fmla="*/ 124 h 194"/>
                <a:gd name="T12" fmla="*/ 136 w 192"/>
                <a:gd name="T13" fmla="*/ 132 h 194"/>
                <a:gd name="T14" fmla="*/ 132 w 192"/>
                <a:gd name="T15" fmla="*/ 141 h 194"/>
                <a:gd name="T16" fmla="*/ 129 w 192"/>
                <a:gd name="T17" fmla="*/ 150 h 194"/>
                <a:gd name="T18" fmla="*/ 126 w 192"/>
                <a:gd name="T19" fmla="*/ 159 h 194"/>
                <a:gd name="T20" fmla="*/ 123 w 192"/>
                <a:gd name="T21" fmla="*/ 168 h 194"/>
                <a:gd name="T22" fmla="*/ 122 w 192"/>
                <a:gd name="T23" fmla="*/ 176 h 194"/>
                <a:gd name="T24" fmla="*/ 120 w 192"/>
                <a:gd name="T25" fmla="*/ 186 h 194"/>
                <a:gd name="T26" fmla="*/ 0 w 192"/>
                <a:gd name="T27" fmla="*/ 124 h 194"/>
                <a:gd name="T28" fmla="*/ 1 w 192"/>
                <a:gd name="T29" fmla="*/ 118 h 194"/>
                <a:gd name="T30" fmla="*/ 1 w 192"/>
                <a:gd name="T31" fmla="*/ 115 h 194"/>
                <a:gd name="T32" fmla="*/ 1 w 192"/>
                <a:gd name="T33" fmla="*/ 111 h 194"/>
                <a:gd name="T34" fmla="*/ 2 w 192"/>
                <a:gd name="T35" fmla="*/ 107 h 194"/>
                <a:gd name="T36" fmla="*/ 2 w 192"/>
                <a:gd name="T37" fmla="*/ 103 h 194"/>
                <a:gd name="T38" fmla="*/ 3 w 192"/>
                <a:gd name="T39" fmla="*/ 98 h 194"/>
                <a:gd name="T40" fmla="*/ 4 w 192"/>
                <a:gd name="T41" fmla="*/ 96 h 194"/>
                <a:gd name="T42" fmla="*/ 6 w 192"/>
                <a:gd name="T43" fmla="*/ 89 h 194"/>
                <a:gd name="T44" fmla="*/ 6 w 192"/>
                <a:gd name="T45" fmla="*/ 88 h 194"/>
                <a:gd name="T46" fmla="*/ 9 w 192"/>
                <a:gd name="T47" fmla="*/ 81 h 194"/>
                <a:gd name="T48" fmla="*/ 9 w 192"/>
                <a:gd name="T49" fmla="*/ 79 h 194"/>
                <a:gd name="T50" fmla="*/ 11 w 192"/>
                <a:gd name="T51" fmla="*/ 74 h 194"/>
                <a:gd name="T52" fmla="*/ 13 w 192"/>
                <a:gd name="T53" fmla="*/ 71 h 194"/>
                <a:gd name="T54" fmla="*/ 14 w 192"/>
                <a:gd name="T55" fmla="*/ 67 h 194"/>
                <a:gd name="T56" fmla="*/ 17 w 192"/>
                <a:gd name="T57" fmla="*/ 62 h 194"/>
                <a:gd name="T58" fmla="*/ 19 w 192"/>
                <a:gd name="T59" fmla="*/ 58 h 194"/>
                <a:gd name="T60" fmla="*/ 22 w 192"/>
                <a:gd name="T61" fmla="*/ 53 h 194"/>
                <a:gd name="T62" fmla="*/ 24 w 192"/>
                <a:gd name="T63" fmla="*/ 49 h 194"/>
                <a:gd name="T64" fmla="*/ 27 w 192"/>
                <a:gd name="T65" fmla="*/ 44 h 194"/>
                <a:gd name="T66" fmla="*/ 32 w 192"/>
                <a:gd name="T67" fmla="*/ 37 h 194"/>
                <a:gd name="T68" fmla="*/ 35 w 192"/>
                <a:gd name="T69" fmla="*/ 33 h 194"/>
                <a:gd name="T70" fmla="*/ 38 w 192"/>
                <a:gd name="T71" fmla="*/ 29 h 194"/>
                <a:gd name="T72" fmla="*/ 41 w 192"/>
                <a:gd name="T73" fmla="*/ 26 h 194"/>
                <a:gd name="T74" fmla="*/ 44 w 192"/>
                <a:gd name="T75" fmla="*/ 23 h 194"/>
                <a:gd name="T76" fmla="*/ 47 w 192"/>
                <a:gd name="T77" fmla="*/ 20 h 194"/>
                <a:gd name="T78" fmla="*/ 51 w 192"/>
                <a:gd name="T79" fmla="*/ 16 h 194"/>
                <a:gd name="T80" fmla="*/ 53 w 192"/>
                <a:gd name="T81" fmla="*/ 14 h 194"/>
                <a:gd name="T82" fmla="*/ 57 w 192"/>
                <a:gd name="T83" fmla="*/ 10 h 194"/>
                <a:gd name="T84" fmla="*/ 59 w 192"/>
                <a:gd name="T85" fmla="*/ 8 h 194"/>
                <a:gd name="T86" fmla="*/ 65 w 192"/>
                <a:gd name="T87" fmla="*/ 4 h 194"/>
                <a:gd name="T88" fmla="*/ 66 w 192"/>
                <a:gd name="T89" fmla="*/ 4 h 194"/>
                <a:gd name="T90" fmla="*/ 72 w 192"/>
                <a:gd name="T91" fmla="*/ 0 h 194"/>
                <a:gd name="T92" fmla="*/ 192 w 192"/>
                <a:gd name="T93" fmla="*/ 69 h 194"/>
                <a:gd name="T94" fmla="*/ 185 w 192"/>
                <a:gd name="T95" fmla="*/ 7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2" h="194">
                  <a:moveTo>
                    <a:pt x="178" y="79"/>
                  </a:moveTo>
                  <a:cubicBezTo>
                    <a:pt x="178" y="79"/>
                    <a:pt x="178" y="79"/>
                    <a:pt x="177" y="80"/>
                  </a:cubicBezTo>
                  <a:cubicBezTo>
                    <a:pt x="175" y="81"/>
                    <a:pt x="173" y="83"/>
                    <a:pt x="171" y="85"/>
                  </a:cubicBezTo>
                  <a:cubicBezTo>
                    <a:pt x="171" y="85"/>
                    <a:pt x="171" y="85"/>
                    <a:pt x="170" y="86"/>
                  </a:cubicBezTo>
                  <a:cubicBezTo>
                    <a:pt x="168" y="88"/>
                    <a:pt x="166" y="90"/>
                    <a:pt x="164" y="92"/>
                  </a:cubicBezTo>
                  <a:cubicBezTo>
                    <a:pt x="164" y="92"/>
                    <a:pt x="164" y="92"/>
                    <a:pt x="164" y="92"/>
                  </a:cubicBezTo>
                  <a:cubicBezTo>
                    <a:pt x="162" y="94"/>
                    <a:pt x="160" y="97"/>
                    <a:pt x="158" y="99"/>
                  </a:cubicBezTo>
                  <a:cubicBezTo>
                    <a:pt x="158" y="99"/>
                    <a:pt x="158" y="99"/>
                    <a:pt x="158" y="99"/>
                  </a:cubicBezTo>
                  <a:cubicBezTo>
                    <a:pt x="154" y="104"/>
                    <a:pt x="150" y="109"/>
                    <a:pt x="147" y="114"/>
                  </a:cubicBezTo>
                  <a:cubicBezTo>
                    <a:pt x="146" y="115"/>
                    <a:pt x="145" y="117"/>
                    <a:pt x="144" y="119"/>
                  </a:cubicBezTo>
                  <a:cubicBezTo>
                    <a:pt x="143" y="120"/>
                    <a:pt x="142" y="121"/>
                    <a:pt x="141" y="122"/>
                  </a:cubicBezTo>
                  <a:cubicBezTo>
                    <a:pt x="141" y="123"/>
                    <a:pt x="141" y="124"/>
                    <a:pt x="140" y="124"/>
                  </a:cubicBezTo>
                  <a:cubicBezTo>
                    <a:pt x="139" y="127"/>
                    <a:pt x="138" y="129"/>
                    <a:pt x="137" y="131"/>
                  </a:cubicBezTo>
                  <a:cubicBezTo>
                    <a:pt x="137" y="131"/>
                    <a:pt x="136" y="132"/>
                    <a:pt x="136" y="132"/>
                  </a:cubicBezTo>
                  <a:cubicBezTo>
                    <a:pt x="135" y="135"/>
                    <a:pt x="134" y="137"/>
                    <a:pt x="132" y="140"/>
                  </a:cubicBezTo>
                  <a:cubicBezTo>
                    <a:pt x="132" y="140"/>
                    <a:pt x="132" y="141"/>
                    <a:pt x="132" y="141"/>
                  </a:cubicBezTo>
                  <a:cubicBezTo>
                    <a:pt x="131" y="143"/>
                    <a:pt x="130" y="146"/>
                    <a:pt x="129" y="149"/>
                  </a:cubicBezTo>
                  <a:cubicBezTo>
                    <a:pt x="129" y="149"/>
                    <a:pt x="129" y="149"/>
                    <a:pt x="129" y="150"/>
                  </a:cubicBezTo>
                  <a:cubicBezTo>
                    <a:pt x="128" y="152"/>
                    <a:pt x="127" y="155"/>
                    <a:pt x="126" y="158"/>
                  </a:cubicBezTo>
                  <a:cubicBezTo>
                    <a:pt x="126" y="158"/>
                    <a:pt x="126" y="159"/>
                    <a:pt x="126" y="159"/>
                  </a:cubicBezTo>
                  <a:cubicBezTo>
                    <a:pt x="125" y="161"/>
                    <a:pt x="124" y="164"/>
                    <a:pt x="123" y="167"/>
                  </a:cubicBezTo>
                  <a:cubicBezTo>
                    <a:pt x="123" y="167"/>
                    <a:pt x="123" y="168"/>
                    <a:pt x="123" y="168"/>
                  </a:cubicBezTo>
                  <a:cubicBezTo>
                    <a:pt x="123" y="171"/>
                    <a:pt x="122" y="173"/>
                    <a:pt x="122" y="176"/>
                  </a:cubicBezTo>
                  <a:cubicBezTo>
                    <a:pt x="122" y="176"/>
                    <a:pt x="122" y="176"/>
                    <a:pt x="122" y="176"/>
                  </a:cubicBezTo>
                  <a:cubicBezTo>
                    <a:pt x="121" y="179"/>
                    <a:pt x="121" y="182"/>
                    <a:pt x="121" y="185"/>
                  </a:cubicBezTo>
                  <a:cubicBezTo>
                    <a:pt x="121" y="185"/>
                    <a:pt x="120" y="185"/>
                    <a:pt x="120" y="186"/>
                  </a:cubicBezTo>
                  <a:cubicBezTo>
                    <a:pt x="120" y="188"/>
                    <a:pt x="120" y="191"/>
                    <a:pt x="120" y="19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3"/>
                    <a:pt x="0" y="122"/>
                    <a:pt x="0" y="121"/>
                  </a:cubicBezTo>
                  <a:cubicBezTo>
                    <a:pt x="0" y="120"/>
                    <a:pt x="0" y="119"/>
                    <a:pt x="1" y="118"/>
                  </a:cubicBezTo>
                  <a:cubicBezTo>
                    <a:pt x="1" y="117"/>
                    <a:pt x="1" y="117"/>
                    <a:pt x="1" y="116"/>
                  </a:cubicBezTo>
                  <a:cubicBezTo>
                    <a:pt x="1" y="116"/>
                    <a:pt x="1" y="116"/>
                    <a:pt x="1" y="115"/>
                  </a:cubicBezTo>
                  <a:cubicBezTo>
                    <a:pt x="1" y="115"/>
                    <a:pt x="1" y="115"/>
                    <a:pt x="1" y="114"/>
                  </a:cubicBezTo>
                  <a:cubicBezTo>
                    <a:pt x="1" y="113"/>
                    <a:pt x="1" y="112"/>
                    <a:pt x="1" y="111"/>
                  </a:cubicBezTo>
                  <a:cubicBezTo>
                    <a:pt x="1" y="109"/>
                    <a:pt x="2" y="108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6"/>
                    <a:pt x="2" y="104"/>
                    <a:pt x="2" y="103"/>
                  </a:cubicBezTo>
                  <a:cubicBezTo>
                    <a:pt x="3" y="102"/>
                    <a:pt x="3" y="101"/>
                    <a:pt x="3" y="100"/>
                  </a:cubicBezTo>
                  <a:cubicBezTo>
                    <a:pt x="3" y="99"/>
                    <a:pt x="3" y="99"/>
                    <a:pt x="3" y="98"/>
                  </a:cubicBezTo>
                  <a:cubicBezTo>
                    <a:pt x="3" y="98"/>
                    <a:pt x="4" y="98"/>
                    <a:pt x="4" y="97"/>
                  </a:cubicBezTo>
                  <a:cubicBezTo>
                    <a:pt x="4" y="97"/>
                    <a:pt x="4" y="96"/>
                    <a:pt x="4" y="96"/>
                  </a:cubicBezTo>
                  <a:cubicBezTo>
                    <a:pt x="4" y="94"/>
                    <a:pt x="5" y="93"/>
                    <a:pt x="5" y="92"/>
                  </a:cubicBezTo>
                  <a:cubicBezTo>
                    <a:pt x="5" y="91"/>
                    <a:pt x="6" y="90"/>
                    <a:pt x="6" y="89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7" y="87"/>
                    <a:pt x="7" y="86"/>
                    <a:pt x="7" y="84"/>
                  </a:cubicBezTo>
                  <a:cubicBezTo>
                    <a:pt x="8" y="83"/>
                    <a:pt x="8" y="82"/>
                    <a:pt x="9" y="8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9" y="80"/>
                    <a:pt x="9" y="80"/>
                    <a:pt x="9" y="79"/>
                  </a:cubicBezTo>
                  <a:cubicBezTo>
                    <a:pt x="9" y="79"/>
                    <a:pt x="10" y="78"/>
                    <a:pt x="10" y="77"/>
                  </a:cubicBezTo>
                  <a:cubicBezTo>
                    <a:pt x="10" y="76"/>
                    <a:pt x="11" y="75"/>
                    <a:pt x="11" y="74"/>
                  </a:cubicBezTo>
                  <a:cubicBezTo>
                    <a:pt x="12" y="73"/>
                    <a:pt x="12" y="72"/>
                    <a:pt x="12" y="71"/>
                  </a:cubicBezTo>
                  <a:cubicBezTo>
                    <a:pt x="12" y="71"/>
                    <a:pt x="13" y="71"/>
                    <a:pt x="13" y="71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69"/>
                    <a:pt x="14" y="68"/>
                    <a:pt x="14" y="67"/>
                  </a:cubicBezTo>
                  <a:cubicBezTo>
                    <a:pt x="15" y="65"/>
                    <a:pt x="16" y="64"/>
                    <a:pt x="16" y="63"/>
                  </a:cubicBezTo>
                  <a:cubicBezTo>
                    <a:pt x="16" y="63"/>
                    <a:pt x="16" y="62"/>
                    <a:pt x="17" y="62"/>
                  </a:cubicBezTo>
                  <a:cubicBezTo>
                    <a:pt x="17" y="62"/>
                    <a:pt x="17" y="62"/>
                    <a:pt x="17" y="61"/>
                  </a:cubicBezTo>
                  <a:cubicBezTo>
                    <a:pt x="17" y="60"/>
                    <a:pt x="18" y="59"/>
                    <a:pt x="19" y="58"/>
                  </a:cubicBezTo>
                  <a:cubicBezTo>
                    <a:pt x="19" y="57"/>
                    <a:pt x="20" y="56"/>
                    <a:pt x="21" y="55"/>
                  </a:cubicBezTo>
                  <a:cubicBezTo>
                    <a:pt x="21" y="54"/>
                    <a:pt x="21" y="53"/>
                    <a:pt x="22" y="53"/>
                  </a:cubicBezTo>
                  <a:cubicBezTo>
                    <a:pt x="22" y="53"/>
                    <a:pt x="22" y="52"/>
                    <a:pt x="22" y="52"/>
                  </a:cubicBezTo>
                  <a:cubicBezTo>
                    <a:pt x="23" y="51"/>
                    <a:pt x="23" y="50"/>
                    <a:pt x="24" y="49"/>
                  </a:cubicBezTo>
                  <a:cubicBezTo>
                    <a:pt x="25" y="47"/>
                    <a:pt x="26" y="46"/>
                    <a:pt x="27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9" y="41"/>
                    <a:pt x="30" y="39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6"/>
                    <a:pt x="34" y="34"/>
                    <a:pt x="35" y="33"/>
                  </a:cubicBezTo>
                  <a:cubicBezTo>
                    <a:pt x="36" y="32"/>
                    <a:pt x="37" y="31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9" y="28"/>
                    <a:pt x="40" y="27"/>
                    <a:pt x="41" y="26"/>
                  </a:cubicBezTo>
                  <a:cubicBezTo>
                    <a:pt x="42" y="25"/>
                    <a:pt x="43" y="24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2"/>
                    <a:pt x="44" y="22"/>
                    <a:pt x="45" y="22"/>
                  </a:cubicBezTo>
                  <a:cubicBezTo>
                    <a:pt x="45" y="21"/>
                    <a:pt x="46" y="21"/>
                    <a:pt x="47" y="20"/>
                  </a:cubicBezTo>
                  <a:cubicBezTo>
                    <a:pt x="48" y="19"/>
                    <a:pt x="49" y="18"/>
                    <a:pt x="50" y="17"/>
                  </a:cubicBezTo>
                  <a:cubicBezTo>
                    <a:pt x="50" y="17"/>
                    <a:pt x="50" y="16"/>
                    <a:pt x="51" y="16"/>
                  </a:cubicBezTo>
                  <a:cubicBezTo>
                    <a:pt x="51" y="16"/>
                    <a:pt x="51" y="16"/>
                    <a:pt x="51" y="15"/>
                  </a:cubicBezTo>
                  <a:cubicBezTo>
                    <a:pt x="52" y="15"/>
                    <a:pt x="52" y="14"/>
                    <a:pt x="53" y="14"/>
                  </a:cubicBezTo>
                  <a:cubicBezTo>
                    <a:pt x="54" y="13"/>
                    <a:pt x="55" y="12"/>
                    <a:pt x="56" y="11"/>
                  </a:cubicBezTo>
                  <a:cubicBezTo>
                    <a:pt x="57" y="11"/>
                    <a:pt x="57" y="10"/>
                    <a:pt x="57" y="10"/>
                  </a:cubicBezTo>
                  <a:cubicBezTo>
                    <a:pt x="58" y="10"/>
                    <a:pt x="58" y="10"/>
                    <a:pt x="58" y="9"/>
                  </a:cubicBezTo>
                  <a:cubicBezTo>
                    <a:pt x="59" y="9"/>
                    <a:pt x="59" y="9"/>
                    <a:pt x="59" y="8"/>
                  </a:cubicBezTo>
                  <a:cubicBezTo>
                    <a:pt x="60" y="8"/>
                    <a:pt x="61" y="7"/>
                    <a:pt x="62" y="6"/>
                  </a:cubicBezTo>
                  <a:cubicBezTo>
                    <a:pt x="63" y="6"/>
                    <a:pt x="64" y="5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6" y="4"/>
                  </a:cubicBezTo>
                  <a:cubicBezTo>
                    <a:pt x="67" y="3"/>
                    <a:pt x="68" y="2"/>
                    <a:pt x="69" y="2"/>
                  </a:cubicBezTo>
                  <a:cubicBezTo>
                    <a:pt x="70" y="1"/>
                    <a:pt x="71" y="1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0" y="71"/>
                    <a:pt x="187" y="72"/>
                    <a:pt x="185" y="74"/>
                  </a:cubicBezTo>
                  <a:cubicBezTo>
                    <a:pt x="185" y="74"/>
                    <a:pt x="185" y="74"/>
                    <a:pt x="185" y="74"/>
                  </a:cubicBezTo>
                  <a:cubicBezTo>
                    <a:pt x="182" y="76"/>
                    <a:pt x="180" y="77"/>
                    <a:pt x="178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i$ḷîḑé">
              <a:extLst>
                <a:ext uri="{FF2B5EF4-FFF2-40B4-BE49-F238E27FC236}">
                  <a16:creationId xmlns:a16="http://schemas.microsoft.com/office/drawing/2014/main" id="{C5361DEF-5CC2-4A71-8782-7F41AFBB5B9B}"/>
                </a:ext>
              </a:extLst>
            </p:cNvPr>
            <p:cNvSpPr/>
            <p:nvPr/>
          </p:nvSpPr>
          <p:spPr bwMode="auto">
            <a:xfrm>
              <a:off x="4630738" y="2046288"/>
              <a:ext cx="652463" cy="655638"/>
            </a:xfrm>
            <a:custGeom>
              <a:avLst/>
              <a:gdLst>
                <a:gd name="T0" fmla="*/ 0 w 223"/>
                <a:gd name="T1" fmla="*/ 136 h 224"/>
                <a:gd name="T2" fmla="*/ 1 w 223"/>
                <a:gd name="T3" fmla="*/ 125 h 224"/>
                <a:gd name="T4" fmla="*/ 2 w 223"/>
                <a:gd name="T5" fmla="*/ 113 h 224"/>
                <a:gd name="T6" fmla="*/ 14 w 223"/>
                <a:gd name="T7" fmla="*/ 110 h 224"/>
                <a:gd name="T8" fmla="*/ 4 w 223"/>
                <a:gd name="T9" fmla="*/ 107 h 224"/>
                <a:gd name="T10" fmla="*/ 6 w 223"/>
                <a:gd name="T11" fmla="*/ 98 h 224"/>
                <a:gd name="T12" fmla="*/ 9 w 223"/>
                <a:gd name="T13" fmla="*/ 89 h 224"/>
                <a:gd name="T14" fmla="*/ 10 w 223"/>
                <a:gd name="T15" fmla="*/ 85 h 224"/>
                <a:gd name="T16" fmla="*/ 15 w 223"/>
                <a:gd name="T17" fmla="*/ 74 h 224"/>
                <a:gd name="T18" fmla="*/ 21 w 223"/>
                <a:gd name="T19" fmla="*/ 63 h 224"/>
                <a:gd name="T20" fmla="*/ 26 w 223"/>
                <a:gd name="T21" fmla="*/ 55 h 224"/>
                <a:gd name="T22" fmla="*/ 32 w 223"/>
                <a:gd name="T23" fmla="*/ 46 h 224"/>
                <a:gd name="T24" fmla="*/ 34 w 223"/>
                <a:gd name="T25" fmla="*/ 43 h 224"/>
                <a:gd name="T26" fmla="*/ 40 w 223"/>
                <a:gd name="T27" fmla="*/ 35 h 224"/>
                <a:gd name="T28" fmla="*/ 46 w 223"/>
                <a:gd name="T29" fmla="*/ 28 h 224"/>
                <a:gd name="T30" fmla="*/ 54 w 223"/>
                <a:gd name="T31" fmla="*/ 20 h 224"/>
                <a:gd name="T32" fmla="*/ 56 w 223"/>
                <a:gd name="T33" fmla="*/ 18 h 224"/>
                <a:gd name="T34" fmla="*/ 66 w 223"/>
                <a:gd name="T35" fmla="*/ 10 h 224"/>
                <a:gd name="T36" fmla="*/ 73 w 223"/>
                <a:gd name="T37" fmla="*/ 5 h 224"/>
                <a:gd name="T38" fmla="*/ 88 w 223"/>
                <a:gd name="T39" fmla="*/ 3 h 224"/>
                <a:gd name="T40" fmla="*/ 201 w 223"/>
                <a:gd name="T41" fmla="*/ 94 h 224"/>
                <a:gd name="T42" fmla="*/ 188 w 223"/>
                <a:gd name="T43" fmla="*/ 104 h 224"/>
                <a:gd name="T44" fmla="*/ 182 w 223"/>
                <a:gd name="T45" fmla="*/ 111 h 224"/>
                <a:gd name="T46" fmla="*/ 165 w 223"/>
                <a:gd name="T47" fmla="*/ 132 h 224"/>
                <a:gd name="T48" fmla="*/ 160 w 223"/>
                <a:gd name="T49" fmla="*/ 140 h 224"/>
                <a:gd name="T50" fmla="*/ 146 w 223"/>
                <a:gd name="T51" fmla="*/ 144 h 224"/>
                <a:gd name="T52" fmla="*/ 148 w 223"/>
                <a:gd name="T53" fmla="*/ 165 h 224"/>
                <a:gd name="T54" fmla="*/ 133 w 223"/>
                <a:gd name="T55" fmla="*/ 180 h 224"/>
                <a:gd name="T56" fmla="*/ 142 w 223"/>
                <a:gd name="T57" fmla="*/ 191 h 224"/>
                <a:gd name="T58" fmla="*/ 140 w 223"/>
                <a:gd name="T59" fmla="*/ 224 h 224"/>
                <a:gd name="T60" fmla="*/ 121 w 223"/>
                <a:gd name="T61" fmla="*/ 187 h 224"/>
                <a:gd name="T62" fmla="*/ 126 w 223"/>
                <a:gd name="T63" fmla="*/ 168 h 224"/>
                <a:gd name="T64" fmla="*/ 137 w 223"/>
                <a:gd name="T65" fmla="*/ 139 h 224"/>
                <a:gd name="T66" fmla="*/ 143 w 223"/>
                <a:gd name="T67" fmla="*/ 129 h 224"/>
                <a:gd name="T68" fmla="*/ 148 w 223"/>
                <a:gd name="T69" fmla="*/ 120 h 224"/>
                <a:gd name="T70" fmla="*/ 166 w 223"/>
                <a:gd name="T71" fmla="*/ 97 h 224"/>
                <a:gd name="T72" fmla="*/ 174 w 223"/>
                <a:gd name="T73" fmla="*/ 90 h 224"/>
                <a:gd name="T74" fmla="*/ 183 w 223"/>
                <a:gd name="T75" fmla="*/ 82 h 224"/>
                <a:gd name="T76" fmla="*/ 79 w 223"/>
                <a:gd name="T77" fmla="*/ 21 h 224"/>
                <a:gd name="T78" fmla="*/ 78 w 223"/>
                <a:gd name="T79" fmla="*/ 26 h 224"/>
                <a:gd name="T80" fmla="*/ 70 w 223"/>
                <a:gd name="T81" fmla="*/ 34 h 224"/>
                <a:gd name="T82" fmla="*/ 61 w 223"/>
                <a:gd name="T83" fmla="*/ 42 h 224"/>
                <a:gd name="T84" fmla="*/ 56 w 223"/>
                <a:gd name="T85" fmla="*/ 48 h 224"/>
                <a:gd name="T86" fmla="*/ 46 w 223"/>
                <a:gd name="T87" fmla="*/ 61 h 224"/>
                <a:gd name="T88" fmla="*/ 42 w 223"/>
                <a:gd name="T89" fmla="*/ 68 h 224"/>
                <a:gd name="T90" fmla="*/ 38 w 223"/>
                <a:gd name="T91" fmla="*/ 75 h 224"/>
                <a:gd name="T92" fmla="*/ 36 w 223"/>
                <a:gd name="T93" fmla="*/ 79 h 224"/>
                <a:gd name="T94" fmla="*/ 23 w 223"/>
                <a:gd name="T95" fmla="*/ 83 h 224"/>
                <a:gd name="T96" fmla="*/ 29 w 223"/>
                <a:gd name="T97" fmla="*/ 93 h 224"/>
                <a:gd name="T98" fmla="*/ 28 w 223"/>
                <a:gd name="T99" fmla="*/ 95 h 224"/>
                <a:gd name="T100" fmla="*/ 16 w 223"/>
                <a:gd name="T101" fmla="*/ 101 h 224"/>
                <a:gd name="T102" fmla="*/ 24 w 223"/>
                <a:gd name="T103" fmla="*/ 110 h 224"/>
                <a:gd name="T104" fmla="*/ 22 w 223"/>
                <a:gd name="T105" fmla="*/ 120 h 224"/>
                <a:gd name="T106" fmla="*/ 21 w 223"/>
                <a:gd name="T107" fmla="*/ 130 h 224"/>
                <a:gd name="T108" fmla="*/ 77 w 223"/>
                <a:gd name="T109" fmla="*/ 2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3" h="224">
                  <a:moveTo>
                    <a:pt x="140" y="224"/>
                  </a:moveTo>
                  <a:cubicBezTo>
                    <a:pt x="0" y="142"/>
                    <a:pt x="0" y="142"/>
                    <a:pt x="0" y="142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5"/>
                    <a:pt x="0" y="134"/>
                    <a:pt x="0" y="133"/>
                  </a:cubicBezTo>
                  <a:cubicBezTo>
                    <a:pt x="0" y="132"/>
                    <a:pt x="0" y="130"/>
                    <a:pt x="0" y="129"/>
                  </a:cubicBezTo>
                  <a:cubicBezTo>
                    <a:pt x="1" y="125"/>
                    <a:pt x="1" y="125"/>
                    <a:pt x="1" y="125"/>
                  </a:cubicBezTo>
                  <a:cubicBezTo>
                    <a:pt x="1" y="124"/>
                    <a:pt x="1" y="123"/>
                    <a:pt x="1" y="121"/>
                  </a:cubicBezTo>
                  <a:cubicBezTo>
                    <a:pt x="1" y="120"/>
                    <a:pt x="1" y="119"/>
                    <a:pt x="2" y="117"/>
                  </a:cubicBezTo>
                  <a:cubicBezTo>
                    <a:pt x="2" y="116"/>
                    <a:pt x="2" y="115"/>
                    <a:pt x="2" y="113"/>
                  </a:cubicBezTo>
                  <a:cubicBezTo>
                    <a:pt x="3" y="112"/>
                    <a:pt x="3" y="111"/>
                    <a:pt x="3" y="109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4" y="104"/>
                    <a:pt x="5" y="103"/>
                    <a:pt x="5" y="101"/>
                  </a:cubicBezTo>
                  <a:cubicBezTo>
                    <a:pt x="5" y="100"/>
                    <a:pt x="6" y="99"/>
                    <a:pt x="6" y="98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8" y="92"/>
                    <a:pt x="9" y="90"/>
                    <a:pt x="9" y="89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1" y="84"/>
                    <a:pt x="11" y="83"/>
                    <a:pt x="12" y="82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7"/>
                    <a:pt x="15" y="76"/>
                    <a:pt x="15" y="74"/>
                  </a:cubicBezTo>
                  <a:cubicBezTo>
                    <a:pt x="16" y="73"/>
                    <a:pt x="16" y="72"/>
                    <a:pt x="17" y="70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65"/>
                    <a:pt x="21" y="64"/>
                    <a:pt x="21" y="63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4" y="58"/>
                    <a:pt x="24" y="57"/>
                    <a:pt x="25" y="57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3"/>
                    <a:pt x="28" y="52"/>
                    <a:pt x="28" y="51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0" y="49"/>
                    <a:pt x="31" y="47"/>
                    <a:pt x="32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6" y="41"/>
                    <a:pt x="36" y="40"/>
                    <a:pt x="37" y="39"/>
                  </a:cubicBezTo>
                  <a:cubicBezTo>
                    <a:pt x="38" y="37"/>
                    <a:pt x="39" y="36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2" y="33"/>
                    <a:pt x="43" y="31"/>
                  </a:cubicBezTo>
                  <a:cubicBezTo>
                    <a:pt x="44" y="30"/>
                    <a:pt x="45" y="29"/>
                    <a:pt x="46" y="28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0" y="24"/>
                    <a:pt x="51" y="23"/>
                    <a:pt x="53" y="22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7" y="17"/>
                    <a:pt x="58" y="16"/>
                    <a:pt x="59" y="15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2"/>
                    <a:pt x="65" y="11"/>
                    <a:pt x="66" y="10"/>
                  </a:cubicBezTo>
                  <a:cubicBezTo>
                    <a:pt x="67" y="9"/>
                    <a:pt x="68" y="9"/>
                    <a:pt x="69" y="8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1" y="7"/>
                    <a:pt x="72" y="6"/>
                    <a:pt x="73" y="5"/>
                  </a:cubicBezTo>
                  <a:cubicBezTo>
                    <a:pt x="74" y="4"/>
                    <a:pt x="75" y="4"/>
                    <a:pt x="77" y="3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07" y="90"/>
                    <a:pt x="207" y="90"/>
                    <a:pt x="207" y="90"/>
                  </a:cubicBezTo>
                  <a:cubicBezTo>
                    <a:pt x="205" y="91"/>
                    <a:pt x="203" y="93"/>
                    <a:pt x="201" y="94"/>
                  </a:cubicBezTo>
                  <a:cubicBezTo>
                    <a:pt x="198" y="96"/>
                    <a:pt x="196" y="97"/>
                    <a:pt x="194" y="99"/>
                  </a:cubicBezTo>
                  <a:cubicBezTo>
                    <a:pt x="194" y="100"/>
                    <a:pt x="194" y="100"/>
                    <a:pt x="194" y="100"/>
                  </a:cubicBezTo>
                  <a:cubicBezTo>
                    <a:pt x="192" y="101"/>
                    <a:pt x="190" y="103"/>
                    <a:pt x="188" y="104"/>
                  </a:cubicBezTo>
                  <a:cubicBezTo>
                    <a:pt x="180" y="98"/>
                    <a:pt x="180" y="98"/>
                    <a:pt x="180" y="98"/>
                  </a:cubicBezTo>
                  <a:cubicBezTo>
                    <a:pt x="187" y="105"/>
                    <a:pt x="187" y="105"/>
                    <a:pt x="187" y="105"/>
                  </a:cubicBezTo>
                  <a:cubicBezTo>
                    <a:pt x="186" y="107"/>
                    <a:pt x="184" y="109"/>
                    <a:pt x="182" y="111"/>
                  </a:cubicBezTo>
                  <a:cubicBezTo>
                    <a:pt x="179" y="113"/>
                    <a:pt x="178" y="115"/>
                    <a:pt x="176" y="117"/>
                  </a:cubicBezTo>
                  <a:cubicBezTo>
                    <a:pt x="176" y="117"/>
                    <a:pt x="176" y="117"/>
                    <a:pt x="176" y="117"/>
                  </a:cubicBezTo>
                  <a:cubicBezTo>
                    <a:pt x="172" y="122"/>
                    <a:pt x="169" y="127"/>
                    <a:pt x="165" y="132"/>
                  </a:cubicBezTo>
                  <a:cubicBezTo>
                    <a:pt x="165" y="133"/>
                    <a:pt x="164" y="134"/>
                    <a:pt x="163" y="135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61" y="138"/>
                    <a:pt x="161" y="139"/>
                    <a:pt x="160" y="140"/>
                  </a:cubicBezTo>
                  <a:cubicBezTo>
                    <a:pt x="159" y="141"/>
                    <a:pt x="159" y="141"/>
                    <a:pt x="159" y="141"/>
                  </a:cubicBezTo>
                  <a:cubicBezTo>
                    <a:pt x="158" y="144"/>
                    <a:pt x="157" y="146"/>
                    <a:pt x="156" y="148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55" y="148"/>
                    <a:pt x="155" y="148"/>
                    <a:pt x="155" y="148"/>
                  </a:cubicBezTo>
                  <a:cubicBezTo>
                    <a:pt x="154" y="151"/>
                    <a:pt x="153" y="154"/>
                    <a:pt x="152" y="156"/>
                  </a:cubicBezTo>
                  <a:cubicBezTo>
                    <a:pt x="150" y="159"/>
                    <a:pt x="149" y="162"/>
                    <a:pt x="148" y="165"/>
                  </a:cubicBezTo>
                  <a:cubicBezTo>
                    <a:pt x="147" y="168"/>
                    <a:pt x="146" y="170"/>
                    <a:pt x="146" y="173"/>
                  </a:cubicBezTo>
                  <a:cubicBezTo>
                    <a:pt x="145" y="176"/>
                    <a:pt x="144" y="179"/>
                    <a:pt x="143" y="181"/>
                  </a:cubicBezTo>
                  <a:cubicBezTo>
                    <a:pt x="133" y="180"/>
                    <a:pt x="133" y="180"/>
                    <a:pt x="133" y="180"/>
                  </a:cubicBezTo>
                  <a:cubicBezTo>
                    <a:pt x="143" y="182"/>
                    <a:pt x="143" y="182"/>
                    <a:pt x="143" y="182"/>
                  </a:cubicBezTo>
                  <a:cubicBezTo>
                    <a:pt x="143" y="185"/>
                    <a:pt x="142" y="187"/>
                    <a:pt x="142" y="190"/>
                  </a:cubicBezTo>
                  <a:cubicBezTo>
                    <a:pt x="142" y="191"/>
                    <a:pt x="142" y="191"/>
                    <a:pt x="142" y="191"/>
                  </a:cubicBezTo>
                  <a:cubicBezTo>
                    <a:pt x="141" y="193"/>
                    <a:pt x="141" y="195"/>
                    <a:pt x="141" y="198"/>
                  </a:cubicBezTo>
                  <a:cubicBezTo>
                    <a:pt x="140" y="201"/>
                    <a:pt x="140" y="204"/>
                    <a:pt x="140" y="206"/>
                  </a:cubicBezTo>
                  <a:lnTo>
                    <a:pt x="140" y="224"/>
                  </a:lnTo>
                  <a:close/>
                  <a:moveTo>
                    <a:pt x="21" y="131"/>
                  </a:moveTo>
                  <a:cubicBezTo>
                    <a:pt x="121" y="189"/>
                    <a:pt x="121" y="189"/>
                    <a:pt x="121" y="189"/>
                  </a:cubicBezTo>
                  <a:cubicBezTo>
                    <a:pt x="121" y="188"/>
                    <a:pt x="121" y="188"/>
                    <a:pt x="121" y="187"/>
                  </a:cubicBezTo>
                  <a:cubicBezTo>
                    <a:pt x="122" y="184"/>
                    <a:pt x="123" y="181"/>
                    <a:pt x="123" y="178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4" y="174"/>
                    <a:pt x="125" y="171"/>
                    <a:pt x="126" y="168"/>
                  </a:cubicBezTo>
                  <a:cubicBezTo>
                    <a:pt x="127" y="164"/>
                    <a:pt x="128" y="161"/>
                    <a:pt x="129" y="158"/>
                  </a:cubicBezTo>
                  <a:cubicBezTo>
                    <a:pt x="130" y="155"/>
                    <a:pt x="132" y="152"/>
                    <a:pt x="133" y="149"/>
                  </a:cubicBezTo>
                  <a:cubicBezTo>
                    <a:pt x="134" y="145"/>
                    <a:pt x="136" y="142"/>
                    <a:pt x="137" y="139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39" y="136"/>
                    <a:pt x="140" y="134"/>
                    <a:pt x="142" y="131"/>
                  </a:cubicBezTo>
                  <a:cubicBezTo>
                    <a:pt x="143" y="129"/>
                    <a:pt x="143" y="129"/>
                    <a:pt x="143" y="129"/>
                  </a:cubicBezTo>
                  <a:cubicBezTo>
                    <a:pt x="143" y="128"/>
                    <a:pt x="144" y="127"/>
                    <a:pt x="144" y="126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7" y="123"/>
                    <a:pt x="147" y="122"/>
                    <a:pt x="148" y="120"/>
                  </a:cubicBezTo>
                  <a:cubicBezTo>
                    <a:pt x="152" y="115"/>
                    <a:pt x="156" y="110"/>
                    <a:pt x="160" y="105"/>
                  </a:cubicBezTo>
                  <a:cubicBezTo>
                    <a:pt x="160" y="105"/>
                    <a:pt x="160" y="105"/>
                    <a:pt x="160" y="105"/>
                  </a:cubicBezTo>
                  <a:cubicBezTo>
                    <a:pt x="162" y="102"/>
                    <a:pt x="164" y="100"/>
                    <a:pt x="166" y="97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69" y="94"/>
                    <a:pt x="171" y="92"/>
                    <a:pt x="173" y="90"/>
                  </a:cubicBezTo>
                  <a:cubicBezTo>
                    <a:pt x="174" y="90"/>
                    <a:pt x="174" y="90"/>
                    <a:pt x="174" y="90"/>
                  </a:cubicBezTo>
                  <a:cubicBezTo>
                    <a:pt x="176" y="87"/>
                    <a:pt x="179" y="86"/>
                    <a:pt x="181" y="84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82" y="83"/>
                    <a:pt x="183" y="82"/>
                    <a:pt x="183" y="82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4"/>
                    <a:pt x="82" y="24"/>
                    <a:pt x="81" y="24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80" y="25"/>
                    <a:pt x="79" y="26"/>
                    <a:pt x="78" y="26"/>
                  </a:cubicBezTo>
                  <a:cubicBezTo>
                    <a:pt x="77" y="27"/>
                    <a:pt x="77" y="28"/>
                    <a:pt x="76" y="28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2" y="32"/>
                    <a:pt x="71" y="33"/>
                    <a:pt x="70" y="34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66" y="37"/>
                    <a:pt x="65" y="38"/>
                    <a:pt x="64" y="39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0" y="43"/>
                    <a:pt x="59" y="44"/>
                    <a:pt x="58" y="45"/>
                  </a:cubicBezTo>
                  <a:cubicBezTo>
                    <a:pt x="58" y="46"/>
                    <a:pt x="57" y="47"/>
                    <a:pt x="56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5" y="49"/>
                    <a:pt x="54" y="50"/>
                    <a:pt x="53" y="51"/>
                  </a:cubicBezTo>
                  <a:cubicBezTo>
                    <a:pt x="52" y="52"/>
                    <a:pt x="51" y="54"/>
                    <a:pt x="50" y="55"/>
                  </a:cubicBezTo>
                  <a:cubicBezTo>
                    <a:pt x="49" y="57"/>
                    <a:pt x="47" y="59"/>
                    <a:pt x="46" y="61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45" y="63"/>
                    <a:pt x="44" y="64"/>
                    <a:pt x="43" y="65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2" y="68"/>
                    <a:pt x="41" y="69"/>
                    <a:pt x="41" y="69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38" y="74"/>
                    <a:pt x="38" y="74"/>
                    <a:pt x="38" y="75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5" y="81"/>
                    <a:pt x="34" y="82"/>
                    <a:pt x="34" y="83"/>
                  </a:cubicBezTo>
                  <a:cubicBezTo>
                    <a:pt x="33" y="84"/>
                    <a:pt x="33" y="85"/>
                    <a:pt x="32" y="86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32" y="87"/>
                    <a:pt x="32" y="87"/>
                    <a:pt x="32" y="87"/>
                  </a:cubicBezTo>
                  <a:cubicBezTo>
                    <a:pt x="31" y="90"/>
                    <a:pt x="31" y="90"/>
                    <a:pt x="31" y="90"/>
                  </a:cubicBezTo>
                  <a:cubicBezTo>
                    <a:pt x="30" y="91"/>
                    <a:pt x="30" y="92"/>
                    <a:pt x="29" y="93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28" y="95"/>
                    <a:pt x="28" y="95"/>
                    <a:pt x="28" y="95"/>
                  </a:cubicBezTo>
                  <a:cubicBezTo>
                    <a:pt x="28" y="97"/>
                    <a:pt x="27" y="98"/>
                    <a:pt x="27" y="100"/>
                  </a:cubicBezTo>
                  <a:cubicBezTo>
                    <a:pt x="27" y="101"/>
                    <a:pt x="26" y="102"/>
                    <a:pt x="26" y="103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5" y="108"/>
                    <a:pt x="24" y="109"/>
                    <a:pt x="24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5"/>
                    <a:pt x="23" y="116"/>
                    <a:pt x="22" y="117"/>
                  </a:cubicBezTo>
                  <a:cubicBezTo>
                    <a:pt x="22" y="118"/>
                    <a:pt x="22" y="119"/>
                    <a:pt x="22" y="120"/>
                  </a:cubicBezTo>
                  <a:cubicBezTo>
                    <a:pt x="22" y="122"/>
                    <a:pt x="21" y="123"/>
                    <a:pt x="21" y="124"/>
                  </a:cubicBezTo>
                  <a:cubicBezTo>
                    <a:pt x="21" y="125"/>
                    <a:pt x="21" y="126"/>
                    <a:pt x="21" y="127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21" y="130"/>
                    <a:pt x="21" y="131"/>
                    <a:pt x="21" y="131"/>
                  </a:cubicBezTo>
                  <a:close/>
                  <a:moveTo>
                    <a:pt x="75" y="16"/>
                  </a:moveTo>
                  <a:cubicBezTo>
                    <a:pt x="77" y="20"/>
                    <a:pt x="77" y="20"/>
                    <a:pt x="77" y="20"/>
                  </a:cubicBezTo>
                  <a:cubicBezTo>
                    <a:pt x="78" y="20"/>
                    <a:pt x="78" y="20"/>
                    <a:pt x="78" y="20"/>
                  </a:cubicBezTo>
                  <a:lnTo>
                    <a:pt x="75" y="16"/>
                  </a:ln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ïṧlíďe">
              <a:extLst>
                <a:ext uri="{FF2B5EF4-FFF2-40B4-BE49-F238E27FC236}">
                  <a16:creationId xmlns:a16="http://schemas.microsoft.com/office/drawing/2014/main" id="{BF98A0DB-2F0A-43C1-9511-B76EC464AEBC}"/>
                </a:ext>
              </a:extLst>
            </p:cNvPr>
            <p:cNvSpPr/>
            <p:nvPr/>
          </p:nvSpPr>
          <p:spPr bwMode="auto">
            <a:xfrm>
              <a:off x="5553075" y="4078288"/>
              <a:ext cx="260350" cy="260350"/>
            </a:xfrm>
            <a:custGeom>
              <a:avLst/>
              <a:gdLst>
                <a:gd name="T0" fmla="*/ 21 w 89"/>
                <a:gd name="T1" fmla="*/ 33 h 89"/>
                <a:gd name="T2" fmla="*/ 0 w 89"/>
                <a:gd name="T3" fmla="*/ 70 h 89"/>
                <a:gd name="T4" fmla="*/ 22 w 89"/>
                <a:gd name="T5" fmla="*/ 82 h 89"/>
                <a:gd name="T6" fmla="*/ 68 w 89"/>
                <a:gd name="T7" fmla="*/ 55 h 89"/>
                <a:gd name="T8" fmla="*/ 89 w 89"/>
                <a:gd name="T9" fmla="*/ 19 h 89"/>
                <a:gd name="T10" fmla="*/ 68 w 89"/>
                <a:gd name="T11" fmla="*/ 6 h 89"/>
                <a:gd name="T12" fmla="*/ 21 w 89"/>
                <a:gd name="T13" fmla="*/ 3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89">
                  <a:moveTo>
                    <a:pt x="21" y="33"/>
                  </a:moveTo>
                  <a:cubicBezTo>
                    <a:pt x="10" y="40"/>
                    <a:pt x="0" y="56"/>
                    <a:pt x="0" y="70"/>
                  </a:cubicBezTo>
                  <a:cubicBezTo>
                    <a:pt x="0" y="83"/>
                    <a:pt x="10" y="89"/>
                    <a:pt x="22" y="82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80" y="48"/>
                    <a:pt x="89" y="32"/>
                    <a:pt x="89" y="19"/>
                  </a:cubicBezTo>
                  <a:cubicBezTo>
                    <a:pt x="89" y="5"/>
                    <a:pt x="79" y="0"/>
                    <a:pt x="68" y="6"/>
                  </a:cubicBezTo>
                  <a:lnTo>
                    <a:pt x="21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íŝlïḋè">
              <a:extLst>
                <a:ext uri="{FF2B5EF4-FFF2-40B4-BE49-F238E27FC236}">
                  <a16:creationId xmlns:a16="http://schemas.microsoft.com/office/drawing/2014/main" id="{8156F7D6-0DF3-48AE-A99C-0AFEA4D0598D}"/>
                </a:ext>
              </a:extLst>
            </p:cNvPr>
            <p:cNvSpPr/>
            <p:nvPr/>
          </p:nvSpPr>
          <p:spPr bwMode="auto">
            <a:xfrm>
              <a:off x="5522913" y="4054476"/>
              <a:ext cx="319088" cy="301625"/>
            </a:xfrm>
            <a:custGeom>
              <a:avLst/>
              <a:gdLst>
                <a:gd name="T0" fmla="*/ 22 w 109"/>
                <a:gd name="T1" fmla="*/ 103 h 103"/>
                <a:gd name="T2" fmla="*/ 11 w 109"/>
                <a:gd name="T3" fmla="*/ 100 h 103"/>
                <a:gd name="T4" fmla="*/ 0 w 109"/>
                <a:gd name="T5" fmla="*/ 78 h 103"/>
                <a:gd name="T6" fmla="*/ 26 w 109"/>
                <a:gd name="T7" fmla="*/ 32 h 103"/>
                <a:gd name="T8" fmla="*/ 73 w 109"/>
                <a:gd name="T9" fmla="*/ 6 h 103"/>
                <a:gd name="T10" fmla="*/ 98 w 109"/>
                <a:gd name="T11" fmla="*/ 4 h 103"/>
                <a:gd name="T12" fmla="*/ 109 w 109"/>
                <a:gd name="T13" fmla="*/ 27 h 103"/>
                <a:gd name="T14" fmla="*/ 83 w 109"/>
                <a:gd name="T15" fmla="*/ 72 h 103"/>
                <a:gd name="T16" fmla="*/ 37 w 109"/>
                <a:gd name="T17" fmla="*/ 99 h 103"/>
                <a:gd name="T18" fmla="*/ 22 w 109"/>
                <a:gd name="T19" fmla="*/ 103 h 103"/>
                <a:gd name="T20" fmla="*/ 87 w 109"/>
                <a:gd name="T21" fmla="*/ 22 h 103"/>
                <a:gd name="T22" fmla="*/ 83 w 109"/>
                <a:gd name="T23" fmla="*/ 23 h 103"/>
                <a:gd name="T24" fmla="*/ 37 w 109"/>
                <a:gd name="T25" fmla="*/ 50 h 103"/>
                <a:gd name="T26" fmla="*/ 20 w 109"/>
                <a:gd name="T27" fmla="*/ 78 h 103"/>
                <a:gd name="T28" fmla="*/ 22 w 109"/>
                <a:gd name="T29" fmla="*/ 83 h 103"/>
                <a:gd name="T30" fmla="*/ 26 w 109"/>
                <a:gd name="T31" fmla="*/ 81 h 103"/>
                <a:gd name="T32" fmla="*/ 73 w 109"/>
                <a:gd name="T33" fmla="*/ 54 h 103"/>
                <a:gd name="T34" fmla="*/ 89 w 109"/>
                <a:gd name="T35" fmla="*/ 27 h 103"/>
                <a:gd name="T36" fmla="*/ 88 w 109"/>
                <a:gd name="T37" fmla="*/ 22 h 103"/>
                <a:gd name="T38" fmla="*/ 87 w 109"/>
                <a:gd name="T39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03">
                  <a:moveTo>
                    <a:pt x="22" y="103"/>
                  </a:moveTo>
                  <a:cubicBezTo>
                    <a:pt x="18" y="103"/>
                    <a:pt x="15" y="102"/>
                    <a:pt x="11" y="100"/>
                  </a:cubicBezTo>
                  <a:cubicBezTo>
                    <a:pt x="4" y="96"/>
                    <a:pt x="0" y="88"/>
                    <a:pt x="0" y="78"/>
                  </a:cubicBezTo>
                  <a:cubicBezTo>
                    <a:pt x="0" y="61"/>
                    <a:pt x="11" y="41"/>
                    <a:pt x="26" y="32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81" y="1"/>
                    <a:pt x="91" y="0"/>
                    <a:pt x="98" y="4"/>
                  </a:cubicBezTo>
                  <a:cubicBezTo>
                    <a:pt x="105" y="8"/>
                    <a:pt x="109" y="16"/>
                    <a:pt x="109" y="27"/>
                  </a:cubicBezTo>
                  <a:cubicBezTo>
                    <a:pt x="109" y="43"/>
                    <a:pt x="98" y="63"/>
                    <a:pt x="83" y="72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2" y="102"/>
                    <a:pt x="27" y="103"/>
                    <a:pt x="22" y="103"/>
                  </a:cubicBezTo>
                  <a:close/>
                  <a:moveTo>
                    <a:pt x="87" y="22"/>
                  </a:moveTo>
                  <a:cubicBezTo>
                    <a:pt x="87" y="22"/>
                    <a:pt x="85" y="22"/>
                    <a:pt x="83" y="23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28" y="55"/>
                    <a:pt x="20" y="68"/>
                    <a:pt x="20" y="78"/>
                  </a:cubicBezTo>
                  <a:cubicBezTo>
                    <a:pt x="20" y="81"/>
                    <a:pt x="21" y="82"/>
                    <a:pt x="22" y="83"/>
                  </a:cubicBezTo>
                  <a:cubicBezTo>
                    <a:pt x="22" y="83"/>
                    <a:pt x="24" y="83"/>
                    <a:pt x="26" y="81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81" y="49"/>
                    <a:pt x="89" y="36"/>
                    <a:pt x="89" y="27"/>
                  </a:cubicBezTo>
                  <a:cubicBezTo>
                    <a:pt x="89" y="23"/>
                    <a:pt x="88" y="22"/>
                    <a:pt x="88" y="22"/>
                  </a:cubicBezTo>
                  <a:cubicBezTo>
                    <a:pt x="88" y="22"/>
                    <a:pt x="87" y="22"/>
                    <a:pt x="87" y="22"/>
                  </a:cubicBez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išļîďè">
              <a:extLst>
                <a:ext uri="{FF2B5EF4-FFF2-40B4-BE49-F238E27FC236}">
                  <a16:creationId xmlns:a16="http://schemas.microsoft.com/office/drawing/2014/main" id="{8896ECDF-3B3A-47CE-A78D-E5D25CFDD6F0}"/>
                </a:ext>
              </a:extLst>
            </p:cNvPr>
            <p:cNvSpPr/>
            <p:nvPr/>
          </p:nvSpPr>
          <p:spPr bwMode="auto">
            <a:xfrm>
              <a:off x="4741863" y="2720976"/>
              <a:ext cx="119063" cy="422275"/>
            </a:xfrm>
            <a:custGeom>
              <a:avLst/>
              <a:gdLst>
                <a:gd name="T0" fmla="*/ 21 w 41"/>
                <a:gd name="T1" fmla="*/ 7 h 144"/>
                <a:gd name="T2" fmla="*/ 0 w 41"/>
                <a:gd name="T3" fmla="*/ 18 h 144"/>
                <a:gd name="T4" fmla="*/ 0 w 41"/>
                <a:gd name="T5" fmla="*/ 103 h 144"/>
                <a:gd name="T6" fmla="*/ 20 w 41"/>
                <a:gd name="T7" fmla="*/ 138 h 144"/>
                <a:gd name="T8" fmla="*/ 40 w 41"/>
                <a:gd name="T9" fmla="*/ 126 h 144"/>
                <a:gd name="T10" fmla="*/ 41 w 41"/>
                <a:gd name="T11" fmla="*/ 42 h 144"/>
                <a:gd name="T12" fmla="*/ 21 w 41"/>
                <a:gd name="T13" fmla="*/ 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4">
                  <a:moveTo>
                    <a:pt x="21" y="7"/>
                  </a:moveTo>
                  <a:cubicBezTo>
                    <a:pt x="9" y="0"/>
                    <a:pt x="0" y="5"/>
                    <a:pt x="0" y="18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6"/>
                    <a:pt x="9" y="131"/>
                    <a:pt x="20" y="138"/>
                  </a:cubicBezTo>
                  <a:cubicBezTo>
                    <a:pt x="31" y="144"/>
                    <a:pt x="40" y="139"/>
                    <a:pt x="40" y="126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29"/>
                    <a:pt x="32" y="13"/>
                    <a:pt x="21" y="7"/>
                  </a:cubicBezTo>
                  <a:close/>
                </a:path>
              </a:pathLst>
            </a:custGeom>
            <a:solidFill>
              <a:srgbClr val="F8B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ïśḻiḍe">
              <a:extLst>
                <a:ext uri="{FF2B5EF4-FFF2-40B4-BE49-F238E27FC236}">
                  <a16:creationId xmlns:a16="http://schemas.microsoft.com/office/drawing/2014/main" id="{038DB585-2874-4B92-890B-A327C0CF53D7}"/>
                </a:ext>
              </a:extLst>
            </p:cNvPr>
            <p:cNvSpPr/>
            <p:nvPr/>
          </p:nvSpPr>
          <p:spPr bwMode="auto">
            <a:xfrm>
              <a:off x="4711700" y="2698751"/>
              <a:ext cx="179388" cy="463550"/>
            </a:xfrm>
            <a:custGeom>
              <a:avLst/>
              <a:gdLst>
                <a:gd name="T0" fmla="*/ 39 w 61"/>
                <a:gd name="T1" fmla="*/ 159 h 159"/>
                <a:gd name="T2" fmla="*/ 25 w 61"/>
                <a:gd name="T3" fmla="*/ 154 h 159"/>
                <a:gd name="T4" fmla="*/ 0 w 61"/>
                <a:gd name="T5" fmla="*/ 111 h 159"/>
                <a:gd name="T6" fmla="*/ 0 w 61"/>
                <a:gd name="T7" fmla="*/ 26 h 159"/>
                <a:gd name="T8" fmla="*/ 11 w 61"/>
                <a:gd name="T9" fmla="*/ 4 h 159"/>
                <a:gd name="T10" fmla="*/ 36 w 61"/>
                <a:gd name="T11" fmla="*/ 6 h 159"/>
                <a:gd name="T12" fmla="*/ 61 w 61"/>
                <a:gd name="T13" fmla="*/ 50 h 159"/>
                <a:gd name="T14" fmla="*/ 61 w 61"/>
                <a:gd name="T15" fmla="*/ 134 h 159"/>
                <a:gd name="T16" fmla="*/ 50 w 61"/>
                <a:gd name="T17" fmla="*/ 156 h 159"/>
                <a:gd name="T18" fmla="*/ 39 w 61"/>
                <a:gd name="T19" fmla="*/ 159 h 159"/>
                <a:gd name="T20" fmla="*/ 22 w 61"/>
                <a:gd name="T21" fmla="*/ 22 h 159"/>
                <a:gd name="T22" fmla="*/ 21 w 61"/>
                <a:gd name="T23" fmla="*/ 22 h 159"/>
                <a:gd name="T24" fmla="*/ 21 w 61"/>
                <a:gd name="T25" fmla="*/ 26 h 159"/>
                <a:gd name="T26" fmla="*/ 20 w 61"/>
                <a:gd name="T27" fmla="*/ 111 h 159"/>
                <a:gd name="T28" fmla="*/ 35 w 61"/>
                <a:gd name="T29" fmla="*/ 137 h 159"/>
                <a:gd name="T30" fmla="*/ 39 w 61"/>
                <a:gd name="T31" fmla="*/ 138 h 159"/>
                <a:gd name="T32" fmla="*/ 40 w 61"/>
                <a:gd name="T33" fmla="*/ 134 h 159"/>
                <a:gd name="T34" fmla="*/ 41 w 61"/>
                <a:gd name="T35" fmla="*/ 49 h 159"/>
                <a:gd name="T36" fmla="*/ 26 w 61"/>
                <a:gd name="T37" fmla="*/ 23 h 159"/>
                <a:gd name="T38" fmla="*/ 26 w 61"/>
                <a:gd name="T39" fmla="*/ 23 h 159"/>
                <a:gd name="T40" fmla="*/ 22 w 61"/>
                <a:gd name="T41" fmla="*/ 2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159">
                  <a:moveTo>
                    <a:pt x="39" y="159"/>
                  </a:moveTo>
                  <a:cubicBezTo>
                    <a:pt x="35" y="159"/>
                    <a:pt x="30" y="157"/>
                    <a:pt x="25" y="154"/>
                  </a:cubicBezTo>
                  <a:cubicBezTo>
                    <a:pt x="11" y="146"/>
                    <a:pt x="0" y="127"/>
                    <a:pt x="0" y="11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6"/>
                    <a:pt x="4" y="8"/>
                    <a:pt x="11" y="4"/>
                  </a:cubicBezTo>
                  <a:cubicBezTo>
                    <a:pt x="18" y="0"/>
                    <a:pt x="27" y="1"/>
                    <a:pt x="36" y="6"/>
                  </a:cubicBezTo>
                  <a:cubicBezTo>
                    <a:pt x="50" y="14"/>
                    <a:pt x="61" y="33"/>
                    <a:pt x="61" y="50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1" y="144"/>
                    <a:pt x="57" y="152"/>
                    <a:pt x="50" y="156"/>
                  </a:cubicBezTo>
                  <a:cubicBezTo>
                    <a:pt x="46" y="158"/>
                    <a:pt x="43" y="159"/>
                    <a:pt x="39" y="159"/>
                  </a:cubicBezTo>
                  <a:close/>
                  <a:moveTo>
                    <a:pt x="22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1" y="23"/>
                    <a:pt x="21" y="26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20" y="120"/>
                    <a:pt x="27" y="132"/>
                    <a:pt x="35" y="137"/>
                  </a:cubicBezTo>
                  <a:cubicBezTo>
                    <a:pt x="38" y="138"/>
                    <a:pt x="39" y="138"/>
                    <a:pt x="39" y="138"/>
                  </a:cubicBezTo>
                  <a:cubicBezTo>
                    <a:pt x="40" y="138"/>
                    <a:pt x="40" y="137"/>
                    <a:pt x="40" y="134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40"/>
                    <a:pt x="34" y="28"/>
                    <a:pt x="2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4" y="22"/>
                    <a:pt x="22" y="22"/>
                    <a:pt x="22" y="22"/>
                  </a:cubicBez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ïṩļîḍe">
              <a:extLst>
                <a:ext uri="{FF2B5EF4-FFF2-40B4-BE49-F238E27FC236}">
                  <a16:creationId xmlns:a16="http://schemas.microsoft.com/office/drawing/2014/main" id="{5C2FF902-2293-42D1-96AF-EEB69CB0FF46}"/>
                </a:ext>
              </a:extLst>
            </p:cNvPr>
            <p:cNvSpPr/>
            <p:nvPr/>
          </p:nvSpPr>
          <p:spPr bwMode="auto">
            <a:xfrm>
              <a:off x="4759325" y="2709863"/>
              <a:ext cx="139700" cy="417513"/>
            </a:xfrm>
            <a:custGeom>
              <a:avLst/>
              <a:gdLst>
                <a:gd name="T0" fmla="*/ 7 w 48"/>
                <a:gd name="T1" fmla="*/ 8 h 143"/>
                <a:gd name="T2" fmla="*/ 3 w 48"/>
                <a:gd name="T3" fmla="*/ 8 h 143"/>
                <a:gd name="T4" fmla="*/ 13 w 48"/>
                <a:gd name="T5" fmla="*/ 2 h 143"/>
                <a:gd name="T6" fmla="*/ 14 w 48"/>
                <a:gd name="T7" fmla="*/ 1 h 143"/>
                <a:gd name="T8" fmla="*/ 16 w 48"/>
                <a:gd name="T9" fmla="*/ 1 h 143"/>
                <a:gd name="T10" fmla="*/ 16 w 48"/>
                <a:gd name="T11" fmla="*/ 1 h 143"/>
                <a:gd name="T12" fmla="*/ 19 w 48"/>
                <a:gd name="T13" fmla="*/ 0 h 143"/>
                <a:gd name="T14" fmla="*/ 20 w 48"/>
                <a:gd name="T15" fmla="*/ 0 h 143"/>
                <a:gd name="T16" fmla="*/ 22 w 48"/>
                <a:gd name="T17" fmla="*/ 1 h 143"/>
                <a:gd name="T18" fmla="*/ 24 w 48"/>
                <a:gd name="T19" fmla="*/ 1 h 143"/>
                <a:gd name="T20" fmla="*/ 27 w 48"/>
                <a:gd name="T21" fmla="*/ 3 h 143"/>
                <a:gd name="T22" fmla="*/ 32 w 48"/>
                <a:gd name="T23" fmla="*/ 7 h 143"/>
                <a:gd name="T24" fmla="*/ 35 w 48"/>
                <a:gd name="T25" fmla="*/ 9 h 143"/>
                <a:gd name="T26" fmla="*/ 36 w 48"/>
                <a:gd name="T27" fmla="*/ 11 h 143"/>
                <a:gd name="T28" fmla="*/ 39 w 48"/>
                <a:gd name="T29" fmla="*/ 13 h 143"/>
                <a:gd name="T30" fmla="*/ 39 w 48"/>
                <a:gd name="T31" fmla="*/ 15 h 143"/>
                <a:gd name="T32" fmla="*/ 42 w 48"/>
                <a:gd name="T33" fmla="*/ 18 h 143"/>
                <a:gd name="T34" fmla="*/ 42 w 48"/>
                <a:gd name="T35" fmla="*/ 18 h 143"/>
                <a:gd name="T36" fmla="*/ 43 w 48"/>
                <a:gd name="T37" fmla="*/ 21 h 143"/>
                <a:gd name="T38" fmla="*/ 44 w 48"/>
                <a:gd name="T39" fmla="*/ 23 h 143"/>
                <a:gd name="T40" fmla="*/ 45 w 48"/>
                <a:gd name="T41" fmla="*/ 25 h 143"/>
                <a:gd name="T42" fmla="*/ 46 w 48"/>
                <a:gd name="T43" fmla="*/ 28 h 143"/>
                <a:gd name="T44" fmla="*/ 46 w 48"/>
                <a:gd name="T45" fmla="*/ 29 h 143"/>
                <a:gd name="T46" fmla="*/ 47 w 48"/>
                <a:gd name="T47" fmla="*/ 33 h 143"/>
                <a:gd name="T48" fmla="*/ 47 w 48"/>
                <a:gd name="T49" fmla="*/ 34 h 143"/>
                <a:gd name="T50" fmla="*/ 47 w 48"/>
                <a:gd name="T51" fmla="*/ 123 h 143"/>
                <a:gd name="T52" fmla="*/ 41 w 48"/>
                <a:gd name="T53" fmla="*/ 136 h 143"/>
                <a:gd name="T54" fmla="*/ 34 w 48"/>
                <a:gd name="T55" fmla="*/ 130 h 143"/>
                <a:gd name="T56" fmla="*/ 34 w 48"/>
                <a:gd name="T57" fmla="*/ 41 h 143"/>
                <a:gd name="T58" fmla="*/ 33 w 48"/>
                <a:gd name="T59" fmla="*/ 36 h 143"/>
                <a:gd name="T60" fmla="*/ 31 w 48"/>
                <a:gd name="T61" fmla="*/ 30 h 143"/>
                <a:gd name="T62" fmla="*/ 29 w 48"/>
                <a:gd name="T63" fmla="*/ 26 h 143"/>
                <a:gd name="T64" fmla="*/ 26 w 48"/>
                <a:gd name="T65" fmla="*/ 21 h 143"/>
                <a:gd name="T66" fmla="*/ 23 w 48"/>
                <a:gd name="T67" fmla="*/ 17 h 143"/>
                <a:gd name="T68" fmla="*/ 20 w 48"/>
                <a:gd name="T69" fmla="*/ 14 h 143"/>
                <a:gd name="T70" fmla="*/ 15 w 48"/>
                <a:gd name="T71" fmla="*/ 11 h 143"/>
                <a:gd name="T72" fmla="*/ 10 w 48"/>
                <a:gd name="T73" fmla="*/ 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" h="143">
                  <a:moveTo>
                    <a:pt x="7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1" y="9"/>
                    <a:pt x="0" y="9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4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21" y="1"/>
                    <a:pt x="22" y="1"/>
                    <a:pt x="22" y="1"/>
                  </a:cubicBezTo>
                  <a:cubicBezTo>
                    <a:pt x="22" y="1"/>
                    <a:pt x="23" y="1"/>
                    <a:pt x="23" y="1"/>
                  </a:cubicBezTo>
                  <a:cubicBezTo>
                    <a:pt x="23" y="1"/>
                    <a:pt x="23" y="1"/>
                    <a:pt x="24" y="1"/>
                  </a:cubicBezTo>
                  <a:cubicBezTo>
                    <a:pt x="24" y="2"/>
                    <a:pt x="24" y="2"/>
                    <a:pt x="25" y="2"/>
                  </a:cubicBezTo>
                  <a:cubicBezTo>
                    <a:pt x="25" y="2"/>
                    <a:pt x="26" y="3"/>
                    <a:pt x="27" y="3"/>
                  </a:cubicBezTo>
                  <a:cubicBezTo>
                    <a:pt x="29" y="4"/>
                    <a:pt x="30" y="5"/>
                    <a:pt x="31" y="6"/>
                  </a:cubicBezTo>
                  <a:cubicBezTo>
                    <a:pt x="32" y="6"/>
                    <a:pt x="32" y="6"/>
                    <a:pt x="32" y="7"/>
                  </a:cubicBezTo>
                  <a:cubicBezTo>
                    <a:pt x="33" y="7"/>
                    <a:pt x="34" y="8"/>
                    <a:pt x="34" y="8"/>
                  </a:cubicBezTo>
                  <a:cubicBezTo>
                    <a:pt x="34" y="9"/>
                    <a:pt x="35" y="9"/>
                    <a:pt x="35" y="9"/>
                  </a:cubicBezTo>
                  <a:cubicBezTo>
                    <a:pt x="35" y="9"/>
                    <a:pt x="35" y="10"/>
                    <a:pt x="36" y="10"/>
                  </a:cubicBezTo>
                  <a:cubicBezTo>
                    <a:pt x="36" y="10"/>
                    <a:pt x="36" y="10"/>
                    <a:pt x="36" y="11"/>
                  </a:cubicBezTo>
                  <a:cubicBezTo>
                    <a:pt x="37" y="11"/>
                    <a:pt x="37" y="12"/>
                    <a:pt x="38" y="13"/>
                  </a:cubicBezTo>
                  <a:cubicBezTo>
                    <a:pt x="38" y="13"/>
                    <a:pt x="38" y="13"/>
                    <a:pt x="39" y="13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39" y="14"/>
                    <a:pt x="39" y="15"/>
                  </a:cubicBezTo>
                  <a:cubicBezTo>
                    <a:pt x="40" y="15"/>
                    <a:pt x="40" y="16"/>
                    <a:pt x="41" y="16"/>
                  </a:cubicBezTo>
                  <a:cubicBezTo>
                    <a:pt x="41" y="17"/>
                    <a:pt x="41" y="17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19"/>
                    <a:pt x="42" y="19"/>
                    <a:pt x="43" y="20"/>
                  </a:cubicBezTo>
                  <a:cubicBezTo>
                    <a:pt x="43" y="20"/>
                    <a:pt x="43" y="21"/>
                    <a:pt x="43" y="21"/>
                  </a:cubicBezTo>
                  <a:cubicBezTo>
                    <a:pt x="44" y="22"/>
                    <a:pt x="44" y="22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4"/>
                    <a:pt x="45" y="24"/>
                    <a:pt x="45" y="25"/>
                  </a:cubicBezTo>
                  <a:cubicBezTo>
                    <a:pt x="45" y="26"/>
                    <a:pt x="45" y="26"/>
                    <a:pt x="46" y="27"/>
                  </a:cubicBezTo>
                  <a:cubicBezTo>
                    <a:pt x="46" y="27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0"/>
                    <a:pt x="47" y="31"/>
                    <a:pt x="47" y="31"/>
                  </a:cubicBezTo>
                  <a:cubicBezTo>
                    <a:pt x="47" y="32"/>
                    <a:pt x="47" y="32"/>
                    <a:pt x="47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8" y="37"/>
                    <a:pt x="48" y="38"/>
                  </a:cubicBezTo>
                  <a:cubicBezTo>
                    <a:pt x="47" y="123"/>
                    <a:pt x="47" y="123"/>
                    <a:pt x="47" y="123"/>
                  </a:cubicBezTo>
                  <a:cubicBezTo>
                    <a:pt x="47" y="124"/>
                    <a:pt x="47" y="126"/>
                    <a:pt x="47" y="127"/>
                  </a:cubicBezTo>
                  <a:cubicBezTo>
                    <a:pt x="46" y="131"/>
                    <a:pt x="44" y="134"/>
                    <a:pt x="41" y="136"/>
                  </a:cubicBezTo>
                  <a:cubicBezTo>
                    <a:pt x="29" y="143"/>
                    <a:pt x="29" y="143"/>
                    <a:pt x="29" y="143"/>
                  </a:cubicBezTo>
                  <a:cubicBezTo>
                    <a:pt x="32" y="141"/>
                    <a:pt x="34" y="136"/>
                    <a:pt x="34" y="130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4"/>
                    <a:pt x="35" y="42"/>
                    <a:pt x="34" y="41"/>
                  </a:cubicBezTo>
                  <a:cubicBezTo>
                    <a:pt x="34" y="41"/>
                    <a:pt x="34" y="40"/>
                    <a:pt x="34" y="40"/>
                  </a:cubicBezTo>
                  <a:cubicBezTo>
                    <a:pt x="34" y="39"/>
                    <a:pt x="34" y="37"/>
                    <a:pt x="33" y="36"/>
                  </a:cubicBezTo>
                  <a:cubicBezTo>
                    <a:pt x="33" y="36"/>
                    <a:pt x="33" y="35"/>
                    <a:pt x="33" y="35"/>
                  </a:cubicBezTo>
                  <a:cubicBezTo>
                    <a:pt x="33" y="34"/>
                    <a:pt x="32" y="32"/>
                    <a:pt x="31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9"/>
                    <a:pt x="30" y="27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8" y="24"/>
                    <a:pt x="27" y="23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0"/>
                    <a:pt x="24" y="18"/>
                    <a:pt x="23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1" y="16"/>
                    <a:pt x="21" y="15"/>
                    <a:pt x="20" y="14"/>
                  </a:cubicBezTo>
                  <a:cubicBezTo>
                    <a:pt x="19" y="14"/>
                    <a:pt x="19" y="13"/>
                    <a:pt x="18" y="13"/>
                  </a:cubicBezTo>
                  <a:cubicBezTo>
                    <a:pt x="17" y="12"/>
                    <a:pt x="16" y="11"/>
                    <a:pt x="15" y="11"/>
                  </a:cubicBezTo>
                  <a:cubicBezTo>
                    <a:pt x="13" y="10"/>
                    <a:pt x="12" y="9"/>
                    <a:pt x="11" y="9"/>
                  </a:cubicBezTo>
                  <a:cubicBezTo>
                    <a:pt x="11" y="9"/>
                    <a:pt x="10" y="9"/>
                    <a:pt x="10" y="9"/>
                  </a:cubicBezTo>
                  <a:cubicBezTo>
                    <a:pt x="9" y="8"/>
                    <a:pt x="8" y="8"/>
                    <a:pt x="7" y="8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î$ļîḑê">
              <a:extLst>
                <a:ext uri="{FF2B5EF4-FFF2-40B4-BE49-F238E27FC236}">
                  <a16:creationId xmlns:a16="http://schemas.microsoft.com/office/drawing/2014/main" id="{0B4F97FA-80AC-44DE-BAAD-705786435A1E}"/>
                </a:ext>
              </a:extLst>
            </p:cNvPr>
            <p:cNvSpPr/>
            <p:nvPr/>
          </p:nvSpPr>
          <p:spPr bwMode="auto">
            <a:xfrm>
              <a:off x="4743450" y="2681288"/>
              <a:ext cx="185738" cy="473075"/>
            </a:xfrm>
            <a:custGeom>
              <a:avLst/>
              <a:gdLst>
                <a:gd name="T0" fmla="*/ 39 w 63"/>
                <a:gd name="T1" fmla="*/ 162 h 162"/>
                <a:gd name="T2" fmla="*/ 28 w 63"/>
                <a:gd name="T3" fmla="*/ 144 h 162"/>
                <a:gd name="T4" fmla="*/ 28 w 63"/>
                <a:gd name="T5" fmla="*/ 144 h 162"/>
                <a:gd name="T6" fmla="*/ 29 w 63"/>
                <a:gd name="T7" fmla="*/ 140 h 162"/>
                <a:gd name="T8" fmla="*/ 30 w 63"/>
                <a:gd name="T9" fmla="*/ 55 h 162"/>
                <a:gd name="T10" fmla="*/ 29 w 63"/>
                <a:gd name="T11" fmla="*/ 52 h 162"/>
                <a:gd name="T12" fmla="*/ 29 w 63"/>
                <a:gd name="T13" fmla="*/ 49 h 162"/>
                <a:gd name="T14" fmla="*/ 27 w 63"/>
                <a:gd name="T15" fmla="*/ 45 h 162"/>
                <a:gd name="T16" fmla="*/ 25 w 63"/>
                <a:gd name="T17" fmla="*/ 41 h 162"/>
                <a:gd name="T18" fmla="*/ 23 w 63"/>
                <a:gd name="T19" fmla="*/ 37 h 162"/>
                <a:gd name="T20" fmla="*/ 20 w 63"/>
                <a:gd name="T21" fmla="*/ 34 h 162"/>
                <a:gd name="T22" fmla="*/ 20 w 63"/>
                <a:gd name="T23" fmla="*/ 34 h 162"/>
                <a:gd name="T24" fmla="*/ 18 w 63"/>
                <a:gd name="T25" fmla="*/ 32 h 162"/>
                <a:gd name="T26" fmla="*/ 17 w 63"/>
                <a:gd name="T27" fmla="*/ 31 h 162"/>
                <a:gd name="T28" fmla="*/ 15 w 63"/>
                <a:gd name="T29" fmla="*/ 29 h 162"/>
                <a:gd name="T30" fmla="*/ 12 w 63"/>
                <a:gd name="T31" fmla="*/ 28 h 162"/>
                <a:gd name="T32" fmla="*/ 11 w 63"/>
                <a:gd name="T33" fmla="*/ 28 h 162"/>
                <a:gd name="T34" fmla="*/ 11 w 63"/>
                <a:gd name="T35" fmla="*/ 28 h 162"/>
                <a:gd name="T36" fmla="*/ 10 w 63"/>
                <a:gd name="T37" fmla="*/ 28 h 162"/>
                <a:gd name="T38" fmla="*/ 0 w 63"/>
                <a:gd name="T39" fmla="*/ 10 h 162"/>
                <a:gd name="T40" fmla="*/ 13 w 63"/>
                <a:gd name="T41" fmla="*/ 3 h 162"/>
                <a:gd name="T42" fmla="*/ 15 w 63"/>
                <a:gd name="T43" fmla="*/ 2 h 162"/>
                <a:gd name="T44" fmla="*/ 17 w 63"/>
                <a:gd name="T45" fmla="*/ 1 h 162"/>
                <a:gd name="T46" fmla="*/ 20 w 63"/>
                <a:gd name="T47" fmla="*/ 0 h 162"/>
                <a:gd name="T48" fmla="*/ 22 w 63"/>
                <a:gd name="T49" fmla="*/ 0 h 162"/>
                <a:gd name="T50" fmla="*/ 24 w 63"/>
                <a:gd name="T51" fmla="*/ 0 h 162"/>
                <a:gd name="T52" fmla="*/ 25 w 63"/>
                <a:gd name="T53" fmla="*/ 0 h 162"/>
                <a:gd name="T54" fmla="*/ 27 w 63"/>
                <a:gd name="T55" fmla="*/ 0 h 162"/>
                <a:gd name="T56" fmla="*/ 30 w 63"/>
                <a:gd name="T57" fmla="*/ 1 h 162"/>
                <a:gd name="T58" fmla="*/ 32 w 63"/>
                <a:gd name="T59" fmla="*/ 2 h 162"/>
                <a:gd name="T60" fmla="*/ 34 w 63"/>
                <a:gd name="T61" fmla="*/ 2 h 162"/>
                <a:gd name="T62" fmla="*/ 38 w 63"/>
                <a:gd name="T63" fmla="*/ 4 h 162"/>
                <a:gd name="T64" fmla="*/ 43 w 63"/>
                <a:gd name="T65" fmla="*/ 8 h 162"/>
                <a:gd name="T66" fmla="*/ 44 w 63"/>
                <a:gd name="T67" fmla="*/ 9 h 162"/>
                <a:gd name="T68" fmla="*/ 45 w 63"/>
                <a:gd name="T69" fmla="*/ 9 h 162"/>
                <a:gd name="T70" fmla="*/ 46 w 63"/>
                <a:gd name="T71" fmla="*/ 11 h 162"/>
                <a:gd name="T72" fmla="*/ 48 w 63"/>
                <a:gd name="T73" fmla="*/ 13 h 162"/>
                <a:gd name="T74" fmla="*/ 49 w 63"/>
                <a:gd name="T75" fmla="*/ 14 h 162"/>
                <a:gd name="T76" fmla="*/ 51 w 63"/>
                <a:gd name="T77" fmla="*/ 16 h 162"/>
                <a:gd name="T78" fmla="*/ 52 w 63"/>
                <a:gd name="T79" fmla="*/ 17 h 162"/>
                <a:gd name="T80" fmla="*/ 52 w 63"/>
                <a:gd name="T81" fmla="*/ 18 h 162"/>
                <a:gd name="T82" fmla="*/ 53 w 63"/>
                <a:gd name="T83" fmla="*/ 19 h 162"/>
                <a:gd name="T84" fmla="*/ 54 w 63"/>
                <a:gd name="T85" fmla="*/ 21 h 162"/>
                <a:gd name="T86" fmla="*/ 55 w 63"/>
                <a:gd name="T87" fmla="*/ 23 h 162"/>
                <a:gd name="T88" fmla="*/ 56 w 63"/>
                <a:gd name="T89" fmla="*/ 25 h 162"/>
                <a:gd name="T90" fmla="*/ 58 w 63"/>
                <a:gd name="T91" fmla="*/ 27 h 162"/>
                <a:gd name="T92" fmla="*/ 58 w 63"/>
                <a:gd name="T93" fmla="*/ 29 h 162"/>
                <a:gd name="T94" fmla="*/ 59 w 63"/>
                <a:gd name="T95" fmla="*/ 31 h 162"/>
                <a:gd name="T96" fmla="*/ 60 w 63"/>
                <a:gd name="T97" fmla="*/ 34 h 162"/>
                <a:gd name="T98" fmla="*/ 61 w 63"/>
                <a:gd name="T99" fmla="*/ 35 h 162"/>
                <a:gd name="T100" fmla="*/ 61 w 63"/>
                <a:gd name="T101" fmla="*/ 35 h 162"/>
                <a:gd name="T102" fmla="*/ 61 w 63"/>
                <a:gd name="T103" fmla="*/ 36 h 162"/>
                <a:gd name="T104" fmla="*/ 62 w 63"/>
                <a:gd name="T105" fmla="*/ 39 h 162"/>
                <a:gd name="T106" fmla="*/ 62 w 63"/>
                <a:gd name="T107" fmla="*/ 41 h 162"/>
                <a:gd name="T108" fmla="*/ 62 w 63"/>
                <a:gd name="T109" fmla="*/ 42 h 162"/>
                <a:gd name="T110" fmla="*/ 62 w 63"/>
                <a:gd name="T111" fmla="*/ 43 h 162"/>
                <a:gd name="T112" fmla="*/ 63 w 63"/>
                <a:gd name="T113" fmla="*/ 48 h 162"/>
                <a:gd name="T114" fmla="*/ 62 w 63"/>
                <a:gd name="T115" fmla="*/ 133 h 162"/>
                <a:gd name="T116" fmla="*/ 62 w 63"/>
                <a:gd name="T117" fmla="*/ 139 h 162"/>
                <a:gd name="T118" fmla="*/ 51 w 63"/>
                <a:gd name="T119" fmla="*/ 154 h 162"/>
                <a:gd name="T120" fmla="*/ 39 w 63"/>
                <a:gd name="T12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3" h="162">
                  <a:moveTo>
                    <a:pt x="39" y="162"/>
                  </a:moveTo>
                  <a:cubicBezTo>
                    <a:pt x="28" y="144"/>
                    <a:pt x="28" y="144"/>
                    <a:pt x="28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9" y="144"/>
                    <a:pt x="29" y="143"/>
                    <a:pt x="29" y="140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0" y="54"/>
                    <a:pt x="30" y="53"/>
                    <a:pt x="29" y="52"/>
                  </a:cubicBezTo>
                  <a:cubicBezTo>
                    <a:pt x="29" y="51"/>
                    <a:pt x="29" y="50"/>
                    <a:pt x="29" y="49"/>
                  </a:cubicBezTo>
                  <a:cubicBezTo>
                    <a:pt x="28" y="47"/>
                    <a:pt x="28" y="46"/>
                    <a:pt x="27" y="45"/>
                  </a:cubicBezTo>
                  <a:cubicBezTo>
                    <a:pt x="27" y="43"/>
                    <a:pt x="26" y="42"/>
                    <a:pt x="25" y="41"/>
                  </a:cubicBezTo>
                  <a:cubicBezTo>
                    <a:pt x="24" y="39"/>
                    <a:pt x="24" y="38"/>
                    <a:pt x="23" y="37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3"/>
                    <a:pt x="19" y="32"/>
                    <a:pt x="18" y="32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0"/>
                    <a:pt x="15" y="30"/>
                    <a:pt x="15" y="29"/>
                  </a:cubicBezTo>
                  <a:cubicBezTo>
                    <a:pt x="14" y="29"/>
                    <a:pt x="13" y="29"/>
                    <a:pt x="12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2"/>
                    <a:pt x="14" y="2"/>
                    <a:pt x="15" y="2"/>
                  </a:cubicBezTo>
                  <a:cubicBezTo>
                    <a:pt x="16" y="1"/>
                    <a:pt x="17" y="1"/>
                    <a:pt x="17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1" y="0"/>
                    <a:pt x="22" y="0"/>
                  </a:cubicBezTo>
                  <a:cubicBezTo>
                    <a:pt x="23" y="0"/>
                    <a:pt x="24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8" y="1"/>
                    <a:pt x="29" y="1"/>
                    <a:pt x="30" y="1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2"/>
                    <a:pt x="33" y="2"/>
                    <a:pt x="34" y="2"/>
                  </a:cubicBezTo>
                  <a:cubicBezTo>
                    <a:pt x="35" y="3"/>
                    <a:pt x="36" y="3"/>
                    <a:pt x="38" y="4"/>
                  </a:cubicBezTo>
                  <a:cubicBezTo>
                    <a:pt x="39" y="5"/>
                    <a:pt x="41" y="6"/>
                    <a:pt x="43" y="8"/>
                  </a:cubicBezTo>
                  <a:cubicBezTo>
                    <a:pt x="43" y="8"/>
                    <a:pt x="43" y="8"/>
                    <a:pt x="44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10"/>
                    <a:pt x="46" y="10"/>
                    <a:pt x="46" y="11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9" y="13"/>
                    <a:pt x="49" y="14"/>
                    <a:pt x="49" y="14"/>
                  </a:cubicBezTo>
                  <a:cubicBezTo>
                    <a:pt x="50" y="15"/>
                    <a:pt x="50" y="16"/>
                    <a:pt x="51" y="16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4" y="20"/>
                    <a:pt x="54" y="21"/>
                  </a:cubicBezTo>
                  <a:cubicBezTo>
                    <a:pt x="55" y="21"/>
                    <a:pt x="55" y="22"/>
                    <a:pt x="55" y="23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6"/>
                    <a:pt x="57" y="26"/>
                    <a:pt x="58" y="27"/>
                  </a:cubicBezTo>
                  <a:cubicBezTo>
                    <a:pt x="58" y="28"/>
                    <a:pt x="58" y="28"/>
                    <a:pt x="58" y="29"/>
                  </a:cubicBezTo>
                  <a:cubicBezTo>
                    <a:pt x="59" y="30"/>
                    <a:pt x="59" y="31"/>
                    <a:pt x="59" y="31"/>
                  </a:cubicBezTo>
                  <a:cubicBezTo>
                    <a:pt x="60" y="32"/>
                    <a:pt x="60" y="33"/>
                    <a:pt x="60" y="34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7"/>
                    <a:pt x="62" y="38"/>
                    <a:pt x="62" y="39"/>
                  </a:cubicBezTo>
                  <a:cubicBezTo>
                    <a:pt x="62" y="40"/>
                    <a:pt x="62" y="40"/>
                    <a:pt x="62" y="41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2" y="42"/>
                    <a:pt x="62" y="43"/>
                    <a:pt x="62" y="43"/>
                  </a:cubicBezTo>
                  <a:cubicBezTo>
                    <a:pt x="63" y="45"/>
                    <a:pt x="63" y="46"/>
                    <a:pt x="63" y="48"/>
                  </a:cubicBezTo>
                  <a:cubicBezTo>
                    <a:pt x="62" y="133"/>
                    <a:pt x="62" y="133"/>
                    <a:pt x="62" y="133"/>
                  </a:cubicBezTo>
                  <a:cubicBezTo>
                    <a:pt x="62" y="135"/>
                    <a:pt x="62" y="137"/>
                    <a:pt x="62" y="139"/>
                  </a:cubicBezTo>
                  <a:cubicBezTo>
                    <a:pt x="60" y="146"/>
                    <a:pt x="57" y="151"/>
                    <a:pt x="51" y="154"/>
                  </a:cubicBezTo>
                  <a:cubicBezTo>
                    <a:pt x="39" y="162"/>
                    <a:pt x="39" y="162"/>
                    <a:pt x="39" y="162"/>
                  </a:cubicBez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iṣļiḋe">
              <a:extLst>
                <a:ext uri="{FF2B5EF4-FFF2-40B4-BE49-F238E27FC236}">
                  <a16:creationId xmlns:a16="http://schemas.microsoft.com/office/drawing/2014/main" id="{B59F7D66-4314-4501-8C92-7A4181347980}"/>
                </a:ext>
              </a:extLst>
            </p:cNvPr>
            <p:cNvSpPr/>
            <p:nvPr/>
          </p:nvSpPr>
          <p:spPr bwMode="auto">
            <a:xfrm>
              <a:off x="5765800" y="2744788"/>
              <a:ext cx="225425" cy="441325"/>
            </a:xfrm>
            <a:custGeom>
              <a:avLst/>
              <a:gdLst>
                <a:gd name="T0" fmla="*/ 76 w 77"/>
                <a:gd name="T1" fmla="*/ 5 h 151"/>
                <a:gd name="T2" fmla="*/ 76 w 77"/>
                <a:gd name="T3" fmla="*/ 0 h 151"/>
                <a:gd name="T4" fmla="*/ 0 w 77"/>
                <a:gd name="T5" fmla="*/ 119 h 151"/>
                <a:gd name="T6" fmla="*/ 76 w 77"/>
                <a:gd name="T7" fmla="*/ 151 h 151"/>
                <a:gd name="T8" fmla="*/ 77 w 77"/>
                <a:gd name="T9" fmla="*/ 145 h 151"/>
                <a:gd name="T10" fmla="*/ 76 w 77"/>
                <a:gd name="T11" fmla="*/ 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51">
                  <a:moveTo>
                    <a:pt x="76" y="5"/>
                  </a:moveTo>
                  <a:cubicBezTo>
                    <a:pt x="76" y="3"/>
                    <a:pt x="76" y="2"/>
                    <a:pt x="76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76" y="151"/>
                    <a:pt x="76" y="151"/>
                    <a:pt x="76" y="151"/>
                  </a:cubicBezTo>
                  <a:cubicBezTo>
                    <a:pt x="76" y="149"/>
                    <a:pt x="77" y="147"/>
                    <a:pt x="77" y="145"/>
                  </a:cubicBezTo>
                  <a:lnTo>
                    <a:pt x="76" y="5"/>
                  </a:ln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îSľïḑe">
              <a:extLst>
                <a:ext uri="{FF2B5EF4-FFF2-40B4-BE49-F238E27FC236}">
                  <a16:creationId xmlns:a16="http://schemas.microsoft.com/office/drawing/2014/main" id="{0B524B4E-D49A-4BB8-9112-1467A619C104}"/>
                </a:ext>
              </a:extLst>
            </p:cNvPr>
            <p:cNvSpPr/>
            <p:nvPr/>
          </p:nvSpPr>
          <p:spPr bwMode="auto">
            <a:xfrm>
              <a:off x="5348288" y="3154363"/>
              <a:ext cx="603250" cy="441325"/>
            </a:xfrm>
            <a:custGeom>
              <a:avLst/>
              <a:gdLst>
                <a:gd name="T0" fmla="*/ 128 w 206"/>
                <a:gd name="T1" fmla="*/ 4 h 151"/>
                <a:gd name="T2" fmla="*/ 103 w 206"/>
                <a:gd name="T3" fmla="*/ 29 h 151"/>
                <a:gd name="T4" fmla="*/ 78 w 206"/>
                <a:gd name="T5" fmla="*/ 32 h 151"/>
                <a:gd name="T6" fmla="*/ 76 w 206"/>
                <a:gd name="T7" fmla="*/ 31 h 151"/>
                <a:gd name="T8" fmla="*/ 0 w 206"/>
                <a:gd name="T9" fmla="*/ 151 h 151"/>
                <a:gd name="T10" fmla="*/ 5 w 206"/>
                <a:gd name="T11" fmla="*/ 149 h 151"/>
                <a:gd name="T12" fmla="*/ 202 w 206"/>
                <a:gd name="T13" fmla="*/ 36 h 151"/>
                <a:gd name="T14" fmla="*/ 206 w 206"/>
                <a:gd name="T15" fmla="*/ 32 h 151"/>
                <a:gd name="T16" fmla="*/ 130 w 206"/>
                <a:gd name="T17" fmla="*/ 0 h 151"/>
                <a:gd name="T18" fmla="*/ 128 w 206"/>
                <a:gd name="T19" fmla="*/ 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6" h="151">
                  <a:moveTo>
                    <a:pt x="128" y="4"/>
                  </a:moveTo>
                  <a:cubicBezTo>
                    <a:pt x="121" y="15"/>
                    <a:pt x="112" y="24"/>
                    <a:pt x="103" y="29"/>
                  </a:cubicBezTo>
                  <a:cubicBezTo>
                    <a:pt x="94" y="34"/>
                    <a:pt x="85" y="35"/>
                    <a:pt x="78" y="32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2" y="151"/>
                    <a:pt x="3" y="150"/>
                    <a:pt x="5" y="149"/>
                  </a:cubicBezTo>
                  <a:cubicBezTo>
                    <a:pt x="202" y="36"/>
                    <a:pt x="202" y="36"/>
                    <a:pt x="202" y="36"/>
                  </a:cubicBezTo>
                  <a:cubicBezTo>
                    <a:pt x="203" y="35"/>
                    <a:pt x="205" y="34"/>
                    <a:pt x="206" y="32"/>
                  </a:cubicBezTo>
                  <a:cubicBezTo>
                    <a:pt x="130" y="0"/>
                    <a:pt x="130" y="0"/>
                    <a:pt x="130" y="0"/>
                  </a:cubicBezTo>
                  <a:lnTo>
                    <a:pt x="128" y="4"/>
                  </a:ln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ïṣľíḓè">
              <a:extLst>
                <a:ext uri="{FF2B5EF4-FFF2-40B4-BE49-F238E27FC236}">
                  <a16:creationId xmlns:a16="http://schemas.microsoft.com/office/drawing/2014/main" id="{A252D92D-0BFF-4325-B516-ED17A67D3913}"/>
                </a:ext>
              </a:extLst>
            </p:cNvPr>
            <p:cNvSpPr/>
            <p:nvPr/>
          </p:nvSpPr>
          <p:spPr bwMode="auto">
            <a:xfrm>
              <a:off x="5345113" y="2724151"/>
              <a:ext cx="606425" cy="465138"/>
            </a:xfrm>
            <a:custGeom>
              <a:avLst/>
              <a:gdLst>
                <a:gd name="T0" fmla="*/ 104 w 207"/>
                <a:gd name="T1" fmla="*/ 156 h 159"/>
                <a:gd name="T2" fmla="*/ 118 w 207"/>
                <a:gd name="T3" fmla="*/ 142 h 159"/>
                <a:gd name="T4" fmla="*/ 207 w 207"/>
                <a:gd name="T5" fmla="*/ 0 h 159"/>
                <a:gd name="T6" fmla="*/ 202 w 207"/>
                <a:gd name="T7" fmla="*/ 2 h 159"/>
                <a:gd name="T8" fmla="*/ 5 w 207"/>
                <a:gd name="T9" fmla="*/ 116 h 159"/>
                <a:gd name="T10" fmla="*/ 0 w 207"/>
                <a:gd name="T11" fmla="*/ 119 h 159"/>
                <a:gd name="T12" fmla="*/ 91 w 207"/>
                <a:gd name="T13" fmla="*/ 158 h 159"/>
                <a:gd name="T14" fmla="*/ 104 w 207"/>
                <a:gd name="T15" fmla="*/ 1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59">
                  <a:moveTo>
                    <a:pt x="104" y="156"/>
                  </a:moveTo>
                  <a:cubicBezTo>
                    <a:pt x="109" y="153"/>
                    <a:pt x="114" y="148"/>
                    <a:pt x="118" y="142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6" y="0"/>
                    <a:pt x="204" y="1"/>
                    <a:pt x="202" y="2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4" y="117"/>
                    <a:pt x="2" y="118"/>
                    <a:pt x="0" y="119"/>
                  </a:cubicBezTo>
                  <a:cubicBezTo>
                    <a:pt x="91" y="158"/>
                    <a:pt x="91" y="158"/>
                    <a:pt x="91" y="158"/>
                  </a:cubicBezTo>
                  <a:cubicBezTo>
                    <a:pt x="95" y="159"/>
                    <a:pt x="99" y="159"/>
                    <a:pt x="104" y="156"/>
                  </a:cubicBez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ïṧliḍè">
              <a:extLst>
                <a:ext uri="{FF2B5EF4-FFF2-40B4-BE49-F238E27FC236}">
                  <a16:creationId xmlns:a16="http://schemas.microsoft.com/office/drawing/2014/main" id="{6DB4D8A1-C701-40EB-AD0B-4C1F165816F9}"/>
                </a:ext>
              </a:extLst>
            </p:cNvPr>
            <p:cNvSpPr/>
            <p:nvPr/>
          </p:nvSpPr>
          <p:spPr bwMode="auto">
            <a:xfrm>
              <a:off x="5310188" y="3136901"/>
              <a:ext cx="222250" cy="441325"/>
            </a:xfrm>
            <a:custGeom>
              <a:avLst/>
              <a:gdLst>
                <a:gd name="T0" fmla="*/ 0 w 76"/>
                <a:gd name="T1" fmla="*/ 0 h 151"/>
                <a:gd name="T2" fmla="*/ 0 w 76"/>
                <a:gd name="T3" fmla="*/ 6 h 151"/>
                <a:gd name="T4" fmla="*/ 0 w 76"/>
                <a:gd name="T5" fmla="*/ 145 h 151"/>
                <a:gd name="T6" fmla="*/ 1 w 76"/>
                <a:gd name="T7" fmla="*/ 151 h 151"/>
                <a:gd name="T8" fmla="*/ 76 w 76"/>
                <a:gd name="T9" fmla="*/ 32 h 151"/>
                <a:gd name="T10" fmla="*/ 0 w 76"/>
                <a:gd name="T1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151">
                  <a:moveTo>
                    <a:pt x="0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7"/>
                    <a:pt x="0" y="149"/>
                    <a:pt x="1" y="151"/>
                  </a:cubicBezTo>
                  <a:cubicBezTo>
                    <a:pt x="76" y="32"/>
                    <a:pt x="76" y="32"/>
                    <a:pt x="76" y="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îšliḍe">
              <a:extLst>
                <a:ext uri="{FF2B5EF4-FFF2-40B4-BE49-F238E27FC236}">
                  <a16:creationId xmlns:a16="http://schemas.microsoft.com/office/drawing/2014/main" id="{5CFF2110-DA8A-409B-97B8-58610AA33A98}"/>
                </a:ext>
              </a:extLst>
            </p:cNvPr>
            <p:cNvSpPr/>
            <p:nvPr/>
          </p:nvSpPr>
          <p:spPr bwMode="auto">
            <a:xfrm>
              <a:off x="5487988" y="2022476"/>
              <a:ext cx="322263" cy="242888"/>
            </a:xfrm>
            <a:custGeom>
              <a:avLst/>
              <a:gdLst>
                <a:gd name="T0" fmla="*/ 12 w 110"/>
                <a:gd name="T1" fmla="*/ 53 h 83"/>
                <a:gd name="T2" fmla="*/ 0 w 110"/>
                <a:gd name="T3" fmla="*/ 73 h 83"/>
                <a:gd name="T4" fmla="*/ 12 w 110"/>
                <a:gd name="T5" fmla="*/ 80 h 83"/>
                <a:gd name="T6" fmla="*/ 98 w 110"/>
                <a:gd name="T7" fmla="*/ 30 h 83"/>
                <a:gd name="T8" fmla="*/ 110 w 110"/>
                <a:gd name="T9" fmla="*/ 10 h 83"/>
                <a:gd name="T10" fmla="*/ 98 w 110"/>
                <a:gd name="T11" fmla="*/ 3 h 83"/>
                <a:gd name="T12" fmla="*/ 12 w 110"/>
                <a:gd name="T13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83">
                  <a:moveTo>
                    <a:pt x="12" y="53"/>
                  </a:moveTo>
                  <a:cubicBezTo>
                    <a:pt x="6" y="57"/>
                    <a:pt x="0" y="66"/>
                    <a:pt x="0" y="73"/>
                  </a:cubicBezTo>
                  <a:cubicBezTo>
                    <a:pt x="1" y="80"/>
                    <a:pt x="6" y="83"/>
                    <a:pt x="12" y="80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105" y="26"/>
                    <a:pt x="110" y="17"/>
                    <a:pt x="110" y="10"/>
                  </a:cubicBezTo>
                  <a:cubicBezTo>
                    <a:pt x="110" y="3"/>
                    <a:pt x="105" y="0"/>
                    <a:pt x="98" y="3"/>
                  </a:cubicBezTo>
                  <a:lnTo>
                    <a:pt x="12" y="53"/>
                  </a:ln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ïṥľîḍè">
              <a:extLst>
                <a:ext uri="{FF2B5EF4-FFF2-40B4-BE49-F238E27FC236}">
                  <a16:creationId xmlns:a16="http://schemas.microsoft.com/office/drawing/2014/main" id="{A0C61AC2-079C-4C47-B514-61690247299E}"/>
                </a:ext>
              </a:extLst>
            </p:cNvPr>
            <p:cNvSpPr/>
            <p:nvPr/>
          </p:nvSpPr>
          <p:spPr bwMode="auto">
            <a:xfrm>
              <a:off x="5802313" y="2590801"/>
              <a:ext cx="242888" cy="352425"/>
            </a:xfrm>
            <a:custGeom>
              <a:avLst/>
              <a:gdLst>
                <a:gd name="T0" fmla="*/ 41 w 83"/>
                <a:gd name="T1" fmla="*/ 13 h 121"/>
                <a:gd name="T2" fmla="*/ 0 w 83"/>
                <a:gd name="T3" fmla="*/ 84 h 121"/>
                <a:gd name="T4" fmla="*/ 42 w 83"/>
                <a:gd name="T5" fmla="*/ 108 h 121"/>
                <a:gd name="T6" fmla="*/ 83 w 83"/>
                <a:gd name="T7" fmla="*/ 37 h 121"/>
                <a:gd name="T8" fmla="*/ 41 w 83"/>
                <a:gd name="T9" fmla="*/ 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1">
                  <a:moveTo>
                    <a:pt x="41" y="13"/>
                  </a:moveTo>
                  <a:cubicBezTo>
                    <a:pt x="19" y="26"/>
                    <a:pt x="0" y="58"/>
                    <a:pt x="0" y="84"/>
                  </a:cubicBezTo>
                  <a:cubicBezTo>
                    <a:pt x="0" y="111"/>
                    <a:pt x="19" y="121"/>
                    <a:pt x="42" y="108"/>
                  </a:cubicBezTo>
                  <a:cubicBezTo>
                    <a:pt x="64" y="95"/>
                    <a:pt x="83" y="63"/>
                    <a:pt x="83" y="37"/>
                  </a:cubicBezTo>
                  <a:cubicBezTo>
                    <a:pt x="83" y="11"/>
                    <a:pt x="64" y="0"/>
                    <a:pt x="41" y="13"/>
                  </a:cubicBezTo>
                  <a:close/>
                </a:path>
              </a:pathLst>
            </a:custGeom>
            <a:solidFill>
              <a:srgbClr val="F8B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îŝ1îḑè">
              <a:extLst>
                <a:ext uri="{FF2B5EF4-FFF2-40B4-BE49-F238E27FC236}">
                  <a16:creationId xmlns:a16="http://schemas.microsoft.com/office/drawing/2014/main" id="{D5372FE0-FCBA-4250-B318-D9A50F294FA2}"/>
                </a:ext>
              </a:extLst>
            </p:cNvPr>
            <p:cNvSpPr/>
            <p:nvPr/>
          </p:nvSpPr>
          <p:spPr bwMode="auto">
            <a:xfrm>
              <a:off x="5772150" y="2574926"/>
              <a:ext cx="301625" cy="377825"/>
            </a:xfrm>
            <a:custGeom>
              <a:avLst/>
              <a:gdLst>
                <a:gd name="T0" fmla="*/ 33 w 103"/>
                <a:gd name="T1" fmla="*/ 129 h 129"/>
                <a:gd name="T2" fmla="*/ 17 w 103"/>
                <a:gd name="T3" fmla="*/ 125 h 129"/>
                <a:gd name="T4" fmla="*/ 0 w 103"/>
                <a:gd name="T5" fmla="*/ 89 h 129"/>
                <a:gd name="T6" fmla="*/ 46 w 103"/>
                <a:gd name="T7" fmla="*/ 9 h 129"/>
                <a:gd name="T8" fmla="*/ 46 w 103"/>
                <a:gd name="T9" fmla="*/ 9 h 129"/>
                <a:gd name="T10" fmla="*/ 86 w 103"/>
                <a:gd name="T11" fmla="*/ 6 h 129"/>
                <a:gd name="T12" fmla="*/ 103 w 103"/>
                <a:gd name="T13" fmla="*/ 42 h 129"/>
                <a:gd name="T14" fmla="*/ 57 w 103"/>
                <a:gd name="T15" fmla="*/ 122 h 129"/>
                <a:gd name="T16" fmla="*/ 33 w 103"/>
                <a:gd name="T17" fmla="*/ 129 h 129"/>
                <a:gd name="T18" fmla="*/ 56 w 103"/>
                <a:gd name="T19" fmla="*/ 27 h 129"/>
                <a:gd name="T20" fmla="*/ 20 w 103"/>
                <a:gd name="T21" fmla="*/ 89 h 129"/>
                <a:gd name="T22" fmla="*/ 27 w 103"/>
                <a:gd name="T23" fmla="*/ 107 h 129"/>
                <a:gd name="T24" fmla="*/ 47 w 103"/>
                <a:gd name="T25" fmla="*/ 104 h 129"/>
                <a:gd name="T26" fmla="*/ 82 w 103"/>
                <a:gd name="T27" fmla="*/ 42 h 129"/>
                <a:gd name="T28" fmla="*/ 76 w 103"/>
                <a:gd name="T29" fmla="*/ 24 h 129"/>
                <a:gd name="T30" fmla="*/ 56 w 103"/>
                <a:gd name="T31" fmla="*/ 27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3" h="129">
                  <a:moveTo>
                    <a:pt x="33" y="129"/>
                  </a:moveTo>
                  <a:cubicBezTo>
                    <a:pt x="27" y="129"/>
                    <a:pt x="22" y="127"/>
                    <a:pt x="17" y="125"/>
                  </a:cubicBezTo>
                  <a:cubicBezTo>
                    <a:pt x="6" y="118"/>
                    <a:pt x="0" y="106"/>
                    <a:pt x="0" y="89"/>
                  </a:cubicBezTo>
                  <a:cubicBezTo>
                    <a:pt x="0" y="60"/>
                    <a:pt x="20" y="24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61" y="1"/>
                    <a:pt x="75" y="0"/>
                    <a:pt x="86" y="6"/>
                  </a:cubicBezTo>
                  <a:cubicBezTo>
                    <a:pt x="97" y="13"/>
                    <a:pt x="103" y="25"/>
                    <a:pt x="103" y="42"/>
                  </a:cubicBezTo>
                  <a:cubicBezTo>
                    <a:pt x="103" y="72"/>
                    <a:pt x="83" y="107"/>
                    <a:pt x="57" y="122"/>
                  </a:cubicBezTo>
                  <a:cubicBezTo>
                    <a:pt x="49" y="126"/>
                    <a:pt x="41" y="129"/>
                    <a:pt x="33" y="129"/>
                  </a:cubicBezTo>
                  <a:close/>
                  <a:moveTo>
                    <a:pt x="56" y="27"/>
                  </a:moveTo>
                  <a:cubicBezTo>
                    <a:pt x="37" y="38"/>
                    <a:pt x="20" y="67"/>
                    <a:pt x="20" y="89"/>
                  </a:cubicBezTo>
                  <a:cubicBezTo>
                    <a:pt x="20" y="98"/>
                    <a:pt x="23" y="104"/>
                    <a:pt x="27" y="107"/>
                  </a:cubicBezTo>
                  <a:cubicBezTo>
                    <a:pt x="32" y="110"/>
                    <a:pt x="39" y="109"/>
                    <a:pt x="47" y="104"/>
                  </a:cubicBezTo>
                  <a:cubicBezTo>
                    <a:pt x="66" y="93"/>
                    <a:pt x="83" y="64"/>
                    <a:pt x="82" y="42"/>
                  </a:cubicBezTo>
                  <a:cubicBezTo>
                    <a:pt x="82" y="33"/>
                    <a:pt x="80" y="27"/>
                    <a:pt x="76" y="24"/>
                  </a:cubicBezTo>
                  <a:cubicBezTo>
                    <a:pt x="71" y="21"/>
                    <a:pt x="64" y="23"/>
                    <a:pt x="56" y="27"/>
                  </a:cubicBez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îsḻíḑê">
              <a:extLst>
                <a:ext uri="{FF2B5EF4-FFF2-40B4-BE49-F238E27FC236}">
                  <a16:creationId xmlns:a16="http://schemas.microsoft.com/office/drawing/2014/main" id="{4D052A0A-AE9B-45C2-8B4B-5B72448CDDD9}"/>
                </a:ext>
              </a:extLst>
            </p:cNvPr>
            <p:cNvSpPr/>
            <p:nvPr/>
          </p:nvSpPr>
          <p:spPr bwMode="auto">
            <a:xfrm>
              <a:off x="5897563" y="2682876"/>
              <a:ext cx="55563" cy="166688"/>
            </a:xfrm>
            <a:custGeom>
              <a:avLst/>
              <a:gdLst>
                <a:gd name="T0" fmla="*/ 9 w 19"/>
                <a:gd name="T1" fmla="*/ 4 h 57"/>
                <a:gd name="T2" fmla="*/ 19 w 19"/>
                <a:gd name="T3" fmla="*/ 10 h 57"/>
                <a:gd name="T4" fmla="*/ 19 w 19"/>
                <a:gd name="T5" fmla="*/ 11 h 57"/>
                <a:gd name="T6" fmla="*/ 15 w 19"/>
                <a:gd name="T7" fmla="*/ 24 h 57"/>
                <a:gd name="T8" fmla="*/ 19 w 19"/>
                <a:gd name="T9" fmla="*/ 32 h 57"/>
                <a:gd name="T10" fmla="*/ 19 w 19"/>
                <a:gd name="T11" fmla="*/ 35 h 57"/>
                <a:gd name="T12" fmla="*/ 10 w 19"/>
                <a:gd name="T13" fmla="*/ 53 h 57"/>
                <a:gd name="T14" fmla="*/ 0 w 19"/>
                <a:gd name="T15" fmla="*/ 47 h 57"/>
                <a:gd name="T16" fmla="*/ 0 w 19"/>
                <a:gd name="T17" fmla="*/ 43 h 57"/>
                <a:gd name="T18" fmla="*/ 6 w 19"/>
                <a:gd name="T19" fmla="*/ 39 h 57"/>
                <a:gd name="T20" fmla="*/ 6 w 19"/>
                <a:gd name="T21" fmla="*/ 44 h 57"/>
                <a:gd name="T22" fmla="*/ 9 w 19"/>
                <a:gd name="T23" fmla="*/ 46 h 57"/>
                <a:gd name="T24" fmla="*/ 13 w 19"/>
                <a:gd name="T25" fmla="*/ 39 h 57"/>
                <a:gd name="T26" fmla="*/ 13 w 19"/>
                <a:gd name="T27" fmla="*/ 35 h 57"/>
                <a:gd name="T28" fmla="*/ 8 w 19"/>
                <a:gd name="T29" fmla="*/ 31 h 57"/>
                <a:gd name="T30" fmla="*/ 6 w 19"/>
                <a:gd name="T31" fmla="*/ 33 h 57"/>
                <a:gd name="T32" fmla="*/ 6 w 19"/>
                <a:gd name="T33" fmla="*/ 26 h 57"/>
                <a:gd name="T34" fmla="*/ 9 w 19"/>
                <a:gd name="T35" fmla="*/ 24 h 57"/>
                <a:gd name="T36" fmla="*/ 13 w 19"/>
                <a:gd name="T37" fmla="*/ 17 h 57"/>
                <a:gd name="T38" fmla="*/ 13 w 19"/>
                <a:gd name="T39" fmla="*/ 14 h 57"/>
                <a:gd name="T40" fmla="*/ 9 w 19"/>
                <a:gd name="T41" fmla="*/ 11 h 57"/>
                <a:gd name="T42" fmla="*/ 6 w 19"/>
                <a:gd name="T43" fmla="*/ 17 h 57"/>
                <a:gd name="T44" fmla="*/ 6 w 19"/>
                <a:gd name="T45" fmla="*/ 21 h 57"/>
                <a:gd name="T46" fmla="*/ 0 w 19"/>
                <a:gd name="T47" fmla="*/ 24 h 57"/>
                <a:gd name="T48" fmla="*/ 0 w 19"/>
                <a:gd name="T49" fmla="*/ 22 h 57"/>
                <a:gd name="T50" fmla="*/ 9 w 19"/>
                <a:gd name="T51" fmla="*/ 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57">
                  <a:moveTo>
                    <a:pt x="9" y="4"/>
                  </a:moveTo>
                  <a:cubicBezTo>
                    <a:pt x="16" y="0"/>
                    <a:pt x="19" y="2"/>
                    <a:pt x="19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7"/>
                    <a:pt x="18" y="21"/>
                    <a:pt x="15" y="24"/>
                  </a:cubicBezTo>
                  <a:cubicBezTo>
                    <a:pt x="18" y="24"/>
                    <a:pt x="19" y="27"/>
                    <a:pt x="19" y="32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43"/>
                    <a:pt x="16" y="49"/>
                    <a:pt x="10" y="53"/>
                  </a:cubicBezTo>
                  <a:cubicBezTo>
                    <a:pt x="3" y="57"/>
                    <a:pt x="0" y="54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7"/>
                    <a:pt x="7" y="48"/>
                    <a:pt x="9" y="46"/>
                  </a:cubicBezTo>
                  <a:cubicBezTo>
                    <a:pt x="11" y="45"/>
                    <a:pt x="13" y="43"/>
                    <a:pt x="13" y="39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1"/>
                    <a:pt x="11" y="30"/>
                    <a:pt x="8" y="31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1" y="23"/>
                    <a:pt x="13" y="21"/>
                    <a:pt x="13" y="17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0"/>
                    <a:pt x="11" y="10"/>
                    <a:pt x="9" y="11"/>
                  </a:cubicBezTo>
                  <a:cubicBezTo>
                    <a:pt x="7" y="12"/>
                    <a:pt x="6" y="14"/>
                    <a:pt x="6" y="17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4"/>
                    <a:pt x="3" y="7"/>
                    <a:pt x="9" y="4"/>
                  </a:cubicBezTo>
                  <a:close/>
                </a:path>
              </a:pathLst>
            </a:custGeom>
            <a:solidFill>
              <a:srgbClr val="824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îSľíḓê">
              <a:extLst>
                <a:ext uri="{FF2B5EF4-FFF2-40B4-BE49-F238E27FC236}">
                  <a16:creationId xmlns:a16="http://schemas.microsoft.com/office/drawing/2014/main" id="{0FB3E360-8EDE-4D7F-AA7D-D0233C606DBE}"/>
                </a:ext>
              </a:extLst>
            </p:cNvPr>
            <p:cNvSpPr/>
            <p:nvPr/>
          </p:nvSpPr>
          <p:spPr bwMode="auto">
            <a:xfrm>
              <a:off x="6867525" y="3800476"/>
              <a:ext cx="217488" cy="125413"/>
            </a:xfrm>
            <a:custGeom>
              <a:avLst/>
              <a:gdLst>
                <a:gd name="T0" fmla="*/ 0 w 137"/>
                <a:gd name="T1" fmla="*/ 38 h 79"/>
                <a:gd name="T2" fmla="*/ 68 w 137"/>
                <a:gd name="T3" fmla="*/ 79 h 79"/>
                <a:gd name="T4" fmla="*/ 137 w 137"/>
                <a:gd name="T5" fmla="*/ 38 h 79"/>
                <a:gd name="T6" fmla="*/ 68 w 137"/>
                <a:gd name="T7" fmla="*/ 0 h 79"/>
                <a:gd name="T8" fmla="*/ 0 w 137"/>
                <a:gd name="T9" fmla="*/ 3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79">
                  <a:moveTo>
                    <a:pt x="0" y="38"/>
                  </a:moveTo>
                  <a:lnTo>
                    <a:pt x="68" y="79"/>
                  </a:lnTo>
                  <a:lnTo>
                    <a:pt x="137" y="38"/>
                  </a:lnTo>
                  <a:lnTo>
                    <a:pt x="6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îSliḑè">
              <a:extLst>
                <a:ext uri="{FF2B5EF4-FFF2-40B4-BE49-F238E27FC236}">
                  <a16:creationId xmlns:a16="http://schemas.microsoft.com/office/drawing/2014/main" id="{2A8E3363-D689-4826-BD8D-B7D101E0832D}"/>
                </a:ext>
              </a:extLst>
            </p:cNvPr>
            <p:cNvSpPr/>
            <p:nvPr/>
          </p:nvSpPr>
          <p:spPr bwMode="auto">
            <a:xfrm>
              <a:off x="6808788" y="3765551"/>
              <a:ext cx="334963" cy="192088"/>
            </a:xfrm>
            <a:custGeom>
              <a:avLst/>
              <a:gdLst>
                <a:gd name="T0" fmla="*/ 105 w 211"/>
                <a:gd name="T1" fmla="*/ 121 h 121"/>
                <a:gd name="T2" fmla="*/ 0 w 211"/>
                <a:gd name="T3" fmla="*/ 60 h 121"/>
                <a:gd name="T4" fmla="*/ 105 w 211"/>
                <a:gd name="T5" fmla="*/ 0 h 121"/>
                <a:gd name="T6" fmla="*/ 211 w 211"/>
                <a:gd name="T7" fmla="*/ 60 h 121"/>
                <a:gd name="T8" fmla="*/ 105 w 211"/>
                <a:gd name="T9" fmla="*/ 121 h 121"/>
                <a:gd name="T10" fmla="*/ 76 w 211"/>
                <a:gd name="T11" fmla="*/ 60 h 121"/>
                <a:gd name="T12" fmla="*/ 105 w 211"/>
                <a:gd name="T13" fmla="*/ 79 h 121"/>
                <a:gd name="T14" fmla="*/ 137 w 211"/>
                <a:gd name="T15" fmla="*/ 60 h 121"/>
                <a:gd name="T16" fmla="*/ 105 w 211"/>
                <a:gd name="T17" fmla="*/ 44 h 121"/>
                <a:gd name="T18" fmla="*/ 76 w 211"/>
                <a:gd name="T19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121">
                  <a:moveTo>
                    <a:pt x="105" y="121"/>
                  </a:moveTo>
                  <a:lnTo>
                    <a:pt x="0" y="60"/>
                  </a:lnTo>
                  <a:lnTo>
                    <a:pt x="105" y="0"/>
                  </a:lnTo>
                  <a:lnTo>
                    <a:pt x="211" y="60"/>
                  </a:lnTo>
                  <a:lnTo>
                    <a:pt x="105" y="121"/>
                  </a:lnTo>
                  <a:close/>
                  <a:moveTo>
                    <a:pt x="76" y="60"/>
                  </a:moveTo>
                  <a:lnTo>
                    <a:pt x="105" y="79"/>
                  </a:lnTo>
                  <a:lnTo>
                    <a:pt x="137" y="60"/>
                  </a:lnTo>
                  <a:lnTo>
                    <a:pt x="105" y="44"/>
                  </a:lnTo>
                  <a:lnTo>
                    <a:pt x="76" y="60"/>
                  </a:ln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ïṩḷíďê">
              <a:extLst>
                <a:ext uri="{FF2B5EF4-FFF2-40B4-BE49-F238E27FC236}">
                  <a16:creationId xmlns:a16="http://schemas.microsoft.com/office/drawing/2014/main" id="{EE5A8803-B152-4DD0-B03F-72CBAA6C30FE}"/>
                </a:ext>
              </a:extLst>
            </p:cNvPr>
            <p:cNvSpPr/>
            <p:nvPr/>
          </p:nvSpPr>
          <p:spPr bwMode="auto">
            <a:xfrm>
              <a:off x="6867525" y="3860801"/>
              <a:ext cx="107950" cy="514350"/>
            </a:xfrm>
            <a:custGeom>
              <a:avLst/>
              <a:gdLst>
                <a:gd name="T0" fmla="*/ 0 w 68"/>
                <a:gd name="T1" fmla="*/ 0 h 324"/>
                <a:gd name="T2" fmla="*/ 2 w 68"/>
                <a:gd name="T3" fmla="*/ 286 h 324"/>
                <a:gd name="T4" fmla="*/ 68 w 68"/>
                <a:gd name="T5" fmla="*/ 324 h 324"/>
                <a:gd name="T6" fmla="*/ 68 w 68"/>
                <a:gd name="T7" fmla="*/ 41 h 324"/>
                <a:gd name="T8" fmla="*/ 0 w 68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24">
                  <a:moveTo>
                    <a:pt x="0" y="0"/>
                  </a:moveTo>
                  <a:lnTo>
                    <a:pt x="2" y="286"/>
                  </a:lnTo>
                  <a:lnTo>
                    <a:pt x="68" y="324"/>
                  </a:lnTo>
                  <a:lnTo>
                    <a:pt x="68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ïśliďe">
              <a:extLst>
                <a:ext uri="{FF2B5EF4-FFF2-40B4-BE49-F238E27FC236}">
                  <a16:creationId xmlns:a16="http://schemas.microsoft.com/office/drawing/2014/main" id="{C3A97813-E31E-4736-A306-E77536FFC297}"/>
                </a:ext>
              </a:extLst>
            </p:cNvPr>
            <p:cNvSpPr/>
            <p:nvPr/>
          </p:nvSpPr>
          <p:spPr bwMode="auto">
            <a:xfrm>
              <a:off x="6838950" y="3811588"/>
              <a:ext cx="169863" cy="600075"/>
            </a:xfrm>
            <a:custGeom>
              <a:avLst/>
              <a:gdLst>
                <a:gd name="T0" fmla="*/ 107 w 107"/>
                <a:gd name="T1" fmla="*/ 366 h 378"/>
                <a:gd name="T2" fmla="*/ 86 w 107"/>
                <a:gd name="T3" fmla="*/ 378 h 378"/>
                <a:gd name="T4" fmla="*/ 68 w 107"/>
                <a:gd name="T5" fmla="*/ 366 h 378"/>
                <a:gd name="T6" fmla="*/ 0 w 107"/>
                <a:gd name="T7" fmla="*/ 328 h 378"/>
                <a:gd name="T8" fmla="*/ 0 w 107"/>
                <a:gd name="T9" fmla="*/ 0 h 378"/>
                <a:gd name="T10" fmla="*/ 105 w 107"/>
                <a:gd name="T11" fmla="*/ 61 h 378"/>
                <a:gd name="T12" fmla="*/ 107 w 107"/>
                <a:gd name="T13" fmla="*/ 366 h 378"/>
                <a:gd name="T14" fmla="*/ 38 w 107"/>
                <a:gd name="T15" fmla="*/ 306 h 378"/>
                <a:gd name="T16" fmla="*/ 68 w 107"/>
                <a:gd name="T17" fmla="*/ 322 h 378"/>
                <a:gd name="T18" fmla="*/ 68 w 107"/>
                <a:gd name="T19" fmla="*/ 83 h 378"/>
                <a:gd name="T20" fmla="*/ 37 w 107"/>
                <a:gd name="T21" fmla="*/ 65 h 378"/>
                <a:gd name="T22" fmla="*/ 38 w 107"/>
                <a:gd name="T23" fmla="*/ 30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378">
                  <a:moveTo>
                    <a:pt x="107" y="366"/>
                  </a:moveTo>
                  <a:lnTo>
                    <a:pt x="86" y="378"/>
                  </a:lnTo>
                  <a:lnTo>
                    <a:pt x="68" y="366"/>
                  </a:lnTo>
                  <a:lnTo>
                    <a:pt x="0" y="328"/>
                  </a:lnTo>
                  <a:lnTo>
                    <a:pt x="0" y="0"/>
                  </a:lnTo>
                  <a:lnTo>
                    <a:pt x="105" y="61"/>
                  </a:lnTo>
                  <a:lnTo>
                    <a:pt x="107" y="366"/>
                  </a:lnTo>
                  <a:close/>
                  <a:moveTo>
                    <a:pt x="38" y="306"/>
                  </a:moveTo>
                  <a:lnTo>
                    <a:pt x="68" y="322"/>
                  </a:lnTo>
                  <a:lnTo>
                    <a:pt x="68" y="83"/>
                  </a:lnTo>
                  <a:lnTo>
                    <a:pt x="37" y="65"/>
                  </a:lnTo>
                  <a:lnTo>
                    <a:pt x="38" y="306"/>
                  </a:ln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is1ïḑe">
              <a:extLst>
                <a:ext uri="{FF2B5EF4-FFF2-40B4-BE49-F238E27FC236}">
                  <a16:creationId xmlns:a16="http://schemas.microsoft.com/office/drawing/2014/main" id="{A42B2BE3-81DE-4283-9649-E1504CBF6FC0}"/>
                </a:ext>
              </a:extLst>
            </p:cNvPr>
            <p:cNvSpPr/>
            <p:nvPr/>
          </p:nvSpPr>
          <p:spPr bwMode="auto">
            <a:xfrm>
              <a:off x="6975475" y="3860801"/>
              <a:ext cx="109538" cy="514350"/>
            </a:xfrm>
            <a:custGeom>
              <a:avLst/>
              <a:gdLst>
                <a:gd name="T0" fmla="*/ 0 w 69"/>
                <a:gd name="T1" fmla="*/ 41 h 324"/>
                <a:gd name="T2" fmla="*/ 0 w 69"/>
                <a:gd name="T3" fmla="*/ 324 h 324"/>
                <a:gd name="T4" fmla="*/ 69 w 69"/>
                <a:gd name="T5" fmla="*/ 286 h 324"/>
                <a:gd name="T6" fmla="*/ 69 w 69"/>
                <a:gd name="T7" fmla="*/ 0 h 324"/>
                <a:gd name="T8" fmla="*/ 0 w 69"/>
                <a:gd name="T9" fmla="*/ 41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24">
                  <a:moveTo>
                    <a:pt x="0" y="41"/>
                  </a:moveTo>
                  <a:lnTo>
                    <a:pt x="0" y="324"/>
                  </a:lnTo>
                  <a:lnTo>
                    <a:pt x="69" y="286"/>
                  </a:lnTo>
                  <a:lnTo>
                    <a:pt x="69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8B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îsľíḍè">
              <a:extLst>
                <a:ext uri="{FF2B5EF4-FFF2-40B4-BE49-F238E27FC236}">
                  <a16:creationId xmlns:a16="http://schemas.microsoft.com/office/drawing/2014/main" id="{17232F14-C4CA-4C41-9D53-2D2B5407A30B}"/>
                </a:ext>
              </a:extLst>
            </p:cNvPr>
            <p:cNvSpPr/>
            <p:nvPr/>
          </p:nvSpPr>
          <p:spPr bwMode="auto">
            <a:xfrm>
              <a:off x="6946900" y="3811588"/>
              <a:ext cx="169863" cy="600075"/>
            </a:xfrm>
            <a:custGeom>
              <a:avLst/>
              <a:gdLst>
                <a:gd name="T0" fmla="*/ 18 w 107"/>
                <a:gd name="T1" fmla="*/ 378 h 378"/>
                <a:gd name="T2" fmla="*/ 0 w 107"/>
                <a:gd name="T3" fmla="*/ 61 h 378"/>
                <a:gd name="T4" fmla="*/ 105 w 107"/>
                <a:gd name="T5" fmla="*/ 0 h 378"/>
                <a:gd name="T6" fmla="*/ 107 w 107"/>
                <a:gd name="T7" fmla="*/ 328 h 378"/>
                <a:gd name="T8" fmla="*/ 18 w 107"/>
                <a:gd name="T9" fmla="*/ 378 h 378"/>
                <a:gd name="T10" fmla="*/ 37 w 107"/>
                <a:gd name="T11" fmla="*/ 83 h 378"/>
                <a:gd name="T12" fmla="*/ 39 w 107"/>
                <a:gd name="T13" fmla="*/ 324 h 378"/>
                <a:gd name="T14" fmla="*/ 68 w 107"/>
                <a:gd name="T15" fmla="*/ 306 h 378"/>
                <a:gd name="T16" fmla="*/ 68 w 107"/>
                <a:gd name="T17" fmla="*/ 65 h 378"/>
                <a:gd name="T18" fmla="*/ 37 w 107"/>
                <a:gd name="T19" fmla="*/ 8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378">
                  <a:moveTo>
                    <a:pt x="18" y="378"/>
                  </a:moveTo>
                  <a:lnTo>
                    <a:pt x="0" y="61"/>
                  </a:lnTo>
                  <a:lnTo>
                    <a:pt x="105" y="0"/>
                  </a:lnTo>
                  <a:lnTo>
                    <a:pt x="107" y="328"/>
                  </a:lnTo>
                  <a:lnTo>
                    <a:pt x="18" y="378"/>
                  </a:lnTo>
                  <a:close/>
                  <a:moveTo>
                    <a:pt x="37" y="83"/>
                  </a:moveTo>
                  <a:lnTo>
                    <a:pt x="39" y="324"/>
                  </a:lnTo>
                  <a:lnTo>
                    <a:pt x="68" y="306"/>
                  </a:lnTo>
                  <a:lnTo>
                    <a:pt x="68" y="65"/>
                  </a:lnTo>
                  <a:lnTo>
                    <a:pt x="37" y="83"/>
                  </a:ln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îṥḷîdè">
              <a:extLst>
                <a:ext uri="{FF2B5EF4-FFF2-40B4-BE49-F238E27FC236}">
                  <a16:creationId xmlns:a16="http://schemas.microsoft.com/office/drawing/2014/main" id="{7C5D1831-320E-4C11-8958-4177AF084B35}"/>
                </a:ext>
              </a:extLst>
            </p:cNvPr>
            <p:cNvSpPr/>
            <p:nvPr/>
          </p:nvSpPr>
          <p:spPr bwMode="auto">
            <a:xfrm>
              <a:off x="7086600" y="3498851"/>
              <a:ext cx="317500" cy="546100"/>
            </a:xfrm>
            <a:custGeom>
              <a:avLst/>
              <a:gdLst>
                <a:gd name="T0" fmla="*/ 54 w 108"/>
                <a:gd name="T1" fmla="*/ 17 h 187"/>
                <a:gd name="T2" fmla="*/ 1 w 108"/>
                <a:gd name="T3" fmla="*/ 110 h 187"/>
                <a:gd name="T4" fmla="*/ 1 w 108"/>
                <a:gd name="T5" fmla="*/ 174 h 187"/>
                <a:gd name="T6" fmla="*/ 15 w 108"/>
                <a:gd name="T7" fmla="*/ 183 h 187"/>
                <a:gd name="T8" fmla="*/ 94 w 108"/>
                <a:gd name="T9" fmla="*/ 137 h 187"/>
                <a:gd name="T10" fmla="*/ 108 w 108"/>
                <a:gd name="T11" fmla="*/ 112 h 187"/>
                <a:gd name="T12" fmla="*/ 108 w 108"/>
                <a:gd name="T13" fmla="*/ 48 h 187"/>
                <a:gd name="T14" fmla="*/ 54 w 108"/>
                <a:gd name="T15" fmla="*/ 1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187">
                  <a:moveTo>
                    <a:pt x="54" y="17"/>
                  </a:moveTo>
                  <a:cubicBezTo>
                    <a:pt x="24" y="35"/>
                    <a:pt x="0" y="76"/>
                    <a:pt x="1" y="11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84"/>
                    <a:pt x="7" y="187"/>
                    <a:pt x="15" y="183"/>
                  </a:cubicBezTo>
                  <a:cubicBezTo>
                    <a:pt x="94" y="137"/>
                    <a:pt x="94" y="137"/>
                    <a:pt x="94" y="137"/>
                  </a:cubicBezTo>
                  <a:cubicBezTo>
                    <a:pt x="102" y="132"/>
                    <a:pt x="108" y="121"/>
                    <a:pt x="108" y="112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08" y="14"/>
                    <a:pt x="84" y="0"/>
                    <a:pt x="54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iṩlîḑe">
              <a:extLst>
                <a:ext uri="{FF2B5EF4-FFF2-40B4-BE49-F238E27FC236}">
                  <a16:creationId xmlns:a16="http://schemas.microsoft.com/office/drawing/2014/main" id="{AD2E3E3C-B28A-4941-A8F3-022C65E6AB2C}"/>
                </a:ext>
              </a:extLst>
            </p:cNvPr>
            <p:cNvSpPr/>
            <p:nvPr/>
          </p:nvSpPr>
          <p:spPr bwMode="auto">
            <a:xfrm>
              <a:off x="7058025" y="3490913"/>
              <a:ext cx="377825" cy="577850"/>
            </a:xfrm>
            <a:custGeom>
              <a:avLst/>
              <a:gdLst>
                <a:gd name="T0" fmla="*/ 19 w 129"/>
                <a:gd name="T1" fmla="*/ 198 h 198"/>
                <a:gd name="T2" fmla="*/ 10 w 129"/>
                <a:gd name="T3" fmla="*/ 195 h 198"/>
                <a:gd name="T4" fmla="*/ 1 w 129"/>
                <a:gd name="T5" fmla="*/ 177 h 198"/>
                <a:gd name="T6" fmla="*/ 0 w 129"/>
                <a:gd name="T7" fmla="*/ 113 h 198"/>
                <a:gd name="T8" fmla="*/ 59 w 129"/>
                <a:gd name="T9" fmla="*/ 12 h 198"/>
                <a:gd name="T10" fmla="*/ 59 w 129"/>
                <a:gd name="T11" fmla="*/ 12 h 198"/>
                <a:gd name="T12" fmla="*/ 107 w 129"/>
                <a:gd name="T13" fmla="*/ 8 h 198"/>
                <a:gd name="T14" fmla="*/ 128 w 129"/>
                <a:gd name="T15" fmla="*/ 51 h 198"/>
                <a:gd name="T16" fmla="*/ 128 w 129"/>
                <a:gd name="T17" fmla="*/ 115 h 198"/>
                <a:gd name="T18" fmla="*/ 109 w 129"/>
                <a:gd name="T19" fmla="*/ 149 h 198"/>
                <a:gd name="T20" fmla="*/ 30 w 129"/>
                <a:gd name="T21" fmla="*/ 194 h 198"/>
                <a:gd name="T22" fmla="*/ 19 w 129"/>
                <a:gd name="T23" fmla="*/ 198 h 198"/>
                <a:gd name="T24" fmla="*/ 69 w 129"/>
                <a:gd name="T25" fmla="*/ 29 h 198"/>
                <a:gd name="T26" fmla="*/ 21 w 129"/>
                <a:gd name="T27" fmla="*/ 113 h 198"/>
                <a:gd name="T28" fmla="*/ 21 w 129"/>
                <a:gd name="T29" fmla="*/ 176 h 198"/>
                <a:gd name="T30" fmla="*/ 99 w 129"/>
                <a:gd name="T31" fmla="*/ 131 h 198"/>
                <a:gd name="T32" fmla="*/ 108 w 129"/>
                <a:gd name="T33" fmla="*/ 115 h 198"/>
                <a:gd name="T34" fmla="*/ 108 w 129"/>
                <a:gd name="T35" fmla="*/ 51 h 198"/>
                <a:gd name="T36" fmla="*/ 97 w 129"/>
                <a:gd name="T37" fmla="*/ 25 h 198"/>
                <a:gd name="T38" fmla="*/ 69 w 129"/>
                <a:gd name="T39" fmla="*/ 2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198">
                  <a:moveTo>
                    <a:pt x="19" y="198"/>
                  </a:moveTo>
                  <a:cubicBezTo>
                    <a:pt x="15" y="198"/>
                    <a:pt x="13" y="197"/>
                    <a:pt x="10" y="195"/>
                  </a:cubicBezTo>
                  <a:cubicBezTo>
                    <a:pt x="4" y="192"/>
                    <a:pt x="1" y="186"/>
                    <a:pt x="1" y="177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75"/>
                    <a:pt x="26" y="31"/>
                    <a:pt x="59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77" y="1"/>
                    <a:pt x="94" y="0"/>
                    <a:pt x="107" y="8"/>
                  </a:cubicBezTo>
                  <a:cubicBezTo>
                    <a:pt x="121" y="15"/>
                    <a:pt x="128" y="31"/>
                    <a:pt x="128" y="51"/>
                  </a:cubicBezTo>
                  <a:cubicBezTo>
                    <a:pt x="128" y="115"/>
                    <a:pt x="128" y="115"/>
                    <a:pt x="128" y="115"/>
                  </a:cubicBezTo>
                  <a:cubicBezTo>
                    <a:pt x="129" y="128"/>
                    <a:pt x="120" y="142"/>
                    <a:pt x="109" y="149"/>
                  </a:cubicBezTo>
                  <a:cubicBezTo>
                    <a:pt x="30" y="194"/>
                    <a:pt x="30" y="194"/>
                    <a:pt x="30" y="194"/>
                  </a:cubicBezTo>
                  <a:cubicBezTo>
                    <a:pt x="26" y="197"/>
                    <a:pt x="22" y="198"/>
                    <a:pt x="19" y="198"/>
                  </a:cubicBezTo>
                  <a:close/>
                  <a:moveTo>
                    <a:pt x="69" y="29"/>
                  </a:moveTo>
                  <a:cubicBezTo>
                    <a:pt x="43" y="44"/>
                    <a:pt x="21" y="83"/>
                    <a:pt x="21" y="113"/>
                  </a:cubicBezTo>
                  <a:cubicBezTo>
                    <a:pt x="21" y="176"/>
                    <a:pt x="21" y="176"/>
                    <a:pt x="21" y="176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104" y="128"/>
                    <a:pt x="108" y="121"/>
                    <a:pt x="108" y="1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8" y="39"/>
                    <a:pt x="104" y="29"/>
                    <a:pt x="97" y="25"/>
                  </a:cubicBezTo>
                  <a:cubicBezTo>
                    <a:pt x="90" y="22"/>
                    <a:pt x="80" y="23"/>
                    <a:pt x="69" y="29"/>
                  </a:cubicBez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ïslïḑe">
              <a:extLst>
                <a:ext uri="{FF2B5EF4-FFF2-40B4-BE49-F238E27FC236}">
                  <a16:creationId xmlns:a16="http://schemas.microsoft.com/office/drawing/2014/main" id="{5EFB886A-C3D2-4939-80BD-F9D6C9282696}"/>
                </a:ext>
              </a:extLst>
            </p:cNvPr>
            <p:cNvSpPr/>
            <p:nvPr/>
          </p:nvSpPr>
          <p:spPr bwMode="auto">
            <a:xfrm>
              <a:off x="6596063" y="3241676"/>
              <a:ext cx="760413" cy="795338"/>
            </a:xfrm>
            <a:custGeom>
              <a:avLst/>
              <a:gdLst>
                <a:gd name="T0" fmla="*/ 88 w 260"/>
                <a:gd name="T1" fmla="*/ 2 h 272"/>
                <a:gd name="T2" fmla="*/ 84 w 260"/>
                <a:gd name="T3" fmla="*/ 1 h 272"/>
                <a:gd name="T4" fmla="*/ 79 w 260"/>
                <a:gd name="T5" fmla="*/ 0 h 272"/>
                <a:gd name="T6" fmla="*/ 75 w 260"/>
                <a:gd name="T7" fmla="*/ 0 h 272"/>
                <a:gd name="T8" fmla="*/ 71 w 260"/>
                <a:gd name="T9" fmla="*/ 1 h 272"/>
                <a:gd name="T10" fmla="*/ 69 w 260"/>
                <a:gd name="T11" fmla="*/ 1 h 272"/>
                <a:gd name="T12" fmla="*/ 65 w 260"/>
                <a:gd name="T13" fmla="*/ 3 h 272"/>
                <a:gd name="T14" fmla="*/ 60 w 260"/>
                <a:gd name="T15" fmla="*/ 4 h 272"/>
                <a:gd name="T16" fmla="*/ 58 w 260"/>
                <a:gd name="T17" fmla="*/ 5 h 272"/>
                <a:gd name="T18" fmla="*/ 53 w 260"/>
                <a:gd name="T19" fmla="*/ 8 h 272"/>
                <a:gd name="T20" fmla="*/ 48 w 260"/>
                <a:gd name="T21" fmla="*/ 11 h 272"/>
                <a:gd name="T22" fmla="*/ 44 w 260"/>
                <a:gd name="T23" fmla="*/ 14 h 272"/>
                <a:gd name="T24" fmla="*/ 42 w 260"/>
                <a:gd name="T25" fmla="*/ 16 h 272"/>
                <a:gd name="T26" fmla="*/ 38 w 260"/>
                <a:gd name="T27" fmla="*/ 20 h 272"/>
                <a:gd name="T28" fmla="*/ 33 w 260"/>
                <a:gd name="T29" fmla="*/ 24 h 272"/>
                <a:gd name="T30" fmla="*/ 30 w 260"/>
                <a:gd name="T31" fmla="*/ 27 h 272"/>
                <a:gd name="T32" fmla="*/ 28 w 260"/>
                <a:gd name="T33" fmla="*/ 30 h 272"/>
                <a:gd name="T34" fmla="*/ 24 w 260"/>
                <a:gd name="T35" fmla="*/ 35 h 272"/>
                <a:gd name="T36" fmla="*/ 20 w 260"/>
                <a:gd name="T37" fmla="*/ 41 h 272"/>
                <a:gd name="T38" fmla="*/ 16 w 260"/>
                <a:gd name="T39" fmla="*/ 47 h 272"/>
                <a:gd name="T40" fmla="*/ 13 w 260"/>
                <a:gd name="T41" fmla="*/ 54 h 272"/>
                <a:gd name="T42" fmla="*/ 11 w 260"/>
                <a:gd name="T43" fmla="*/ 57 h 272"/>
                <a:gd name="T44" fmla="*/ 9 w 260"/>
                <a:gd name="T45" fmla="*/ 61 h 272"/>
                <a:gd name="T46" fmla="*/ 7 w 260"/>
                <a:gd name="T47" fmla="*/ 67 h 272"/>
                <a:gd name="T48" fmla="*/ 5 w 260"/>
                <a:gd name="T49" fmla="*/ 71 h 272"/>
                <a:gd name="T50" fmla="*/ 4 w 260"/>
                <a:gd name="T51" fmla="*/ 74 h 272"/>
                <a:gd name="T52" fmla="*/ 3 w 260"/>
                <a:gd name="T53" fmla="*/ 80 h 272"/>
                <a:gd name="T54" fmla="*/ 2 w 260"/>
                <a:gd name="T55" fmla="*/ 85 h 272"/>
                <a:gd name="T56" fmla="*/ 1 w 260"/>
                <a:gd name="T57" fmla="*/ 87 h 272"/>
                <a:gd name="T58" fmla="*/ 1 w 260"/>
                <a:gd name="T59" fmla="*/ 94 h 272"/>
                <a:gd name="T60" fmla="*/ 0 w 260"/>
                <a:gd name="T61" fmla="*/ 98 h 272"/>
                <a:gd name="T62" fmla="*/ 0 w 260"/>
                <a:gd name="T63" fmla="*/ 165 h 272"/>
                <a:gd name="T64" fmla="*/ 1 w 260"/>
                <a:gd name="T65" fmla="*/ 167 h 272"/>
                <a:gd name="T66" fmla="*/ 1 w 260"/>
                <a:gd name="T67" fmla="*/ 168 h 272"/>
                <a:gd name="T68" fmla="*/ 1 w 260"/>
                <a:gd name="T69" fmla="*/ 170 h 272"/>
                <a:gd name="T70" fmla="*/ 2 w 260"/>
                <a:gd name="T71" fmla="*/ 170 h 272"/>
                <a:gd name="T72" fmla="*/ 3 w 260"/>
                <a:gd name="T73" fmla="*/ 172 h 272"/>
                <a:gd name="T74" fmla="*/ 171 w 260"/>
                <a:gd name="T75" fmla="*/ 270 h 272"/>
                <a:gd name="T76" fmla="*/ 170 w 260"/>
                <a:gd name="T77" fmla="*/ 268 h 272"/>
                <a:gd name="T78" fmla="*/ 169 w 260"/>
                <a:gd name="T79" fmla="*/ 262 h 272"/>
                <a:gd name="T80" fmla="*/ 169 w 260"/>
                <a:gd name="T81" fmla="*/ 191 h 272"/>
                <a:gd name="T82" fmla="*/ 171 w 260"/>
                <a:gd name="T83" fmla="*/ 179 h 272"/>
                <a:gd name="T84" fmla="*/ 173 w 260"/>
                <a:gd name="T85" fmla="*/ 172 h 272"/>
                <a:gd name="T86" fmla="*/ 178 w 260"/>
                <a:gd name="T87" fmla="*/ 159 h 272"/>
                <a:gd name="T88" fmla="*/ 181 w 260"/>
                <a:gd name="T89" fmla="*/ 151 h 272"/>
                <a:gd name="T90" fmla="*/ 186 w 260"/>
                <a:gd name="T91" fmla="*/ 142 h 272"/>
                <a:gd name="T92" fmla="*/ 192 w 260"/>
                <a:gd name="T93" fmla="*/ 133 h 272"/>
                <a:gd name="T94" fmla="*/ 201 w 260"/>
                <a:gd name="T95" fmla="*/ 122 h 272"/>
                <a:gd name="T96" fmla="*/ 206 w 260"/>
                <a:gd name="T97" fmla="*/ 117 h 272"/>
                <a:gd name="T98" fmla="*/ 216 w 260"/>
                <a:gd name="T99" fmla="*/ 109 h 272"/>
                <a:gd name="T100" fmla="*/ 227 w 260"/>
                <a:gd name="T101" fmla="*/ 103 h 272"/>
                <a:gd name="T102" fmla="*/ 233 w 260"/>
                <a:gd name="T103" fmla="*/ 100 h 272"/>
                <a:gd name="T104" fmla="*/ 243 w 260"/>
                <a:gd name="T105" fmla="*/ 98 h 272"/>
                <a:gd name="T106" fmla="*/ 248 w 260"/>
                <a:gd name="T107" fmla="*/ 98 h 272"/>
                <a:gd name="T108" fmla="*/ 256 w 260"/>
                <a:gd name="T109" fmla="*/ 10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0" h="272">
                  <a:moveTo>
                    <a:pt x="92" y="4"/>
                  </a:moveTo>
                  <a:cubicBezTo>
                    <a:pt x="91" y="3"/>
                    <a:pt x="89" y="2"/>
                    <a:pt x="88" y="2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7" y="1"/>
                    <a:pt x="86" y="1"/>
                    <a:pt x="85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3" y="1"/>
                    <a:pt x="82" y="0"/>
                    <a:pt x="81" y="0"/>
                  </a:cubicBezTo>
                  <a:cubicBezTo>
                    <a:pt x="81" y="0"/>
                    <a:pt x="80" y="0"/>
                    <a:pt x="80" y="0"/>
                  </a:cubicBezTo>
                  <a:cubicBezTo>
                    <a:pt x="80" y="0"/>
                    <a:pt x="79" y="0"/>
                    <a:pt x="79" y="0"/>
                  </a:cubicBezTo>
                  <a:cubicBezTo>
                    <a:pt x="79" y="0"/>
                    <a:pt x="78" y="0"/>
                    <a:pt x="78" y="0"/>
                  </a:cubicBezTo>
                  <a:cubicBezTo>
                    <a:pt x="77" y="0"/>
                    <a:pt x="76" y="0"/>
                    <a:pt x="7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4" y="0"/>
                    <a:pt x="74" y="0"/>
                    <a:pt x="73" y="1"/>
                  </a:cubicBezTo>
                  <a:cubicBezTo>
                    <a:pt x="72" y="1"/>
                    <a:pt x="72" y="1"/>
                    <a:pt x="71" y="1"/>
                  </a:cubicBezTo>
                  <a:cubicBezTo>
                    <a:pt x="71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8" y="2"/>
                    <a:pt x="67" y="2"/>
                    <a:pt x="66" y="2"/>
                  </a:cubicBezTo>
                  <a:cubicBezTo>
                    <a:pt x="66" y="2"/>
                    <a:pt x="65" y="2"/>
                    <a:pt x="65" y="2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3" y="3"/>
                    <a:pt x="63" y="3"/>
                    <a:pt x="62" y="4"/>
                  </a:cubicBezTo>
                  <a:cubicBezTo>
                    <a:pt x="61" y="4"/>
                    <a:pt x="61" y="4"/>
                    <a:pt x="60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8" y="5"/>
                    <a:pt x="58" y="5"/>
                  </a:cubicBezTo>
                  <a:cubicBezTo>
                    <a:pt x="57" y="6"/>
                    <a:pt x="56" y="6"/>
                    <a:pt x="56" y="7"/>
                  </a:cubicBezTo>
                  <a:cubicBezTo>
                    <a:pt x="55" y="7"/>
                    <a:pt x="54" y="7"/>
                    <a:pt x="54" y="8"/>
                  </a:cubicBezTo>
                  <a:cubicBezTo>
                    <a:pt x="54" y="8"/>
                    <a:pt x="53" y="8"/>
                    <a:pt x="53" y="8"/>
                  </a:cubicBezTo>
                  <a:cubicBezTo>
                    <a:pt x="53" y="8"/>
                    <a:pt x="52" y="9"/>
                    <a:pt x="51" y="9"/>
                  </a:cubicBezTo>
                  <a:cubicBezTo>
                    <a:pt x="50" y="10"/>
                    <a:pt x="49" y="10"/>
                    <a:pt x="49" y="11"/>
                  </a:cubicBezTo>
                  <a:cubicBezTo>
                    <a:pt x="49" y="11"/>
                    <a:pt x="49" y="11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2"/>
                    <a:pt x="47" y="12"/>
                    <a:pt x="46" y="12"/>
                  </a:cubicBezTo>
                  <a:cubicBezTo>
                    <a:pt x="46" y="13"/>
                    <a:pt x="45" y="14"/>
                    <a:pt x="44" y="14"/>
                  </a:cubicBezTo>
                  <a:cubicBezTo>
                    <a:pt x="44" y="14"/>
                    <a:pt x="43" y="15"/>
                    <a:pt x="43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7"/>
                    <a:pt x="40" y="18"/>
                    <a:pt x="39" y="18"/>
                  </a:cubicBezTo>
                  <a:cubicBezTo>
                    <a:pt x="39" y="19"/>
                    <a:pt x="38" y="19"/>
                    <a:pt x="38" y="19"/>
                  </a:cubicBezTo>
                  <a:cubicBezTo>
                    <a:pt x="38" y="19"/>
                    <a:pt x="38" y="20"/>
                    <a:pt x="38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21"/>
                    <a:pt x="35" y="22"/>
                    <a:pt x="35" y="23"/>
                  </a:cubicBezTo>
                  <a:cubicBezTo>
                    <a:pt x="34" y="23"/>
                    <a:pt x="34" y="24"/>
                    <a:pt x="33" y="24"/>
                  </a:cubicBezTo>
                  <a:cubicBezTo>
                    <a:pt x="33" y="24"/>
                    <a:pt x="33" y="25"/>
                    <a:pt x="33" y="25"/>
                  </a:cubicBezTo>
                  <a:cubicBezTo>
                    <a:pt x="33" y="25"/>
                    <a:pt x="33" y="25"/>
                    <a:pt x="32" y="25"/>
                  </a:cubicBezTo>
                  <a:cubicBezTo>
                    <a:pt x="32" y="26"/>
                    <a:pt x="31" y="27"/>
                    <a:pt x="30" y="27"/>
                  </a:cubicBezTo>
                  <a:cubicBezTo>
                    <a:pt x="30" y="28"/>
                    <a:pt x="29" y="29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7" y="31"/>
                    <a:pt x="27" y="31"/>
                    <a:pt x="26" y="32"/>
                  </a:cubicBezTo>
                  <a:cubicBezTo>
                    <a:pt x="25" y="33"/>
                    <a:pt x="25" y="34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7"/>
                    <a:pt x="21" y="39"/>
                    <a:pt x="20" y="40"/>
                  </a:cubicBezTo>
                  <a:cubicBezTo>
                    <a:pt x="20" y="40"/>
                    <a:pt x="20" y="41"/>
                    <a:pt x="20" y="41"/>
                  </a:cubicBezTo>
                  <a:cubicBezTo>
                    <a:pt x="19" y="42"/>
                    <a:pt x="19" y="43"/>
                    <a:pt x="18" y="44"/>
                  </a:cubicBezTo>
                  <a:cubicBezTo>
                    <a:pt x="17" y="45"/>
                    <a:pt x="17" y="46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6" y="48"/>
                    <a:pt x="15" y="49"/>
                  </a:cubicBezTo>
                  <a:cubicBezTo>
                    <a:pt x="15" y="50"/>
                    <a:pt x="14" y="50"/>
                    <a:pt x="14" y="51"/>
                  </a:cubicBezTo>
                  <a:cubicBezTo>
                    <a:pt x="13" y="52"/>
                    <a:pt x="13" y="53"/>
                    <a:pt x="13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5"/>
                  </a:cubicBezTo>
                  <a:cubicBezTo>
                    <a:pt x="12" y="56"/>
                    <a:pt x="11" y="56"/>
                    <a:pt x="11" y="57"/>
                  </a:cubicBezTo>
                  <a:cubicBezTo>
                    <a:pt x="10" y="58"/>
                    <a:pt x="10" y="59"/>
                    <a:pt x="10" y="60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61"/>
                    <a:pt x="9" y="62"/>
                    <a:pt x="8" y="63"/>
                  </a:cubicBezTo>
                  <a:cubicBezTo>
                    <a:pt x="8" y="63"/>
                    <a:pt x="8" y="64"/>
                    <a:pt x="7" y="65"/>
                  </a:cubicBezTo>
                  <a:cubicBezTo>
                    <a:pt x="7" y="66"/>
                    <a:pt x="7" y="66"/>
                    <a:pt x="7" y="67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7" y="68"/>
                    <a:pt x="6" y="68"/>
                    <a:pt x="6" y="68"/>
                  </a:cubicBezTo>
                  <a:cubicBezTo>
                    <a:pt x="6" y="69"/>
                    <a:pt x="6" y="70"/>
                    <a:pt x="5" y="71"/>
                  </a:cubicBezTo>
                  <a:cubicBezTo>
                    <a:pt x="5" y="72"/>
                    <a:pt x="5" y="72"/>
                    <a:pt x="5" y="73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5"/>
                    <a:pt x="4" y="76"/>
                    <a:pt x="4" y="76"/>
                  </a:cubicBezTo>
                  <a:cubicBezTo>
                    <a:pt x="3" y="77"/>
                    <a:pt x="3" y="78"/>
                    <a:pt x="3" y="79"/>
                  </a:cubicBezTo>
                  <a:cubicBezTo>
                    <a:pt x="3" y="79"/>
                    <a:pt x="3" y="80"/>
                    <a:pt x="3" y="80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2" y="81"/>
                    <a:pt x="2" y="82"/>
                    <a:pt x="2" y="82"/>
                  </a:cubicBezTo>
                  <a:cubicBezTo>
                    <a:pt x="2" y="83"/>
                    <a:pt x="2" y="84"/>
                    <a:pt x="2" y="85"/>
                  </a:cubicBezTo>
                  <a:cubicBezTo>
                    <a:pt x="2" y="86"/>
                    <a:pt x="1" y="86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8"/>
                    <a:pt x="1" y="89"/>
                    <a:pt x="1" y="90"/>
                  </a:cubicBezTo>
                  <a:cubicBezTo>
                    <a:pt x="1" y="91"/>
                    <a:pt x="1" y="92"/>
                    <a:pt x="1" y="93"/>
                  </a:cubicBezTo>
                  <a:cubicBezTo>
                    <a:pt x="1" y="93"/>
                    <a:pt x="1" y="93"/>
                    <a:pt x="1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6"/>
                    <a:pt x="0" y="97"/>
                    <a:pt x="0" y="98"/>
                  </a:cubicBezTo>
                  <a:cubicBezTo>
                    <a:pt x="0" y="99"/>
                    <a:pt x="0" y="100"/>
                    <a:pt x="0" y="10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6"/>
                    <a:pt x="0" y="166"/>
                    <a:pt x="1" y="167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68"/>
                    <a:pt x="1" y="169"/>
                    <a:pt x="1" y="169"/>
                  </a:cubicBezTo>
                  <a:cubicBezTo>
                    <a:pt x="1" y="169"/>
                    <a:pt x="1" y="169"/>
                    <a:pt x="1" y="170"/>
                  </a:cubicBezTo>
                  <a:cubicBezTo>
                    <a:pt x="1" y="170"/>
                    <a:pt x="1" y="170"/>
                    <a:pt x="2" y="170"/>
                  </a:cubicBezTo>
                  <a:cubicBezTo>
                    <a:pt x="2" y="170"/>
                    <a:pt x="2" y="170"/>
                    <a:pt x="2" y="170"/>
                  </a:cubicBezTo>
                  <a:cubicBezTo>
                    <a:pt x="2" y="170"/>
                    <a:pt x="2" y="170"/>
                    <a:pt x="2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3" y="173"/>
                    <a:pt x="4" y="173"/>
                    <a:pt x="5" y="174"/>
                  </a:cubicBezTo>
                  <a:cubicBezTo>
                    <a:pt x="173" y="272"/>
                    <a:pt x="173" y="272"/>
                    <a:pt x="173" y="272"/>
                  </a:cubicBezTo>
                  <a:cubicBezTo>
                    <a:pt x="172" y="271"/>
                    <a:pt x="172" y="271"/>
                    <a:pt x="171" y="270"/>
                  </a:cubicBezTo>
                  <a:cubicBezTo>
                    <a:pt x="171" y="270"/>
                    <a:pt x="171" y="270"/>
                    <a:pt x="171" y="270"/>
                  </a:cubicBezTo>
                  <a:cubicBezTo>
                    <a:pt x="171" y="269"/>
                    <a:pt x="170" y="269"/>
                    <a:pt x="170" y="268"/>
                  </a:cubicBezTo>
                  <a:cubicBezTo>
                    <a:pt x="170" y="268"/>
                    <a:pt x="170" y="268"/>
                    <a:pt x="170" y="268"/>
                  </a:cubicBezTo>
                  <a:cubicBezTo>
                    <a:pt x="170" y="267"/>
                    <a:pt x="169" y="267"/>
                    <a:pt x="169" y="266"/>
                  </a:cubicBezTo>
                  <a:cubicBezTo>
                    <a:pt x="169" y="266"/>
                    <a:pt x="169" y="266"/>
                    <a:pt x="169" y="266"/>
                  </a:cubicBezTo>
                  <a:cubicBezTo>
                    <a:pt x="169" y="265"/>
                    <a:pt x="169" y="264"/>
                    <a:pt x="169" y="262"/>
                  </a:cubicBezTo>
                  <a:cubicBezTo>
                    <a:pt x="169" y="198"/>
                    <a:pt x="169" y="198"/>
                    <a:pt x="169" y="198"/>
                  </a:cubicBezTo>
                  <a:cubicBezTo>
                    <a:pt x="169" y="196"/>
                    <a:pt x="169" y="194"/>
                    <a:pt x="169" y="192"/>
                  </a:cubicBezTo>
                  <a:cubicBezTo>
                    <a:pt x="169" y="192"/>
                    <a:pt x="169" y="192"/>
                    <a:pt x="169" y="191"/>
                  </a:cubicBezTo>
                  <a:cubicBezTo>
                    <a:pt x="169" y="189"/>
                    <a:pt x="169" y="187"/>
                    <a:pt x="170" y="185"/>
                  </a:cubicBezTo>
                  <a:cubicBezTo>
                    <a:pt x="170" y="185"/>
                    <a:pt x="170" y="185"/>
                    <a:pt x="170" y="185"/>
                  </a:cubicBezTo>
                  <a:cubicBezTo>
                    <a:pt x="170" y="183"/>
                    <a:pt x="170" y="181"/>
                    <a:pt x="171" y="179"/>
                  </a:cubicBezTo>
                  <a:cubicBezTo>
                    <a:pt x="171" y="179"/>
                    <a:pt x="171" y="178"/>
                    <a:pt x="171" y="178"/>
                  </a:cubicBezTo>
                  <a:cubicBezTo>
                    <a:pt x="171" y="176"/>
                    <a:pt x="172" y="174"/>
                    <a:pt x="173" y="172"/>
                  </a:cubicBezTo>
                  <a:cubicBezTo>
                    <a:pt x="173" y="172"/>
                    <a:pt x="173" y="172"/>
                    <a:pt x="173" y="172"/>
                  </a:cubicBezTo>
                  <a:cubicBezTo>
                    <a:pt x="173" y="169"/>
                    <a:pt x="174" y="167"/>
                    <a:pt x="175" y="165"/>
                  </a:cubicBezTo>
                  <a:cubicBezTo>
                    <a:pt x="175" y="165"/>
                    <a:pt x="175" y="165"/>
                    <a:pt x="175" y="165"/>
                  </a:cubicBezTo>
                  <a:cubicBezTo>
                    <a:pt x="176" y="163"/>
                    <a:pt x="177" y="161"/>
                    <a:pt x="178" y="159"/>
                  </a:cubicBezTo>
                  <a:cubicBezTo>
                    <a:pt x="178" y="158"/>
                    <a:pt x="178" y="158"/>
                    <a:pt x="178" y="158"/>
                  </a:cubicBezTo>
                  <a:cubicBezTo>
                    <a:pt x="179" y="156"/>
                    <a:pt x="180" y="154"/>
                    <a:pt x="181" y="152"/>
                  </a:cubicBezTo>
                  <a:cubicBezTo>
                    <a:pt x="181" y="152"/>
                    <a:pt x="181" y="152"/>
                    <a:pt x="181" y="151"/>
                  </a:cubicBezTo>
                  <a:cubicBezTo>
                    <a:pt x="182" y="150"/>
                    <a:pt x="183" y="148"/>
                    <a:pt x="184" y="146"/>
                  </a:cubicBezTo>
                  <a:cubicBezTo>
                    <a:pt x="184" y="146"/>
                    <a:pt x="184" y="146"/>
                    <a:pt x="184" y="145"/>
                  </a:cubicBezTo>
                  <a:cubicBezTo>
                    <a:pt x="185" y="144"/>
                    <a:pt x="186" y="143"/>
                    <a:pt x="186" y="142"/>
                  </a:cubicBezTo>
                  <a:cubicBezTo>
                    <a:pt x="187" y="141"/>
                    <a:pt x="188" y="140"/>
                    <a:pt x="188" y="139"/>
                  </a:cubicBezTo>
                  <a:cubicBezTo>
                    <a:pt x="190" y="137"/>
                    <a:pt x="191" y="135"/>
                    <a:pt x="192" y="134"/>
                  </a:cubicBezTo>
                  <a:cubicBezTo>
                    <a:pt x="192" y="133"/>
                    <a:pt x="192" y="133"/>
                    <a:pt x="192" y="133"/>
                  </a:cubicBezTo>
                  <a:cubicBezTo>
                    <a:pt x="194" y="131"/>
                    <a:pt x="195" y="130"/>
                    <a:pt x="196" y="128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8" y="126"/>
                    <a:pt x="200" y="124"/>
                    <a:pt x="201" y="122"/>
                  </a:cubicBezTo>
                  <a:cubicBezTo>
                    <a:pt x="201" y="122"/>
                    <a:pt x="201" y="122"/>
                    <a:pt x="201" y="122"/>
                  </a:cubicBezTo>
                  <a:cubicBezTo>
                    <a:pt x="203" y="121"/>
                    <a:pt x="204" y="119"/>
                    <a:pt x="206" y="118"/>
                  </a:cubicBezTo>
                  <a:cubicBezTo>
                    <a:pt x="206" y="117"/>
                    <a:pt x="206" y="117"/>
                    <a:pt x="206" y="117"/>
                  </a:cubicBezTo>
                  <a:cubicBezTo>
                    <a:pt x="208" y="116"/>
                    <a:pt x="209" y="114"/>
                    <a:pt x="211" y="113"/>
                  </a:cubicBezTo>
                  <a:cubicBezTo>
                    <a:pt x="211" y="113"/>
                    <a:pt x="211" y="113"/>
                    <a:pt x="212" y="113"/>
                  </a:cubicBezTo>
                  <a:cubicBezTo>
                    <a:pt x="213" y="111"/>
                    <a:pt x="215" y="110"/>
                    <a:pt x="216" y="109"/>
                  </a:cubicBezTo>
                  <a:cubicBezTo>
                    <a:pt x="217" y="109"/>
                    <a:pt x="217" y="109"/>
                    <a:pt x="217" y="109"/>
                  </a:cubicBezTo>
                  <a:cubicBezTo>
                    <a:pt x="219" y="108"/>
                    <a:pt x="220" y="106"/>
                    <a:pt x="222" y="105"/>
                  </a:cubicBezTo>
                  <a:cubicBezTo>
                    <a:pt x="224" y="104"/>
                    <a:pt x="226" y="103"/>
                    <a:pt x="227" y="103"/>
                  </a:cubicBezTo>
                  <a:cubicBezTo>
                    <a:pt x="228" y="103"/>
                    <a:pt x="228" y="103"/>
                    <a:pt x="228" y="102"/>
                  </a:cubicBezTo>
                  <a:cubicBezTo>
                    <a:pt x="230" y="102"/>
                    <a:pt x="231" y="101"/>
                    <a:pt x="233" y="100"/>
                  </a:cubicBezTo>
                  <a:cubicBezTo>
                    <a:pt x="233" y="100"/>
                    <a:pt x="233" y="100"/>
                    <a:pt x="233" y="100"/>
                  </a:cubicBezTo>
                  <a:cubicBezTo>
                    <a:pt x="235" y="100"/>
                    <a:pt x="236" y="99"/>
                    <a:pt x="238" y="99"/>
                  </a:cubicBezTo>
                  <a:cubicBezTo>
                    <a:pt x="238" y="99"/>
                    <a:pt x="238" y="99"/>
                    <a:pt x="238" y="99"/>
                  </a:cubicBezTo>
                  <a:cubicBezTo>
                    <a:pt x="240" y="99"/>
                    <a:pt x="241" y="98"/>
                    <a:pt x="243" y="98"/>
                  </a:cubicBezTo>
                  <a:cubicBezTo>
                    <a:pt x="243" y="98"/>
                    <a:pt x="243" y="98"/>
                    <a:pt x="243" y="98"/>
                  </a:cubicBezTo>
                  <a:cubicBezTo>
                    <a:pt x="245" y="98"/>
                    <a:pt x="246" y="98"/>
                    <a:pt x="247" y="98"/>
                  </a:cubicBezTo>
                  <a:cubicBezTo>
                    <a:pt x="248" y="98"/>
                    <a:pt x="248" y="98"/>
                    <a:pt x="248" y="98"/>
                  </a:cubicBezTo>
                  <a:cubicBezTo>
                    <a:pt x="250" y="98"/>
                    <a:pt x="251" y="98"/>
                    <a:pt x="252" y="99"/>
                  </a:cubicBezTo>
                  <a:cubicBezTo>
                    <a:pt x="253" y="99"/>
                    <a:pt x="253" y="99"/>
                    <a:pt x="253" y="99"/>
                  </a:cubicBezTo>
                  <a:cubicBezTo>
                    <a:pt x="254" y="99"/>
                    <a:pt x="255" y="99"/>
                    <a:pt x="256" y="100"/>
                  </a:cubicBezTo>
                  <a:cubicBezTo>
                    <a:pt x="258" y="100"/>
                    <a:pt x="259" y="101"/>
                    <a:pt x="260" y="102"/>
                  </a:cubicBezTo>
                  <a:lnTo>
                    <a:pt x="92" y="4"/>
                  </a:lnTo>
                  <a:close/>
                </a:path>
              </a:pathLst>
            </a:custGeom>
            <a:solidFill>
              <a:srgbClr val="FEF1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îṣ1ídé">
              <a:extLst>
                <a:ext uri="{FF2B5EF4-FFF2-40B4-BE49-F238E27FC236}">
                  <a16:creationId xmlns:a16="http://schemas.microsoft.com/office/drawing/2014/main" id="{B5677ACD-F24D-47CA-B7A3-58FAA1F743B6}"/>
                </a:ext>
              </a:extLst>
            </p:cNvPr>
            <p:cNvSpPr/>
            <p:nvPr/>
          </p:nvSpPr>
          <p:spPr bwMode="auto">
            <a:xfrm>
              <a:off x="6565900" y="3213101"/>
              <a:ext cx="808038" cy="847725"/>
            </a:xfrm>
            <a:custGeom>
              <a:avLst/>
              <a:gdLst>
                <a:gd name="T0" fmla="*/ 3 w 276"/>
                <a:gd name="T1" fmla="*/ 187 h 290"/>
                <a:gd name="T2" fmla="*/ 1 w 276"/>
                <a:gd name="T3" fmla="*/ 182 h 290"/>
                <a:gd name="T4" fmla="*/ 0 w 276"/>
                <a:gd name="T5" fmla="*/ 108 h 290"/>
                <a:gd name="T6" fmla="*/ 0 w 276"/>
                <a:gd name="T7" fmla="*/ 102 h 290"/>
                <a:gd name="T8" fmla="*/ 2 w 276"/>
                <a:gd name="T9" fmla="*/ 93 h 290"/>
                <a:gd name="T10" fmla="*/ 3 w 276"/>
                <a:gd name="T11" fmla="*/ 87 h 290"/>
                <a:gd name="T12" fmla="*/ 11 w 276"/>
                <a:gd name="T13" fmla="*/ 63 h 290"/>
                <a:gd name="T14" fmla="*/ 18 w 276"/>
                <a:gd name="T15" fmla="*/ 51 h 290"/>
                <a:gd name="T16" fmla="*/ 22 w 276"/>
                <a:gd name="T17" fmla="*/ 45 h 290"/>
                <a:gd name="T18" fmla="*/ 30 w 276"/>
                <a:gd name="T19" fmla="*/ 33 h 290"/>
                <a:gd name="T20" fmla="*/ 37 w 276"/>
                <a:gd name="T21" fmla="*/ 26 h 290"/>
                <a:gd name="T22" fmla="*/ 48 w 276"/>
                <a:gd name="T23" fmla="*/ 16 h 290"/>
                <a:gd name="T24" fmla="*/ 58 w 276"/>
                <a:gd name="T25" fmla="*/ 9 h 290"/>
                <a:gd name="T26" fmla="*/ 68 w 276"/>
                <a:gd name="T27" fmla="*/ 4 h 290"/>
                <a:gd name="T28" fmla="*/ 77 w 276"/>
                <a:gd name="T29" fmla="*/ 1 h 290"/>
                <a:gd name="T30" fmla="*/ 84 w 276"/>
                <a:gd name="T31" fmla="*/ 0 h 290"/>
                <a:gd name="T32" fmla="*/ 96 w 276"/>
                <a:gd name="T33" fmla="*/ 1 h 290"/>
                <a:gd name="T34" fmla="*/ 107 w 276"/>
                <a:gd name="T35" fmla="*/ 5 h 290"/>
                <a:gd name="T36" fmla="*/ 265 w 276"/>
                <a:gd name="T37" fmla="*/ 120 h 290"/>
                <a:gd name="T38" fmla="*/ 260 w 276"/>
                <a:gd name="T39" fmla="*/ 119 h 290"/>
                <a:gd name="T40" fmla="*/ 247 w 276"/>
                <a:gd name="T41" fmla="*/ 120 h 290"/>
                <a:gd name="T42" fmla="*/ 228 w 276"/>
                <a:gd name="T43" fmla="*/ 131 h 290"/>
                <a:gd name="T44" fmla="*/ 210 w 276"/>
                <a:gd name="T45" fmla="*/ 149 h 290"/>
                <a:gd name="T46" fmla="*/ 200 w 276"/>
                <a:gd name="T47" fmla="*/ 166 h 290"/>
                <a:gd name="T48" fmla="*/ 191 w 276"/>
                <a:gd name="T49" fmla="*/ 190 h 290"/>
                <a:gd name="T50" fmla="*/ 189 w 276"/>
                <a:gd name="T51" fmla="*/ 272 h 290"/>
                <a:gd name="T52" fmla="*/ 178 w 276"/>
                <a:gd name="T53" fmla="*/ 290 h 290"/>
                <a:gd name="T54" fmla="*/ 188 w 276"/>
                <a:gd name="T55" fmla="*/ 273 h 290"/>
                <a:gd name="T56" fmla="*/ 169 w 276"/>
                <a:gd name="T57" fmla="*/ 201 h 290"/>
                <a:gd name="T58" fmla="*/ 175 w 276"/>
                <a:gd name="T59" fmla="*/ 172 h 290"/>
                <a:gd name="T60" fmla="*/ 185 w 276"/>
                <a:gd name="T61" fmla="*/ 151 h 290"/>
                <a:gd name="T62" fmla="*/ 190 w 276"/>
                <a:gd name="T63" fmla="*/ 143 h 290"/>
                <a:gd name="T64" fmla="*/ 209 w 276"/>
                <a:gd name="T65" fmla="*/ 120 h 290"/>
                <a:gd name="T66" fmla="*/ 221 w 276"/>
                <a:gd name="T67" fmla="*/ 111 h 290"/>
                <a:gd name="T68" fmla="*/ 97 w 276"/>
                <a:gd name="T69" fmla="*/ 23 h 290"/>
                <a:gd name="T70" fmla="*/ 91 w 276"/>
                <a:gd name="T71" fmla="*/ 21 h 290"/>
                <a:gd name="T72" fmla="*/ 85 w 276"/>
                <a:gd name="T73" fmla="*/ 21 h 290"/>
                <a:gd name="T74" fmla="*/ 81 w 276"/>
                <a:gd name="T75" fmla="*/ 21 h 290"/>
                <a:gd name="T76" fmla="*/ 74 w 276"/>
                <a:gd name="T77" fmla="*/ 24 h 290"/>
                <a:gd name="T78" fmla="*/ 69 w 276"/>
                <a:gd name="T79" fmla="*/ 26 h 290"/>
                <a:gd name="T80" fmla="*/ 60 w 276"/>
                <a:gd name="T81" fmla="*/ 32 h 290"/>
                <a:gd name="T82" fmla="*/ 54 w 276"/>
                <a:gd name="T83" fmla="*/ 38 h 290"/>
                <a:gd name="T84" fmla="*/ 46 w 276"/>
                <a:gd name="T85" fmla="*/ 46 h 290"/>
                <a:gd name="T86" fmla="*/ 42 w 276"/>
                <a:gd name="T87" fmla="*/ 51 h 290"/>
                <a:gd name="T88" fmla="*/ 31 w 276"/>
                <a:gd name="T89" fmla="*/ 69 h 290"/>
                <a:gd name="T90" fmla="*/ 25 w 276"/>
                <a:gd name="T91" fmla="*/ 84 h 290"/>
                <a:gd name="T92" fmla="*/ 23 w 276"/>
                <a:gd name="T93" fmla="*/ 92 h 290"/>
                <a:gd name="T94" fmla="*/ 21 w 276"/>
                <a:gd name="T95" fmla="*/ 99 h 290"/>
                <a:gd name="T96" fmla="*/ 21 w 276"/>
                <a:gd name="T97" fmla="*/ 105 h 290"/>
                <a:gd name="T98" fmla="*/ 20 w 276"/>
                <a:gd name="T99" fmla="*/ 175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6" h="290">
                  <a:moveTo>
                    <a:pt x="178" y="290"/>
                  </a:moveTo>
                  <a:cubicBezTo>
                    <a:pt x="9" y="193"/>
                    <a:pt x="9" y="193"/>
                    <a:pt x="9" y="193"/>
                  </a:cubicBezTo>
                  <a:cubicBezTo>
                    <a:pt x="8" y="192"/>
                    <a:pt x="7" y="191"/>
                    <a:pt x="6" y="189"/>
                  </a:cubicBezTo>
                  <a:cubicBezTo>
                    <a:pt x="3" y="187"/>
                    <a:pt x="3" y="187"/>
                    <a:pt x="3" y="187"/>
                  </a:cubicBezTo>
                  <a:cubicBezTo>
                    <a:pt x="3" y="187"/>
                    <a:pt x="3" y="186"/>
                    <a:pt x="3" y="186"/>
                  </a:cubicBezTo>
                  <a:cubicBezTo>
                    <a:pt x="2" y="185"/>
                    <a:pt x="2" y="185"/>
                    <a:pt x="2" y="185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1" y="183"/>
                    <a:pt x="1" y="182"/>
                    <a:pt x="1" y="182"/>
                  </a:cubicBezTo>
                  <a:cubicBezTo>
                    <a:pt x="1" y="181"/>
                    <a:pt x="1" y="181"/>
                    <a:pt x="1" y="180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09"/>
                    <a:pt x="0" y="108"/>
                  </a:cubicBezTo>
                  <a:cubicBezTo>
                    <a:pt x="0" y="107"/>
                    <a:pt x="0" y="106"/>
                    <a:pt x="0" y="105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" y="101"/>
                    <a:pt x="1" y="100"/>
                    <a:pt x="1" y="99"/>
                  </a:cubicBezTo>
                  <a:cubicBezTo>
                    <a:pt x="1" y="98"/>
                    <a:pt x="1" y="97"/>
                    <a:pt x="1" y="96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2" y="94"/>
                    <a:pt x="2" y="93"/>
                  </a:cubicBezTo>
                  <a:cubicBezTo>
                    <a:pt x="2" y="92"/>
                    <a:pt x="2" y="91"/>
                    <a:pt x="2" y="90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6"/>
                    <a:pt x="4" y="85"/>
                    <a:pt x="4" y="83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79"/>
                    <a:pt x="5" y="78"/>
                    <a:pt x="6" y="77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2" y="62"/>
                    <a:pt x="12" y="61"/>
                    <a:pt x="13" y="60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6"/>
                    <a:pt x="16" y="55"/>
                    <a:pt x="16" y="54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0"/>
                    <a:pt x="19" y="50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7"/>
                    <a:pt x="21" y="46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3" y="43"/>
                    <a:pt x="24" y="42"/>
                    <a:pt x="25" y="4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8"/>
                    <a:pt x="27" y="37"/>
                    <a:pt x="28" y="36"/>
                  </a:cubicBezTo>
                  <a:cubicBezTo>
                    <a:pt x="29" y="35"/>
                    <a:pt x="30" y="34"/>
                    <a:pt x="30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2" y="31"/>
                    <a:pt x="33" y="31"/>
                  </a:cubicBezTo>
                  <a:cubicBezTo>
                    <a:pt x="33" y="30"/>
                    <a:pt x="34" y="29"/>
                    <a:pt x="35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5"/>
                    <a:pt x="39" y="24"/>
                    <a:pt x="40" y="23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4" y="19"/>
                    <a:pt x="45" y="18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6"/>
                    <a:pt x="49" y="15"/>
                    <a:pt x="50" y="14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4" y="12"/>
                    <a:pt x="55" y="11"/>
                    <a:pt x="55" y="11"/>
                  </a:cubicBezTo>
                  <a:cubicBezTo>
                    <a:pt x="56" y="10"/>
                    <a:pt x="57" y="10"/>
                    <a:pt x="58" y="9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7"/>
                    <a:pt x="62" y="7"/>
                    <a:pt x="63" y="6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7" y="5"/>
                    <a:pt x="67" y="4"/>
                    <a:pt x="68" y="4"/>
                  </a:cubicBezTo>
                  <a:cubicBezTo>
                    <a:pt x="69" y="4"/>
                    <a:pt x="70" y="3"/>
                    <a:pt x="71" y="3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4" y="2"/>
                    <a:pt x="75" y="2"/>
                    <a:pt x="76" y="2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80" y="1"/>
                    <a:pt x="81" y="1"/>
                    <a:pt x="82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7" y="0"/>
                    <a:pt x="88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0"/>
                    <a:pt x="92" y="0"/>
                  </a:cubicBezTo>
                  <a:cubicBezTo>
                    <a:pt x="93" y="0"/>
                    <a:pt x="95" y="0"/>
                    <a:pt x="96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9" y="1"/>
                    <a:pt x="100" y="2"/>
                    <a:pt x="101" y="2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4" y="3"/>
                    <a:pt x="106" y="4"/>
                    <a:pt x="107" y="5"/>
                  </a:cubicBezTo>
                  <a:cubicBezTo>
                    <a:pt x="107" y="5"/>
                    <a:pt x="107" y="5"/>
                    <a:pt x="107" y="5"/>
                  </a:cubicBezTo>
                  <a:cubicBezTo>
                    <a:pt x="275" y="103"/>
                    <a:pt x="275" y="103"/>
                    <a:pt x="275" y="103"/>
                  </a:cubicBezTo>
                  <a:cubicBezTo>
                    <a:pt x="275" y="103"/>
                    <a:pt x="276" y="103"/>
                    <a:pt x="276" y="103"/>
                  </a:cubicBezTo>
                  <a:cubicBezTo>
                    <a:pt x="265" y="120"/>
                    <a:pt x="265" y="120"/>
                    <a:pt x="265" y="120"/>
                  </a:cubicBezTo>
                  <a:cubicBezTo>
                    <a:pt x="265" y="120"/>
                    <a:pt x="265" y="120"/>
                    <a:pt x="265" y="120"/>
                  </a:cubicBezTo>
                  <a:cubicBezTo>
                    <a:pt x="264" y="120"/>
                    <a:pt x="264" y="120"/>
                    <a:pt x="263" y="119"/>
                  </a:cubicBezTo>
                  <a:cubicBezTo>
                    <a:pt x="262" y="119"/>
                    <a:pt x="261" y="119"/>
                    <a:pt x="261" y="119"/>
                  </a:cubicBezTo>
                  <a:cubicBezTo>
                    <a:pt x="260" y="119"/>
                    <a:pt x="260" y="119"/>
                    <a:pt x="260" y="119"/>
                  </a:cubicBezTo>
                  <a:cubicBezTo>
                    <a:pt x="259" y="118"/>
                    <a:pt x="258" y="118"/>
                    <a:pt x="258" y="118"/>
                  </a:cubicBezTo>
                  <a:cubicBezTo>
                    <a:pt x="256" y="118"/>
                    <a:pt x="255" y="118"/>
                    <a:pt x="254" y="118"/>
                  </a:cubicBezTo>
                  <a:cubicBezTo>
                    <a:pt x="253" y="118"/>
                    <a:pt x="252" y="119"/>
                    <a:pt x="251" y="119"/>
                  </a:cubicBezTo>
                  <a:cubicBezTo>
                    <a:pt x="249" y="119"/>
                    <a:pt x="248" y="120"/>
                    <a:pt x="247" y="120"/>
                  </a:cubicBezTo>
                  <a:cubicBezTo>
                    <a:pt x="245" y="121"/>
                    <a:pt x="243" y="121"/>
                    <a:pt x="242" y="122"/>
                  </a:cubicBezTo>
                  <a:cubicBezTo>
                    <a:pt x="240" y="123"/>
                    <a:pt x="239" y="123"/>
                    <a:pt x="237" y="124"/>
                  </a:cubicBezTo>
                  <a:cubicBezTo>
                    <a:pt x="236" y="125"/>
                    <a:pt x="234" y="126"/>
                    <a:pt x="233" y="127"/>
                  </a:cubicBezTo>
                  <a:cubicBezTo>
                    <a:pt x="231" y="128"/>
                    <a:pt x="229" y="129"/>
                    <a:pt x="228" y="131"/>
                  </a:cubicBezTo>
                  <a:cubicBezTo>
                    <a:pt x="226" y="132"/>
                    <a:pt x="225" y="133"/>
                    <a:pt x="223" y="135"/>
                  </a:cubicBezTo>
                  <a:cubicBezTo>
                    <a:pt x="222" y="136"/>
                    <a:pt x="220" y="138"/>
                    <a:pt x="219" y="139"/>
                  </a:cubicBezTo>
                  <a:cubicBezTo>
                    <a:pt x="217" y="141"/>
                    <a:pt x="216" y="143"/>
                    <a:pt x="214" y="144"/>
                  </a:cubicBezTo>
                  <a:cubicBezTo>
                    <a:pt x="213" y="146"/>
                    <a:pt x="212" y="148"/>
                    <a:pt x="210" y="149"/>
                  </a:cubicBezTo>
                  <a:cubicBezTo>
                    <a:pt x="209" y="151"/>
                    <a:pt x="208" y="153"/>
                    <a:pt x="207" y="154"/>
                  </a:cubicBezTo>
                  <a:cubicBezTo>
                    <a:pt x="206" y="155"/>
                    <a:pt x="206" y="156"/>
                    <a:pt x="205" y="157"/>
                  </a:cubicBezTo>
                  <a:cubicBezTo>
                    <a:pt x="202" y="162"/>
                    <a:pt x="202" y="162"/>
                    <a:pt x="202" y="162"/>
                  </a:cubicBezTo>
                  <a:cubicBezTo>
                    <a:pt x="202" y="163"/>
                    <a:pt x="201" y="165"/>
                    <a:pt x="200" y="166"/>
                  </a:cubicBezTo>
                  <a:cubicBezTo>
                    <a:pt x="199" y="168"/>
                    <a:pt x="198" y="170"/>
                    <a:pt x="197" y="172"/>
                  </a:cubicBezTo>
                  <a:cubicBezTo>
                    <a:pt x="196" y="175"/>
                    <a:pt x="195" y="176"/>
                    <a:pt x="195" y="178"/>
                  </a:cubicBezTo>
                  <a:cubicBezTo>
                    <a:pt x="194" y="181"/>
                    <a:pt x="193" y="183"/>
                    <a:pt x="193" y="185"/>
                  </a:cubicBezTo>
                  <a:cubicBezTo>
                    <a:pt x="192" y="187"/>
                    <a:pt x="191" y="189"/>
                    <a:pt x="191" y="190"/>
                  </a:cubicBezTo>
                  <a:cubicBezTo>
                    <a:pt x="190" y="193"/>
                    <a:pt x="190" y="195"/>
                    <a:pt x="190" y="197"/>
                  </a:cubicBezTo>
                  <a:cubicBezTo>
                    <a:pt x="189" y="199"/>
                    <a:pt x="189" y="201"/>
                    <a:pt x="189" y="202"/>
                  </a:cubicBezTo>
                  <a:cubicBezTo>
                    <a:pt x="189" y="205"/>
                    <a:pt x="189" y="206"/>
                    <a:pt x="189" y="208"/>
                  </a:cubicBezTo>
                  <a:cubicBezTo>
                    <a:pt x="189" y="272"/>
                    <a:pt x="189" y="272"/>
                    <a:pt x="189" y="272"/>
                  </a:cubicBezTo>
                  <a:cubicBezTo>
                    <a:pt x="189" y="273"/>
                    <a:pt x="189" y="273"/>
                    <a:pt x="189" y="274"/>
                  </a:cubicBezTo>
                  <a:cubicBezTo>
                    <a:pt x="189" y="275"/>
                    <a:pt x="189" y="275"/>
                    <a:pt x="189" y="275"/>
                  </a:cubicBezTo>
                  <a:cubicBezTo>
                    <a:pt x="186" y="276"/>
                    <a:pt x="186" y="276"/>
                    <a:pt x="186" y="276"/>
                  </a:cubicBezTo>
                  <a:lnTo>
                    <a:pt x="178" y="290"/>
                  </a:lnTo>
                  <a:close/>
                  <a:moveTo>
                    <a:pt x="188" y="273"/>
                  </a:moveTo>
                  <a:cubicBezTo>
                    <a:pt x="187" y="275"/>
                    <a:pt x="187" y="275"/>
                    <a:pt x="187" y="275"/>
                  </a:cubicBezTo>
                  <a:cubicBezTo>
                    <a:pt x="189" y="274"/>
                    <a:pt x="189" y="274"/>
                    <a:pt x="189" y="274"/>
                  </a:cubicBezTo>
                  <a:cubicBezTo>
                    <a:pt x="189" y="273"/>
                    <a:pt x="189" y="273"/>
                    <a:pt x="188" y="273"/>
                  </a:cubicBezTo>
                  <a:close/>
                  <a:moveTo>
                    <a:pt x="21" y="176"/>
                  </a:moveTo>
                  <a:cubicBezTo>
                    <a:pt x="169" y="261"/>
                    <a:pt x="169" y="261"/>
                    <a:pt x="169" y="261"/>
                  </a:cubicBezTo>
                  <a:cubicBezTo>
                    <a:pt x="168" y="208"/>
                    <a:pt x="168" y="208"/>
                    <a:pt x="168" y="208"/>
                  </a:cubicBezTo>
                  <a:cubicBezTo>
                    <a:pt x="168" y="206"/>
                    <a:pt x="168" y="204"/>
                    <a:pt x="169" y="201"/>
                  </a:cubicBezTo>
                  <a:cubicBezTo>
                    <a:pt x="169" y="198"/>
                    <a:pt x="169" y="196"/>
                    <a:pt x="170" y="194"/>
                  </a:cubicBezTo>
                  <a:cubicBezTo>
                    <a:pt x="170" y="191"/>
                    <a:pt x="170" y="189"/>
                    <a:pt x="171" y="186"/>
                  </a:cubicBezTo>
                  <a:cubicBezTo>
                    <a:pt x="172" y="184"/>
                    <a:pt x="172" y="181"/>
                    <a:pt x="173" y="179"/>
                  </a:cubicBezTo>
                  <a:cubicBezTo>
                    <a:pt x="174" y="176"/>
                    <a:pt x="174" y="174"/>
                    <a:pt x="175" y="172"/>
                  </a:cubicBezTo>
                  <a:cubicBezTo>
                    <a:pt x="176" y="169"/>
                    <a:pt x="177" y="167"/>
                    <a:pt x="178" y="165"/>
                  </a:cubicBezTo>
                  <a:cubicBezTo>
                    <a:pt x="179" y="162"/>
                    <a:pt x="180" y="160"/>
                    <a:pt x="182" y="157"/>
                  </a:cubicBezTo>
                  <a:cubicBezTo>
                    <a:pt x="182" y="157"/>
                    <a:pt x="182" y="157"/>
                    <a:pt x="182" y="157"/>
                  </a:cubicBezTo>
                  <a:cubicBezTo>
                    <a:pt x="183" y="155"/>
                    <a:pt x="184" y="153"/>
                    <a:pt x="185" y="151"/>
                  </a:cubicBezTo>
                  <a:cubicBezTo>
                    <a:pt x="186" y="150"/>
                    <a:pt x="186" y="150"/>
                    <a:pt x="186" y="150"/>
                  </a:cubicBezTo>
                  <a:cubicBezTo>
                    <a:pt x="186" y="149"/>
                    <a:pt x="186" y="148"/>
                    <a:pt x="187" y="148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89" y="145"/>
                    <a:pt x="189" y="144"/>
                    <a:pt x="190" y="143"/>
                  </a:cubicBezTo>
                  <a:cubicBezTo>
                    <a:pt x="191" y="141"/>
                    <a:pt x="192" y="139"/>
                    <a:pt x="194" y="137"/>
                  </a:cubicBezTo>
                  <a:cubicBezTo>
                    <a:pt x="195" y="135"/>
                    <a:pt x="197" y="133"/>
                    <a:pt x="199" y="131"/>
                  </a:cubicBezTo>
                  <a:cubicBezTo>
                    <a:pt x="200" y="129"/>
                    <a:pt x="202" y="127"/>
                    <a:pt x="204" y="126"/>
                  </a:cubicBezTo>
                  <a:cubicBezTo>
                    <a:pt x="206" y="123"/>
                    <a:pt x="207" y="122"/>
                    <a:pt x="209" y="120"/>
                  </a:cubicBezTo>
                  <a:cubicBezTo>
                    <a:pt x="210" y="120"/>
                    <a:pt x="210" y="120"/>
                    <a:pt x="210" y="120"/>
                  </a:cubicBezTo>
                  <a:cubicBezTo>
                    <a:pt x="211" y="118"/>
                    <a:pt x="213" y="117"/>
                    <a:pt x="215" y="115"/>
                  </a:cubicBezTo>
                  <a:cubicBezTo>
                    <a:pt x="215" y="115"/>
                    <a:pt x="215" y="115"/>
                    <a:pt x="215" y="115"/>
                  </a:cubicBezTo>
                  <a:cubicBezTo>
                    <a:pt x="217" y="113"/>
                    <a:pt x="219" y="112"/>
                    <a:pt x="221" y="111"/>
                  </a:cubicBezTo>
                  <a:cubicBezTo>
                    <a:pt x="223" y="109"/>
                    <a:pt x="225" y="108"/>
                    <a:pt x="227" y="107"/>
                  </a:cubicBezTo>
                  <a:cubicBezTo>
                    <a:pt x="229" y="105"/>
                    <a:pt x="231" y="104"/>
                    <a:pt x="233" y="103"/>
                  </a:cubicBezTo>
                  <a:cubicBezTo>
                    <a:pt x="234" y="103"/>
                    <a:pt x="234" y="103"/>
                    <a:pt x="235" y="10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6" y="22"/>
                    <a:pt x="95" y="22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3" y="21"/>
                    <a:pt x="93" y="21"/>
                    <a:pt x="92" y="21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90" y="21"/>
                    <a:pt x="90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6" y="20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4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0" y="21"/>
                    <a:pt x="80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3"/>
                    <a:pt x="76" y="23"/>
                    <a:pt x="76" y="23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5"/>
                    <a:pt x="71" y="25"/>
                    <a:pt x="70" y="26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8" y="27"/>
                    <a:pt x="67" y="27"/>
                    <a:pt x="66" y="28"/>
                  </a:cubicBezTo>
                  <a:cubicBezTo>
                    <a:pt x="66" y="28"/>
                    <a:pt x="65" y="29"/>
                    <a:pt x="64" y="29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1"/>
                    <a:pt x="61" y="32"/>
                    <a:pt x="60" y="32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7" y="35"/>
                    <a:pt x="57" y="35"/>
                    <a:pt x="56" y="36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3" y="38"/>
                    <a:pt x="53" y="39"/>
                    <a:pt x="52" y="40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49" y="43"/>
                    <a:pt x="49" y="43"/>
                    <a:pt x="48" y="44"/>
                  </a:cubicBezTo>
                  <a:cubicBezTo>
                    <a:pt x="47" y="45"/>
                    <a:pt x="47" y="45"/>
                    <a:pt x="46" y="46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5" y="47"/>
                    <a:pt x="45" y="48"/>
                    <a:pt x="44" y="49"/>
                  </a:cubicBezTo>
                  <a:cubicBezTo>
                    <a:pt x="44" y="49"/>
                    <a:pt x="43" y="50"/>
                    <a:pt x="42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1" y="53"/>
                    <a:pt x="40" y="54"/>
                    <a:pt x="39" y="56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57"/>
                    <a:pt x="37" y="58"/>
                    <a:pt x="37" y="59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70"/>
                    <a:pt x="30" y="71"/>
                    <a:pt x="30" y="72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25" y="85"/>
                    <a:pt x="25" y="85"/>
                    <a:pt x="24" y="86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3" y="90"/>
                    <a:pt x="23" y="91"/>
                    <a:pt x="23" y="92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2" y="95"/>
                    <a:pt x="22" y="96"/>
                    <a:pt x="22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100"/>
                    <a:pt x="21" y="101"/>
                    <a:pt x="21" y="101"/>
                  </a:cubicBezTo>
                  <a:cubicBezTo>
                    <a:pt x="21" y="102"/>
                    <a:pt x="21" y="103"/>
                    <a:pt x="21" y="104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0" y="107"/>
                    <a:pt x="20" y="108"/>
                    <a:pt x="20" y="108"/>
                  </a:cubicBezTo>
                  <a:cubicBezTo>
                    <a:pt x="20" y="109"/>
                    <a:pt x="20" y="110"/>
                    <a:pt x="20" y="110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0" y="175"/>
                    <a:pt x="20" y="175"/>
                    <a:pt x="20" y="175"/>
                  </a:cubicBezTo>
                  <a:cubicBezTo>
                    <a:pt x="21" y="175"/>
                    <a:pt x="21" y="175"/>
                    <a:pt x="21" y="175"/>
                  </a:cubicBezTo>
                  <a:lnTo>
                    <a:pt x="21" y="176"/>
                  </a:ln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îŝľïḑè">
              <a:extLst>
                <a:ext uri="{FF2B5EF4-FFF2-40B4-BE49-F238E27FC236}">
                  <a16:creationId xmlns:a16="http://schemas.microsoft.com/office/drawing/2014/main" id="{6BBC4442-32C7-4AE3-B355-3DA905BC715B}"/>
                </a:ext>
              </a:extLst>
            </p:cNvPr>
            <p:cNvSpPr/>
            <p:nvPr/>
          </p:nvSpPr>
          <p:spPr bwMode="auto">
            <a:xfrm>
              <a:off x="7151688" y="3662363"/>
              <a:ext cx="200025" cy="149225"/>
            </a:xfrm>
            <a:custGeom>
              <a:avLst/>
              <a:gdLst>
                <a:gd name="T0" fmla="*/ 7 w 68"/>
                <a:gd name="T1" fmla="*/ 34 h 51"/>
                <a:gd name="T2" fmla="*/ 0 w 68"/>
                <a:gd name="T3" fmla="*/ 45 h 51"/>
                <a:gd name="T4" fmla="*/ 7 w 68"/>
                <a:gd name="T5" fmla="*/ 49 h 51"/>
                <a:gd name="T6" fmla="*/ 62 w 68"/>
                <a:gd name="T7" fmla="*/ 17 h 51"/>
                <a:gd name="T8" fmla="*/ 68 w 68"/>
                <a:gd name="T9" fmla="*/ 6 h 51"/>
                <a:gd name="T10" fmla="*/ 62 w 68"/>
                <a:gd name="T11" fmla="*/ 2 h 51"/>
                <a:gd name="T12" fmla="*/ 7 w 68"/>
                <a:gd name="T13" fmla="*/ 3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51">
                  <a:moveTo>
                    <a:pt x="7" y="34"/>
                  </a:moveTo>
                  <a:cubicBezTo>
                    <a:pt x="3" y="36"/>
                    <a:pt x="0" y="41"/>
                    <a:pt x="0" y="45"/>
                  </a:cubicBezTo>
                  <a:cubicBezTo>
                    <a:pt x="0" y="49"/>
                    <a:pt x="3" y="51"/>
                    <a:pt x="7" y="49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6" y="15"/>
                    <a:pt x="68" y="10"/>
                    <a:pt x="68" y="6"/>
                  </a:cubicBezTo>
                  <a:cubicBezTo>
                    <a:pt x="68" y="2"/>
                    <a:pt x="65" y="0"/>
                    <a:pt x="62" y="2"/>
                  </a:cubicBezTo>
                  <a:lnTo>
                    <a:pt x="7" y="34"/>
                  </a:ln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ïṣḻíḓè">
              <a:extLst>
                <a:ext uri="{FF2B5EF4-FFF2-40B4-BE49-F238E27FC236}">
                  <a16:creationId xmlns:a16="http://schemas.microsoft.com/office/drawing/2014/main" id="{8754C0B4-FB97-44D9-8474-F7929D75DA31}"/>
                </a:ext>
              </a:extLst>
            </p:cNvPr>
            <p:cNvSpPr/>
            <p:nvPr/>
          </p:nvSpPr>
          <p:spPr bwMode="auto">
            <a:xfrm>
              <a:off x="7137400" y="3852863"/>
              <a:ext cx="58738" cy="87313"/>
            </a:xfrm>
            <a:custGeom>
              <a:avLst/>
              <a:gdLst>
                <a:gd name="T0" fmla="*/ 10 w 20"/>
                <a:gd name="T1" fmla="*/ 3 h 30"/>
                <a:gd name="T2" fmla="*/ 0 w 20"/>
                <a:gd name="T3" fmla="*/ 21 h 30"/>
                <a:gd name="T4" fmla="*/ 10 w 20"/>
                <a:gd name="T5" fmla="*/ 26 h 30"/>
                <a:gd name="T6" fmla="*/ 20 w 20"/>
                <a:gd name="T7" fmla="*/ 9 h 30"/>
                <a:gd name="T8" fmla="*/ 10 w 20"/>
                <a:gd name="T9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0">
                  <a:moveTo>
                    <a:pt x="10" y="3"/>
                  </a:moveTo>
                  <a:cubicBezTo>
                    <a:pt x="5" y="6"/>
                    <a:pt x="0" y="14"/>
                    <a:pt x="0" y="21"/>
                  </a:cubicBezTo>
                  <a:cubicBezTo>
                    <a:pt x="0" y="27"/>
                    <a:pt x="5" y="30"/>
                    <a:pt x="10" y="26"/>
                  </a:cubicBezTo>
                  <a:cubicBezTo>
                    <a:pt x="16" y="23"/>
                    <a:pt x="20" y="15"/>
                    <a:pt x="20" y="9"/>
                  </a:cubicBezTo>
                  <a:cubicBezTo>
                    <a:pt x="20" y="3"/>
                    <a:pt x="16" y="0"/>
                    <a:pt x="10" y="3"/>
                  </a:cubicBezTo>
                  <a:close/>
                </a:path>
              </a:pathLst>
            </a:custGeom>
            <a:solidFill>
              <a:srgbClr val="84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481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6.3.3 </a:t>
            </a:r>
            <a:r>
              <a:rPr lang="zh-CN" altLang="en-US" dirty="0"/>
              <a:t>网格视图</a:t>
            </a:r>
            <a:r>
              <a:rPr lang="en-US" altLang="zh-CN" dirty="0"/>
              <a:t>GridView</a:t>
            </a:r>
            <a:r>
              <a:rPr lang="zh-CN" altLang="en-US" dirty="0"/>
              <a:t>类</a:t>
            </a:r>
            <a:endParaRPr lang="zh-CN" altLang="zh-CN" dirty="0"/>
          </a:p>
        </p:txBody>
      </p:sp>
      <p:sp>
        <p:nvSpPr>
          <p:cNvPr id="203" name="内容占位符 17"/>
          <p:cNvSpPr txBox="1">
            <a:spLocks/>
          </p:cNvSpPr>
          <p:nvPr/>
        </p:nvSpPr>
        <p:spPr>
          <a:xfrm>
            <a:off x="730250" y="1086368"/>
            <a:ext cx="10812190" cy="4534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3FA30C"/>
                </a:solidFill>
              </a:rPr>
              <a:t>  </a:t>
            </a:r>
            <a:r>
              <a:rPr lang="en-US" altLang="zh-CN" dirty="0"/>
              <a:t>BaseAdapter</a:t>
            </a:r>
            <a:r>
              <a:rPr lang="zh-CN" altLang="en-US" dirty="0"/>
              <a:t>适配器</a:t>
            </a:r>
          </a:p>
        </p:txBody>
      </p:sp>
      <p:sp>
        <p:nvSpPr>
          <p:cNvPr id="204" name="mouse_307277">
            <a:extLst>
              <a:ext uri="{FF2B5EF4-FFF2-40B4-BE49-F238E27FC236}">
                <a16:creationId xmlns:a16="http://schemas.microsoft.com/office/drawing/2014/main" id="{18970F45-EF29-4F19-B758-6B7C41E4903F}"/>
              </a:ext>
            </a:extLst>
          </p:cNvPr>
          <p:cNvSpPr>
            <a:spLocks noChangeAspect="1"/>
          </p:cNvSpPr>
          <p:nvPr/>
        </p:nvSpPr>
        <p:spPr bwMode="auto">
          <a:xfrm>
            <a:off x="982363" y="1160364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rgbClr val="3FA30C"/>
          </a:solidFill>
          <a:ln w="19050">
            <a:solidFill>
              <a:srgbClr val="3FA30C"/>
            </a:solidFill>
          </a:ln>
        </p:spPr>
      </p:sp>
      <p:grpSp>
        <p:nvGrpSpPr>
          <p:cNvPr id="2" name="组合 1"/>
          <p:cNvGrpSpPr/>
          <p:nvPr/>
        </p:nvGrpSpPr>
        <p:grpSpPr>
          <a:xfrm>
            <a:off x="1383321" y="1762134"/>
            <a:ext cx="9844095" cy="3108543"/>
            <a:chOff x="1383321" y="1806353"/>
            <a:chExt cx="9669273" cy="3108543"/>
          </a:xfrm>
        </p:grpSpPr>
        <p:sp>
          <p:nvSpPr>
            <p:cNvPr id="7" name="TextBox 14">
              <a:extLst>
                <a:ext uri="{FF2B5EF4-FFF2-40B4-BE49-F238E27FC236}">
                  <a16:creationId xmlns:a16="http://schemas.microsoft.com/office/drawing/2014/main" id="{D579A8B2-D4E0-4D5B-936F-4A4A31060083}"/>
                </a:ext>
              </a:extLst>
            </p:cNvPr>
            <p:cNvSpPr txBox="1"/>
            <p:nvPr/>
          </p:nvSpPr>
          <p:spPr>
            <a:xfrm>
              <a:off x="1788588" y="1806353"/>
              <a:ext cx="9264006" cy="31085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000" dirty="0">
                  <a:solidFill>
                    <a:schemeClr val="tx1"/>
                  </a:solidFill>
                </a:rPr>
                <a:t>BaseAdapter</a:t>
              </a:r>
              <a:r>
                <a:rPr lang="zh-CN" altLang="en-US" sz="2000" dirty="0">
                  <a:solidFill>
                    <a:schemeClr val="tx1"/>
                  </a:solidFill>
                </a:rPr>
                <a:t>作为最基础的适配器，它可以做所有的事情，不会像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ArrayAdapter</a:t>
              </a:r>
              <a:r>
                <a:rPr lang="zh-CN" altLang="en-US" sz="2000" dirty="0">
                  <a:solidFill>
                    <a:schemeClr val="tx1"/>
                  </a:solidFill>
                </a:rPr>
                <a:t>有那么多局限性，但是使用起来会麻烦一点。</a:t>
              </a:r>
            </a:p>
            <a:p>
              <a:pPr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000" dirty="0">
                  <a:solidFill>
                    <a:schemeClr val="tx1"/>
                  </a:solidFill>
                </a:rPr>
                <a:t>BaseAdapter</a:t>
              </a:r>
              <a:r>
                <a:rPr lang="zh-CN" altLang="en-US" sz="2000" dirty="0">
                  <a:solidFill>
                    <a:schemeClr val="tx1"/>
                  </a:solidFill>
                </a:rPr>
                <a:t>是一个抽象类，程序需要通过继承</a:t>
              </a:r>
              <a:r>
                <a:rPr lang="en-US" altLang="zh-CN" sz="2000" dirty="0">
                  <a:solidFill>
                    <a:schemeClr val="tx1"/>
                  </a:solidFill>
                </a:rPr>
                <a:t>BaseAdapter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，实现它的抽象方法来自定义自己的</a:t>
              </a:r>
              <a:r>
                <a:rPr lang="en-US" altLang="zh-CN" sz="2000" dirty="0">
                  <a:solidFill>
                    <a:schemeClr val="tx1"/>
                  </a:solidFill>
                </a:rPr>
                <a:t>Adapter</a:t>
              </a:r>
              <a:r>
                <a:rPr lang="zh-CN" altLang="en-US" sz="2000" dirty="0">
                  <a:solidFill>
                    <a:schemeClr val="tx1"/>
                  </a:solidFill>
                </a:rPr>
                <a:t>。继承</a:t>
              </a:r>
              <a:r>
                <a:rPr lang="en-US" altLang="zh-CN" sz="2000" dirty="0">
                  <a:solidFill>
                    <a:schemeClr val="tx1"/>
                  </a:solidFill>
                </a:rPr>
                <a:t>BaseAdapter</a:t>
              </a:r>
              <a:r>
                <a:rPr lang="zh-CN" altLang="en-US" sz="2000" dirty="0">
                  <a:solidFill>
                    <a:schemeClr val="tx1"/>
                  </a:solidFill>
                </a:rPr>
                <a:t>需要实现</a:t>
              </a: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r>
                <a:rPr lang="zh-CN" altLang="en-US" sz="2000" dirty="0">
                  <a:solidFill>
                    <a:schemeClr val="tx1"/>
                  </a:solidFill>
                </a:rPr>
                <a:t>个抽象方法：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getCount</a:t>
              </a:r>
              <a:r>
                <a:rPr lang="en-US" altLang="zh-CN" sz="2000" dirty="0">
                  <a:solidFill>
                    <a:schemeClr val="tx1"/>
                  </a:solidFill>
                </a:rPr>
                <a:t>()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getItem</a:t>
              </a:r>
              <a:r>
                <a:rPr lang="en-US" altLang="zh-CN" sz="2000" dirty="0">
                  <a:solidFill>
                    <a:schemeClr val="tx1"/>
                  </a:solidFill>
                </a:rPr>
                <a:t>()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getItemId</a:t>
              </a:r>
              <a:r>
                <a:rPr lang="en-US" altLang="zh-CN" sz="2000" dirty="0">
                  <a:solidFill>
                    <a:schemeClr val="tx1"/>
                  </a:solidFill>
                </a:rPr>
                <a:t>()</a:t>
              </a:r>
              <a:r>
                <a:rPr lang="zh-CN" altLang="en-US" sz="2000" dirty="0">
                  <a:solidFill>
                    <a:schemeClr val="tx1"/>
                  </a:solidFill>
                </a:rPr>
                <a:t>和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getView</a:t>
              </a:r>
              <a:r>
                <a:rPr lang="en-US" altLang="zh-CN" sz="2000" dirty="0">
                  <a:solidFill>
                    <a:schemeClr val="tx1"/>
                  </a:solidFill>
                </a:rPr>
                <a:t>()</a:t>
              </a:r>
              <a:r>
                <a:rPr lang="zh-CN" altLang="en-US" sz="2000" dirty="0">
                  <a:solidFill>
                    <a:schemeClr val="tx1"/>
                  </a:solidFill>
                </a:rPr>
                <a:t>。</a:t>
              </a:r>
            </a:p>
            <a:p>
              <a:pPr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</a:rPr>
                <a:t>可以简单地理解为，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Adapter</a:t>
              </a:r>
              <a:r>
                <a:rPr lang="zh-CN" altLang="en-US" sz="2000" dirty="0">
                  <a:solidFill>
                    <a:schemeClr val="tx1"/>
                  </a:solidFill>
                </a:rPr>
                <a:t>先从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getCount</a:t>
              </a:r>
              <a:r>
                <a:rPr lang="en-US" altLang="zh-CN" sz="2000" dirty="0">
                  <a:solidFill>
                    <a:schemeClr val="tx1"/>
                  </a:solidFill>
                </a:rPr>
                <a:t>()</a:t>
              </a:r>
              <a:r>
                <a:rPr lang="zh-CN" altLang="en-US" sz="2000" dirty="0">
                  <a:solidFill>
                    <a:schemeClr val="tx1"/>
                  </a:solidFill>
                </a:rPr>
                <a:t>里确定数量，然后循环执行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getView</a:t>
              </a:r>
              <a:r>
                <a:rPr lang="en-US" altLang="zh-CN" sz="2000" dirty="0">
                  <a:solidFill>
                    <a:schemeClr val="tx1"/>
                  </a:solidFill>
                </a:rPr>
                <a:t>()</a:t>
              </a:r>
              <a:r>
                <a:rPr lang="zh-CN" altLang="en-US" sz="2000" dirty="0">
                  <a:solidFill>
                    <a:schemeClr val="tx1"/>
                  </a:solidFill>
                </a:rPr>
                <a:t>方法以将图片一个一个地绘制出来。  </a:t>
              </a: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5587D92-2DFA-4A76-AE20-4EE47843B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22" y="1882219"/>
              <a:ext cx="306141" cy="276120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21917" tIns="60959" rIns="121917" bIns="609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bg1"/>
                </a:solidFill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F5587D92-2DFA-4A76-AE20-4EE47843B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22" y="2845761"/>
              <a:ext cx="306141" cy="276120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21917" tIns="60959" rIns="121917" bIns="609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bg1"/>
                </a:solidFill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5587D92-2DFA-4A76-AE20-4EE47843B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21" y="4145557"/>
              <a:ext cx="306141" cy="276120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21917" tIns="60959" rIns="121917" bIns="609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bg1"/>
                </a:solidFill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70C7564A-96FD-4D9F-8392-0024EB534B68}"/>
              </a:ext>
            </a:extLst>
          </p:cNvPr>
          <p:cNvSpPr/>
          <p:nvPr/>
        </p:nvSpPr>
        <p:spPr bwMode="auto">
          <a:xfrm>
            <a:off x="0" y="6027013"/>
            <a:ext cx="9684913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14" name="b065ea3b-83b9-4290-b762-635e53b903b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50EAB24-C9C6-483A-9441-5E28962E816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865216" y="5020329"/>
            <a:ext cx="2254215" cy="1799236"/>
            <a:chOff x="3154362" y="1081088"/>
            <a:chExt cx="5883276" cy="4695825"/>
          </a:xfrm>
        </p:grpSpPr>
        <p:sp>
          <p:nvSpPr>
            <p:cNvPr id="15" name="ís1iḓé">
              <a:extLst>
                <a:ext uri="{FF2B5EF4-FFF2-40B4-BE49-F238E27FC236}">
                  <a16:creationId xmlns:a16="http://schemas.microsoft.com/office/drawing/2014/main" id="{F590AF2E-AC00-4771-A371-A42EE0DF5D8F}"/>
                </a:ext>
              </a:extLst>
            </p:cNvPr>
            <p:cNvSpPr/>
            <p:nvPr/>
          </p:nvSpPr>
          <p:spPr bwMode="auto">
            <a:xfrm>
              <a:off x="5332412" y="5319713"/>
              <a:ext cx="2897188" cy="200025"/>
            </a:xfrm>
            <a:custGeom>
              <a:avLst/>
              <a:gdLst>
                <a:gd name="T0" fmla="*/ 435 w 878"/>
                <a:gd name="T1" fmla="*/ 0 h 61"/>
                <a:gd name="T2" fmla="*/ 0 w 878"/>
                <a:gd name="T3" fmla="*/ 31 h 61"/>
                <a:gd name="T4" fmla="*/ 435 w 878"/>
                <a:gd name="T5" fmla="*/ 61 h 61"/>
                <a:gd name="T6" fmla="*/ 878 w 878"/>
                <a:gd name="T7" fmla="*/ 31 h 61"/>
                <a:gd name="T8" fmla="*/ 435 w 878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8" h="61">
                  <a:moveTo>
                    <a:pt x="435" y="0"/>
                  </a:moveTo>
                  <a:cubicBezTo>
                    <a:pt x="174" y="0"/>
                    <a:pt x="0" y="0"/>
                    <a:pt x="0" y="31"/>
                  </a:cubicBezTo>
                  <a:cubicBezTo>
                    <a:pt x="0" y="61"/>
                    <a:pt x="169" y="61"/>
                    <a:pt x="435" y="61"/>
                  </a:cubicBezTo>
                  <a:cubicBezTo>
                    <a:pt x="735" y="61"/>
                    <a:pt x="878" y="61"/>
                    <a:pt x="878" y="31"/>
                  </a:cubicBezTo>
                  <a:cubicBezTo>
                    <a:pt x="878" y="4"/>
                    <a:pt x="724" y="0"/>
                    <a:pt x="435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ŝlîďê">
              <a:extLst>
                <a:ext uri="{FF2B5EF4-FFF2-40B4-BE49-F238E27FC236}">
                  <a16:creationId xmlns:a16="http://schemas.microsoft.com/office/drawing/2014/main" id="{094D6B21-0393-46D5-9F16-46609040E5EF}"/>
                </a:ext>
              </a:extLst>
            </p:cNvPr>
            <p:cNvSpPr/>
            <p:nvPr/>
          </p:nvSpPr>
          <p:spPr bwMode="auto">
            <a:xfrm>
              <a:off x="5902325" y="1522413"/>
              <a:ext cx="2089150" cy="3875088"/>
            </a:xfrm>
            <a:custGeom>
              <a:avLst/>
              <a:gdLst>
                <a:gd name="T0" fmla="*/ 553 w 633"/>
                <a:gd name="T1" fmla="*/ 0 h 1176"/>
                <a:gd name="T2" fmla="*/ 80 w 633"/>
                <a:gd name="T3" fmla="*/ 0 h 1176"/>
                <a:gd name="T4" fmla="*/ 0 w 633"/>
                <a:gd name="T5" fmla="*/ 81 h 1176"/>
                <a:gd name="T6" fmla="*/ 0 w 633"/>
                <a:gd name="T7" fmla="*/ 1096 h 1176"/>
                <a:gd name="T8" fmla="*/ 80 w 633"/>
                <a:gd name="T9" fmla="*/ 1176 h 1176"/>
                <a:gd name="T10" fmla="*/ 553 w 633"/>
                <a:gd name="T11" fmla="*/ 1176 h 1176"/>
                <a:gd name="T12" fmla="*/ 633 w 633"/>
                <a:gd name="T13" fmla="*/ 1096 h 1176"/>
                <a:gd name="T14" fmla="*/ 633 w 633"/>
                <a:gd name="T15" fmla="*/ 81 h 1176"/>
                <a:gd name="T16" fmla="*/ 553 w 633"/>
                <a:gd name="T17" fmla="*/ 0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3" h="1176">
                  <a:moveTo>
                    <a:pt x="553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81"/>
                  </a:cubicBezTo>
                  <a:cubicBezTo>
                    <a:pt x="0" y="1096"/>
                    <a:pt x="0" y="1096"/>
                    <a:pt x="0" y="1096"/>
                  </a:cubicBezTo>
                  <a:cubicBezTo>
                    <a:pt x="0" y="1140"/>
                    <a:pt x="36" y="1176"/>
                    <a:pt x="80" y="1176"/>
                  </a:cubicBezTo>
                  <a:cubicBezTo>
                    <a:pt x="553" y="1176"/>
                    <a:pt x="553" y="1176"/>
                    <a:pt x="553" y="1176"/>
                  </a:cubicBezTo>
                  <a:cubicBezTo>
                    <a:pt x="597" y="1176"/>
                    <a:pt x="633" y="1140"/>
                    <a:pt x="633" y="1096"/>
                  </a:cubicBezTo>
                  <a:cubicBezTo>
                    <a:pt x="633" y="81"/>
                    <a:pt x="633" y="81"/>
                    <a:pt x="633" y="81"/>
                  </a:cubicBezTo>
                  <a:cubicBezTo>
                    <a:pt x="633" y="36"/>
                    <a:pt x="597" y="0"/>
                    <a:pt x="553" y="0"/>
                  </a:cubicBez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ş1iḑê">
              <a:extLst>
                <a:ext uri="{FF2B5EF4-FFF2-40B4-BE49-F238E27FC236}">
                  <a16:creationId xmlns:a16="http://schemas.microsoft.com/office/drawing/2014/main" id="{271AF3AE-8696-422D-B60C-2C7F70569B9B}"/>
                </a:ext>
              </a:extLst>
            </p:cNvPr>
            <p:cNvSpPr/>
            <p:nvPr/>
          </p:nvSpPr>
          <p:spPr bwMode="auto">
            <a:xfrm>
              <a:off x="5659437" y="1522413"/>
              <a:ext cx="2087563" cy="3875088"/>
            </a:xfrm>
            <a:custGeom>
              <a:avLst/>
              <a:gdLst>
                <a:gd name="T0" fmla="*/ 553 w 633"/>
                <a:gd name="T1" fmla="*/ 0 h 1176"/>
                <a:gd name="T2" fmla="*/ 80 w 633"/>
                <a:gd name="T3" fmla="*/ 0 h 1176"/>
                <a:gd name="T4" fmla="*/ 0 w 633"/>
                <a:gd name="T5" fmla="*/ 81 h 1176"/>
                <a:gd name="T6" fmla="*/ 0 w 633"/>
                <a:gd name="T7" fmla="*/ 1096 h 1176"/>
                <a:gd name="T8" fmla="*/ 80 w 633"/>
                <a:gd name="T9" fmla="*/ 1176 h 1176"/>
                <a:gd name="T10" fmla="*/ 553 w 633"/>
                <a:gd name="T11" fmla="*/ 1176 h 1176"/>
                <a:gd name="T12" fmla="*/ 633 w 633"/>
                <a:gd name="T13" fmla="*/ 1096 h 1176"/>
                <a:gd name="T14" fmla="*/ 633 w 633"/>
                <a:gd name="T15" fmla="*/ 81 h 1176"/>
                <a:gd name="T16" fmla="*/ 553 w 633"/>
                <a:gd name="T17" fmla="*/ 0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3" h="1176">
                  <a:moveTo>
                    <a:pt x="553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81"/>
                  </a:cubicBezTo>
                  <a:cubicBezTo>
                    <a:pt x="0" y="1096"/>
                    <a:pt x="0" y="1096"/>
                    <a:pt x="0" y="1096"/>
                  </a:cubicBezTo>
                  <a:cubicBezTo>
                    <a:pt x="0" y="1140"/>
                    <a:pt x="36" y="1176"/>
                    <a:pt x="80" y="1176"/>
                  </a:cubicBezTo>
                  <a:cubicBezTo>
                    <a:pt x="553" y="1176"/>
                    <a:pt x="553" y="1176"/>
                    <a:pt x="553" y="1176"/>
                  </a:cubicBezTo>
                  <a:cubicBezTo>
                    <a:pt x="597" y="1176"/>
                    <a:pt x="633" y="1140"/>
                    <a:pt x="633" y="1096"/>
                  </a:cubicBezTo>
                  <a:cubicBezTo>
                    <a:pt x="633" y="81"/>
                    <a:pt x="633" y="81"/>
                    <a:pt x="633" y="81"/>
                  </a:cubicBezTo>
                  <a:cubicBezTo>
                    <a:pt x="633" y="36"/>
                    <a:pt x="597" y="0"/>
                    <a:pt x="553" y="0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$ḻiďé">
              <a:extLst>
                <a:ext uri="{FF2B5EF4-FFF2-40B4-BE49-F238E27FC236}">
                  <a16:creationId xmlns:a16="http://schemas.microsoft.com/office/drawing/2014/main" id="{4DFA5A4F-DE91-4662-A8F7-DD092D956D12}"/>
                </a:ext>
              </a:extLst>
            </p:cNvPr>
            <p:cNvSpPr/>
            <p:nvPr/>
          </p:nvSpPr>
          <p:spPr bwMode="auto">
            <a:xfrm>
              <a:off x="6492875" y="4930776"/>
              <a:ext cx="320675" cy="319088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ŝlîḍe">
              <a:extLst>
                <a:ext uri="{FF2B5EF4-FFF2-40B4-BE49-F238E27FC236}">
                  <a16:creationId xmlns:a16="http://schemas.microsoft.com/office/drawing/2014/main" id="{5E18B334-28A8-4D71-8B91-D3B26BE7862F}"/>
                </a:ext>
              </a:extLst>
            </p:cNvPr>
            <p:cNvSpPr/>
            <p:nvPr/>
          </p:nvSpPr>
          <p:spPr bwMode="auto">
            <a:xfrm>
              <a:off x="6507162" y="1677988"/>
              <a:ext cx="404813" cy="36513"/>
            </a:xfrm>
            <a:custGeom>
              <a:avLst/>
              <a:gdLst>
                <a:gd name="T0" fmla="*/ 118 w 123"/>
                <a:gd name="T1" fmla="*/ 0 h 11"/>
                <a:gd name="T2" fmla="*/ 5 w 123"/>
                <a:gd name="T3" fmla="*/ 0 h 11"/>
                <a:gd name="T4" fmla="*/ 0 w 123"/>
                <a:gd name="T5" fmla="*/ 5 h 11"/>
                <a:gd name="T6" fmla="*/ 5 w 123"/>
                <a:gd name="T7" fmla="*/ 11 h 11"/>
                <a:gd name="T8" fmla="*/ 118 w 123"/>
                <a:gd name="T9" fmla="*/ 11 h 11"/>
                <a:gd name="T10" fmla="*/ 123 w 123"/>
                <a:gd name="T11" fmla="*/ 5 h 11"/>
                <a:gd name="T12" fmla="*/ 118 w 12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1">
                  <a:moveTo>
                    <a:pt x="11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21" y="11"/>
                    <a:pt x="123" y="8"/>
                    <a:pt x="123" y="5"/>
                  </a:cubicBezTo>
                  <a:cubicBezTo>
                    <a:pt x="123" y="2"/>
                    <a:pt x="121" y="0"/>
                    <a:pt x="118" y="0"/>
                  </a:cubicBez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ṩľïḓê">
              <a:extLst>
                <a:ext uri="{FF2B5EF4-FFF2-40B4-BE49-F238E27FC236}">
                  <a16:creationId xmlns:a16="http://schemas.microsoft.com/office/drawing/2014/main" id="{F8835B25-6379-40B8-BECC-8C04396C50A6}"/>
                </a:ext>
              </a:extLst>
            </p:cNvPr>
            <p:cNvSpPr/>
            <p:nvPr/>
          </p:nvSpPr>
          <p:spPr bwMode="auto">
            <a:xfrm>
              <a:off x="6415087" y="1671638"/>
              <a:ext cx="49213" cy="46038"/>
            </a:xfrm>
            <a:custGeom>
              <a:avLst/>
              <a:gdLst>
                <a:gd name="T0" fmla="*/ 8 w 15"/>
                <a:gd name="T1" fmla="*/ 14 h 14"/>
                <a:gd name="T2" fmla="*/ 3 w 15"/>
                <a:gd name="T3" fmla="*/ 12 h 14"/>
                <a:gd name="T4" fmla="*/ 2 w 15"/>
                <a:gd name="T5" fmla="*/ 11 h 14"/>
                <a:gd name="T6" fmla="*/ 1 w 15"/>
                <a:gd name="T7" fmla="*/ 10 h 14"/>
                <a:gd name="T8" fmla="*/ 1 w 15"/>
                <a:gd name="T9" fmla="*/ 9 h 14"/>
                <a:gd name="T10" fmla="*/ 0 w 15"/>
                <a:gd name="T11" fmla="*/ 7 h 14"/>
                <a:gd name="T12" fmla="*/ 1 w 15"/>
                <a:gd name="T13" fmla="*/ 6 h 14"/>
                <a:gd name="T14" fmla="*/ 1 w 15"/>
                <a:gd name="T15" fmla="*/ 5 h 14"/>
                <a:gd name="T16" fmla="*/ 2 w 15"/>
                <a:gd name="T17" fmla="*/ 3 h 14"/>
                <a:gd name="T18" fmla="*/ 3 w 15"/>
                <a:gd name="T19" fmla="*/ 2 h 14"/>
                <a:gd name="T20" fmla="*/ 4 w 15"/>
                <a:gd name="T21" fmla="*/ 2 h 14"/>
                <a:gd name="T22" fmla="*/ 5 w 15"/>
                <a:gd name="T23" fmla="*/ 1 h 14"/>
                <a:gd name="T24" fmla="*/ 6 w 15"/>
                <a:gd name="T25" fmla="*/ 0 h 14"/>
                <a:gd name="T26" fmla="*/ 9 w 15"/>
                <a:gd name="T27" fmla="*/ 0 h 14"/>
                <a:gd name="T28" fmla="*/ 10 w 15"/>
                <a:gd name="T29" fmla="*/ 1 h 14"/>
                <a:gd name="T30" fmla="*/ 11 w 15"/>
                <a:gd name="T31" fmla="*/ 2 h 14"/>
                <a:gd name="T32" fmla="*/ 13 w 15"/>
                <a:gd name="T33" fmla="*/ 2 h 14"/>
                <a:gd name="T34" fmla="*/ 13 w 15"/>
                <a:gd name="T35" fmla="*/ 3 h 14"/>
                <a:gd name="T36" fmla="*/ 14 w 15"/>
                <a:gd name="T37" fmla="*/ 5 h 14"/>
                <a:gd name="T38" fmla="*/ 14 w 15"/>
                <a:gd name="T39" fmla="*/ 6 h 14"/>
                <a:gd name="T40" fmla="*/ 15 w 15"/>
                <a:gd name="T41" fmla="*/ 7 h 14"/>
                <a:gd name="T42" fmla="*/ 14 w 15"/>
                <a:gd name="T43" fmla="*/ 9 h 14"/>
                <a:gd name="T44" fmla="*/ 14 w 15"/>
                <a:gd name="T45" fmla="*/ 10 h 14"/>
                <a:gd name="T46" fmla="*/ 13 w 15"/>
                <a:gd name="T47" fmla="*/ 11 h 14"/>
                <a:gd name="T48" fmla="*/ 13 w 15"/>
                <a:gd name="T49" fmla="*/ 12 h 14"/>
                <a:gd name="T50" fmla="*/ 11 w 15"/>
                <a:gd name="T51" fmla="*/ 13 h 14"/>
                <a:gd name="T52" fmla="*/ 10 w 15"/>
                <a:gd name="T53" fmla="*/ 14 h 14"/>
                <a:gd name="T54" fmla="*/ 9 w 15"/>
                <a:gd name="T55" fmla="*/ 14 h 14"/>
                <a:gd name="T56" fmla="*/ 8 w 15"/>
                <a:gd name="T5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" h="14">
                  <a:moveTo>
                    <a:pt x="8" y="14"/>
                  </a:moveTo>
                  <a:cubicBezTo>
                    <a:pt x="6" y="14"/>
                    <a:pt x="4" y="14"/>
                    <a:pt x="3" y="12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1" y="11"/>
                    <a:pt x="1" y="10"/>
                    <a:pt x="1" y="10"/>
                  </a:cubicBezTo>
                  <a:cubicBezTo>
                    <a:pt x="1" y="10"/>
                    <a:pt x="1" y="9"/>
                    <a:pt x="1" y="9"/>
                  </a:cubicBezTo>
                  <a:cubicBezTo>
                    <a:pt x="1" y="8"/>
                    <a:pt x="0" y="8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1" y="4"/>
                    <a:pt x="1" y="4"/>
                    <a:pt x="2" y="3"/>
                  </a:cubicBezTo>
                  <a:cubicBezTo>
                    <a:pt x="2" y="3"/>
                    <a:pt x="2" y="3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0"/>
                  </a:cubicBezTo>
                  <a:cubicBezTo>
                    <a:pt x="7" y="0"/>
                    <a:pt x="8" y="0"/>
                    <a:pt x="9" y="0"/>
                  </a:cubicBezTo>
                  <a:cubicBezTo>
                    <a:pt x="9" y="1"/>
                    <a:pt x="10" y="1"/>
                    <a:pt x="10" y="1"/>
                  </a:cubicBezTo>
                  <a:cubicBezTo>
                    <a:pt x="11" y="1"/>
                    <a:pt x="11" y="1"/>
                    <a:pt x="11" y="2"/>
                  </a:cubicBezTo>
                  <a:cubicBezTo>
                    <a:pt x="12" y="2"/>
                    <a:pt x="12" y="2"/>
                    <a:pt x="13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5"/>
                    <a:pt x="14" y="6"/>
                    <a:pt x="14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8"/>
                    <a:pt x="15" y="8"/>
                    <a:pt x="14" y="9"/>
                  </a:cubicBezTo>
                  <a:cubicBezTo>
                    <a:pt x="14" y="9"/>
                    <a:pt x="14" y="10"/>
                    <a:pt x="14" y="10"/>
                  </a:cubicBezTo>
                  <a:cubicBezTo>
                    <a:pt x="14" y="10"/>
                    <a:pt x="14" y="11"/>
                    <a:pt x="13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3"/>
                    <a:pt x="12" y="13"/>
                    <a:pt x="11" y="13"/>
                  </a:cubicBezTo>
                  <a:cubicBezTo>
                    <a:pt x="11" y="13"/>
                    <a:pt x="11" y="14"/>
                    <a:pt x="10" y="14"/>
                  </a:cubicBez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8" y="14"/>
                    <a:pt x="8" y="14"/>
                  </a:cubicBez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ṡľiḓé">
              <a:extLst>
                <a:ext uri="{FF2B5EF4-FFF2-40B4-BE49-F238E27FC236}">
                  <a16:creationId xmlns:a16="http://schemas.microsoft.com/office/drawing/2014/main" id="{3D9E8597-FFED-4969-9836-E95D9BE1A4EA}"/>
                </a:ext>
              </a:extLst>
            </p:cNvPr>
            <p:cNvSpPr/>
            <p:nvPr/>
          </p:nvSpPr>
          <p:spPr bwMode="auto">
            <a:xfrm>
              <a:off x="5813425" y="1862138"/>
              <a:ext cx="1758950" cy="2919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ṥḻiḍe">
              <a:extLst>
                <a:ext uri="{FF2B5EF4-FFF2-40B4-BE49-F238E27FC236}">
                  <a16:creationId xmlns:a16="http://schemas.microsoft.com/office/drawing/2014/main" id="{5A5EDDA9-B7B3-4352-9471-131DC2A0350F}"/>
                </a:ext>
              </a:extLst>
            </p:cNvPr>
            <p:cNvSpPr/>
            <p:nvPr/>
          </p:nvSpPr>
          <p:spPr bwMode="auto">
            <a:xfrm>
              <a:off x="5813425" y="1862138"/>
              <a:ext cx="1758950" cy="296863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š1íḑè">
              <a:extLst>
                <a:ext uri="{FF2B5EF4-FFF2-40B4-BE49-F238E27FC236}">
                  <a16:creationId xmlns:a16="http://schemas.microsoft.com/office/drawing/2014/main" id="{6A41743E-649F-4B6A-9FE3-9F1332F390DF}"/>
                </a:ext>
              </a:extLst>
            </p:cNvPr>
            <p:cNvSpPr/>
            <p:nvPr/>
          </p:nvSpPr>
          <p:spPr bwMode="auto">
            <a:xfrm>
              <a:off x="5922962" y="1960563"/>
              <a:ext cx="85725" cy="85725"/>
            </a:xfrm>
            <a:prstGeom prst="ellipse">
              <a:avLst/>
            </a:prstGeom>
            <a:solidFill>
              <a:srgbClr val="FFD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ṩlîḍe">
              <a:extLst>
                <a:ext uri="{FF2B5EF4-FFF2-40B4-BE49-F238E27FC236}">
                  <a16:creationId xmlns:a16="http://schemas.microsoft.com/office/drawing/2014/main" id="{74F47D37-5E77-4290-93F8-4B905522E190}"/>
                </a:ext>
              </a:extLst>
            </p:cNvPr>
            <p:cNvSpPr/>
            <p:nvPr/>
          </p:nvSpPr>
          <p:spPr bwMode="auto">
            <a:xfrm>
              <a:off x="6057900" y="1960563"/>
              <a:ext cx="85725" cy="85725"/>
            </a:xfrm>
            <a:prstGeom prst="ellipse">
              <a:avLst/>
            </a:prstGeom>
            <a:solidFill>
              <a:srgbClr val="FF8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śľiḓé">
              <a:extLst>
                <a:ext uri="{FF2B5EF4-FFF2-40B4-BE49-F238E27FC236}">
                  <a16:creationId xmlns:a16="http://schemas.microsoft.com/office/drawing/2014/main" id="{0ED9E3C8-447B-40CC-911B-9C972E8C9141}"/>
                </a:ext>
              </a:extLst>
            </p:cNvPr>
            <p:cNvSpPr/>
            <p:nvPr/>
          </p:nvSpPr>
          <p:spPr bwMode="auto">
            <a:xfrm>
              <a:off x="6196012" y="1960563"/>
              <a:ext cx="85725" cy="85725"/>
            </a:xfrm>
            <a:prstGeom prst="ellipse">
              <a:avLst/>
            </a:pr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ślide">
              <a:extLst>
                <a:ext uri="{FF2B5EF4-FFF2-40B4-BE49-F238E27FC236}">
                  <a16:creationId xmlns:a16="http://schemas.microsoft.com/office/drawing/2014/main" id="{20ABD0EE-3C5E-416B-BC8C-B322BF1CFBED}"/>
                </a:ext>
              </a:extLst>
            </p:cNvPr>
            <p:cNvSpPr/>
            <p:nvPr/>
          </p:nvSpPr>
          <p:spPr bwMode="auto">
            <a:xfrm>
              <a:off x="6164262" y="2517776"/>
              <a:ext cx="1239838" cy="76200"/>
            </a:xfrm>
            <a:custGeom>
              <a:avLst/>
              <a:gdLst>
                <a:gd name="T0" fmla="*/ 364 w 376"/>
                <a:gd name="T1" fmla="*/ 23 h 23"/>
                <a:gd name="T2" fmla="*/ 11 w 376"/>
                <a:gd name="T3" fmla="*/ 23 h 23"/>
                <a:gd name="T4" fmla="*/ 0 w 376"/>
                <a:gd name="T5" fmla="*/ 11 h 23"/>
                <a:gd name="T6" fmla="*/ 0 w 376"/>
                <a:gd name="T7" fmla="*/ 11 h 23"/>
                <a:gd name="T8" fmla="*/ 11 w 376"/>
                <a:gd name="T9" fmla="*/ 0 h 23"/>
                <a:gd name="T10" fmla="*/ 364 w 376"/>
                <a:gd name="T11" fmla="*/ 0 h 23"/>
                <a:gd name="T12" fmla="*/ 376 w 376"/>
                <a:gd name="T13" fmla="*/ 11 h 23"/>
                <a:gd name="T14" fmla="*/ 376 w 376"/>
                <a:gd name="T15" fmla="*/ 11 h 23"/>
                <a:gd name="T16" fmla="*/ 364 w 376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23">
                  <a:moveTo>
                    <a:pt x="364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1" y="0"/>
                    <a:pt x="376" y="5"/>
                    <a:pt x="376" y="11"/>
                  </a:cubicBezTo>
                  <a:cubicBezTo>
                    <a:pt x="376" y="11"/>
                    <a:pt x="376" y="11"/>
                    <a:pt x="376" y="11"/>
                  </a:cubicBezTo>
                  <a:cubicBezTo>
                    <a:pt x="376" y="18"/>
                    <a:pt x="371" y="23"/>
                    <a:pt x="364" y="23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Sľíḓè">
              <a:extLst>
                <a:ext uri="{FF2B5EF4-FFF2-40B4-BE49-F238E27FC236}">
                  <a16:creationId xmlns:a16="http://schemas.microsoft.com/office/drawing/2014/main" id="{EB34C343-E7AD-400B-99C0-C055FBC2CC53}"/>
                </a:ext>
              </a:extLst>
            </p:cNvPr>
            <p:cNvSpPr/>
            <p:nvPr/>
          </p:nvSpPr>
          <p:spPr bwMode="auto">
            <a:xfrm>
              <a:off x="6183312" y="2955926"/>
              <a:ext cx="920750" cy="76200"/>
            </a:xfrm>
            <a:custGeom>
              <a:avLst/>
              <a:gdLst>
                <a:gd name="T0" fmla="*/ 268 w 279"/>
                <a:gd name="T1" fmla="*/ 23 h 23"/>
                <a:gd name="T2" fmla="*/ 11 w 279"/>
                <a:gd name="T3" fmla="*/ 23 h 23"/>
                <a:gd name="T4" fmla="*/ 0 w 279"/>
                <a:gd name="T5" fmla="*/ 12 h 23"/>
                <a:gd name="T6" fmla="*/ 0 w 279"/>
                <a:gd name="T7" fmla="*/ 11 h 23"/>
                <a:gd name="T8" fmla="*/ 11 w 279"/>
                <a:gd name="T9" fmla="*/ 0 h 23"/>
                <a:gd name="T10" fmla="*/ 268 w 279"/>
                <a:gd name="T11" fmla="*/ 0 h 23"/>
                <a:gd name="T12" fmla="*/ 279 w 279"/>
                <a:gd name="T13" fmla="*/ 11 h 23"/>
                <a:gd name="T14" fmla="*/ 279 w 279"/>
                <a:gd name="T15" fmla="*/ 12 h 23"/>
                <a:gd name="T16" fmla="*/ 268 w 279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23">
                  <a:moveTo>
                    <a:pt x="268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74" y="0"/>
                    <a:pt x="279" y="5"/>
                    <a:pt x="279" y="11"/>
                  </a:cubicBezTo>
                  <a:cubicBezTo>
                    <a:pt x="279" y="12"/>
                    <a:pt x="279" y="12"/>
                    <a:pt x="279" y="12"/>
                  </a:cubicBezTo>
                  <a:cubicBezTo>
                    <a:pt x="279" y="18"/>
                    <a:pt x="274" y="23"/>
                    <a:pt x="268" y="23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ṣlidè">
              <a:extLst>
                <a:ext uri="{FF2B5EF4-FFF2-40B4-BE49-F238E27FC236}">
                  <a16:creationId xmlns:a16="http://schemas.microsoft.com/office/drawing/2014/main" id="{BACFE658-3CA0-4E5C-AB94-00016028D1AF}"/>
                </a:ext>
              </a:extLst>
            </p:cNvPr>
            <p:cNvSpPr/>
            <p:nvPr/>
          </p:nvSpPr>
          <p:spPr bwMode="auto">
            <a:xfrm>
              <a:off x="7189787" y="2955926"/>
              <a:ext cx="201613" cy="76200"/>
            </a:xfrm>
            <a:custGeom>
              <a:avLst/>
              <a:gdLst>
                <a:gd name="T0" fmla="*/ 50 w 61"/>
                <a:gd name="T1" fmla="*/ 23 h 23"/>
                <a:gd name="T2" fmla="*/ 11 w 61"/>
                <a:gd name="T3" fmla="*/ 23 h 23"/>
                <a:gd name="T4" fmla="*/ 0 w 61"/>
                <a:gd name="T5" fmla="*/ 12 h 23"/>
                <a:gd name="T6" fmla="*/ 0 w 61"/>
                <a:gd name="T7" fmla="*/ 11 h 23"/>
                <a:gd name="T8" fmla="*/ 11 w 61"/>
                <a:gd name="T9" fmla="*/ 0 h 23"/>
                <a:gd name="T10" fmla="*/ 50 w 61"/>
                <a:gd name="T11" fmla="*/ 0 h 23"/>
                <a:gd name="T12" fmla="*/ 61 w 61"/>
                <a:gd name="T13" fmla="*/ 11 h 23"/>
                <a:gd name="T14" fmla="*/ 61 w 61"/>
                <a:gd name="T15" fmla="*/ 12 h 23"/>
                <a:gd name="T16" fmla="*/ 50 w 61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23">
                  <a:moveTo>
                    <a:pt x="50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8"/>
                    <a:pt x="56" y="23"/>
                    <a:pt x="50" y="23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ṩḷïdè">
              <a:extLst>
                <a:ext uri="{FF2B5EF4-FFF2-40B4-BE49-F238E27FC236}">
                  <a16:creationId xmlns:a16="http://schemas.microsoft.com/office/drawing/2014/main" id="{0120FD17-FF0B-432E-B0EB-9EF70B7A8742}"/>
                </a:ext>
              </a:extLst>
            </p:cNvPr>
            <p:cNvSpPr/>
            <p:nvPr/>
          </p:nvSpPr>
          <p:spPr bwMode="auto">
            <a:xfrm>
              <a:off x="6021387" y="2741613"/>
              <a:ext cx="611188" cy="76200"/>
            </a:xfrm>
            <a:custGeom>
              <a:avLst/>
              <a:gdLst>
                <a:gd name="T0" fmla="*/ 173 w 185"/>
                <a:gd name="T1" fmla="*/ 23 h 23"/>
                <a:gd name="T2" fmla="*/ 11 w 185"/>
                <a:gd name="T3" fmla="*/ 23 h 23"/>
                <a:gd name="T4" fmla="*/ 0 w 185"/>
                <a:gd name="T5" fmla="*/ 12 h 23"/>
                <a:gd name="T6" fmla="*/ 0 w 185"/>
                <a:gd name="T7" fmla="*/ 12 h 23"/>
                <a:gd name="T8" fmla="*/ 11 w 185"/>
                <a:gd name="T9" fmla="*/ 0 h 23"/>
                <a:gd name="T10" fmla="*/ 173 w 185"/>
                <a:gd name="T11" fmla="*/ 0 h 23"/>
                <a:gd name="T12" fmla="*/ 185 w 185"/>
                <a:gd name="T13" fmla="*/ 12 h 23"/>
                <a:gd name="T14" fmla="*/ 185 w 185"/>
                <a:gd name="T15" fmla="*/ 12 h 23"/>
                <a:gd name="T16" fmla="*/ 173 w 185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3">
                  <a:moveTo>
                    <a:pt x="173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80" y="0"/>
                    <a:pt x="185" y="5"/>
                    <a:pt x="185" y="12"/>
                  </a:cubicBezTo>
                  <a:cubicBezTo>
                    <a:pt x="185" y="12"/>
                    <a:pt x="185" y="12"/>
                    <a:pt x="185" y="12"/>
                  </a:cubicBezTo>
                  <a:cubicBezTo>
                    <a:pt x="185" y="18"/>
                    <a:pt x="180" y="23"/>
                    <a:pt x="173" y="23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ṩḻíḓé">
              <a:extLst>
                <a:ext uri="{FF2B5EF4-FFF2-40B4-BE49-F238E27FC236}">
                  <a16:creationId xmlns:a16="http://schemas.microsoft.com/office/drawing/2014/main" id="{FA241B40-45FA-4701-B588-E6A4AC5FCE44}"/>
                </a:ext>
              </a:extLst>
            </p:cNvPr>
            <p:cNvSpPr/>
            <p:nvPr/>
          </p:nvSpPr>
          <p:spPr bwMode="auto">
            <a:xfrm>
              <a:off x="6746875" y="2741613"/>
              <a:ext cx="476250" cy="76200"/>
            </a:xfrm>
            <a:custGeom>
              <a:avLst/>
              <a:gdLst>
                <a:gd name="T0" fmla="*/ 132 w 144"/>
                <a:gd name="T1" fmla="*/ 23 h 23"/>
                <a:gd name="T2" fmla="*/ 12 w 144"/>
                <a:gd name="T3" fmla="*/ 23 h 23"/>
                <a:gd name="T4" fmla="*/ 0 w 144"/>
                <a:gd name="T5" fmla="*/ 12 h 23"/>
                <a:gd name="T6" fmla="*/ 0 w 144"/>
                <a:gd name="T7" fmla="*/ 12 h 23"/>
                <a:gd name="T8" fmla="*/ 12 w 144"/>
                <a:gd name="T9" fmla="*/ 0 h 23"/>
                <a:gd name="T10" fmla="*/ 132 w 144"/>
                <a:gd name="T11" fmla="*/ 0 h 23"/>
                <a:gd name="T12" fmla="*/ 144 w 144"/>
                <a:gd name="T13" fmla="*/ 12 h 23"/>
                <a:gd name="T14" fmla="*/ 144 w 144"/>
                <a:gd name="T15" fmla="*/ 12 h 23"/>
                <a:gd name="T16" fmla="*/ 132 w 144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23">
                  <a:moveTo>
                    <a:pt x="13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6" y="23"/>
                    <a:pt x="0" y="18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9" y="0"/>
                    <a:pt x="144" y="5"/>
                    <a:pt x="144" y="1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18"/>
                    <a:pt x="139" y="23"/>
                    <a:pt x="132" y="23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Sḻíḑe">
              <a:extLst>
                <a:ext uri="{FF2B5EF4-FFF2-40B4-BE49-F238E27FC236}">
                  <a16:creationId xmlns:a16="http://schemas.microsoft.com/office/drawing/2014/main" id="{DF55CF68-2531-48CE-A3EC-156A9920AAD9}"/>
                </a:ext>
              </a:extLst>
            </p:cNvPr>
            <p:cNvSpPr/>
            <p:nvPr/>
          </p:nvSpPr>
          <p:spPr bwMode="auto">
            <a:xfrm>
              <a:off x="5981700" y="3295651"/>
              <a:ext cx="568325" cy="566738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ṡḷïďé">
              <a:extLst>
                <a:ext uri="{FF2B5EF4-FFF2-40B4-BE49-F238E27FC236}">
                  <a16:creationId xmlns:a16="http://schemas.microsoft.com/office/drawing/2014/main" id="{3D064F2F-A903-4A09-AA30-353BDA916C97}"/>
                </a:ext>
              </a:extLst>
            </p:cNvPr>
            <p:cNvSpPr/>
            <p:nvPr/>
          </p:nvSpPr>
          <p:spPr bwMode="auto">
            <a:xfrm>
              <a:off x="6127750" y="3625851"/>
              <a:ext cx="276225" cy="153988"/>
            </a:xfrm>
            <a:custGeom>
              <a:avLst/>
              <a:gdLst>
                <a:gd name="T0" fmla="*/ 84 w 84"/>
                <a:gd name="T1" fmla="*/ 36 h 47"/>
                <a:gd name="T2" fmla="*/ 47 w 84"/>
                <a:gd name="T3" fmla="*/ 0 h 47"/>
                <a:gd name="T4" fmla="*/ 37 w 84"/>
                <a:gd name="T5" fmla="*/ 0 h 47"/>
                <a:gd name="T6" fmla="*/ 0 w 84"/>
                <a:gd name="T7" fmla="*/ 36 h 47"/>
                <a:gd name="T8" fmla="*/ 0 w 84"/>
                <a:gd name="T9" fmla="*/ 47 h 47"/>
                <a:gd name="T10" fmla="*/ 84 w 84"/>
                <a:gd name="T11" fmla="*/ 47 h 47"/>
                <a:gd name="T12" fmla="*/ 84 w 84"/>
                <a:gd name="T13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47">
                  <a:moveTo>
                    <a:pt x="84" y="36"/>
                  </a:moveTo>
                  <a:cubicBezTo>
                    <a:pt x="84" y="16"/>
                    <a:pt x="68" y="0"/>
                    <a:pt x="4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6"/>
                    <a:pt x="0" y="3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36"/>
                  </a:ln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ṩļïďê">
              <a:extLst>
                <a:ext uri="{FF2B5EF4-FFF2-40B4-BE49-F238E27FC236}">
                  <a16:creationId xmlns:a16="http://schemas.microsoft.com/office/drawing/2014/main" id="{2700B5D0-3088-448A-9C04-4C0E4FB793D4}"/>
                </a:ext>
              </a:extLst>
            </p:cNvPr>
            <p:cNvSpPr/>
            <p:nvPr/>
          </p:nvSpPr>
          <p:spPr bwMode="auto">
            <a:xfrm>
              <a:off x="6196012" y="3463926"/>
              <a:ext cx="139700" cy="138113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ślïḋè">
              <a:extLst>
                <a:ext uri="{FF2B5EF4-FFF2-40B4-BE49-F238E27FC236}">
                  <a16:creationId xmlns:a16="http://schemas.microsoft.com/office/drawing/2014/main" id="{F3FB9C39-597B-4373-8874-75370943E2F0}"/>
                </a:ext>
              </a:extLst>
            </p:cNvPr>
            <p:cNvSpPr/>
            <p:nvPr/>
          </p:nvSpPr>
          <p:spPr bwMode="auto">
            <a:xfrm>
              <a:off x="5991225" y="4083051"/>
              <a:ext cx="1379538" cy="541338"/>
            </a:xfrm>
            <a:custGeom>
              <a:avLst/>
              <a:gdLst>
                <a:gd name="T0" fmla="*/ 391 w 418"/>
                <a:gd name="T1" fmla="*/ 5 h 164"/>
                <a:gd name="T2" fmla="*/ 391 w 418"/>
                <a:gd name="T3" fmla="*/ 0 h 164"/>
                <a:gd name="T4" fmla="*/ 27 w 418"/>
                <a:gd name="T5" fmla="*/ 0 h 164"/>
                <a:gd name="T6" fmla="*/ 0 w 418"/>
                <a:gd name="T7" fmla="*/ 27 h 164"/>
                <a:gd name="T8" fmla="*/ 0 w 418"/>
                <a:gd name="T9" fmla="*/ 137 h 164"/>
                <a:gd name="T10" fmla="*/ 27 w 418"/>
                <a:gd name="T11" fmla="*/ 164 h 164"/>
                <a:gd name="T12" fmla="*/ 391 w 418"/>
                <a:gd name="T13" fmla="*/ 164 h 164"/>
                <a:gd name="T14" fmla="*/ 418 w 418"/>
                <a:gd name="T15" fmla="*/ 137 h 164"/>
                <a:gd name="T16" fmla="*/ 418 w 418"/>
                <a:gd name="T17" fmla="*/ 27 h 164"/>
                <a:gd name="T18" fmla="*/ 391 w 418"/>
                <a:gd name="T19" fmla="*/ 0 h 164"/>
                <a:gd name="T20" fmla="*/ 391 w 418"/>
                <a:gd name="T21" fmla="*/ 5 h 164"/>
                <a:gd name="T22" fmla="*/ 391 w 418"/>
                <a:gd name="T23" fmla="*/ 9 h 164"/>
                <a:gd name="T24" fmla="*/ 404 w 418"/>
                <a:gd name="T25" fmla="*/ 14 h 164"/>
                <a:gd name="T26" fmla="*/ 409 w 418"/>
                <a:gd name="T27" fmla="*/ 27 h 164"/>
                <a:gd name="T28" fmla="*/ 409 w 418"/>
                <a:gd name="T29" fmla="*/ 137 h 164"/>
                <a:gd name="T30" fmla="*/ 404 w 418"/>
                <a:gd name="T31" fmla="*/ 150 h 164"/>
                <a:gd name="T32" fmla="*/ 391 w 418"/>
                <a:gd name="T33" fmla="*/ 155 h 164"/>
                <a:gd name="T34" fmla="*/ 27 w 418"/>
                <a:gd name="T35" fmla="*/ 155 h 164"/>
                <a:gd name="T36" fmla="*/ 14 w 418"/>
                <a:gd name="T37" fmla="*/ 150 h 164"/>
                <a:gd name="T38" fmla="*/ 8 w 418"/>
                <a:gd name="T39" fmla="*/ 137 h 164"/>
                <a:gd name="T40" fmla="*/ 8 w 418"/>
                <a:gd name="T41" fmla="*/ 27 h 164"/>
                <a:gd name="T42" fmla="*/ 14 w 418"/>
                <a:gd name="T43" fmla="*/ 14 h 164"/>
                <a:gd name="T44" fmla="*/ 27 w 418"/>
                <a:gd name="T45" fmla="*/ 9 h 164"/>
                <a:gd name="T46" fmla="*/ 391 w 418"/>
                <a:gd name="T47" fmla="*/ 9 h 164"/>
                <a:gd name="T48" fmla="*/ 391 w 418"/>
                <a:gd name="T49" fmla="*/ 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8" h="164">
                  <a:moveTo>
                    <a:pt x="391" y="5"/>
                  </a:moveTo>
                  <a:cubicBezTo>
                    <a:pt x="391" y="0"/>
                    <a:pt x="391" y="0"/>
                    <a:pt x="391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3"/>
                    <a:pt x="0" y="2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52"/>
                    <a:pt x="12" y="164"/>
                    <a:pt x="27" y="164"/>
                  </a:cubicBezTo>
                  <a:cubicBezTo>
                    <a:pt x="391" y="164"/>
                    <a:pt x="391" y="164"/>
                    <a:pt x="391" y="164"/>
                  </a:cubicBezTo>
                  <a:cubicBezTo>
                    <a:pt x="405" y="164"/>
                    <a:pt x="418" y="152"/>
                    <a:pt x="418" y="137"/>
                  </a:cubicBezTo>
                  <a:cubicBezTo>
                    <a:pt x="418" y="27"/>
                    <a:pt x="418" y="27"/>
                    <a:pt x="418" y="27"/>
                  </a:cubicBezTo>
                  <a:cubicBezTo>
                    <a:pt x="418" y="13"/>
                    <a:pt x="405" y="0"/>
                    <a:pt x="391" y="0"/>
                  </a:cubicBezTo>
                  <a:cubicBezTo>
                    <a:pt x="391" y="5"/>
                    <a:pt x="391" y="5"/>
                    <a:pt x="391" y="5"/>
                  </a:cubicBezTo>
                  <a:cubicBezTo>
                    <a:pt x="391" y="9"/>
                    <a:pt x="391" y="9"/>
                    <a:pt x="391" y="9"/>
                  </a:cubicBezTo>
                  <a:cubicBezTo>
                    <a:pt x="396" y="9"/>
                    <a:pt x="400" y="11"/>
                    <a:pt x="404" y="14"/>
                  </a:cubicBezTo>
                  <a:cubicBezTo>
                    <a:pt x="407" y="18"/>
                    <a:pt x="409" y="22"/>
                    <a:pt x="409" y="27"/>
                  </a:cubicBezTo>
                  <a:cubicBezTo>
                    <a:pt x="409" y="137"/>
                    <a:pt x="409" y="137"/>
                    <a:pt x="409" y="137"/>
                  </a:cubicBezTo>
                  <a:cubicBezTo>
                    <a:pt x="409" y="142"/>
                    <a:pt x="407" y="146"/>
                    <a:pt x="404" y="150"/>
                  </a:cubicBezTo>
                  <a:cubicBezTo>
                    <a:pt x="400" y="153"/>
                    <a:pt x="396" y="155"/>
                    <a:pt x="391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2" y="155"/>
                    <a:pt x="17" y="153"/>
                    <a:pt x="14" y="150"/>
                  </a:cubicBezTo>
                  <a:cubicBezTo>
                    <a:pt x="10" y="146"/>
                    <a:pt x="8" y="142"/>
                    <a:pt x="8" y="13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2"/>
                    <a:pt x="10" y="18"/>
                    <a:pt x="14" y="14"/>
                  </a:cubicBezTo>
                  <a:cubicBezTo>
                    <a:pt x="17" y="11"/>
                    <a:pt x="22" y="9"/>
                    <a:pt x="27" y="9"/>
                  </a:cubicBezTo>
                  <a:cubicBezTo>
                    <a:pt x="391" y="9"/>
                    <a:pt x="391" y="9"/>
                    <a:pt x="391" y="9"/>
                  </a:cubicBezTo>
                  <a:lnTo>
                    <a:pt x="391" y="5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ṣlïḍé">
              <a:extLst>
                <a:ext uri="{FF2B5EF4-FFF2-40B4-BE49-F238E27FC236}">
                  <a16:creationId xmlns:a16="http://schemas.microsoft.com/office/drawing/2014/main" id="{72284971-49D9-409E-A9CB-E8688A705269}"/>
                </a:ext>
              </a:extLst>
            </p:cNvPr>
            <p:cNvSpPr/>
            <p:nvPr/>
          </p:nvSpPr>
          <p:spPr bwMode="auto">
            <a:xfrm>
              <a:off x="6678612" y="3216276"/>
              <a:ext cx="688975" cy="719138"/>
            </a:xfrm>
            <a:custGeom>
              <a:avLst/>
              <a:gdLst>
                <a:gd name="T0" fmla="*/ 183 w 209"/>
                <a:gd name="T1" fmla="*/ 4 h 218"/>
                <a:gd name="T2" fmla="*/ 183 w 209"/>
                <a:gd name="T3" fmla="*/ 0 h 218"/>
                <a:gd name="T4" fmla="*/ 27 w 209"/>
                <a:gd name="T5" fmla="*/ 0 h 218"/>
                <a:gd name="T6" fmla="*/ 0 w 209"/>
                <a:gd name="T7" fmla="*/ 27 h 218"/>
                <a:gd name="T8" fmla="*/ 0 w 209"/>
                <a:gd name="T9" fmla="*/ 192 h 218"/>
                <a:gd name="T10" fmla="*/ 27 w 209"/>
                <a:gd name="T11" fmla="*/ 218 h 218"/>
                <a:gd name="T12" fmla="*/ 183 w 209"/>
                <a:gd name="T13" fmla="*/ 218 h 218"/>
                <a:gd name="T14" fmla="*/ 209 w 209"/>
                <a:gd name="T15" fmla="*/ 192 h 218"/>
                <a:gd name="T16" fmla="*/ 209 w 209"/>
                <a:gd name="T17" fmla="*/ 27 h 218"/>
                <a:gd name="T18" fmla="*/ 183 w 209"/>
                <a:gd name="T19" fmla="*/ 0 h 218"/>
                <a:gd name="T20" fmla="*/ 183 w 209"/>
                <a:gd name="T21" fmla="*/ 4 h 218"/>
                <a:gd name="T22" fmla="*/ 183 w 209"/>
                <a:gd name="T23" fmla="*/ 7 h 218"/>
                <a:gd name="T24" fmla="*/ 196 w 209"/>
                <a:gd name="T25" fmla="*/ 13 h 218"/>
                <a:gd name="T26" fmla="*/ 202 w 209"/>
                <a:gd name="T27" fmla="*/ 27 h 218"/>
                <a:gd name="T28" fmla="*/ 202 w 209"/>
                <a:gd name="T29" fmla="*/ 192 h 218"/>
                <a:gd name="T30" fmla="*/ 196 w 209"/>
                <a:gd name="T31" fmla="*/ 206 h 218"/>
                <a:gd name="T32" fmla="*/ 183 w 209"/>
                <a:gd name="T33" fmla="*/ 211 h 218"/>
                <a:gd name="T34" fmla="*/ 27 w 209"/>
                <a:gd name="T35" fmla="*/ 211 h 218"/>
                <a:gd name="T36" fmla="*/ 13 w 209"/>
                <a:gd name="T37" fmla="*/ 206 h 218"/>
                <a:gd name="T38" fmla="*/ 7 w 209"/>
                <a:gd name="T39" fmla="*/ 192 h 218"/>
                <a:gd name="T40" fmla="*/ 7 w 209"/>
                <a:gd name="T41" fmla="*/ 27 h 218"/>
                <a:gd name="T42" fmla="*/ 13 w 209"/>
                <a:gd name="T43" fmla="*/ 13 h 218"/>
                <a:gd name="T44" fmla="*/ 27 w 209"/>
                <a:gd name="T45" fmla="*/ 7 h 218"/>
                <a:gd name="T46" fmla="*/ 183 w 209"/>
                <a:gd name="T47" fmla="*/ 7 h 218"/>
                <a:gd name="T48" fmla="*/ 183 w 209"/>
                <a:gd name="T49" fmla="*/ 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9" h="218">
                  <a:moveTo>
                    <a:pt x="183" y="4"/>
                  </a:moveTo>
                  <a:cubicBezTo>
                    <a:pt x="183" y="0"/>
                    <a:pt x="183" y="0"/>
                    <a:pt x="18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7"/>
                    <a:pt x="12" y="218"/>
                    <a:pt x="27" y="218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97" y="218"/>
                    <a:pt x="209" y="207"/>
                    <a:pt x="209" y="192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09" y="12"/>
                    <a:pt x="197" y="0"/>
                    <a:pt x="183" y="0"/>
                  </a:cubicBezTo>
                  <a:cubicBezTo>
                    <a:pt x="183" y="4"/>
                    <a:pt x="183" y="4"/>
                    <a:pt x="183" y="4"/>
                  </a:cubicBezTo>
                  <a:cubicBezTo>
                    <a:pt x="183" y="7"/>
                    <a:pt x="183" y="7"/>
                    <a:pt x="183" y="7"/>
                  </a:cubicBezTo>
                  <a:cubicBezTo>
                    <a:pt x="188" y="7"/>
                    <a:pt x="193" y="10"/>
                    <a:pt x="196" y="13"/>
                  </a:cubicBezTo>
                  <a:cubicBezTo>
                    <a:pt x="200" y="17"/>
                    <a:pt x="202" y="21"/>
                    <a:pt x="202" y="27"/>
                  </a:cubicBezTo>
                  <a:cubicBezTo>
                    <a:pt x="202" y="192"/>
                    <a:pt x="202" y="192"/>
                    <a:pt x="202" y="192"/>
                  </a:cubicBezTo>
                  <a:cubicBezTo>
                    <a:pt x="202" y="197"/>
                    <a:pt x="200" y="202"/>
                    <a:pt x="196" y="206"/>
                  </a:cubicBezTo>
                  <a:cubicBezTo>
                    <a:pt x="193" y="209"/>
                    <a:pt x="188" y="211"/>
                    <a:pt x="183" y="211"/>
                  </a:cubicBezTo>
                  <a:cubicBezTo>
                    <a:pt x="27" y="211"/>
                    <a:pt x="27" y="211"/>
                    <a:pt x="27" y="211"/>
                  </a:cubicBezTo>
                  <a:cubicBezTo>
                    <a:pt x="21" y="211"/>
                    <a:pt x="17" y="209"/>
                    <a:pt x="13" y="206"/>
                  </a:cubicBezTo>
                  <a:cubicBezTo>
                    <a:pt x="10" y="202"/>
                    <a:pt x="7" y="197"/>
                    <a:pt x="7" y="19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1"/>
                    <a:pt x="10" y="17"/>
                    <a:pt x="13" y="13"/>
                  </a:cubicBezTo>
                  <a:cubicBezTo>
                    <a:pt x="17" y="10"/>
                    <a:pt x="21" y="7"/>
                    <a:pt x="27" y="7"/>
                  </a:cubicBezTo>
                  <a:cubicBezTo>
                    <a:pt x="183" y="7"/>
                    <a:pt x="183" y="7"/>
                    <a:pt x="183" y="7"/>
                  </a:cubicBezTo>
                  <a:lnTo>
                    <a:pt x="183" y="4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Slïdê">
              <a:extLst>
                <a:ext uri="{FF2B5EF4-FFF2-40B4-BE49-F238E27FC236}">
                  <a16:creationId xmlns:a16="http://schemas.microsoft.com/office/drawing/2014/main" id="{CBE37E89-108F-433D-9A1F-2F76B4CFB460}"/>
                </a:ext>
              </a:extLst>
            </p:cNvPr>
            <p:cNvSpPr/>
            <p:nvPr/>
          </p:nvSpPr>
          <p:spPr bwMode="auto">
            <a:xfrm>
              <a:off x="3695700" y="5611813"/>
              <a:ext cx="1685925" cy="165100"/>
            </a:xfrm>
            <a:custGeom>
              <a:avLst/>
              <a:gdLst>
                <a:gd name="T0" fmla="*/ 253 w 511"/>
                <a:gd name="T1" fmla="*/ 0 h 50"/>
                <a:gd name="T2" fmla="*/ 0 w 511"/>
                <a:gd name="T3" fmla="*/ 25 h 50"/>
                <a:gd name="T4" fmla="*/ 253 w 511"/>
                <a:gd name="T5" fmla="*/ 50 h 50"/>
                <a:gd name="T6" fmla="*/ 511 w 511"/>
                <a:gd name="T7" fmla="*/ 25 h 50"/>
                <a:gd name="T8" fmla="*/ 253 w 511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" h="50">
                  <a:moveTo>
                    <a:pt x="253" y="0"/>
                  </a:moveTo>
                  <a:cubicBezTo>
                    <a:pt x="101" y="0"/>
                    <a:pt x="0" y="0"/>
                    <a:pt x="0" y="25"/>
                  </a:cubicBezTo>
                  <a:cubicBezTo>
                    <a:pt x="0" y="50"/>
                    <a:pt x="98" y="50"/>
                    <a:pt x="253" y="50"/>
                  </a:cubicBezTo>
                  <a:cubicBezTo>
                    <a:pt x="428" y="50"/>
                    <a:pt x="511" y="50"/>
                    <a:pt x="511" y="25"/>
                  </a:cubicBezTo>
                  <a:cubicBezTo>
                    <a:pt x="511" y="3"/>
                    <a:pt x="422" y="0"/>
                    <a:pt x="253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$1ídê">
              <a:extLst>
                <a:ext uri="{FF2B5EF4-FFF2-40B4-BE49-F238E27FC236}">
                  <a16:creationId xmlns:a16="http://schemas.microsoft.com/office/drawing/2014/main" id="{EDDC5CE9-8EB3-4C28-AAB3-2FF50C21FCF2}"/>
                </a:ext>
              </a:extLst>
            </p:cNvPr>
            <p:cNvSpPr/>
            <p:nvPr/>
          </p:nvSpPr>
          <p:spPr bwMode="auto">
            <a:xfrm>
              <a:off x="5341937" y="2306638"/>
              <a:ext cx="1379538" cy="76200"/>
            </a:xfrm>
            <a:custGeom>
              <a:avLst/>
              <a:gdLst>
                <a:gd name="T0" fmla="*/ 407 w 418"/>
                <a:gd name="T1" fmla="*/ 23 h 23"/>
                <a:gd name="T2" fmla="*/ 12 w 418"/>
                <a:gd name="T3" fmla="*/ 23 h 23"/>
                <a:gd name="T4" fmla="*/ 0 w 418"/>
                <a:gd name="T5" fmla="*/ 12 h 23"/>
                <a:gd name="T6" fmla="*/ 0 w 418"/>
                <a:gd name="T7" fmla="*/ 11 h 23"/>
                <a:gd name="T8" fmla="*/ 12 w 418"/>
                <a:gd name="T9" fmla="*/ 0 h 23"/>
                <a:gd name="T10" fmla="*/ 407 w 418"/>
                <a:gd name="T11" fmla="*/ 0 h 23"/>
                <a:gd name="T12" fmla="*/ 418 w 418"/>
                <a:gd name="T13" fmla="*/ 11 h 23"/>
                <a:gd name="T14" fmla="*/ 418 w 418"/>
                <a:gd name="T15" fmla="*/ 12 h 23"/>
                <a:gd name="T16" fmla="*/ 407 w 418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23">
                  <a:moveTo>
                    <a:pt x="407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413" y="0"/>
                    <a:pt x="418" y="5"/>
                    <a:pt x="418" y="11"/>
                  </a:cubicBezTo>
                  <a:cubicBezTo>
                    <a:pt x="418" y="12"/>
                    <a:pt x="418" y="12"/>
                    <a:pt x="418" y="12"/>
                  </a:cubicBezTo>
                  <a:cubicBezTo>
                    <a:pt x="418" y="18"/>
                    <a:pt x="413" y="23"/>
                    <a:pt x="407" y="23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$ļíḓé">
              <a:extLst>
                <a:ext uri="{FF2B5EF4-FFF2-40B4-BE49-F238E27FC236}">
                  <a16:creationId xmlns:a16="http://schemas.microsoft.com/office/drawing/2014/main" id="{D808461F-34FF-4EA7-9B93-AC1FD74094FA}"/>
                </a:ext>
              </a:extLst>
            </p:cNvPr>
            <p:cNvSpPr/>
            <p:nvPr/>
          </p:nvSpPr>
          <p:spPr bwMode="auto">
            <a:xfrm>
              <a:off x="4837112" y="5335588"/>
              <a:ext cx="230188" cy="293688"/>
            </a:xfrm>
            <a:custGeom>
              <a:avLst/>
              <a:gdLst>
                <a:gd name="T0" fmla="*/ 0 w 145"/>
                <a:gd name="T1" fmla="*/ 176 h 185"/>
                <a:gd name="T2" fmla="*/ 114 w 145"/>
                <a:gd name="T3" fmla="*/ 185 h 185"/>
                <a:gd name="T4" fmla="*/ 145 w 145"/>
                <a:gd name="T5" fmla="*/ 12 h 185"/>
                <a:gd name="T6" fmla="*/ 29 w 145"/>
                <a:gd name="T7" fmla="*/ 0 h 185"/>
                <a:gd name="T8" fmla="*/ 0 w 145"/>
                <a:gd name="T9" fmla="*/ 1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85">
                  <a:moveTo>
                    <a:pt x="0" y="176"/>
                  </a:moveTo>
                  <a:lnTo>
                    <a:pt x="114" y="185"/>
                  </a:lnTo>
                  <a:lnTo>
                    <a:pt x="145" y="12"/>
                  </a:lnTo>
                  <a:lnTo>
                    <a:pt x="29" y="0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ļiḓè">
              <a:extLst>
                <a:ext uri="{FF2B5EF4-FFF2-40B4-BE49-F238E27FC236}">
                  <a16:creationId xmlns:a16="http://schemas.microsoft.com/office/drawing/2014/main" id="{ABA63AC2-9FCF-41A6-96E0-6C7684CF1AE7}"/>
                </a:ext>
              </a:extLst>
            </p:cNvPr>
            <p:cNvSpPr/>
            <p:nvPr/>
          </p:nvSpPr>
          <p:spPr bwMode="auto">
            <a:xfrm>
              <a:off x="3968750" y="5387976"/>
              <a:ext cx="274638" cy="244475"/>
            </a:xfrm>
            <a:custGeom>
              <a:avLst/>
              <a:gdLst>
                <a:gd name="T0" fmla="*/ 173 w 173"/>
                <a:gd name="T1" fmla="*/ 15 h 154"/>
                <a:gd name="T2" fmla="*/ 117 w 173"/>
                <a:gd name="T3" fmla="*/ 154 h 154"/>
                <a:gd name="T4" fmla="*/ 0 w 173"/>
                <a:gd name="T5" fmla="*/ 154 h 154"/>
                <a:gd name="T6" fmla="*/ 46 w 173"/>
                <a:gd name="T7" fmla="*/ 0 h 154"/>
                <a:gd name="T8" fmla="*/ 173 w 173"/>
                <a:gd name="T9" fmla="*/ 1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54">
                  <a:moveTo>
                    <a:pt x="173" y="15"/>
                  </a:moveTo>
                  <a:lnTo>
                    <a:pt x="117" y="154"/>
                  </a:lnTo>
                  <a:lnTo>
                    <a:pt x="0" y="154"/>
                  </a:lnTo>
                  <a:lnTo>
                    <a:pt x="46" y="0"/>
                  </a:lnTo>
                  <a:lnTo>
                    <a:pt x="173" y="15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śḻîḓê">
              <a:extLst>
                <a:ext uri="{FF2B5EF4-FFF2-40B4-BE49-F238E27FC236}">
                  <a16:creationId xmlns:a16="http://schemas.microsoft.com/office/drawing/2014/main" id="{48B2CB63-BA20-4935-95FE-E17024E553C8}"/>
                </a:ext>
              </a:extLst>
            </p:cNvPr>
            <p:cNvSpPr/>
            <p:nvPr/>
          </p:nvSpPr>
          <p:spPr bwMode="auto">
            <a:xfrm>
              <a:off x="3968750" y="5387976"/>
              <a:ext cx="274638" cy="244475"/>
            </a:xfrm>
            <a:custGeom>
              <a:avLst/>
              <a:gdLst>
                <a:gd name="T0" fmla="*/ 173 w 173"/>
                <a:gd name="T1" fmla="*/ 15 h 154"/>
                <a:gd name="T2" fmla="*/ 117 w 173"/>
                <a:gd name="T3" fmla="*/ 154 h 154"/>
                <a:gd name="T4" fmla="*/ 0 w 173"/>
                <a:gd name="T5" fmla="*/ 154 h 154"/>
                <a:gd name="T6" fmla="*/ 46 w 173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54">
                  <a:moveTo>
                    <a:pt x="173" y="15"/>
                  </a:moveTo>
                  <a:lnTo>
                    <a:pt x="117" y="154"/>
                  </a:lnTo>
                  <a:lnTo>
                    <a:pt x="0" y="154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sḻiḍê">
              <a:extLst>
                <a:ext uri="{FF2B5EF4-FFF2-40B4-BE49-F238E27FC236}">
                  <a16:creationId xmlns:a16="http://schemas.microsoft.com/office/drawing/2014/main" id="{B066B5E7-D390-42B9-A390-6A310D0D5C59}"/>
                </a:ext>
              </a:extLst>
            </p:cNvPr>
            <p:cNvSpPr/>
            <p:nvPr/>
          </p:nvSpPr>
          <p:spPr bwMode="auto">
            <a:xfrm>
              <a:off x="3979862" y="3846513"/>
              <a:ext cx="989013" cy="1636713"/>
            </a:xfrm>
            <a:custGeom>
              <a:avLst/>
              <a:gdLst>
                <a:gd name="T0" fmla="*/ 280 w 623"/>
                <a:gd name="T1" fmla="*/ 0 h 1031"/>
                <a:gd name="T2" fmla="*/ 0 w 623"/>
                <a:gd name="T3" fmla="*/ 1019 h 1031"/>
                <a:gd name="T4" fmla="*/ 174 w 623"/>
                <a:gd name="T5" fmla="*/ 1031 h 1031"/>
                <a:gd name="T6" fmla="*/ 623 w 623"/>
                <a:gd name="T7" fmla="*/ 8 h 1031"/>
                <a:gd name="T8" fmla="*/ 280 w 623"/>
                <a:gd name="T9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1031">
                  <a:moveTo>
                    <a:pt x="280" y="0"/>
                  </a:moveTo>
                  <a:lnTo>
                    <a:pt x="0" y="1019"/>
                  </a:lnTo>
                  <a:lnTo>
                    <a:pt x="174" y="1031"/>
                  </a:lnTo>
                  <a:lnTo>
                    <a:pt x="623" y="8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ślïḋé">
              <a:extLst>
                <a:ext uri="{FF2B5EF4-FFF2-40B4-BE49-F238E27FC236}">
                  <a16:creationId xmlns:a16="http://schemas.microsoft.com/office/drawing/2014/main" id="{77E5C2F8-698F-4E03-AFEF-289D003674CB}"/>
                </a:ext>
              </a:extLst>
            </p:cNvPr>
            <p:cNvSpPr/>
            <p:nvPr/>
          </p:nvSpPr>
          <p:spPr bwMode="auto">
            <a:xfrm>
              <a:off x="4427537" y="3846513"/>
              <a:ext cx="871538" cy="1608138"/>
            </a:xfrm>
            <a:custGeom>
              <a:avLst/>
              <a:gdLst>
                <a:gd name="T0" fmla="*/ 176 w 264"/>
                <a:gd name="T1" fmla="*/ 4 h 488"/>
                <a:gd name="T2" fmla="*/ 239 w 264"/>
                <a:gd name="T3" fmla="*/ 140 h 488"/>
                <a:gd name="T4" fmla="*/ 249 w 264"/>
                <a:gd name="T5" fmla="*/ 285 h 488"/>
                <a:gd name="T6" fmla="*/ 197 w 264"/>
                <a:gd name="T7" fmla="*/ 488 h 488"/>
                <a:gd name="T8" fmla="*/ 123 w 264"/>
                <a:gd name="T9" fmla="*/ 486 h 488"/>
                <a:gd name="T10" fmla="*/ 152 w 264"/>
                <a:gd name="T11" fmla="*/ 228 h 488"/>
                <a:gd name="T12" fmla="*/ 24 w 264"/>
                <a:gd name="T13" fmla="*/ 64 h 488"/>
                <a:gd name="T14" fmla="*/ 2 w 264"/>
                <a:gd name="T15" fmla="*/ 13 h 488"/>
                <a:gd name="T16" fmla="*/ 0 w 264"/>
                <a:gd name="T17" fmla="*/ 0 h 488"/>
                <a:gd name="T18" fmla="*/ 176 w 264"/>
                <a:gd name="T19" fmla="*/ 4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4" h="488">
                  <a:moveTo>
                    <a:pt x="176" y="4"/>
                  </a:moveTo>
                  <a:cubicBezTo>
                    <a:pt x="239" y="140"/>
                    <a:pt x="239" y="140"/>
                    <a:pt x="239" y="140"/>
                  </a:cubicBezTo>
                  <a:cubicBezTo>
                    <a:pt x="261" y="185"/>
                    <a:pt x="264" y="237"/>
                    <a:pt x="249" y="285"/>
                  </a:cubicBezTo>
                  <a:cubicBezTo>
                    <a:pt x="197" y="488"/>
                    <a:pt x="197" y="488"/>
                    <a:pt x="197" y="488"/>
                  </a:cubicBezTo>
                  <a:cubicBezTo>
                    <a:pt x="123" y="486"/>
                    <a:pt x="123" y="486"/>
                    <a:pt x="123" y="486"/>
                  </a:cubicBezTo>
                  <a:cubicBezTo>
                    <a:pt x="152" y="228"/>
                    <a:pt x="152" y="228"/>
                    <a:pt x="152" y="228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12" y="49"/>
                    <a:pt x="5" y="32"/>
                    <a:pt x="2" y="1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76" y="4"/>
                  </a:lnTo>
                  <a:close/>
                </a:path>
              </a:pathLst>
            </a:custGeom>
            <a:solidFill>
              <a:srgbClr val="FF6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ṡlíḋê">
              <a:extLst>
                <a:ext uri="{FF2B5EF4-FFF2-40B4-BE49-F238E27FC236}">
                  <a16:creationId xmlns:a16="http://schemas.microsoft.com/office/drawing/2014/main" id="{16E966AE-69C0-45EF-A849-F8F5280E63E6}"/>
                </a:ext>
              </a:extLst>
            </p:cNvPr>
            <p:cNvSpPr/>
            <p:nvPr/>
          </p:nvSpPr>
          <p:spPr bwMode="auto">
            <a:xfrm>
              <a:off x="4922837" y="4597401"/>
              <a:ext cx="128588" cy="92075"/>
            </a:xfrm>
            <a:custGeom>
              <a:avLst/>
              <a:gdLst>
                <a:gd name="T0" fmla="*/ 4 w 81"/>
                <a:gd name="T1" fmla="*/ 0 h 58"/>
                <a:gd name="T2" fmla="*/ 81 w 81"/>
                <a:gd name="T3" fmla="*/ 58 h 58"/>
                <a:gd name="T4" fmla="*/ 0 w 81"/>
                <a:gd name="T5" fmla="*/ 58 h 58"/>
                <a:gd name="T6" fmla="*/ 4 w 81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58">
                  <a:moveTo>
                    <a:pt x="4" y="0"/>
                  </a:moveTo>
                  <a:lnTo>
                    <a:pt x="81" y="58"/>
                  </a:lnTo>
                  <a:lnTo>
                    <a:pt x="0" y="5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3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ṡḻîḋè">
              <a:extLst>
                <a:ext uri="{FF2B5EF4-FFF2-40B4-BE49-F238E27FC236}">
                  <a16:creationId xmlns:a16="http://schemas.microsoft.com/office/drawing/2014/main" id="{7A951F6E-8F3E-4782-85B6-9A8FE8D85ECB}"/>
                </a:ext>
              </a:extLst>
            </p:cNvPr>
            <p:cNvSpPr/>
            <p:nvPr/>
          </p:nvSpPr>
          <p:spPr bwMode="auto">
            <a:xfrm>
              <a:off x="4745037" y="2689226"/>
              <a:ext cx="254000" cy="388938"/>
            </a:xfrm>
            <a:custGeom>
              <a:avLst/>
              <a:gdLst>
                <a:gd name="T0" fmla="*/ 0 w 160"/>
                <a:gd name="T1" fmla="*/ 222 h 245"/>
                <a:gd name="T2" fmla="*/ 114 w 160"/>
                <a:gd name="T3" fmla="*/ 245 h 245"/>
                <a:gd name="T4" fmla="*/ 160 w 160"/>
                <a:gd name="T5" fmla="*/ 23 h 245"/>
                <a:gd name="T6" fmla="*/ 46 w 160"/>
                <a:gd name="T7" fmla="*/ 0 h 245"/>
                <a:gd name="T8" fmla="*/ 0 w 160"/>
                <a:gd name="T9" fmla="*/ 22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245">
                  <a:moveTo>
                    <a:pt x="0" y="222"/>
                  </a:moveTo>
                  <a:lnTo>
                    <a:pt x="114" y="245"/>
                  </a:lnTo>
                  <a:lnTo>
                    <a:pt x="160" y="23"/>
                  </a:lnTo>
                  <a:lnTo>
                    <a:pt x="46" y="0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$lïḑê">
              <a:extLst>
                <a:ext uri="{FF2B5EF4-FFF2-40B4-BE49-F238E27FC236}">
                  <a16:creationId xmlns:a16="http://schemas.microsoft.com/office/drawing/2014/main" id="{7D3F4AA1-9884-4936-924B-77AB5D856F17}"/>
                </a:ext>
              </a:extLst>
            </p:cNvPr>
            <p:cNvSpPr/>
            <p:nvPr/>
          </p:nvSpPr>
          <p:spPr bwMode="auto">
            <a:xfrm>
              <a:off x="4748212" y="2379663"/>
              <a:ext cx="428625" cy="401638"/>
            </a:xfrm>
            <a:custGeom>
              <a:avLst/>
              <a:gdLst>
                <a:gd name="T0" fmla="*/ 129 w 130"/>
                <a:gd name="T1" fmla="*/ 29 h 122"/>
                <a:gd name="T2" fmla="*/ 120 w 130"/>
                <a:gd name="T3" fmla="*/ 24 h 122"/>
                <a:gd name="T4" fmla="*/ 111 w 130"/>
                <a:gd name="T5" fmla="*/ 26 h 122"/>
                <a:gd name="T6" fmla="*/ 62 w 130"/>
                <a:gd name="T7" fmla="*/ 0 h 122"/>
                <a:gd name="T8" fmla="*/ 1 w 130"/>
                <a:gd name="T9" fmla="*/ 60 h 122"/>
                <a:gd name="T10" fmla="*/ 60 w 130"/>
                <a:gd name="T11" fmla="*/ 121 h 122"/>
                <a:gd name="T12" fmla="*/ 122 w 130"/>
                <a:gd name="T13" fmla="*/ 62 h 122"/>
                <a:gd name="T14" fmla="*/ 118 w 130"/>
                <a:gd name="T15" fmla="*/ 40 h 122"/>
                <a:gd name="T16" fmla="*/ 124 w 130"/>
                <a:gd name="T17" fmla="*/ 38 h 122"/>
                <a:gd name="T18" fmla="*/ 129 w 130"/>
                <a:gd name="T19" fmla="*/ 2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22">
                  <a:moveTo>
                    <a:pt x="129" y="29"/>
                  </a:moveTo>
                  <a:cubicBezTo>
                    <a:pt x="128" y="25"/>
                    <a:pt x="124" y="23"/>
                    <a:pt x="120" y="24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00" y="11"/>
                    <a:pt x="83" y="1"/>
                    <a:pt x="62" y="0"/>
                  </a:cubicBezTo>
                  <a:cubicBezTo>
                    <a:pt x="29" y="0"/>
                    <a:pt x="1" y="26"/>
                    <a:pt x="1" y="60"/>
                  </a:cubicBezTo>
                  <a:cubicBezTo>
                    <a:pt x="0" y="93"/>
                    <a:pt x="26" y="121"/>
                    <a:pt x="60" y="121"/>
                  </a:cubicBezTo>
                  <a:cubicBezTo>
                    <a:pt x="93" y="122"/>
                    <a:pt x="121" y="96"/>
                    <a:pt x="122" y="62"/>
                  </a:cubicBezTo>
                  <a:cubicBezTo>
                    <a:pt x="122" y="54"/>
                    <a:pt x="120" y="47"/>
                    <a:pt x="118" y="40"/>
                  </a:cubicBezTo>
                  <a:cubicBezTo>
                    <a:pt x="124" y="38"/>
                    <a:pt x="124" y="38"/>
                    <a:pt x="124" y="38"/>
                  </a:cubicBezTo>
                  <a:cubicBezTo>
                    <a:pt x="128" y="37"/>
                    <a:pt x="130" y="33"/>
                    <a:pt x="129" y="29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şľiḑê">
              <a:extLst>
                <a:ext uri="{FF2B5EF4-FFF2-40B4-BE49-F238E27FC236}">
                  <a16:creationId xmlns:a16="http://schemas.microsoft.com/office/drawing/2014/main" id="{632640AA-8EA4-4D23-B275-5BE502B852F4}"/>
                </a:ext>
              </a:extLst>
            </p:cNvPr>
            <p:cNvSpPr/>
            <p:nvPr/>
          </p:nvSpPr>
          <p:spPr bwMode="auto">
            <a:xfrm>
              <a:off x="4687887" y="2263776"/>
              <a:ext cx="422275" cy="395288"/>
            </a:xfrm>
            <a:custGeom>
              <a:avLst/>
              <a:gdLst>
                <a:gd name="T0" fmla="*/ 102 w 128"/>
                <a:gd name="T1" fmla="*/ 88 h 120"/>
                <a:gd name="T2" fmla="*/ 94 w 128"/>
                <a:gd name="T3" fmla="*/ 57 h 120"/>
                <a:gd name="T4" fmla="*/ 123 w 128"/>
                <a:gd name="T5" fmla="*/ 0 h 120"/>
                <a:gd name="T6" fmla="*/ 35 w 128"/>
                <a:gd name="T7" fmla="*/ 16 h 120"/>
                <a:gd name="T8" fmla="*/ 3 w 128"/>
                <a:gd name="T9" fmla="*/ 58 h 120"/>
                <a:gd name="T10" fmla="*/ 12 w 128"/>
                <a:gd name="T11" fmla="*/ 107 h 120"/>
                <a:gd name="T12" fmla="*/ 31 w 128"/>
                <a:gd name="T13" fmla="*/ 118 h 120"/>
                <a:gd name="T14" fmla="*/ 85 w 128"/>
                <a:gd name="T15" fmla="*/ 108 h 120"/>
                <a:gd name="T16" fmla="*/ 102 w 128"/>
                <a:gd name="T17" fmla="*/ 8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20">
                  <a:moveTo>
                    <a:pt x="102" y="88"/>
                  </a:move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128" y="36"/>
                    <a:pt x="123" y="0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4" y="20"/>
                    <a:pt x="0" y="39"/>
                    <a:pt x="3" y="58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4" y="115"/>
                    <a:pt x="22" y="120"/>
                    <a:pt x="31" y="118"/>
                  </a:cubicBezTo>
                  <a:cubicBezTo>
                    <a:pt x="85" y="108"/>
                    <a:pt x="85" y="108"/>
                    <a:pt x="85" y="108"/>
                  </a:cubicBezTo>
                  <a:lnTo>
                    <a:pt x="102" y="88"/>
                  </a:lnTo>
                  <a:close/>
                </a:path>
              </a:pathLst>
            </a:custGeom>
            <a:solidFill>
              <a:srgbClr val="22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ṣḷîďè">
              <a:extLst>
                <a:ext uri="{FF2B5EF4-FFF2-40B4-BE49-F238E27FC236}">
                  <a16:creationId xmlns:a16="http://schemas.microsoft.com/office/drawing/2014/main" id="{19D04655-4F25-44CC-A71F-EFE321502EA9}"/>
                </a:ext>
              </a:extLst>
            </p:cNvPr>
            <p:cNvSpPr/>
            <p:nvPr/>
          </p:nvSpPr>
          <p:spPr bwMode="auto">
            <a:xfrm>
              <a:off x="4929187" y="2517776"/>
              <a:ext cx="112713" cy="112713"/>
            </a:xfrm>
            <a:custGeom>
              <a:avLst/>
              <a:gdLst>
                <a:gd name="T0" fmla="*/ 34 w 34"/>
                <a:gd name="T1" fmla="*/ 17 h 34"/>
                <a:gd name="T2" fmla="*/ 16 w 34"/>
                <a:gd name="T3" fmla="*/ 34 h 34"/>
                <a:gd name="T4" fmla="*/ 0 w 34"/>
                <a:gd name="T5" fmla="*/ 16 h 34"/>
                <a:gd name="T6" fmla="*/ 17 w 34"/>
                <a:gd name="T7" fmla="*/ 0 h 34"/>
                <a:gd name="T8" fmla="*/ 34 w 34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4" y="17"/>
                  </a:moveTo>
                  <a:cubicBezTo>
                    <a:pt x="33" y="26"/>
                    <a:pt x="26" y="34"/>
                    <a:pt x="16" y="34"/>
                  </a:cubicBezTo>
                  <a:cubicBezTo>
                    <a:pt x="7" y="33"/>
                    <a:pt x="0" y="2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ṧļïḍè">
              <a:extLst>
                <a:ext uri="{FF2B5EF4-FFF2-40B4-BE49-F238E27FC236}">
                  <a16:creationId xmlns:a16="http://schemas.microsoft.com/office/drawing/2014/main" id="{B524A84B-6C77-4E10-9FF5-0F4A269AFD7D}"/>
                </a:ext>
              </a:extLst>
            </p:cNvPr>
            <p:cNvSpPr/>
            <p:nvPr/>
          </p:nvSpPr>
          <p:spPr bwMode="auto">
            <a:xfrm>
              <a:off x="4197350" y="2916238"/>
              <a:ext cx="569913" cy="615950"/>
            </a:xfrm>
            <a:custGeom>
              <a:avLst/>
              <a:gdLst>
                <a:gd name="T0" fmla="*/ 173 w 173"/>
                <a:gd name="T1" fmla="*/ 52 h 187"/>
                <a:gd name="T2" fmla="*/ 121 w 173"/>
                <a:gd name="T3" fmla="*/ 0 h 187"/>
                <a:gd name="T4" fmla="*/ 27 w 173"/>
                <a:gd name="T5" fmla="*/ 67 h 187"/>
                <a:gd name="T6" fmla="*/ 25 w 173"/>
                <a:gd name="T7" fmla="*/ 69 h 187"/>
                <a:gd name="T8" fmla="*/ 14 w 173"/>
                <a:gd name="T9" fmla="*/ 79 h 187"/>
                <a:gd name="T10" fmla="*/ 27 w 173"/>
                <a:gd name="T11" fmla="*/ 140 h 187"/>
                <a:gd name="T12" fmla="*/ 102 w 173"/>
                <a:gd name="T13" fmla="*/ 187 h 187"/>
                <a:gd name="T14" fmla="*/ 154 w 173"/>
                <a:gd name="T15" fmla="*/ 135 h 187"/>
                <a:gd name="T16" fmla="*/ 129 w 173"/>
                <a:gd name="T17" fmla="*/ 105 h 187"/>
                <a:gd name="T18" fmla="*/ 173 w 173"/>
                <a:gd name="T19" fmla="*/ 5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87">
                  <a:moveTo>
                    <a:pt x="173" y="52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1" y="71"/>
                    <a:pt x="17" y="75"/>
                    <a:pt x="14" y="79"/>
                  </a:cubicBezTo>
                  <a:cubicBezTo>
                    <a:pt x="0" y="99"/>
                    <a:pt x="6" y="127"/>
                    <a:pt x="27" y="140"/>
                  </a:cubicBezTo>
                  <a:cubicBezTo>
                    <a:pt x="102" y="187"/>
                    <a:pt x="102" y="187"/>
                    <a:pt x="102" y="187"/>
                  </a:cubicBezTo>
                  <a:cubicBezTo>
                    <a:pt x="154" y="135"/>
                    <a:pt x="154" y="135"/>
                    <a:pt x="154" y="135"/>
                  </a:cubicBezTo>
                  <a:cubicBezTo>
                    <a:pt x="129" y="105"/>
                    <a:pt x="129" y="105"/>
                    <a:pt x="129" y="105"/>
                  </a:cubicBezTo>
                  <a:lnTo>
                    <a:pt x="173" y="52"/>
                  </a:lnTo>
                  <a:close/>
                </a:path>
              </a:pathLst>
            </a:custGeom>
            <a:solidFill>
              <a:srgbClr val="F9A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ş1ïḓè">
              <a:extLst>
                <a:ext uri="{FF2B5EF4-FFF2-40B4-BE49-F238E27FC236}">
                  <a16:creationId xmlns:a16="http://schemas.microsoft.com/office/drawing/2014/main" id="{999D749E-31CD-4858-B050-9F1399FF29FA}"/>
                </a:ext>
              </a:extLst>
            </p:cNvPr>
            <p:cNvSpPr/>
            <p:nvPr/>
          </p:nvSpPr>
          <p:spPr bwMode="auto">
            <a:xfrm>
              <a:off x="3900487" y="3114676"/>
              <a:ext cx="1335088" cy="438150"/>
            </a:xfrm>
            <a:custGeom>
              <a:avLst/>
              <a:gdLst>
                <a:gd name="T0" fmla="*/ 396 w 405"/>
                <a:gd name="T1" fmla="*/ 24 h 133"/>
                <a:gd name="T2" fmla="*/ 15 w 405"/>
                <a:gd name="T3" fmla="*/ 132 h 133"/>
                <a:gd name="T4" fmla="*/ 1 w 405"/>
                <a:gd name="T5" fmla="*/ 124 h 133"/>
                <a:gd name="T6" fmla="*/ 1 w 405"/>
                <a:gd name="T7" fmla="*/ 124 h 133"/>
                <a:gd name="T8" fmla="*/ 9 w 405"/>
                <a:gd name="T9" fmla="*/ 110 h 133"/>
                <a:gd name="T10" fmla="*/ 389 w 405"/>
                <a:gd name="T11" fmla="*/ 1 h 133"/>
                <a:gd name="T12" fmla="*/ 403 w 405"/>
                <a:gd name="T13" fmla="*/ 9 h 133"/>
                <a:gd name="T14" fmla="*/ 403 w 405"/>
                <a:gd name="T15" fmla="*/ 10 h 133"/>
                <a:gd name="T16" fmla="*/ 396 w 405"/>
                <a:gd name="T17" fmla="*/ 2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" h="133">
                  <a:moveTo>
                    <a:pt x="396" y="24"/>
                  </a:moveTo>
                  <a:cubicBezTo>
                    <a:pt x="15" y="132"/>
                    <a:pt x="15" y="132"/>
                    <a:pt x="15" y="132"/>
                  </a:cubicBezTo>
                  <a:cubicBezTo>
                    <a:pt x="9" y="133"/>
                    <a:pt x="3" y="130"/>
                    <a:pt x="1" y="124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0" y="118"/>
                    <a:pt x="3" y="111"/>
                    <a:pt x="9" y="110"/>
                  </a:cubicBezTo>
                  <a:cubicBezTo>
                    <a:pt x="389" y="1"/>
                    <a:pt x="389" y="1"/>
                    <a:pt x="389" y="1"/>
                  </a:cubicBezTo>
                  <a:cubicBezTo>
                    <a:pt x="395" y="0"/>
                    <a:pt x="402" y="3"/>
                    <a:pt x="403" y="9"/>
                  </a:cubicBezTo>
                  <a:cubicBezTo>
                    <a:pt x="403" y="10"/>
                    <a:pt x="403" y="10"/>
                    <a:pt x="403" y="10"/>
                  </a:cubicBezTo>
                  <a:cubicBezTo>
                    <a:pt x="405" y="16"/>
                    <a:pt x="402" y="22"/>
                    <a:pt x="396" y="24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$ḻíďè">
              <a:extLst>
                <a:ext uri="{FF2B5EF4-FFF2-40B4-BE49-F238E27FC236}">
                  <a16:creationId xmlns:a16="http://schemas.microsoft.com/office/drawing/2014/main" id="{1FC371FD-B87B-439E-BAC0-3BE55BC85661}"/>
                </a:ext>
              </a:extLst>
            </p:cNvPr>
            <p:cNvSpPr/>
            <p:nvPr/>
          </p:nvSpPr>
          <p:spPr bwMode="auto">
            <a:xfrm>
              <a:off x="3843337" y="3078163"/>
              <a:ext cx="1217613" cy="738188"/>
            </a:xfrm>
            <a:custGeom>
              <a:avLst/>
              <a:gdLst>
                <a:gd name="T0" fmla="*/ 361 w 369"/>
                <a:gd name="T1" fmla="*/ 23 h 224"/>
                <a:gd name="T2" fmla="*/ 19 w 369"/>
                <a:gd name="T3" fmla="*/ 221 h 224"/>
                <a:gd name="T4" fmla="*/ 4 w 369"/>
                <a:gd name="T5" fmla="*/ 217 h 224"/>
                <a:gd name="T6" fmla="*/ 3 w 369"/>
                <a:gd name="T7" fmla="*/ 217 h 224"/>
                <a:gd name="T8" fmla="*/ 7 w 369"/>
                <a:gd name="T9" fmla="*/ 201 h 224"/>
                <a:gd name="T10" fmla="*/ 350 w 369"/>
                <a:gd name="T11" fmla="*/ 4 h 224"/>
                <a:gd name="T12" fmla="*/ 365 w 369"/>
                <a:gd name="T13" fmla="*/ 8 h 224"/>
                <a:gd name="T14" fmla="*/ 365 w 369"/>
                <a:gd name="T15" fmla="*/ 8 h 224"/>
                <a:gd name="T16" fmla="*/ 361 w 369"/>
                <a:gd name="T17" fmla="*/ 2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9" h="224">
                  <a:moveTo>
                    <a:pt x="361" y="23"/>
                  </a:moveTo>
                  <a:cubicBezTo>
                    <a:pt x="19" y="221"/>
                    <a:pt x="19" y="221"/>
                    <a:pt x="19" y="221"/>
                  </a:cubicBezTo>
                  <a:cubicBezTo>
                    <a:pt x="14" y="224"/>
                    <a:pt x="7" y="222"/>
                    <a:pt x="4" y="217"/>
                  </a:cubicBezTo>
                  <a:cubicBezTo>
                    <a:pt x="3" y="217"/>
                    <a:pt x="3" y="217"/>
                    <a:pt x="3" y="217"/>
                  </a:cubicBezTo>
                  <a:cubicBezTo>
                    <a:pt x="0" y="211"/>
                    <a:pt x="2" y="204"/>
                    <a:pt x="7" y="201"/>
                  </a:cubicBezTo>
                  <a:cubicBezTo>
                    <a:pt x="350" y="4"/>
                    <a:pt x="350" y="4"/>
                    <a:pt x="350" y="4"/>
                  </a:cubicBezTo>
                  <a:cubicBezTo>
                    <a:pt x="355" y="0"/>
                    <a:pt x="362" y="2"/>
                    <a:pt x="365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9" y="13"/>
                    <a:pt x="367" y="20"/>
                    <a:pt x="361" y="23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ṥḷíďè">
              <a:extLst>
                <a:ext uri="{FF2B5EF4-FFF2-40B4-BE49-F238E27FC236}">
                  <a16:creationId xmlns:a16="http://schemas.microsoft.com/office/drawing/2014/main" id="{ED0C31F5-42B5-4DEC-B3D3-78905AC7B275}"/>
                </a:ext>
              </a:extLst>
            </p:cNvPr>
            <p:cNvSpPr/>
            <p:nvPr/>
          </p:nvSpPr>
          <p:spPr bwMode="auto">
            <a:xfrm>
              <a:off x="5800725" y="2459038"/>
              <a:ext cx="227013" cy="242888"/>
            </a:xfrm>
            <a:custGeom>
              <a:avLst/>
              <a:gdLst>
                <a:gd name="T0" fmla="*/ 89 w 143"/>
                <a:gd name="T1" fmla="*/ 0 h 153"/>
                <a:gd name="T2" fmla="*/ 0 w 143"/>
                <a:gd name="T3" fmla="*/ 118 h 153"/>
                <a:gd name="T4" fmla="*/ 48 w 143"/>
                <a:gd name="T5" fmla="*/ 153 h 153"/>
                <a:gd name="T6" fmla="*/ 143 w 143"/>
                <a:gd name="T7" fmla="*/ 23 h 153"/>
                <a:gd name="T8" fmla="*/ 89 w 143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53">
                  <a:moveTo>
                    <a:pt x="89" y="0"/>
                  </a:moveTo>
                  <a:lnTo>
                    <a:pt x="0" y="118"/>
                  </a:lnTo>
                  <a:lnTo>
                    <a:pt x="48" y="153"/>
                  </a:lnTo>
                  <a:lnTo>
                    <a:pt x="143" y="2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ṥḻíḑé">
              <a:extLst>
                <a:ext uri="{FF2B5EF4-FFF2-40B4-BE49-F238E27FC236}">
                  <a16:creationId xmlns:a16="http://schemas.microsoft.com/office/drawing/2014/main" id="{5AC276AE-8A2E-4050-8774-94698AA4B64A}"/>
                </a:ext>
              </a:extLst>
            </p:cNvPr>
            <p:cNvSpPr/>
            <p:nvPr/>
          </p:nvSpPr>
          <p:spPr bwMode="auto">
            <a:xfrm>
              <a:off x="5942012" y="2382838"/>
              <a:ext cx="53975" cy="115888"/>
            </a:xfrm>
            <a:custGeom>
              <a:avLst/>
              <a:gdLst>
                <a:gd name="T0" fmla="*/ 0 w 34"/>
                <a:gd name="T1" fmla="*/ 48 h 73"/>
                <a:gd name="T2" fmla="*/ 0 w 34"/>
                <a:gd name="T3" fmla="*/ 0 h 73"/>
                <a:gd name="T4" fmla="*/ 34 w 34"/>
                <a:gd name="T5" fmla="*/ 0 h 73"/>
                <a:gd name="T6" fmla="*/ 27 w 34"/>
                <a:gd name="T7" fmla="*/ 73 h 73"/>
                <a:gd name="T8" fmla="*/ 0 w 34"/>
                <a:gd name="T9" fmla="*/ 4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73">
                  <a:moveTo>
                    <a:pt x="0" y="48"/>
                  </a:moveTo>
                  <a:lnTo>
                    <a:pt x="0" y="0"/>
                  </a:lnTo>
                  <a:lnTo>
                    <a:pt x="34" y="0"/>
                  </a:lnTo>
                  <a:lnTo>
                    <a:pt x="27" y="73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sľîḋè">
              <a:extLst>
                <a:ext uri="{FF2B5EF4-FFF2-40B4-BE49-F238E27FC236}">
                  <a16:creationId xmlns:a16="http://schemas.microsoft.com/office/drawing/2014/main" id="{2685075D-59E4-461E-B561-7EED031974B4}"/>
                </a:ext>
              </a:extLst>
            </p:cNvPr>
            <p:cNvSpPr/>
            <p:nvPr/>
          </p:nvSpPr>
          <p:spPr bwMode="auto">
            <a:xfrm>
              <a:off x="5965825" y="2251076"/>
              <a:ext cx="134938" cy="180975"/>
            </a:xfrm>
            <a:custGeom>
              <a:avLst/>
              <a:gdLst>
                <a:gd name="T0" fmla="*/ 4 w 41"/>
                <a:gd name="T1" fmla="*/ 55 h 55"/>
                <a:gd name="T2" fmla="*/ 2 w 41"/>
                <a:gd name="T3" fmla="*/ 55 h 55"/>
                <a:gd name="T4" fmla="*/ 1 w 41"/>
                <a:gd name="T5" fmla="*/ 50 h 55"/>
                <a:gd name="T6" fmla="*/ 34 w 41"/>
                <a:gd name="T7" fmla="*/ 2 h 55"/>
                <a:gd name="T8" fmla="*/ 39 w 41"/>
                <a:gd name="T9" fmla="*/ 1 h 55"/>
                <a:gd name="T10" fmla="*/ 39 w 41"/>
                <a:gd name="T11" fmla="*/ 6 h 55"/>
                <a:gd name="T12" fmla="*/ 7 w 41"/>
                <a:gd name="T13" fmla="*/ 54 h 55"/>
                <a:gd name="T14" fmla="*/ 4 w 41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55">
                  <a:moveTo>
                    <a:pt x="4" y="55"/>
                  </a:moveTo>
                  <a:cubicBezTo>
                    <a:pt x="3" y="55"/>
                    <a:pt x="3" y="55"/>
                    <a:pt x="2" y="55"/>
                  </a:cubicBezTo>
                  <a:cubicBezTo>
                    <a:pt x="1" y="54"/>
                    <a:pt x="0" y="52"/>
                    <a:pt x="1" y="50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1"/>
                    <a:pt x="37" y="0"/>
                    <a:pt x="39" y="1"/>
                  </a:cubicBezTo>
                  <a:cubicBezTo>
                    <a:pt x="40" y="2"/>
                    <a:pt x="41" y="4"/>
                    <a:pt x="39" y="6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6" y="55"/>
                    <a:pt x="5" y="55"/>
                    <a:pt x="4" y="55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ṡḻiḑé">
              <a:extLst>
                <a:ext uri="{FF2B5EF4-FFF2-40B4-BE49-F238E27FC236}">
                  <a16:creationId xmlns:a16="http://schemas.microsoft.com/office/drawing/2014/main" id="{23D250F9-EDCE-49E5-8822-FEE4FB2DDC59}"/>
                </a:ext>
              </a:extLst>
            </p:cNvPr>
            <p:cNvSpPr/>
            <p:nvPr/>
          </p:nvSpPr>
          <p:spPr bwMode="auto">
            <a:xfrm>
              <a:off x="5988050" y="2281238"/>
              <a:ext cx="133350" cy="174625"/>
            </a:xfrm>
            <a:custGeom>
              <a:avLst/>
              <a:gdLst>
                <a:gd name="T0" fmla="*/ 4 w 40"/>
                <a:gd name="T1" fmla="*/ 53 h 53"/>
                <a:gd name="T2" fmla="*/ 2 w 40"/>
                <a:gd name="T3" fmla="*/ 52 h 53"/>
                <a:gd name="T4" fmla="*/ 1 w 40"/>
                <a:gd name="T5" fmla="*/ 48 h 53"/>
                <a:gd name="T6" fmla="*/ 34 w 40"/>
                <a:gd name="T7" fmla="*/ 2 h 53"/>
                <a:gd name="T8" fmla="*/ 38 w 40"/>
                <a:gd name="T9" fmla="*/ 2 h 53"/>
                <a:gd name="T10" fmla="*/ 39 w 40"/>
                <a:gd name="T11" fmla="*/ 6 h 53"/>
                <a:gd name="T12" fmla="*/ 7 w 40"/>
                <a:gd name="T13" fmla="*/ 52 h 53"/>
                <a:gd name="T14" fmla="*/ 4 w 40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3">
                  <a:moveTo>
                    <a:pt x="4" y="53"/>
                  </a:moveTo>
                  <a:cubicBezTo>
                    <a:pt x="3" y="53"/>
                    <a:pt x="3" y="53"/>
                    <a:pt x="2" y="52"/>
                  </a:cubicBezTo>
                  <a:cubicBezTo>
                    <a:pt x="1" y="51"/>
                    <a:pt x="0" y="49"/>
                    <a:pt x="1" y="48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1"/>
                    <a:pt x="37" y="0"/>
                    <a:pt x="38" y="2"/>
                  </a:cubicBezTo>
                  <a:cubicBezTo>
                    <a:pt x="40" y="3"/>
                    <a:pt x="40" y="5"/>
                    <a:pt x="39" y="6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6" y="53"/>
                    <a:pt x="5" y="53"/>
                    <a:pt x="4" y="53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ş1iḋè">
              <a:extLst>
                <a:ext uri="{FF2B5EF4-FFF2-40B4-BE49-F238E27FC236}">
                  <a16:creationId xmlns:a16="http://schemas.microsoft.com/office/drawing/2014/main" id="{5533DF15-E438-4685-8B5A-571A3894538D}"/>
                </a:ext>
              </a:extLst>
            </p:cNvPr>
            <p:cNvSpPr/>
            <p:nvPr/>
          </p:nvSpPr>
          <p:spPr bwMode="auto">
            <a:xfrm>
              <a:off x="6008687" y="2309813"/>
              <a:ext cx="131763" cy="155575"/>
            </a:xfrm>
            <a:custGeom>
              <a:avLst/>
              <a:gdLst>
                <a:gd name="T0" fmla="*/ 4 w 40"/>
                <a:gd name="T1" fmla="*/ 47 h 47"/>
                <a:gd name="T2" fmla="*/ 2 w 40"/>
                <a:gd name="T3" fmla="*/ 47 h 47"/>
                <a:gd name="T4" fmla="*/ 1 w 40"/>
                <a:gd name="T5" fmla="*/ 42 h 47"/>
                <a:gd name="T6" fmla="*/ 33 w 40"/>
                <a:gd name="T7" fmla="*/ 2 h 47"/>
                <a:gd name="T8" fmla="*/ 38 w 40"/>
                <a:gd name="T9" fmla="*/ 1 h 47"/>
                <a:gd name="T10" fmla="*/ 39 w 40"/>
                <a:gd name="T11" fmla="*/ 6 h 47"/>
                <a:gd name="T12" fmla="*/ 7 w 40"/>
                <a:gd name="T13" fmla="*/ 46 h 47"/>
                <a:gd name="T14" fmla="*/ 4 w 40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7">
                  <a:moveTo>
                    <a:pt x="4" y="47"/>
                  </a:moveTo>
                  <a:cubicBezTo>
                    <a:pt x="3" y="47"/>
                    <a:pt x="3" y="47"/>
                    <a:pt x="2" y="47"/>
                  </a:cubicBezTo>
                  <a:cubicBezTo>
                    <a:pt x="1" y="45"/>
                    <a:pt x="0" y="43"/>
                    <a:pt x="1" y="4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7" y="0"/>
                    <a:pt x="38" y="1"/>
                  </a:cubicBezTo>
                  <a:cubicBezTo>
                    <a:pt x="40" y="3"/>
                    <a:pt x="40" y="5"/>
                    <a:pt x="39" y="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7"/>
                    <a:pt x="5" y="47"/>
                    <a:pt x="4" y="47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śḷídè">
              <a:extLst>
                <a:ext uri="{FF2B5EF4-FFF2-40B4-BE49-F238E27FC236}">
                  <a16:creationId xmlns:a16="http://schemas.microsoft.com/office/drawing/2014/main" id="{2A408CB4-375F-4B5D-91C2-C3E7F2A210ED}"/>
                </a:ext>
              </a:extLst>
            </p:cNvPr>
            <p:cNvSpPr/>
            <p:nvPr/>
          </p:nvSpPr>
          <p:spPr bwMode="auto">
            <a:xfrm>
              <a:off x="6021387" y="2343151"/>
              <a:ext cx="131763" cy="149225"/>
            </a:xfrm>
            <a:custGeom>
              <a:avLst/>
              <a:gdLst>
                <a:gd name="T0" fmla="*/ 4 w 40"/>
                <a:gd name="T1" fmla="*/ 45 h 45"/>
                <a:gd name="T2" fmla="*/ 2 w 40"/>
                <a:gd name="T3" fmla="*/ 44 h 45"/>
                <a:gd name="T4" fmla="*/ 1 w 40"/>
                <a:gd name="T5" fmla="*/ 40 h 45"/>
                <a:gd name="T6" fmla="*/ 34 w 40"/>
                <a:gd name="T7" fmla="*/ 2 h 45"/>
                <a:gd name="T8" fmla="*/ 39 w 40"/>
                <a:gd name="T9" fmla="*/ 2 h 45"/>
                <a:gd name="T10" fmla="*/ 39 w 40"/>
                <a:gd name="T11" fmla="*/ 6 h 45"/>
                <a:gd name="T12" fmla="*/ 7 w 40"/>
                <a:gd name="T13" fmla="*/ 44 h 45"/>
                <a:gd name="T14" fmla="*/ 4 w 40"/>
                <a:gd name="T1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5">
                  <a:moveTo>
                    <a:pt x="4" y="45"/>
                  </a:moveTo>
                  <a:cubicBezTo>
                    <a:pt x="3" y="45"/>
                    <a:pt x="2" y="45"/>
                    <a:pt x="2" y="44"/>
                  </a:cubicBezTo>
                  <a:cubicBezTo>
                    <a:pt x="0" y="43"/>
                    <a:pt x="0" y="41"/>
                    <a:pt x="1" y="40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0"/>
                    <a:pt x="37" y="0"/>
                    <a:pt x="39" y="2"/>
                  </a:cubicBezTo>
                  <a:cubicBezTo>
                    <a:pt x="40" y="3"/>
                    <a:pt x="40" y="5"/>
                    <a:pt x="39" y="6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6" y="45"/>
                    <a:pt x="5" y="45"/>
                    <a:pt x="4" y="45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şḷíḍê">
              <a:extLst>
                <a:ext uri="{FF2B5EF4-FFF2-40B4-BE49-F238E27FC236}">
                  <a16:creationId xmlns:a16="http://schemas.microsoft.com/office/drawing/2014/main" id="{0591DE68-94CA-47FA-AD73-5015CBD890A0}"/>
                </a:ext>
              </a:extLst>
            </p:cNvPr>
            <p:cNvSpPr/>
            <p:nvPr/>
          </p:nvSpPr>
          <p:spPr bwMode="auto">
            <a:xfrm>
              <a:off x="5945187" y="2327276"/>
              <a:ext cx="176213" cy="180975"/>
            </a:xfrm>
            <a:custGeom>
              <a:avLst/>
              <a:gdLst>
                <a:gd name="T0" fmla="*/ 30 w 53"/>
                <a:gd name="T1" fmla="*/ 0 h 55"/>
                <a:gd name="T2" fmla="*/ 53 w 53"/>
                <a:gd name="T3" fmla="*/ 22 h 55"/>
                <a:gd name="T4" fmla="*/ 33 w 53"/>
                <a:gd name="T5" fmla="*/ 48 h 55"/>
                <a:gd name="T6" fmla="*/ 19 w 53"/>
                <a:gd name="T7" fmla="*/ 53 h 55"/>
                <a:gd name="T8" fmla="*/ 0 w 53"/>
                <a:gd name="T9" fmla="*/ 43 h 55"/>
                <a:gd name="T10" fmla="*/ 30 w 53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5">
                  <a:moveTo>
                    <a:pt x="30" y="0"/>
                  </a:moveTo>
                  <a:cubicBezTo>
                    <a:pt x="53" y="22"/>
                    <a:pt x="53" y="22"/>
                    <a:pt x="53" y="2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0" y="51"/>
                    <a:pt x="23" y="55"/>
                    <a:pt x="19" y="5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šlîḓé">
              <a:extLst>
                <a:ext uri="{FF2B5EF4-FFF2-40B4-BE49-F238E27FC236}">
                  <a16:creationId xmlns:a16="http://schemas.microsoft.com/office/drawing/2014/main" id="{5620701E-D9D6-4739-8A65-4C744E4DDB25}"/>
                </a:ext>
              </a:extLst>
            </p:cNvPr>
            <p:cNvSpPr/>
            <p:nvPr/>
          </p:nvSpPr>
          <p:spPr bwMode="auto">
            <a:xfrm>
              <a:off x="4711700" y="2781301"/>
              <a:ext cx="317500" cy="134938"/>
            </a:xfrm>
            <a:custGeom>
              <a:avLst/>
              <a:gdLst>
                <a:gd name="T0" fmla="*/ 0 w 96"/>
                <a:gd name="T1" fmla="*/ 41 h 41"/>
                <a:gd name="T2" fmla="*/ 4 w 96"/>
                <a:gd name="T3" fmla="*/ 17 h 41"/>
                <a:gd name="T4" fmla="*/ 16 w 96"/>
                <a:gd name="T5" fmla="*/ 4 h 41"/>
                <a:gd name="T6" fmla="*/ 96 w 96"/>
                <a:gd name="T7" fmla="*/ 40 h 41"/>
                <a:gd name="T8" fmla="*/ 0 w 9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41">
                  <a:moveTo>
                    <a:pt x="0" y="41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5" y="10"/>
                    <a:pt x="10" y="5"/>
                    <a:pt x="16" y="4"/>
                  </a:cubicBezTo>
                  <a:cubicBezTo>
                    <a:pt x="38" y="2"/>
                    <a:pt x="86" y="0"/>
                    <a:pt x="96" y="40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F9A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ṩḻíḑé">
              <a:extLst>
                <a:ext uri="{FF2B5EF4-FFF2-40B4-BE49-F238E27FC236}">
                  <a16:creationId xmlns:a16="http://schemas.microsoft.com/office/drawing/2014/main" id="{81D5347D-1230-4203-901E-1A66D01F1DD8}"/>
                </a:ext>
              </a:extLst>
            </p:cNvPr>
            <p:cNvSpPr/>
            <p:nvPr/>
          </p:nvSpPr>
          <p:spPr bwMode="auto">
            <a:xfrm>
              <a:off x="4427537" y="2854326"/>
              <a:ext cx="752475" cy="1004888"/>
            </a:xfrm>
            <a:custGeom>
              <a:avLst/>
              <a:gdLst>
                <a:gd name="T0" fmla="*/ 204 w 228"/>
                <a:gd name="T1" fmla="*/ 12 h 305"/>
                <a:gd name="T2" fmla="*/ 190 w 228"/>
                <a:gd name="T3" fmla="*/ 9 h 305"/>
                <a:gd name="T4" fmla="*/ 70 w 228"/>
                <a:gd name="T5" fmla="*/ 11 h 305"/>
                <a:gd name="T6" fmla="*/ 30 w 228"/>
                <a:gd name="T7" fmla="*/ 52 h 305"/>
                <a:gd name="T8" fmla="*/ 0 w 228"/>
                <a:gd name="T9" fmla="*/ 301 h 305"/>
                <a:gd name="T10" fmla="*/ 176 w 228"/>
                <a:gd name="T11" fmla="*/ 305 h 305"/>
                <a:gd name="T12" fmla="*/ 226 w 228"/>
                <a:gd name="T13" fmla="*/ 59 h 305"/>
                <a:gd name="T14" fmla="*/ 204 w 228"/>
                <a:gd name="T15" fmla="*/ 1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" h="305">
                  <a:moveTo>
                    <a:pt x="204" y="12"/>
                  </a:moveTo>
                  <a:cubicBezTo>
                    <a:pt x="190" y="9"/>
                    <a:pt x="190" y="9"/>
                    <a:pt x="190" y="9"/>
                  </a:cubicBezTo>
                  <a:cubicBezTo>
                    <a:pt x="145" y="0"/>
                    <a:pt x="109" y="0"/>
                    <a:pt x="70" y="11"/>
                  </a:cubicBezTo>
                  <a:cubicBezTo>
                    <a:pt x="70" y="11"/>
                    <a:pt x="31" y="18"/>
                    <a:pt x="30" y="52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176" y="305"/>
                    <a:pt x="176" y="305"/>
                    <a:pt x="176" y="305"/>
                  </a:cubicBezTo>
                  <a:cubicBezTo>
                    <a:pt x="226" y="59"/>
                    <a:pt x="226" y="59"/>
                    <a:pt x="226" y="59"/>
                  </a:cubicBezTo>
                  <a:cubicBezTo>
                    <a:pt x="227" y="33"/>
                    <a:pt x="228" y="15"/>
                    <a:pt x="204" y="12"/>
                  </a:cubicBez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ṥḻiḓe">
              <a:extLst>
                <a:ext uri="{FF2B5EF4-FFF2-40B4-BE49-F238E27FC236}">
                  <a16:creationId xmlns:a16="http://schemas.microsoft.com/office/drawing/2014/main" id="{BEC20108-0FE4-4CB4-A2BE-BCA1479139E1}"/>
                </a:ext>
              </a:extLst>
            </p:cNvPr>
            <p:cNvSpPr/>
            <p:nvPr/>
          </p:nvSpPr>
          <p:spPr bwMode="auto">
            <a:xfrm>
              <a:off x="4910137" y="2478088"/>
              <a:ext cx="1092200" cy="787400"/>
            </a:xfrm>
            <a:custGeom>
              <a:avLst/>
              <a:gdLst>
                <a:gd name="T0" fmla="*/ 303 w 331"/>
                <a:gd name="T1" fmla="*/ 0 h 239"/>
                <a:gd name="T2" fmla="*/ 196 w 331"/>
                <a:gd name="T3" fmla="*/ 103 h 239"/>
                <a:gd name="T4" fmla="*/ 0 w 331"/>
                <a:gd name="T5" fmla="*/ 133 h 239"/>
                <a:gd name="T6" fmla="*/ 40 w 331"/>
                <a:gd name="T7" fmla="*/ 239 h 239"/>
                <a:gd name="T8" fmla="*/ 220 w 331"/>
                <a:gd name="T9" fmla="*/ 180 h 239"/>
                <a:gd name="T10" fmla="*/ 226 w 331"/>
                <a:gd name="T11" fmla="*/ 178 h 239"/>
                <a:gd name="T12" fmla="*/ 239 w 331"/>
                <a:gd name="T13" fmla="*/ 168 h 239"/>
                <a:gd name="T14" fmla="*/ 331 w 331"/>
                <a:gd name="T15" fmla="*/ 23 h 239"/>
                <a:gd name="T16" fmla="*/ 303 w 331"/>
                <a:gd name="T1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239">
                  <a:moveTo>
                    <a:pt x="303" y="0"/>
                  </a:moveTo>
                  <a:cubicBezTo>
                    <a:pt x="196" y="103"/>
                    <a:pt x="196" y="103"/>
                    <a:pt x="196" y="10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40" y="239"/>
                    <a:pt x="40" y="239"/>
                    <a:pt x="40" y="239"/>
                  </a:cubicBezTo>
                  <a:cubicBezTo>
                    <a:pt x="220" y="180"/>
                    <a:pt x="220" y="180"/>
                    <a:pt x="220" y="180"/>
                  </a:cubicBezTo>
                  <a:cubicBezTo>
                    <a:pt x="226" y="178"/>
                    <a:pt x="226" y="178"/>
                    <a:pt x="226" y="178"/>
                  </a:cubicBezTo>
                  <a:cubicBezTo>
                    <a:pt x="231" y="176"/>
                    <a:pt x="235" y="173"/>
                    <a:pt x="239" y="168"/>
                  </a:cubicBezTo>
                  <a:cubicBezTo>
                    <a:pt x="331" y="23"/>
                    <a:pt x="331" y="23"/>
                    <a:pt x="331" y="23"/>
                  </a:cubicBezTo>
                  <a:lnTo>
                    <a:pt x="303" y="0"/>
                  </a:ln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$lîḋè">
              <a:extLst>
                <a:ext uri="{FF2B5EF4-FFF2-40B4-BE49-F238E27FC236}">
                  <a16:creationId xmlns:a16="http://schemas.microsoft.com/office/drawing/2014/main" id="{E64B2EED-FDB7-4AAC-9C98-DF10D5F4A49C}"/>
                </a:ext>
              </a:extLst>
            </p:cNvPr>
            <p:cNvSpPr/>
            <p:nvPr/>
          </p:nvSpPr>
          <p:spPr bwMode="auto">
            <a:xfrm>
              <a:off x="3943350" y="5611813"/>
              <a:ext cx="365125" cy="88900"/>
            </a:xfrm>
            <a:custGeom>
              <a:avLst/>
              <a:gdLst>
                <a:gd name="T0" fmla="*/ 137 w 230"/>
                <a:gd name="T1" fmla="*/ 0 h 56"/>
                <a:gd name="T2" fmla="*/ 230 w 230"/>
                <a:gd name="T3" fmla="*/ 56 h 56"/>
                <a:gd name="T4" fmla="*/ 0 w 230"/>
                <a:gd name="T5" fmla="*/ 56 h 56"/>
                <a:gd name="T6" fmla="*/ 16 w 230"/>
                <a:gd name="T7" fmla="*/ 0 h 56"/>
                <a:gd name="T8" fmla="*/ 137 w 230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6">
                  <a:moveTo>
                    <a:pt x="137" y="0"/>
                  </a:moveTo>
                  <a:lnTo>
                    <a:pt x="230" y="56"/>
                  </a:lnTo>
                  <a:lnTo>
                    <a:pt x="0" y="56"/>
                  </a:lnTo>
                  <a:lnTo>
                    <a:pt x="1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22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ṣḻïďè">
              <a:extLst>
                <a:ext uri="{FF2B5EF4-FFF2-40B4-BE49-F238E27FC236}">
                  <a16:creationId xmlns:a16="http://schemas.microsoft.com/office/drawing/2014/main" id="{20183216-33B2-4E67-9EA3-81E482CE6C5B}"/>
                </a:ext>
              </a:extLst>
            </p:cNvPr>
            <p:cNvSpPr/>
            <p:nvPr/>
          </p:nvSpPr>
          <p:spPr bwMode="auto">
            <a:xfrm>
              <a:off x="4821237" y="5583238"/>
              <a:ext cx="342900" cy="88900"/>
            </a:xfrm>
            <a:custGeom>
              <a:avLst/>
              <a:gdLst>
                <a:gd name="T0" fmla="*/ 128 w 216"/>
                <a:gd name="T1" fmla="*/ 0 h 56"/>
                <a:gd name="T2" fmla="*/ 216 w 216"/>
                <a:gd name="T3" fmla="*/ 56 h 56"/>
                <a:gd name="T4" fmla="*/ 0 w 216"/>
                <a:gd name="T5" fmla="*/ 56 h 56"/>
                <a:gd name="T6" fmla="*/ 10 w 216"/>
                <a:gd name="T7" fmla="*/ 0 h 56"/>
                <a:gd name="T8" fmla="*/ 128 w 21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56">
                  <a:moveTo>
                    <a:pt x="128" y="0"/>
                  </a:moveTo>
                  <a:lnTo>
                    <a:pt x="216" y="56"/>
                  </a:lnTo>
                  <a:lnTo>
                    <a:pt x="0" y="56"/>
                  </a:lnTo>
                  <a:lnTo>
                    <a:pt x="10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22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ṥḻiḑé">
              <a:extLst>
                <a:ext uri="{FF2B5EF4-FFF2-40B4-BE49-F238E27FC236}">
                  <a16:creationId xmlns:a16="http://schemas.microsoft.com/office/drawing/2014/main" id="{42B58D3D-AEDA-4F9E-9121-F4843920D439}"/>
                </a:ext>
              </a:extLst>
            </p:cNvPr>
            <p:cNvSpPr/>
            <p:nvPr/>
          </p:nvSpPr>
          <p:spPr bwMode="auto">
            <a:xfrm>
              <a:off x="5302250" y="1136651"/>
              <a:ext cx="49213" cy="33338"/>
            </a:xfrm>
            <a:custGeom>
              <a:avLst/>
              <a:gdLst>
                <a:gd name="T0" fmla="*/ 12 w 15"/>
                <a:gd name="T1" fmla="*/ 2 h 10"/>
                <a:gd name="T2" fmla="*/ 5 w 15"/>
                <a:gd name="T3" fmla="*/ 0 h 10"/>
                <a:gd name="T4" fmla="*/ 1 w 15"/>
                <a:gd name="T5" fmla="*/ 3 h 10"/>
                <a:gd name="T6" fmla="*/ 3 w 15"/>
                <a:gd name="T7" fmla="*/ 7 h 10"/>
                <a:gd name="T8" fmla="*/ 8 w 15"/>
                <a:gd name="T9" fmla="*/ 9 h 10"/>
                <a:gd name="T10" fmla="*/ 9 w 15"/>
                <a:gd name="T11" fmla="*/ 9 h 10"/>
                <a:gd name="T12" fmla="*/ 10 w 15"/>
                <a:gd name="T13" fmla="*/ 9 h 10"/>
                <a:gd name="T14" fmla="*/ 14 w 15"/>
                <a:gd name="T15" fmla="*/ 7 h 10"/>
                <a:gd name="T16" fmla="*/ 12 w 15"/>
                <a:gd name="T1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0">
                  <a:moveTo>
                    <a:pt x="12" y="2"/>
                  </a:moveTo>
                  <a:cubicBezTo>
                    <a:pt x="12" y="2"/>
                    <a:pt x="10" y="2"/>
                    <a:pt x="5" y="0"/>
                  </a:cubicBezTo>
                  <a:cubicBezTo>
                    <a:pt x="3" y="0"/>
                    <a:pt x="1" y="1"/>
                    <a:pt x="1" y="3"/>
                  </a:cubicBezTo>
                  <a:cubicBezTo>
                    <a:pt x="0" y="4"/>
                    <a:pt x="1" y="6"/>
                    <a:pt x="3" y="7"/>
                  </a:cubicBezTo>
                  <a:cubicBezTo>
                    <a:pt x="5" y="8"/>
                    <a:pt x="7" y="8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10"/>
                    <a:pt x="13" y="9"/>
                    <a:pt x="14" y="7"/>
                  </a:cubicBezTo>
                  <a:cubicBezTo>
                    <a:pt x="15" y="5"/>
                    <a:pt x="14" y="3"/>
                    <a:pt x="12" y="2"/>
                  </a:cubicBez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slíḋê">
              <a:extLst>
                <a:ext uri="{FF2B5EF4-FFF2-40B4-BE49-F238E27FC236}">
                  <a16:creationId xmlns:a16="http://schemas.microsoft.com/office/drawing/2014/main" id="{7DE93CD0-F302-43EB-97B8-CE3AE77D62AB}"/>
                </a:ext>
              </a:extLst>
            </p:cNvPr>
            <p:cNvSpPr/>
            <p:nvPr/>
          </p:nvSpPr>
          <p:spPr bwMode="auto">
            <a:xfrm>
              <a:off x="4124325" y="1081088"/>
              <a:ext cx="1155700" cy="1219200"/>
            </a:xfrm>
            <a:custGeom>
              <a:avLst/>
              <a:gdLst>
                <a:gd name="T0" fmla="*/ 24 w 350"/>
                <a:gd name="T1" fmla="*/ 369 h 370"/>
                <a:gd name="T2" fmla="*/ 16 w 350"/>
                <a:gd name="T3" fmla="*/ 350 h 370"/>
                <a:gd name="T4" fmla="*/ 10 w 350"/>
                <a:gd name="T5" fmla="*/ 339 h 370"/>
                <a:gd name="T6" fmla="*/ 13 w 350"/>
                <a:gd name="T7" fmla="*/ 324 h 370"/>
                <a:gd name="T8" fmla="*/ 2 w 350"/>
                <a:gd name="T9" fmla="*/ 295 h 370"/>
                <a:gd name="T10" fmla="*/ 11 w 350"/>
                <a:gd name="T11" fmla="*/ 308 h 370"/>
                <a:gd name="T12" fmla="*/ 2 w 350"/>
                <a:gd name="T13" fmla="*/ 295 h 370"/>
                <a:gd name="T14" fmla="*/ 4 w 350"/>
                <a:gd name="T15" fmla="*/ 283 h 370"/>
                <a:gd name="T16" fmla="*/ 4 w 350"/>
                <a:gd name="T17" fmla="*/ 262 h 370"/>
                <a:gd name="T18" fmla="*/ 0 w 350"/>
                <a:gd name="T19" fmla="*/ 250 h 370"/>
                <a:gd name="T20" fmla="*/ 8 w 350"/>
                <a:gd name="T21" fmla="*/ 236 h 370"/>
                <a:gd name="T22" fmla="*/ 3 w 350"/>
                <a:gd name="T23" fmla="*/ 206 h 370"/>
                <a:gd name="T24" fmla="*/ 5 w 350"/>
                <a:gd name="T25" fmla="*/ 224 h 370"/>
                <a:gd name="T26" fmla="*/ 10 w 350"/>
                <a:gd name="T27" fmla="*/ 206 h 370"/>
                <a:gd name="T28" fmla="*/ 9 w 350"/>
                <a:gd name="T29" fmla="*/ 176 h 370"/>
                <a:gd name="T30" fmla="*/ 13 w 350"/>
                <a:gd name="T31" fmla="*/ 191 h 370"/>
                <a:gd name="T32" fmla="*/ 9 w 350"/>
                <a:gd name="T33" fmla="*/ 176 h 370"/>
                <a:gd name="T34" fmla="*/ 15 w 350"/>
                <a:gd name="T35" fmla="*/ 165 h 370"/>
                <a:gd name="T36" fmla="*/ 22 w 350"/>
                <a:gd name="T37" fmla="*/ 145 h 370"/>
                <a:gd name="T38" fmla="*/ 24 w 350"/>
                <a:gd name="T39" fmla="*/ 133 h 370"/>
                <a:gd name="T40" fmla="*/ 37 w 350"/>
                <a:gd name="T41" fmla="*/ 123 h 370"/>
                <a:gd name="T42" fmla="*/ 47 w 350"/>
                <a:gd name="T43" fmla="*/ 95 h 370"/>
                <a:gd name="T44" fmla="*/ 45 w 350"/>
                <a:gd name="T45" fmla="*/ 110 h 370"/>
                <a:gd name="T46" fmla="*/ 47 w 350"/>
                <a:gd name="T47" fmla="*/ 95 h 370"/>
                <a:gd name="T48" fmla="*/ 57 w 350"/>
                <a:gd name="T49" fmla="*/ 87 h 370"/>
                <a:gd name="T50" fmla="*/ 71 w 350"/>
                <a:gd name="T51" fmla="*/ 71 h 370"/>
                <a:gd name="T52" fmla="*/ 78 w 350"/>
                <a:gd name="T53" fmla="*/ 61 h 370"/>
                <a:gd name="T54" fmla="*/ 93 w 350"/>
                <a:gd name="T55" fmla="*/ 57 h 370"/>
                <a:gd name="T56" fmla="*/ 113 w 350"/>
                <a:gd name="T57" fmla="*/ 35 h 370"/>
                <a:gd name="T58" fmla="*/ 105 w 350"/>
                <a:gd name="T59" fmla="*/ 48 h 370"/>
                <a:gd name="T60" fmla="*/ 113 w 350"/>
                <a:gd name="T61" fmla="*/ 35 h 370"/>
                <a:gd name="T62" fmla="*/ 126 w 350"/>
                <a:gd name="T63" fmla="*/ 32 h 370"/>
                <a:gd name="T64" fmla="*/ 145 w 350"/>
                <a:gd name="T65" fmla="*/ 23 h 370"/>
                <a:gd name="T66" fmla="*/ 155 w 350"/>
                <a:gd name="T67" fmla="*/ 15 h 370"/>
                <a:gd name="T68" fmla="*/ 171 w 350"/>
                <a:gd name="T69" fmla="*/ 18 h 370"/>
                <a:gd name="T70" fmla="*/ 198 w 350"/>
                <a:gd name="T71" fmla="*/ 5 h 370"/>
                <a:gd name="T72" fmla="*/ 186 w 350"/>
                <a:gd name="T73" fmla="*/ 14 h 370"/>
                <a:gd name="T74" fmla="*/ 198 w 350"/>
                <a:gd name="T75" fmla="*/ 5 h 370"/>
                <a:gd name="T76" fmla="*/ 211 w 350"/>
                <a:gd name="T77" fmla="*/ 6 h 370"/>
                <a:gd name="T78" fmla="*/ 232 w 350"/>
                <a:gd name="T79" fmla="*/ 5 h 370"/>
                <a:gd name="T80" fmla="*/ 250 w 350"/>
                <a:gd name="T81" fmla="*/ 0 h 370"/>
                <a:gd name="T82" fmla="*/ 244 w 350"/>
                <a:gd name="T83" fmla="*/ 8 h 370"/>
                <a:gd name="T84" fmla="*/ 261 w 350"/>
                <a:gd name="T85" fmla="*/ 4 h 370"/>
                <a:gd name="T86" fmla="*/ 274 w 350"/>
                <a:gd name="T87" fmla="*/ 1 h 370"/>
                <a:gd name="T88" fmla="*/ 287 w 350"/>
                <a:gd name="T89" fmla="*/ 10 h 370"/>
                <a:gd name="T90" fmla="*/ 318 w 350"/>
                <a:gd name="T91" fmla="*/ 7 h 370"/>
                <a:gd name="T92" fmla="*/ 303 w 350"/>
                <a:gd name="T93" fmla="*/ 11 h 370"/>
                <a:gd name="T94" fmla="*/ 318 w 350"/>
                <a:gd name="T95" fmla="*/ 7 h 370"/>
                <a:gd name="T96" fmla="*/ 329 w 350"/>
                <a:gd name="T97" fmla="*/ 12 h 370"/>
                <a:gd name="T98" fmla="*/ 349 w 350"/>
                <a:gd name="T99" fmla="*/ 1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0" h="370">
                  <a:moveTo>
                    <a:pt x="14" y="354"/>
                  </a:moveTo>
                  <a:cubicBezTo>
                    <a:pt x="16" y="359"/>
                    <a:pt x="17" y="363"/>
                    <a:pt x="19" y="367"/>
                  </a:cubicBezTo>
                  <a:cubicBezTo>
                    <a:pt x="20" y="369"/>
                    <a:pt x="22" y="370"/>
                    <a:pt x="24" y="369"/>
                  </a:cubicBezTo>
                  <a:cubicBezTo>
                    <a:pt x="26" y="369"/>
                    <a:pt x="27" y="366"/>
                    <a:pt x="26" y="365"/>
                  </a:cubicBezTo>
                  <a:cubicBezTo>
                    <a:pt x="24" y="360"/>
                    <a:pt x="22" y="356"/>
                    <a:pt x="21" y="352"/>
                  </a:cubicBezTo>
                  <a:cubicBezTo>
                    <a:pt x="20" y="350"/>
                    <a:pt x="18" y="349"/>
                    <a:pt x="16" y="350"/>
                  </a:cubicBezTo>
                  <a:cubicBezTo>
                    <a:pt x="15" y="350"/>
                    <a:pt x="14" y="352"/>
                    <a:pt x="14" y="354"/>
                  </a:cubicBezTo>
                  <a:close/>
                  <a:moveTo>
                    <a:pt x="6" y="325"/>
                  </a:moveTo>
                  <a:cubicBezTo>
                    <a:pt x="7" y="330"/>
                    <a:pt x="8" y="334"/>
                    <a:pt x="10" y="339"/>
                  </a:cubicBezTo>
                  <a:cubicBezTo>
                    <a:pt x="10" y="341"/>
                    <a:pt x="12" y="342"/>
                    <a:pt x="14" y="341"/>
                  </a:cubicBezTo>
                  <a:cubicBezTo>
                    <a:pt x="16" y="341"/>
                    <a:pt x="17" y="339"/>
                    <a:pt x="17" y="337"/>
                  </a:cubicBezTo>
                  <a:cubicBezTo>
                    <a:pt x="15" y="333"/>
                    <a:pt x="14" y="328"/>
                    <a:pt x="13" y="324"/>
                  </a:cubicBezTo>
                  <a:cubicBezTo>
                    <a:pt x="13" y="322"/>
                    <a:pt x="11" y="320"/>
                    <a:pt x="9" y="321"/>
                  </a:cubicBezTo>
                  <a:cubicBezTo>
                    <a:pt x="7" y="321"/>
                    <a:pt x="6" y="323"/>
                    <a:pt x="6" y="325"/>
                  </a:cubicBezTo>
                  <a:close/>
                  <a:moveTo>
                    <a:pt x="2" y="295"/>
                  </a:moveTo>
                  <a:cubicBezTo>
                    <a:pt x="2" y="300"/>
                    <a:pt x="3" y="305"/>
                    <a:pt x="4" y="309"/>
                  </a:cubicBezTo>
                  <a:cubicBezTo>
                    <a:pt x="4" y="311"/>
                    <a:pt x="6" y="313"/>
                    <a:pt x="8" y="312"/>
                  </a:cubicBezTo>
                  <a:cubicBezTo>
                    <a:pt x="10" y="312"/>
                    <a:pt x="11" y="310"/>
                    <a:pt x="11" y="308"/>
                  </a:cubicBezTo>
                  <a:cubicBezTo>
                    <a:pt x="10" y="304"/>
                    <a:pt x="9" y="299"/>
                    <a:pt x="9" y="295"/>
                  </a:cubicBezTo>
                  <a:cubicBezTo>
                    <a:pt x="9" y="293"/>
                    <a:pt x="7" y="291"/>
                    <a:pt x="5" y="291"/>
                  </a:cubicBezTo>
                  <a:cubicBezTo>
                    <a:pt x="3" y="292"/>
                    <a:pt x="2" y="293"/>
                    <a:pt x="2" y="295"/>
                  </a:cubicBezTo>
                  <a:close/>
                  <a:moveTo>
                    <a:pt x="0" y="265"/>
                  </a:moveTo>
                  <a:cubicBezTo>
                    <a:pt x="0" y="270"/>
                    <a:pt x="0" y="275"/>
                    <a:pt x="1" y="279"/>
                  </a:cubicBezTo>
                  <a:cubicBezTo>
                    <a:pt x="1" y="281"/>
                    <a:pt x="2" y="283"/>
                    <a:pt x="4" y="283"/>
                  </a:cubicBezTo>
                  <a:cubicBezTo>
                    <a:pt x="6" y="283"/>
                    <a:pt x="8" y="281"/>
                    <a:pt x="8" y="279"/>
                  </a:cubicBezTo>
                  <a:cubicBezTo>
                    <a:pt x="7" y="274"/>
                    <a:pt x="7" y="270"/>
                    <a:pt x="7" y="265"/>
                  </a:cubicBezTo>
                  <a:cubicBezTo>
                    <a:pt x="7" y="263"/>
                    <a:pt x="6" y="262"/>
                    <a:pt x="4" y="262"/>
                  </a:cubicBezTo>
                  <a:cubicBezTo>
                    <a:pt x="2" y="262"/>
                    <a:pt x="0" y="263"/>
                    <a:pt x="0" y="265"/>
                  </a:cubicBezTo>
                  <a:close/>
                  <a:moveTo>
                    <a:pt x="1" y="235"/>
                  </a:moveTo>
                  <a:cubicBezTo>
                    <a:pt x="0" y="240"/>
                    <a:pt x="0" y="245"/>
                    <a:pt x="0" y="250"/>
                  </a:cubicBezTo>
                  <a:cubicBezTo>
                    <a:pt x="0" y="252"/>
                    <a:pt x="2" y="253"/>
                    <a:pt x="4" y="253"/>
                  </a:cubicBezTo>
                  <a:cubicBezTo>
                    <a:pt x="6" y="253"/>
                    <a:pt x="7" y="252"/>
                    <a:pt x="7" y="250"/>
                  </a:cubicBezTo>
                  <a:cubicBezTo>
                    <a:pt x="7" y="245"/>
                    <a:pt x="7" y="240"/>
                    <a:pt x="8" y="236"/>
                  </a:cubicBezTo>
                  <a:cubicBezTo>
                    <a:pt x="8" y="234"/>
                    <a:pt x="6" y="232"/>
                    <a:pt x="4" y="232"/>
                  </a:cubicBezTo>
                  <a:cubicBezTo>
                    <a:pt x="2" y="232"/>
                    <a:pt x="1" y="233"/>
                    <a:pt x="1" y="235"/>
                  </a:cubicBezTo>
                  <a:close/>
                  <a:moveTo>
                    <a:pt x="3" y="206"/>
                  </a:moveTo>
                  <a:cubicBezTo>
                    <a:pt x="3" y="208"/>
                    <a:pt x="2" y="211"/>
                    <a:pt x="2" y="213"/>
                  </a:cubicBezTo>
                  <a:cubicBezTo>
                    <a:pt x="2" y="215"/>
                    <a:pt x="2" y="218"/>
                    <a:pt x="2" y="220"/>
                  </a:cubicBezTo>
                  <a:cubicBezTo>
                    <a:pt x="1" y="222"/>
                    <a:pt x="3" y="223"/>
                    <a:pt x="5" y="224"/>
                  </a:cubicBezTo>
                  <a:cubicBezTo>
                    <a:pt x="7" y="224"/>
                    <a:pt x="9" y="222"/>
                    <a:pt x="9" y="220"/>
                  </a:cubicBezTo>
                  <a:cubicBezTo>
                    <a:pt x="9" y="218"/>
                    <a:pt x="9" y="216"/>
                    <a:pt x="9" y="214"/>
                  </a:cubicBezTo>
                  <a:cubicBezTo>
                    <a:pt x="9" y="212"/>
                    <a:pt x="10" y="209"/>
                    <a:pt x="10" y="206"/>
                  </a:cubicBezTo>
                  <a:cubicBezTo>
                    <a:pt x="10" y="205"/>
                    <a:pt x="9" y="203"/>
                    <a:pt x="7" y="203"/>
                  </a:cubicBezTo>
                  <a:cubicBezTo>
                    <a:pt x="5" y="202"/>
                    <a:pt x="3" y="204"/>
                    <a:pt x="3" y="206"/>
                  </a:cubicBezTo>
                  <a:close/>
                  <a:moveTo>
                    <a:pt x="9" y="176"/>
                  </a:moveTo>
                  <a:cubicBezTo>
                    <a:pt x="7" y="181"/>
                    <a:pt x="6" y="185"/>
                    <a:pt x="6" y="190"/>
                  </a:cubicBezTo>
                  <a:cubicBezTo>
                    <a:pt x="5" y="192"/>
                    <a:pt x="6" y="194"/>
                    <a:pt x="8" y="194"/>
                  </a:cubicBezTo>
                  <a:cubicBezTo>
                    <a:pt x="10" y="194"/>
                    <a:pt x="12" y="193"/>
                    <a:pt x="13" y="191"/>
                  </a:cubicBezTo>
                  <a:cubicBezTo>
                    <a:pt x="13" y="187"/>
                    <a:pt x="14" y="182"/>
                    <a:pt x="16" y="178"/>
                  </a:cubicBezTo>
                  <a:cubicBezTo>
                    <a:pt x="16" y="176"/>
                    <a:pt x="15" y="174"/>
                    <a:pt x="13" y="173"/>
                  </a:cubicBezTo>
                  <a:cubicBezTo>
                    <a:pt x="11" y="173"/>
                    <a:pt x="9" y="174"/>
                    <a:pt x="9" y="176"/>
                  </a:cubicBezTo>
                  <a:close/>
                  <a:moveTo>
                    <a:pt x="18" y="147"/>
                  </a:moveTo>
                  <a:cubicBezTo>
                    <a:pt x="16" y="152"/>
                    <a:pt x="15" y="156"/>
                    <a:pt x="13" y="161"/>
                  </a:cubicBezTo>
                  <a:cubicBezTo>
                    <a:pt x="12" y="163"/>
                    <a:pt x="13" y="165"/>
                    <a:pt x="15" y="165"/>
                  </a:cubicBezTo>
                  <a:cubicBezTo>
                    <a:pt x="17" y="166"/>
                    <a:pt x="19" y="165"/>
                    <a:pt x="20" y="163"/>
                  </a:cubicBezTo>
                  <a:cubicBezTo>
                    <a:pt x="21" y="159"/>
                    <a:pt x="23" y="154"/>
                    <a:pt x="24" y="150"/>
                  </a:cubicBezTo>
                  <a:cubicBezTo>
                    <a:pt x="25" y="148"/>
                    <a:pt x="24" y="146"/>
                    <a:pt x="22" y="145"/>
                  </a:cubicBezTo>
                  <a:cubicBezTo>
                    <a:pt x="21" y="145"/>
                    <a:pt x="19" y="146"/>
                    <a:pt x="18" y="147"/>
                  </a:cubicBezTo>
                  <a:close/>
                  <a:moveTo>
                    <a:pt x="31" y="120"/>
                  </a:moveTo>
                  <a:cubicBezTo>
                    <a:pt x="28" y="124"/>
                    <a:pt x="26" y="128"/>
                    <a:pt x="24" y="133"/>
                  </a:cubicBezTo>
                  <a:cubicBezTo>
                    <a:pt x="23" y="135"/>
                    <a:pt x="24" y="137"/>
                    <a:pt x="26" y="137"/>
                  </a:cubicBezTo>
                  <a:cubicBezTo>
                    <a:pt x="28" y="138"/>
                    <a:pt x="30" y="138"/>
                    <a:pt x="31" y="136"/>
                  </a:cubicBezTo>
                  <a:cubicBezTo>
                    <a:pt x="32" y="132"/>
                    <a:pt x="35" y="127"/>
                    <a:pt x="37" y="123"/>
                  </a:cubicBezTo>
                  <a:cubicBezTo>
                    <a:pt x="38" y="122"/>
                    <a:pt x="37" y="120"/>
                    <a:pt x="35" y="119"/>
                  </a:cubicBezTo>
                  <a:cubicBezTo>
                    <a:pt x="34" y="118"/>
                    <a:pt x="31" y="118"/>
                    <a:pt x="31" y="120"/>
                  </a:cubicBezTo>
                  <a:close/>
                  <a:moveTo>
                    <a:pt x="47" y="95"/>
                  </a:moveTo>
                  <a:cubicBezTo>
                    <a:pt x="44" y="98"/>
                    <a:pt x="41" y="102"/>
                    <a:pt x="39" y="106"/>
                  </a:cubicBezTo>
                  <a:cubicBezTo>
                    <a:pt x="38" y="108"/>
                    <a:pt x="38" y="110"/>
                    <a:pt x="40" y="111"/>
                  </a:cubicBezTo>
                  <a:cubicBezTo>
                    <a:pt x="41" y="112"/>
                    <a:pt x="44" y="112"/>
                    <a:pt x="45" y="110"/>
                  </a:cubicBezTo>
                  <a:cubicBezTo>
                    <a:pt x="47" y="106"/>
                    <a:pt x="50" y="103"/>
                    <a:pt x="52" y="99"/>
                  </a:cubicBezTo>
                  <a:cubicBezTo>
                    <a:pt x="54" y="97"/>
                    <a:pt x="53" y="95"/>
                    <a:pt x="52" y="94"/>
                  </a:cubicBezTo>
                  <a:cubicBezTo>
                    <a:pt x="50" y="93"/>
                    <a:pt x="48" y="93"/>
                    <a:pt x="47" y="95"/>
                  </a:cubicBezTo>
                  <a:close/>
                  <a:moveTo>
                    <a:pt x="66" y="72"/>
                  </a:moveTo>
                  <a:cubicBezTo>
                    <a:pt x="63" y="75"/>
                    <a:pt x="60" y="79"/>
                    <a:pt x="57" y="82"/>
                  </a:cubicBezTo>
                  <a:cubicBezTo>
                    <a:pt x="55" y="84"/>
                    <a:pt x="55" y="86"/>
                    <a:pt x="57" y="87"/>
                  </a:cubicBezTo>
                  <a:cubicBezTo>
                    <a:pt x="58" y="88"/>
                    <a:pt x="61" y="88"/>
                    <a:pt x="62" y="87"/>
                  </a:cubicBezTo>
                  <a:cubicBezTo>
                    <a:pt x="65" y="83"/>
                    <a:pt x="68" y="80"/>
                    <a:pt x="71" y="77"/>
                  </a:cubicBezTo>
                  <a:cubicBezTo>
                    <a:pt x="73" y="75"/>
                    <a:pt x="73" y="73"/>
                    <a:pt x="71" y="71"/>
                  </a:cubicBezTo>
                  <a:cubicBezTo>
                    <a:pt x="70" y="70"/>
                    <a:pt x="67" y="70"/>
                    <a:pt x="66" y="72"/>
                  </a:cubicBezTo>
                  <a:close/>
                  <a:moveTo>
                    <a:pt x="89" y="51"/>
                  </a:moveTo>
                  <a:cubicBezTo>
                    <a:pt x="85" y="54"/>
                    <a:pt x="81" y="57"/>
                    <a:pt x="78" y="61"/>
                  </a:cubicBezTo>
                  <a:cubicBezTo>
                    <a:pt x="76" y="62"/>
                    <a:pt x="76" y="64"/>
                    <a:pt x="77" y="66"/>
                  </a:cubicBezTo>
                  <a:cubicBezTo>
                    <a:pt x="79" y="67"/>
                    <a:pt x="81" y="67"/>
                    <a:pt x="82" y="66"/>
                  </a:cubicBezTo>
                  <a:cubicBezTo>
                    <a:pt x="86" y="63"/>
                    <a:pt x="89" y="60"/>
                    <a:pt x="93" y="57"/>
                  </a:cubicBezTo>
                  <a:cubicBezTo>
                    <a:pt x="94" y="56"/>
                    <a:pt x="95" y="54"/>
                    <a:pt x="94" y="52"/>
                  </a:cubicBezTo>
                  <a:cubicBezTo>
                    <a:pt x="92" y="50"/>
                    <a:pt x="90" y="50"/>
                    <a:pt x="89" y="51"/>
                  </a:cubicBezTo>
                  <a:close/>
                  <a:moveTo>
                    <a:pt x="113" y="35"/>
                  </a:moveTo>
                  <a:cubicBezTo>
                    <a:pt x="109" y="37"/>
                    <a:pt x="105" y="39"/>
                    <a:pt x="101" y="42"/>
                  </a:cubicBezTo>
                  <a:cubicBezTo>
                    <a:pt x="100" y="43"/>
                    <a:pt x="99" y="45"/>
                    <a:pt x="100" y="47"/>
                  </a:cubicBezTo>
                  <a:cubicBezTo>
                    <a:pt x="102" y="49"/>
                    <a:pt x="104" y="49"/>
                    <a:pt x="105" y="48"/>
                  </a:cubicBezTo>
                  <a:cubicBezTo>
                    <a:pt x="109" y="45"/>
                    <a:pt x="113" y="43"/>
                    <a:pt x="117" y="41"/>
                  </a:cubicBezTo>
                  <a:cubicBezTo>
                    <a:pt x="119" y="40"/>
                    <a:pt x="119" y="37"/>
                    <a:pt x="118" y="36"/>
                  </a:cubicBezTo>
                  <a:cubicBezTo>
                    <a:pt x="117" y="34"/>
                    <a:pt x="115" y="34"/>
                    <a:pt x="113" y="35"/>
                  </a:cubicBezTo>
                  <a:close/>
                  <a:moveTo>
                    <a:pt x="140" y="21"/>
                  </a:moveTo>
                  <a:cubicBezTo>
                    <a:pt x="136" y="23"/>
                    <a:pt x="132" y="25"/>
                    <a:pt x="127" y="27"/>
                  </a:cubicBezTo>
                  <a:cubicBezTo>
                    <a:pt x="126" y="28"/>
                    <a:pt x="125" y="30"/>
                    <a:pt x="126" y="32"/>
                  </a:cubicBezTo>
                  <a:cubicBezTo>
                    <a:pt x="127" y="33"/>
                    <a:pt x="129" y="34"/>
                    <a:pt x="131" y="33"/>
                  </a:cubicBezTo>
                  <a:cubicBezTo>
                    <a:pt x="135" y="31"/>
                    <a:pt x="139" y="29"/>
                    <a:pt x="143" y="28"/>
                  </a:cubicBezTo>
                  <a:cubicBezTo>
                    <a:pt x="145" y="27"/>
                    <a:pt x="146" y="25"/>
                    <a:pt x="145" y="23"/>
                  </a:cubicBezTo>
                  <a:cubicBezTo>
                    <a:pt x="144" y="21"/>
                    <a:pt x="142" y="20"/>
                    <a:pt x="140" y="21"/>
                  </a:cubicBezTo>
                  <a:close/>
                  <a:moveTo>
                    <a:pt x="169" y="11"/>
                  </a:moveTo>
                  <a:cubicBezTo>
                    <a:pt x="164" y="12"/>
                    <a:pt x="160" y="14"/>
                    <a:pt x="155" y="15"/>
                  </a:cubicBezTo>
                  <a:cubicBezTo>
                    <a:pt x="153" y="16"/>
                    <a:pt x="152" y="18"/>
                    <a:pt x="153" y="20"/>
                  </a:cubicBezTo>
                  <a:cubicBezTo>
                    <a:pt x="154" y="22"/>
                    <a:pt x="156" y="23"/>
                    <a:pt x="158" y="22"/>
                  </a:cubicBezTo>
                  <a:cubicBezTo>
                    <a:pt x="162" y="21"/>
                    <a:pt x="166" y="19"/>
                    <a:pt x="171" y="18"/>
                  </a:cubicBezTo>
                  <a:cubicBezTo>
                    <a:pt x="173" y="17"/>
                    <a:pt x="174" y="15"/>
                    <a:pt x="173" y="14"/>
                  </a:cubicBezTo>
                  <a:cubicBezTo>
                    <a:pt x="173" y="12"/>
                    <a:pt x="171" y="11"/>
                    <a:pt x="169" y="11"/>
                  </a:cubicBezTo>
                  <a:close/>
                  <a:moveTo>
                    <a:pt x="198" y="5"/>
                  </a:moveTo>
                  <a:cubicBezTo>
                    <a:pt x="194" y="5"/>
                    <a:pt x="189" y="6"/>
                    <a:pt x="184" y="7"/>
                  </a:cubicBezTo>
                  <a:cubicBezTo>
                    <a:pt x="182" y="8"/>
                    <a:pt x="181" y="10"/>
                    <a:pt x="182" y="12"/>
                  </a:cubicBezTo>
                  <a:cubicBezTo>
                    <a:pt x="182" y="13"/>
                    <a:pt x="184" y="15"/>
                    <a:pt x="186" y="14"/>
                  </a:cubicBezTo>
                  <a:cubicBezTo>
                    <a:pt x="190" y="13"/>
                    <a:pt x="195" y="12"/>
                    <a:pt x="199" y="12"/>
                  </a:cubicBezTo>
                  <a:cubicBezTo>
                    <a:pt x="201" y="11"/>
                    <a:pt x="203" y="9"/>
                    <a:pt x="202" y="8"/>
                  </a:cubicBezTo>
                  <a:cubicBezTo>
                    <a:pt x="202" y="6"/>
                    <a:pt x="200" y="4"/>
                    <a:pt x="198" y="5"/>
                  </a:cubicBezTo>
                  <a:close/>
                  <a:moveTo>
                    <a:pt x="228" y="1"/>
                  </a:moveTo>
                  <a:cubicBezTo>
                    <a:pt x="223" y="1"/>
                    <a:pt x="219" y="2"/>
                    <a:pt x="214" y="2"/>
                  </a:cubicBezTo>
                  <a:cubicBezTo>
                    <a:pt x="212" y="3"/>
                    <a:pt x="211" y="4"/>
                    <a:pt x="211" y="6"/>
                  </a:cubicBezTo>
                  <a:cubicBezTo>
                    <a:pt x="211" y="8"/>
                    <a:pt x="213" y="10"/>
                    <a:pt x="215" y="10"/>
                  </a:cubicBezTo>
                  <a:cubicBezTo>
                    <a:pt x="219" y="9"/>
                    <a:pt x="224" y="9"/>
                    <a:pt x="229" y="8"/>
                  </a:cubicBezTo>
                  <a:cubicBezTo>
                    <a:pt x="230" y="8"/>
                    <a:pt x="232" y="6"/>
                    <a:pt x="232" y="5"/>
                  </a:cubicBezTo>
                  <a:cubicBezTo>
                    <a:pt x="232" y="3"/>
                    <a:pt x="230" y="1"/>
                    <a:pt x="228" y="1"/>
                  </a:cubicBezTo>
                  <a:close/>
                  <a:moveTo>
                    <a:pt x="258" y="1"/>
                  </a:moveTo>
                  <a:cubicBezTo>
                    <a:pt x="255" y="0"/>
                    <a:pt x="253" y="0"/>
                    <a:pt x="250" y="0"/>
                  </a:cubicBezTo>
                  <a:cubicBezTo>
                    <a:pt x="248" y="0"/>
                    <a:pt x="246" y="0"/>
                    <a:pt x="244" y="1"/>
                  </a:cubicBezTo>
                  <a:cubicBezTo>
                    <a:pt x="242" y="1"/>
                    <a:pt x="240" y="2"/>
                    <a:pt x="240" y="4"/>
                  </a:cubicBezTo>
                  <a:cubicBezTo>
                    <a:pt x="240" y="6"/>
                    <a:pt x="242" y="8"/>
                    <a:pt x="244" y="8"/>
                  </a:cubicBezTo>
                  <a:cubicBezTo>
                    <a:pt x="246" y="8"/>
                    <a:pt x="248" y="8"/>
                    <a:pt x="250" y="8"/>
                  </a:cubicBezTo>
                  <a:cubicBezTo>
                    <a:pt x="253" y="8"/>
                    <a:pt x="255" y="8"/>
                    <a:pt x="258" y="8"/>
                  </a:cubicBezTo>
                  <a:cubicBezTo>
                    <a:pt x="260" y="8"/>
                    <a:pt x="261" y="6"/>
                    <a:pt x="261" y="4"/>
                  </a:cubicBezTo>
                  <a:cubicBezTo>
                    <a:pt x="262" y="2"/>
                    <a:pt x="260" y="1"/>
                    <a:pt x="258" y="1"/>
                  </a:cubicBezTo>
                  <a:close/>
                  <a:moveTo>
                    <a:pt x="288" y="2"/>
                  </a:moveTo>
                  <a:cubicBezTo>
                    <a:pt x="283" y="2"/>
                    <a:pt x="279" y="2"/>
                    <a:pt x="274" y="1"/>
                  </a:cubicBezTo>
                  <a:cubicBezTo>
                    <a:pt x="272" y="1"/>
                    <a:pt x="270" y="3"/>
                    <a:pt x="270" y="5"/>
                  </a:cubicBezTo>
                  <a:cubicBezTo>
                    <a:pt x="270" y="7"/>
                    <a:pt x="271" y="8"/>
                    <a:pt x="273" y="8"/>
                  </a:cubicBezTo>
                  <a:cubicBezTo>
                    <a:pt x="278" y="9"/>
                    <a:pt x="283" y="9"/>
                    <a:pt x="287" y="10"/>
                  </a:cubicBezTo>
                  <a:cubicBezTo>
                    <a:pt x="289" y="10"/>
                    <a:pt x="291" y="8"/>
                    <a:pt x="291" y="6"/>
                  </a:cubicBezTo>
                  <a:cubicBezTo>
                    <a:pt x="291" y="4"/>
                    <a:pt x="290" y="3"/>
                    <a:pt x="288" y="2"/>
                  </a:cubicBezTo>
                  <a:close/>
                  <a:moveTo>
                    <a:pt x="318" y="7"/>
                  </a:moveTo>
                  <a:cubicBezTo>
                    <a:pt x="313" y="6"/>
                    <a:pt x="308" y="5"/>
                    <a:pt x="304" y="4"/>
                  </a:cubicBezTo>
                  <a:cubicBezTo>
                    <a:pt x="302" y="4"/>
                    <a:pt x="300" y="5"/>
                    <a:pt x="300" y="7"/>
                  </a:cubicBezTo>
                  <a:cubicBezTo>
                    <a:pt x="299" y="9"/>
                    <a:pt x="301" y="11"/>
                    <a:pt x="303" y="11"/>
                  </a:cubicBezTo>
                  <a:cubicBezTo>
                    <a:pt x="307" y="12"/>
                    <a:pt x="312" y="13"/>
                    <a:pt x="316" y="14"/>
                  </a:cubicBezTo>
                  <a:cubicBezTo>
                    <a:pt x="318" y="14"/>
                    <a:pt x="320" y="13"/>
                    <a:pt x="320" y="11"/>
                  </a:cubicBezTo>
                  <a:cubicBezTo>
                    <a:pt x="321" y="9"/>
                    <a:pt x="320" y="7"/>
                    <a:pt x="318" y="7"/>
                  </a:cubicBezTo>
                  <a:close/>
                  <a:moveTo>
                    <a:pt x="347" y="13"/>
                  </a:moveTo>
                  <a:cubicBezTo>
                    <a:pt x="343" y="12"/>
                    <a:pt x="338" y="11"/>
                    <a:pt x="333" y="10"/>
                  </a:cubicBezTo>
                  <a:cubicBezTo>
                    <a:pt x="331" y="9"/>
                    <a:pt x="329" y="10"/>
                    <a:pt x="329" y="12"/>
                  </a:cubicBezTo>
                  <a:cubicBezTo>
                    <a:pt x="328" y="14"/>
                    <a:pt x="330" y="16"/>
                    <a:pt x="332" y="17"/>
                  </a:cubicBezTo>
                  <a:cubicBezTo>
                    <a:pt x="337" y="18"/>
                    <a:pt x="341" y="19"/>
                    <a:pt x="345" y="20"/>
                  </a:cubicBezTo>
                  <a:cubicBezTo>
                    <a:pt x="347" y="20"/>
                    <a:pt x="349" y="19"/>
                    <a:pt x="349" y="17"/>
                  </a:cubicBezTo>
                  <a:cubicBezTo>
                    <a:pt x="350" y="15"/>
                    <a:pt x="349" y="13"/>
                    <a:pt x="347" y="13"/>
                  </a:cubicBez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ṥḷidé">
              <a:extLst>
                <a:ext uri="{FF2B5EF4-FFF2-40B4-BE49-F238E27FC236}">
                  <a16:creationId xmlns:a16="http://schemas.microsoft.com/office/drawing/2014/main" id="{A017AFBF-A1FD-4B00-A9B9-C1B8EACF6BFB}"/>
                </a:ext>
              </a:extLst>
            </p:cNvPr>
            <p:cNvSpPr/>
            <p:nvPr/>
          </p:nvSpPr>
          <p:spPr bwMode="auto">
            <a:xfrm>
              <a:off x="4206875" y="2320926"/>
              <a:ext cx="39688" cy="49213"/>
            </a:xfrm>
            <a:custGeom>
              <a:avLst/>
              <a:gdLst>
                <a:gd name="T0" fmla="*/ 1 w 12"/>
                <a:gd name="T1" fmla="*/ 6 h 15"/>
                <a:gd name="T2" fmla="*/ 5 w 12"/>
                <a:gd name="T3" fmla="*/ 12 h 15"/>
                <a:gd name="T4" fmla="*/ 10 w 12"/>
                <a:gd name="T5" fmla="*/ 14 h 15"/>
                <a:gd name="T6" fmla="*/ 11 w 12"/>
                <a:gd name="T7" fmla="*/ 9 h 15"/>
                <a:gd name="T8" fmla="*/ 8 w 12"/>
                <a:gd name="T9" fmla="*/ 3 h 15"/>
                <a:gd name="T10" fmla="*/ 3 w 12"/>
                <a:gd name="T11" fmla="*/ 1 h 15"/>
                <a:gd name="T12" fmla="*/ 1 w 12"/>
                <a:gd name="T13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">
                  <a:moveTo>
                    <a:pt x="1" y="6"/>
                  </a:moveTo>
                  <a:cubicBezTo>
                    <a:pt x="2" y="8"/>
                    <a:pt x="4" y="10"/>
                    <a:pt x="5" y="12"/>
                  </a:cubicBezTo>
                  <a:cubicBezTo>
                    <a:pt x="6" y="14"/>
                    <a:pt x="8" y="15"/>
                    <a:pt x="10" y="14"/>
                  </a:cubicBezTo>
                  <a:cubicBezTo>
                    <a:pt x="11" y="13"/>
                    <a:pt x="12" y="10"/>
                    <a:pt x="11" y="9"/>
                  </a:cubicBezTo>
                  <a:cubicBezTo>
                    <a:pt x="10" y="7"/>
                    <a:pt x="9" y="5"/>
                    <a:pt x="8" y="3"/>
                  </a:cubicBezTo>
                  <a:cubicBezTo>
                    <a:pt x="7" y="1"/>
                    <a:pt x="4" y="0"/>
                    <a:pt x="3" y="1"/>
                  </a:cubicBezTo>
                  <a:cubicBezTo>
                    <a:pt x="1" y="2"/>
                    <a:pt x="0" y="4"/>
                    <a:pt x="1" y="6"/>
                  </a:cubicBez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ṩ1ïdè">
              <a:extLst>
                <a:ext uri="{FF2B5EF4-FFF2-40B4-BE49-F238E27FC236}">
                  <a16:creationId xmlns:a16="http://schemas.microsoft.com/office/drawing/2014/main" id="{9E4EE421-661B-4FF5-A559-1CCEC70642C2}"/>
                </a:ext>
              </a:extLst>
            </p:cNvPr>
            <p:cNvSpPr/>
            <p:nvPr/>
          </p:nvSpPr>
          <p:spPr bwMode="auto">
            <a:xfrm>
              <a:off x="5400675" y="1117601"/>
              <a:ext cx="192088" cy="174625"/>
            </a:xfrm>
            <a:custGeom>
              <a:avLst/>
              <a:gdLst>
                <a:gd name="T0" fmla="*/ 28 w 58"/>
                <a:gd name="T1" fmla="*/ 4 h 53"/>
                <a:gd name="T2" fmla="*/ 25 w 58"/>
                <a:gd name="T3" fmla="*/ 2 h 53"/>
                <a:gd name="T4" fmla="*/ 1 w 58"/>
                <a:gd name="T5" fmla="*/ 46 h 53"/>
                <a:gd name="T6" fmla="*/ 1 w 58"/>
                <a:gd name="T7" fmla="*/ 50 h 53"/>
                <a:gd name="T8" fmla="*/ 4 w 58"/>
                <a:gd name="T9" fmla="*/ 52 h 53"/>
                <a:gd name="T10" fmla="*/ 54 w 58"/>
                <a:gd name="T11" fmla="*/ 53 h 53"/>
                <a:gd name="T12" fmla="*/ 58 w 58"/>
                <a:gd name="T13" fmla="*/ 51 h 53"/>
                <a:gd name="T14" fmla="*/ 58 w 58"/>
                <a:gd name="T15" fmla="*/ 48 h 53"/>
                <a:gd name="T16" fmla="*/ 31 w 58"/>
                <a:gd name="T17" fmla="*/ 2 h 53"/>
                <a:gd name="T18" fmla="*/ 28 w 58"/>
                <a:gd name="T19" fmla="*/ 0 h 53"/>
                <a:gd name="T20" fmla="*/ 25 w 58"/>
                <a:gd name="T21" fmla="*/ 2 h 53"/>
                <a:gd name="T22" fmla="*/ 28 w 58"/>
                <a:gd name="T23" fmla="*/ 4 h 53"/>
                <a:gd name="T24" fmla="*/ 25 w 58"/>
                <a:gd name="T25" fmla="*/ 5 h 53"/>
                <a:gd name="T26" fmla="*/ 48 w 58"/>
                <a:gd name="T27" fmla="*/ 46 h 53"/>
                <a:gd name="T28" fmla="*/ 10 w 58"/>
                <a:gd name="T29" fmla="*/ 45 h 53"/>
                <a:gd name="T30" fmla="*/ 31 w 58"/>
                <a:gd name="T31" fmla="*/ 5 h 53"/>
                <a:gd name="T32" fmla="*/ 28 w 58"/>
                <a:gd name="T33" fmla="*/ 4 h 53"/>
                <a:gd name="T34" fmla="*/ 25 w 58"/>
                <a:gd name="T35" fmla="*/ 5 h 53"/>
                <a:gd name="T36" fmla="*/ 28 w 58"/>
                <a:gd name="T37" fmla="*/ 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53">
                  <a:moveTo>
                    <a:pt x="28" y="4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1" y="50"/>
                  </a:cubicBezTo>
                  <a:cubicBezTo>
                    <a:pt x="1" y="51"/>
                    <a:pt x="2" y="52"/>
                    <a:pt x="4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6" y="53"/>
                    <a:pt x="57" y="52"/>
                    <a:pt x="58" y="51"/>
                  </a:cubicBezTo>
                  <a:cubicBezTo>
                    <a:pt x="58" y="50"/>
                    <a:pt x="58" y="49"/>
                    <a:pt x="58" y="48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0" y="0"/>
                    <a:pt x="28" y="0"/>
                  </a:cubicBezTo>
                  <a:cubicBezTo>
                    <a:pt x="27" y="0"/>
                    <a:pt x="26" y="1"/>
                    <a:pt x="25" y="2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5"/>
                    <a:pt x="25" y="5"/>
                    <a:pt x="25" y="5"/>
                  </a:cubicBezTo>
                  <a:lnTo>
                    <a:pt x="28" y="4"/>
                  </a:ln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šļiḑe">
              <a:extLst>
                <a:ext uri="{FF2B5EF4-FFF2-40B4-BE49-F238E27FC236}">
                  <a16:creationId xmlns:a16="http://schemas.microsoft.com/office/drawing/2014/main" id="{0248E77F-15B4-48DD-AE64-818E78BDCAE2}"/>
                </a:ext>
              </a:extLst>
            </p:cNvPr>
            <p:cNvSpPr/>
            <p:nvPr/>
          </p:nvSpPr>
          <p:spPr bwMode="auto">
            <a:xfrm>
              <a:off x="3154362" y="4916488"/>
              <a:ext cx="715963" cy="26988"/>
            </a:xfrm>
            <a:custGeom>
              <a:avLst/>
              <a:gdLst>
                <a:gd name="T0" fmla="*/ 4 w 217"/>
                <a:gd name="T1" fmla="*/ 8 h 8"/>
                <a:gd name="T2" fmla="*/ 213 w 217"/>
                <a:gd name="T3" fmla="*/ 8 h 8"/>
                <a:gd name="T4" fmla="*/ 217 w 217"/>
                <a:gd name="T5" fmla="*/ 4 h 8"/>
                <a:gd name="T6" fmla="*/ 213 w 217"/>
                <a:gd name="T7" fmla="*/ 0 h 8"/>
                <a:gd name="T8" fmla="*/ 4 w 217"/>
                <a:gd name="T9" fmla="*/ 0 h 8"/>
                <a:gd name="T10" fmla="*/ 0 w 217"/>
                <a:gd name="T11" fmla="*/ 4 h 8"/>
                <a:gd name="T12" fmla="*/ 4 w 217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8">
                  <a:moveTo>
                    <a:pt x="4" y="8"/>
                  </a:moveTo>
                  <a:cubicBezTo>
                    <a:pt x="213" y="8"/>
                    <a:pt x="213" y="8"/>
                    <a:pt x="213" y="8"/>
                  </a:cubicBezTo>
                  <a:cubicBezTo>
                    <a:pt x="215" y="8"/>
                    <a:pt x="217" y="6"/>
                    <a:pt x="217" y="4"/>
                  </a:cubicBezTo>
                  <a:cubicBezTo>
                    <a:pt x="217" y="1"/>
                    <a:pt x="215" y="0"/>
                    <a:pt x="21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šļîďe">
              <a:extLst>
                <a:ext uri="{FF2B5EF4-FFF2-40B4-BE49-F238E27FC236}">
                  <a16:creationId xmlns:a16="http://schemas.microsoft.com/office/drawing/2014/main" id="{A92530DB-D7B7-4B62-86DF-5CDE9800ADC2}"/>
                </a:ext>
              </a:extLst>
            </p:cNvPr>
            <p:cNvSpPr/>
            <p:nvPr/>
          </p:nvSpPr>
          <p:spPr bwMode="auto">
            <a:xfrm>
              <a:off x="8156575" y="4916488"/>
              <a:ext cx="881063" cy="26988"/>
            </a:xfrm>
            <a:custGeom>
              <a:avLst/>
              <a:gdLst>
                <a:gd name="T0" fmla="*/ 4 w 267"/>
                <a:gd name="T1" fmla="*/ 8 h 8"/>
                <a:gd name="T2" fmla="*/ 263 w 267"/>
                <a:gd name="T3" fmla="*/ 8 h 8"/>
                <a:gd name="T4" fmla="*/ 267 w 267"/>
                <a:gd name="T5" fmla="*/ 4 h 8"/>
                <a:gd name="T6" fmla="*/ 263 w 267"/>
                <a:gd name="T7" fmla="*/ 0 h 8"/>
                <a:gd name="T8" fmla="*/ 4 w 267"/>
                <a:gd name="T9" fmla="*/ 0 h 8"/>
                <a:gd name="T10" fmla="*/ 0 w 267"/>
                <a:gd name="T11" fmla="*/ 4 h 8"/>
                <a:gd name="T12" fmla="*/ 4 w 267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" h="8">
                  <a:moveTo>
                    <a:pt x="4" y="8"/>
                  </a:moveTo>
                  <a:cubicBezTo>
                    <a:pt x="263" y="8"/>
                    <a:pt x="263" y="8"/>
                    <a:pt x="263" y="8"/>
                  </a:cubicBezTo>
                  <a:cubicBezTo>
                    <a:pt x="266" y="8"/>
                    <a:pt x="267" y="6"/>
                    <a:pt x="267" y="4"/>
                  </a:cubicBezTo>
                  <a:cubicBezTo>
                    <a:pt x="267" y="1"/>
                    <a:pt x="266" y="0"/>
                    <a:pt x="26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31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6.3.3 </a:t>
            </a:r>
            <a:r>
              <a:rPr lang="zh-CN" altLang="en-US" dirty="0"/>
              <a:t>网格视图</a:t>
            </a:r>
            <a:r>
              <a:rPr lang="en-US" altLang="zh-CN" dirty="0"/>
              <a:t>GridView</a:t>
            </a:r>
            <a:r>
              <a:rPr lang="zh-CN" altLang="en-US" dirty="0"/>
              <a:t>类</a:t>
            </a:r>
            <a:endParaRPr lang="zh-CN" altLang="zh-CN" dirty="0"/>
          </a:p>
        </p:txBody>
      </p:sp>
      <p:sp>
        <p:nvSpPr>
          <p:cNvPr id="203" name="内容占位符 17"/>
          <p:cNvSpPr txBox="1">
            <a:spLocks/>
          </p:cNvSpPr>
          <p:nvPr/>
        </p:nvSpPr>
        <p:spPr>
          <a:xfrm>
            <a:off x="730250" y="1086368"/>
            <a:ext cx="10812190" cy="4534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3FA30C"/>
                </a:solidFill>
              </a:rPr>
              <a:t>【</a:t>
            </a:r>
            <a:r>
              <a:rPr lang="zh-CN" altLang="en-US" dirty="0">
                <a:solidFill>
                  <a:srgbClr val="3FA30C"/>
                </a:solidFill>
              </a:rPr>
              <a:t>例</a:t>
            </a:r>
            <a:r>
              <a:rPr lang="en-US" altLang="zh-CN" dirty="0">
                <a:solidFill>
                  <a:srgbClr val="3FA30C"/>
                </a:solidFill>
              </a:rPr>
              <a:t>6-6】 </a:t>
            </a:r>
            <a:r>
              <a:rPr lang="en-US" altLang="zh-CN" dirty="0"/>
              <a:t>GridView</a:t>
            </a:r>
            <a:r>
              <a:rPr lang="zh-CN" altLang="en-US" dirty="0"/>
              <a:t>展示相册示例。</a:t>
            </a:r>
          </a:p>
        </p:txBody>
      </p:sp>
      <p:sp>
        <p:nvSpPr>
          <p:cNvPr id="204" name="mouse_307277">
            <a:extLst>
              <a:ext uri="{FF2B5EF4-FFF2-40B4-BE49-F238E27FC236}">
                <a16:creationId xmlns:a16="http://schemas.microsoft.com/office/drawing/2014/main" id="{18970F45-EF29-4F19-B758-6B7C41E4903F}"/>
              </a:ext>
            </a:extLst>
          </p:cNvPr>
          <p:cNvSpPr>
            <a:spLocks noChangeAspect="1"/>
          </p:cNvSpPr>
          <p:nvPr/>
        </p:nvSpPr>
        <p:spPr bwMode="auto">
          <a:xfrm>
            <a:off x="982363" y="1160364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rgbClr val="3FA30C"/>
          </a:solidFill>
          <a:ln w="19050">
            <a:solidFill>
              <a:srgbClr val="3FA30C"/>
            </a:solidFill>
          </a:ln>
        </p:spPr>
      </p:sp>
      <p:pic>
        <p:nvPicPr>
          <p:cNvPr id="69" name="Picture 2" descr="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7"/>
          <a:stretch/>
        </p:blipFill>
        <p:spPr bwMode="auto">
          <a:xfrm>
            <a:off x="7818044" y="1160365"/>
            <a:ext cx="3332997" cy="46247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矩形 69">
            <a:extLst>
              <a:ext uri="{FF2B5EF4-FFF2-40B4-BE49-F238E27FC236}">
                <a16:creationId xmlns:a16="http://schemas.microsoft.com/office/drawing/2014/main" id="{E7D571D2-DC08-4C2A-BBE9-E1AF725B4C53}"/>
              </a:ext>
            </a:extLst>
          </p:cNvPr>
          <p:cNvSpPr/>
          <p:nvPr/>
        </p:nvSpPr>
        <p:spPr bwMode="auto">
          <a:xfrm>
            <a:off x="-24680" y="6099634"/>
            <a:ext cx="8390082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1" name="TextBox 13">
            <a:extLst>
              <a:ext uri="{FF2B5EF4-FFF2-40B4-BE49-F238E27FC236}">
                <a16:creationId xmlns:a16="http://schemas.microsoft.com/office/drawing/2014/main" id="{3F8E8E91-423B-47DC-82E3-8C3C2DFA77FA}"/>
              </a:ext>
            </a:extLst>
          </p:cNvPr>
          <p:cNvSpPr txBox="1"/>
          <p:nvPr/>
        </p:nvSpPr>
        <p:spPr>
          <a:xfrm>
            <a:off x="8786093" y="6113665"/>
            <a:ext cx="2059873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GridView</a:t>
            </a:r>
            <a:r>
              <a:rPr lang="zh-CN" altLang="en-US" sz="1800" dirty="0">
                <a:solidFill>
                  <a:schemeClr val="tx1"/>
                </a:solidFill>
              </a:rPr>
              <a:t>展示相册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941684" y="1801478"/>
            <a:ext cx="6218971" cy="2708434"/>
            <a:chOff x="1383322" y="1806353"/>
            <a:chExt cx="9669272" cy="2708434"/>
          </a:xfrm>
        </p:grpSpPr>
        <p:sp>
          <p:nvSpPr>
            <p:cNvPr id="10" name="TextBox 14">
              <a:extLst>
                <a:ext uri="{FF2B5EF4-FFF2-40B4-BE49-F238E27FC236}">
                  <a16:creationId xmlns:a16="http://schemas.microsoft.com/office/drawing/2014/main" id="{D579A8B2-D4E0-4D5B-936F-4A4A31060083}"/>
                </a:ext>
              </a:extLst>
            </p:cNvPr>
            <p:cNvSpPr txBox="1"/>
            <p:nvPr/>
          </p:nvSpPr>
          <p:spPr>
            <a:xfrm>
              <a:off x="1788589" y="1806353"/>
              <a:ext cx="9264005" cy="27084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800" dirty="0">
                  <a:solidFill>
                    <a:schemeClr val="tx1"/>
                  </a:solidFill>
                </a:rPr>
                <a:t>BaseAdapter</a:t>
              </a:r>
              <a:r>
                <a:rPr lang="zh-CN" altLang="en-US" sz="1800" dirty="0">
                  <a:solidFill>
                    <a:schemeClr val="tx1"/>
                  </a:solidFill>
                </a:rPr>
                <a:t>的用法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1800" dirty="0">
                  <a:solidFill>
                    <a:schemeClr val="tx1"/>
                  </a:solidFill>
                </a:rPr>
                <a:t>新建一个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ImageAdapter</a:t>
              </a:r>
              <a:r>
                <a:rPr lang="zh-CN" altLang="en-US" sz="1800" dirty="0">
                  <a:solidFill>
                    <a:schemeClr val="tx1"/>
                  </a:solidFill>
                </a:rPr>
                <a:t>，继承自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BaseAdapter</a:t>
              </a:r>
              <a:r>
                <a:rPr lang="zh-CN" altLang="en-US" sz="1800" dirty="0">
                  <a:solidFill>
                    <a:schemeClr val="tx1"/>
                  </a:solidFill>
                </a:rPr>
                <a:t>，实现父类的</a:t>
              </a:r>
              <a:r>
                <a:rPr lang="en-US" altLang="zh-CN" sz="1800" dirty="0">
                  <a:solidFill>
                    <a:schemeClr val="tx1"/>
                  </a:solidFill>
                </a:rPr>
                <a:t>4</a:t>
              </a:r>
              <a:r>
                <a:rPr lang="zh-CN" altLang="en-US" sz="1800" dirty="0">
                  <a:solidFill>
                    <a:schemeClr val="tx1"/>
                  </a:solidFill>
                </a:rPr>
                <a:t>个方法：</a:t>
              </a:r>
            </a:p>
            <a:p>
              <a:pPr marL="457200" indent="-457200">
                <a:spcBef>
                  <a:spcPts val="600"/>
                </a:spcBef>
                <a:spcAft>
                  <a:spcPts val="600"/>
                </a:spcAft>
                <a:buClr>
                  <a:srgbClr val="3FA30C"/>
                </a:buClr>
                <a:buFont typeface="+mj-ea"/>
                <a:buAutoNum type="circleNumDbPlain"/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getCount</a:t>
              </a:r>
              <a:r>
                <a:rPr lang="en-US" altLang="zh-CN" sz="1800" dirty="0">
                  <a:solidFill>
                    <a:schemeClr val="tx1"/>
                  </a:solidFill>
                </a:rPr>
                <a:t> (): </a:t>
              </a:r>
              <a:r>
                <a:rPr lang="zh-CN" altLang="en-US" sz="1800" dirty="0">
                  <a:solidFill>
                    <a:schemeClr val="tx1"/>
                  </a:solidFill>
                </a:rPr>
                <a:t>要绑定的条目的数目，比如格子的数量。</a:t>
              </a:r>
            </a:p>
            <a:p>
              <a:pPr marL="457200" indent="-457200">
                <a:spcBef>
                  <a:spcPts val="600"/>
                </a:spcBef>
                <a:spcAft>
                  <a:spcPts val="600"/>
                </a:spcAft>
                <a:buClr>
                  <a:srgbClr val="3FA30C"/>
                </a:buClr>
                <a:buFont typeface="+mj-ea"/>
                <a:buAutoNum type="circleNumDbPlain"/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getItem</a:t>
              </a:r>
              <a:r>
                <a:rPr lang="en-US" altLang="zh-CN" sz="1800" dirty="0">
                  <a:solidFill>
                    <a:schemeClr val="tx1"/>
                  </a:solidFill>
                </a:rPr>
                <a:t> () : </a:t>
              </a:r>
              <a:r>
                <a:rPr lang="zh-CN" altLang="en-US" sz="1800" dirty="0">
                  <a:solidFill>
                    <a:schemeClr val="tx1"/>
                  </a:solidFill>
                </a:rPr>
                <a:t>根据一个索引（位置）获得该位置的对象。</a:t>
              </a:r>
            </a:p>
            <a:p>
              <a:pPr marL="457200" indent="-457200">
                <a:spcBef>
                  <a:spcPts val="600"/>
                </a:spcBef>
                <a:spcAft>
                  <a:spcPts val="600"/>
                </a:spcAft>
                <a:buClr>
                  <a:srgbClr val="3FA30C"/>
                </a:buClr>
                <a:buFont typeface="+mj-ea"/>
                <a:buAutoNum type="circleNumDbPlain"/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getItemId</a:t>
              </a:r>
              <a:r>
                <a:rPr lang="en-US" altLang="zh-CN" sz="1800" dirty="0">
                  <a:solidFill>
                    <a:schemeClr val="tx1"/>
                  </a:solidFill>
                </a:rPr>
                <a:t> () : </a:t>
              </a:r>
              <a:r>
                <a:rPr lang="zh-CN" altLang="en-US" sz="1800" dirty="0">
                  <a:solidFill>
                    <a:schemeClr val="tx1"/>
                  </a:solidFill>
                </a:rPr>
                <a:t>获取条目的</a:t>
              </a:r>
              <a:r>
                <a:rPr lang="en-US" altLang="zh-CN" sz="1800" dirty="0">
                  <a:solidFill>
                    <a:schemeClr val="tx1"/>
                  </a:solidFill>
                </a:rPr>
                <a:t>id</a:t>
              </a:r>
              <a:r>
                <a:rPr lang="zh-CN" altLang="en-US" sz="1800" dirty="0">
                  <a:solidFill>
                    <a:schemeClr val="tx1"/>
                  </a:solidFill>
                </a:rPr>
                <a:t>。</a:t>
              </a:r>
            </a:p>
            <a:p>
              <a:pPr marL="457200" indent="-457200">
                <a:spcBef>
                  <a:spcPts val="600"/>
                </a:spcBef>
                <a:spcAft>
                  <a:spcPts val="600"/>
                </a:spcAft>
                <a:buClr>
                  <a:srgbClr val="3FA30C"/>
                </a:buClr>
                <a:buFont typeface="+mj-ea"/>
                <a:buAutoNum type="circleNumDbPlain"/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getView</a:t>
              </a:r>
              <a:r>
                <a:rPr lang="en-US" altLang="zh-CN" sz="1800" dirty="0">
                  <a:solidFill>
                    <a:schemeClr val="tx1"/>
                  </a:solidFill>
                </a:rPr>
                <a:t> () : </a:t>
              </a:r>
              <a:r>
                <a:rPr lang="zh-CN" altLang="en-US" sz="1800" dirty="0">
                  <a:solidFill>
                    <a:schemeClr val="tx1"/>
                  </a:solidFill>
                </a:rPr>
                <a:t>获取该条目要显示的视图。</a:t>
              </a: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5587D92-2DFA-4A76-AE20-4EE47843B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22" y="1882219"/>
              <a:ext cx="306141" cy="276120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21917" tIns="60959" rIns="121917" bIns="609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39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-26406" y="832338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Number_1"/>
          <p:cNvSpPr/>
          <p:nvPr>
            <p:custDataLst>
              <p:tags r:id="rId1"/>
            </p:custDataLst>
          </p:nvPr>
        </p:nvSpPr>
        <p:spPr>
          <a:xfrm>
            <a:off x="3152197" y="1671682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6.1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9" name="MH_Entry_1"/>
          <p:cNvSpPr/>
          <p:nvPr>
            <p:custDataLst>
              <p:tags r:id="rId2"/>
            </p:custDataLst>
          </p:nvPr>
        </p:nvSpPr>
        <p:spPr>
          <a:xfrm>
            <a:off x="3881638" y="1797550"/>
            <a:ext cx="4910033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图形绘制</a:t>
            </a:r>
          </a:p>
        </p:txBody>
      </p:sp>
      <p:sp>
        <p:nvSpPr>
          <p:cNvPr id="40" name="MH_Number_2"/>
          <p:cNvSpPr/>
          <p:nvPr>
            <p:custDataLst>
              <p:tags r:id="rId3"/>
            </p:custDataLst>
          </p:nvPr>
        </p:nvSpPr>
        <p:spPr>
          <a:xfrm>
            <a:off x="3487707" y="2690266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6.2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1" name="MH_Entry_2"/>
          <p:cNvSpPr/>
          <p:nvPr>
            <p:custDataLst>
              <p:tags r:id="rId4"/>
            </p:custDataLst>
          </p:nvPr>
        </p:nvSpPr>
        <p:spPr>
          <a:xfrm>
            <a:off x="4290645" y="2794177"/>
            <a:ext cx="575501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动画技术</a:t>
            </a:r>
          </a:p>
        </p:txBody>
      </p:sp>
      <p:sp>
        <p:nvSpPr>
          <p:cNvPr id="54" name="MH_Number_3"/>
          <p:cNvSpPr/>
          <p:nvPr>
            <p:custDataLst>
              <p:tags r:id="rId5"/>
            </p:custDataLst>
          </p:nvPr>
        </p:nvSpPr>
        <p:spPr>
          <a:xfrm>
            <a:off x="3823217" y="3708850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6.3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MH_Entry_3"/>
          <p:cNvSpPr/>
          <p:nvPr>
            <p:custDataLst>
              <p:tags r:id="rId6"/>
            </p:custDataLst>
          </p:nvPr>
        </p:nvSpPr>
        <p:spPr>
          <a:xfrm>
            <a:off x="4628270" y="3785554"/>
            <a:ext cx="6016283" cy="361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图像浏览</a:t>
            </a:r>
          </a:p>
        </p:txBody>
      </p:sp>
      <p:sp>
        <p:nvSpPr>
          <p:cNvPr id="56" name="MH_Number_4"/>
          <p:cNvSpPr/>
          <p:nvPr>
            <p:custDataLst>
              <p:tags r:id="rId7"/>
            </p:custDataLst>
          </p:nvPr>
        </p:nvSpPr>
        <p:spPr>
          <a:xfrm>
            <a:off x="4158727" y="4727434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6.4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7" name="MH_Entry_4"/>
          <p:cNvSpPr/>
          <p:nvPr>
            <p:custDataLst>
              <p:tags r:id="rId8"/>
            </p:custDataLst>
          </p:nvPr>
        </p:nvSpPr>
        <p:spPr>
          <a:xfrm>
            <a:off x="4935060" y="4806249"/>
            <a:ext cx="6256062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触屏事件处理</a:t>
            </a:r>
          </a:p>
        </p:txBody>
      </p:sp>
      <p:sp>
        <p:nvSpPr>
          <p:cNvPr id="60" name="矩形 59"/>
          <p:cNvSpPr/>
          <p:nvPr/>
        </p:nvSpPr>
        <p:spPr>
          <a:xfrm>
            <a:off x="378274" y="4470954"/>
            <a:ext cx="2879431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章目录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36">
            <a:extLst>
              <a:ext uri="{FF2B5EF4-FFF2-40B4-BE49-F238E27FC236}">
                <a16:creationId xmlns:a16="http://schemas.microsoft.com/office/drawing/2014/main" id="{43DE842C-3ED6-428D-B79F-AB62EED7E0F3}"/>
              </a:ext>
            </a:extLst>
          </p:cNvPr>
          <p:cNvSpPr>
            <a:spLocks/>
          </p:cNvSpPr>
          <p:nvPr/>
        </p:nvSpPr>
        <p:spPr bwMode="auto">
          <a:xfrm rot="10800000">
            <a:off x="9622505" y="846151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android_154871">
            <a:extLst>
              <a:ext uri="{FF2B5EF4-FFF2-40B4-BE49-F238E27FC236}">
                <a16:creationId xmlns:a16="http://schemas.microsoft.com/office/drawing/2014/main" id="{B3A68355-44E6-41DB-9796-0AD95BA669B5}"/>
              </a:ext>
            </a:extLst>
          </p:cNvPr>
          <p:cNvSpPr>
            <a:spLocks noChangeAspect="1"/>
          </p:cNvSpPr>
          <p:nvPr/>
        </p:nvSpPr>
        <p:spPr bwMode="auto">
          <a:xfrm>
            <a:off x="957058" y="2077199"/>
            <a:ext cx="1721861" cy="2058866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0753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6.4 </a:t>
            </a:r>
            <a:r>
              <a:rPr lang="zh-CN" altLang="en-US" dirty="0"/>
              <a:t>游戏中的触屏事件处理</a:t>
            </a:r>
            <a:endParaRPr lang="zh-CN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1102600" y="1087860"/>
            <a:ext cx="10297817" cy="4924425"/>
            <a:chOff x="1383320" y="1806353"/>
            <a:chExt cx="9669274" cy="4924425"/>
          </a:xfrm>
        </p:grpSpPr>
        <p:sp>
          <p:nvSpPr>
            <p:cNvPr id="7" name="TextBox 14">
              <a:extLst>
                <a:ext uri="{FF2B5EF4-FFF2-40B4-BE49-F238E27FC236}">
                  <a16:creationId xmlns:a16="http://schemas.microsoft.com/office/drawing/2014/main" id="{D579A8B2-D4E0-4D5B-936F-4A4A31060083}"/>
                </a:ext>
              </a:extLst>
            </p:cNvPr>
            <p:cNvSpPr txBox="1"/>
            <p:nvPr/>
          </p:nvSpPr>
          <p:spPr>
            <a:xfrm>
              <a:off x="1788588" y="1806353"/>
              <a:ext cx="9264006" cy="49244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</a:rPr>
                <a:t>当屏幕接受到某种触碰时，可根据不同情况，进行不同处理。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</a:rPr>
                <a:t>触屏监听接口的监听方法</a:t>
              </a:r>
              <a:r>
                <a:rPr lang="en-US" altLang="zh-CN" sz="2000" dirty="0" err="1">
                  <a:solidFill>
                    <a:srgbClr val="3FA30C"/>
                  </a:solidFill>
                </a:rPr>
                <a:t>onTouch</a:t>
              </a:r>
              <a:r>
                <a:rPr lang="en-US" altLang="zh-CN" sz="2000" dirty="0">
                  <a:solidFill>
                    <a:srgbClr val="3FA30C"/>
                  </a:solidFill>
                </a:rPr>
                <a:t>()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，示例如下：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zh-CN" sz="2000" dirty="0">
                <a:solidFill>
                  <a:schemeClr val="tx1"/>
                </a:solidFill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zh-CN" sz="2000" dirty="0">
                <a:solidFill>
                  <a:schemeClr val="tx1"/>
                </a:solidFill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zh-CN" sz="2000" dirty="0">
                <a:solidFill>
                  <a:schemeClr val="tx1"/>
                </a:solidFill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zh-CN" altLang="en-US" sz="2000" dirty="0">
                <a:solidFill>
                  <a:schemeClr val="tx1"/>
                </a:solidFill>
              </a:endParaRPr>
            </a:p>
            <a:p>
              <a:pPr marL="285750" indent="-285750">
                <a:spcBef>
                  <a:spcPts val="600"/>
                </a:spcBef>
                <a:spcAft>
                  <a:spcPts val="600"/>
                </a:spcAft>
                <a:buClr>
                  <a:srgbClr val="3FA30C"/>
                </a:buClr>
                <a:buFont typeface="Wingdings" pitchFamily="2" charset="2"/>
                <a:buChar char="Ø"/>
              </a:pPr>
              <a:r>
                <a:rPr lang="zh-CN" altLang="en-US" sz="1700" dirty="0">
                  <a:solidFill>
                    <a:srgbClr val="3FA30C"/>
                  </a:solidFill>
                </a:rPr>
                <a:t>参数</a:t>
              </a:r>
              <a:r>
                <a:rPr lang="en-US" altLang="zh-CN" sz="1700" dirty="0">
                  <a:solidFill>
                    <a:srgbClr val="3FA30C"/>
                  </a:solidFill>
                </a:rPr>
                <a:t>view</a:t>
              </a:r>
              <a:r>
                <a:rPr lang="zh-CN" altLang="en-US" sz="1700" dirty="0">
                  <a:solidFill>
                    <a:srgbClr val="3FA30C"/>
                  </a:solidFill>
                </a:rPr>
                <a:t>是事件源对象，</a:t>
              </a:r>
            </a:p>
            <a:p>
              <a:pPr marL="285750" indent="-285750">
                <a:spcBef>
                  <a:spcPts val="600"/>
                </a:spcBef>
                <a:spcAft>
                  <a:spcPts val="600"/>
                </a:spcAft>
                <a:buClr>
                  <a:srgbClr val="3FA30C"/>
                </a:buClr>
                <a:buFont typeface="Wingdings" pitchFamily="2" charset="2"/>
                <a:buChar char="Ø"/>
              </a:pPr>
              <a:r>
                <a:rPr lang="zh-CN" altLang="en-US" sz="1700" dirty="0">
                  <a:solidFill>
                    <a:srgbClr val="3FA30C"/>
                  </a:solidFill>
                </a:rPr>
                <a:t>参数</a:t>
              </a:r>
              <a:r>
                <a:rPr lang="en-US" altLang="zh-CN" sz="1700" dirty="0">
                  <a:solidFill>
                    <a:srgbClr val="3FA30C"/>
                  </a:solidFill>
                </a:rPr>
                <a:t>event</a:t>
              </a:r>
              <a:r>
                <a:rPr lang="zh-CN" altLang="en-US" sz="1700" dirty="0">
                  <a:solidFill>
                    <a:srgbClr val="3FA30C"/>
                  </a:solidFill>
                </a:rPr>
                <a:t>为事件对象，它有三种常量：</a:t>
              </a:r>
              <a:r>
                <a:rPr lang="en-US" altLang="zh-CN" sz="1700" dirty="0" err="1">
                  <a:solidFill>
                    <a:srgbClr val="3FA30C"/>
                  </a:solidFill>
                </a:rPr>
                <a:t>MotionEvent.ACTION_DOWN</a:t>
              </a:r>
              <a:r>
                <a:rPr lang="zh-CN" altLang="en-US" sz="1700" dirty="0">
                  <a:solidFill>
                    <a:srgbClr val="3FA30C"/>
                  </a:solidFill>
                </a:rPr>
                <a:t>：按下，</a:t>
              </a:r>
              <a:r>
                <a:rPr lang="en-US" altLang="zh-CN" sz="1700" dirty="0" err="1">
                  <a:solidFill>
                    <a:srgbClr val="3FA30C"/>
                  </a:solidFill>
                </a:rPr>
                <a:t>MotionEvent.ACTION_UP</a:t>
              </a:r>
              <a:r>
                <a:rPr lang="zh-CN" altLang="en-US" sz="1700" dirty="0">
                  <a:solidFill>
                    <a:srgbClr val="3FA30C"/>
                  </a:solidFill>
                </a:rPr>
                <a:t>：抬起，</a:t>
              </a:r>
              <a:r>
                <a:rPr lang="en-US" altLang="zh-CN" sz="1700" dirty="0" err="1">
                  <a:solidFill>
                    <a:srgbClr val="3FA30C"/>
                  </a:solidFill>
                </a:rPr>
                <a:t>MotionEvent.ACTION_MOVE</a:t>
              </a:r>
              <a:r>
                <a:rPr lang="zh-CN" altLang="en-US" sz="1700" dirty="0">
                  <a:solidFill>
                    <a:srgbClr val="3FA30C"/>
                  </a:solidFill>
                </a:rPr>
                <a:t>：滑动。</a:t>
              </a:r>
            </a:p>
            <a:p>
              <a:pPr marL="285750" indent="-285750">
                <a:spcBef>
                  <a:spcPts val="600"/>
                </a:spcBef>
                <a:spcAft>
                  <a:spcPts val="600"/>
                </a:spcAft>
                <a:buClr>
                  <a:srgbClr val="3FA30C"/>
                </a:buClr>
                <a:buFont typeface="Wingdings" pitchFamily="2" charset="2"/>
                <a:buChar char="Ø"/>
              </a:pPr>
              <a:r>
                <a:rPr lang="zh-CN" altLang="en-US" sz="1700" dirty="0">
                  <a:solidFill>
                    <a:srgbClr val="3FA30C"/>
                  </a:solidFill>
                </a:rPr>
                <a:t>对比</a:t>
              </a:r>
              <a:r>
                <a:rPr lang="en-US" altLang="zh-CN" sz="1700" dirty="0" err="1">
                  <a:solidFill>
                    <a:srgbClr val="3FA30C"/>
                  </a:solidFill>
                </a:rPr>
                <a:t>View.OnTouchListener</a:t>
              </a:r>
              <a:r>
                <a:rPr lang="zh-CN" altLang="en-US" sz="1700" dirty="0">
                  <a:solidFill>
                    <a:srgbClr val="3FA30C"/>
                  </a:solidFill>
                </a:rPr>
                <a:t>和</a:t>
              </a:r>
              <a:r>
                <a:rPr lang="en-US" altLang="zh-CN" sz="1700" dirty="0" err="1">
                  <a:solidFill>
                    <a:srgbClr val="3FA30C"/>
                  </a:solidFill>
                </a:rPr>
                <a:t>View.OnClickListener</a:t>
              </a:r>
              <a:r>
                <a:rPr lang="zh-CN" altLang="en-US" sz="1700" dirty="0">
                  <a:solidFill>
                    <a:srgbClr val="3FA30C"/>
                  </a:solidFill>
                </a:rPr>
                <a:t>，两种监听都很常用，但是触屏事件监听的优先级更高。</a:t>
              </a: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5587D92-2DFA-4A76-AE20-4EE47843B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22" y="1882219"/>
              <a:ext cx="306141" cy="276120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21917" tIns="60959" rIns="121917" bIns="609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bg1"/>
                </a:solidFill>
              </a:endParaRPr>
            </a:p>
          </p:txBody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F5587D92-2DFA-4A76-AE20-4EE47843B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20" y="2399070"/>
              <a:ext cx="306141" cy="276120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21917" tIns="60959" rIns="121917" bIns="609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94443" y="2151999"/>
            <a:ext cx="9905974" cy="2234935"/>
            <a:chOff x="1328911" y="1227204"/>
            <a:chExt cx="9905974" cy="2234935"/>
          </a:xfrm>
        </p:grpSpPr>
        <p:sp>
          <p:nvSpPr>
            <p:cNvPr id="69" name="圆角矩形 37">
              <a:extLst>
                <a:ext uri="{FF2B5EF4-FFF2-40B4-BE49-F238E27FC236}">
                  <a16:creationId xmlns:a16="http://schemas.microsoft.com/office/drawing/2014/main" id="{60D759E8-B700-4182-854B-6541B8E5268C}"/>
                </a:ext>
              </a:extLst>
            </p:cNvPr>
            <p:cNvSpPr/>
            <p:nvPr/>
          </p:nvSpPr>
          <p:spPr>
            <a:xfrm>
              <a:off x="1379127" y="1286635"/>
              <a:ext cx="9792965" cy="2090114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9" rIns="121917" bIns="60959" rtlCol="0" anchor="ctr"/>
            <a:lstStyle/>
            <a:p>
              <a:pPr algn="ctr"/>
              <a:endParaRPr lang="zh-CN" altLang="en-US" sz="2489"/>
            </a:p>
          </p:txBody>
        </p:sp>
        <p:sp>
          <p:nvSpPr>
            <p:cNvPr id="70" name="矩形 93">
              <a:extLst>
                <a:ext uri="{FF2B5EF4-FFF2-40B4-BE49-F238E27FC236}">
                  <a16:creationId xmlns:a16="http://schemas.microsoft.com/office/drawing/2014/main" id="{21CD3388-A96B-4B73-A6D2-5F43F193A15D}"/>
                </a:ext>
              </a:extLst>
            </p:cNvPr>
            <p:cNvSpPr/>
            <p:nvPr/>
          </p:nvSpPr>
          <p:spPr>
            <a:xfrm>
              <a:off x="1328911" y="1227204"/>
              <a:ext cx="383993" cy="384132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9" rIns="121917" bIns="60959" rtlCol="0" anchor="ctr"/>
            <a:lstStyle/>
            <a:p>
              <a:pPr algn="ctr"/>
              <a:endParaRPr lang="zh-CN" altLang="en-US" sz="2489">
                <a:solidFill>
                  <a:schemeClr val="accent1"/>
                </a:solidFill>
              </a:endParaRPr>
            </a:p>
          </p:txBody>
        </p:sp>
        <p:sp>
          <p:nvSpPr>
            <p:cNvPr id="71" name="矩形 93">
              <a:extLst>
                <a:ext uri="{FF2B5EF4-FFF2-40B4-BE49-F238E27FC236}">
                  <a16:creationId xmlns:a16="http://schemas.microsoft.com/office/drawing/2014/main" id="{FF7F70F6-53B2-4440-B1D6-14ACCA723FCD}"/>
                </a:ext>
              </a:extLst>
            </p:cNvPr>
            <p:cNvSpPr/>
            <p:nvPr/>
          </p:nvSpPr>
          <p:spPr>
            <a:xfrm rot="10800000">
              <a:off x="10850892" y="3078007"/>
              <a:ext cx="383993" cy="384132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9" rIns="121917" bIns="60959" rtlCol="0" anchor="ctr"/>
            <a:lstStyle/>
            <a:p>
              <a:pPr algn="ctr"/>
              <a:endParaRPr lang="zh-CN" altLang="en-US" sz="2489">
                <a:solidFill>
                  <a:schemeClr val="accent1"/>
                </a:solidFill>
              </a:endParaRPr>
            </a:p>
          </p:txBody>
        </p:sp>
      </p:grpSp>
      <p:sp>
        <p:nvSpPr>
          <p:cNvPr id="73" name="内容占位符 17"/>
          <p:cNvSpPr txBox="1">
            <a:spLocks/>
          </p:cNvSpPr>
          <p:nvPr/>
        </p:nvSpPr>
        <p:spPr>
          <a:xfrm>
            <a:off x="1439089" y="2212210"/>
            <a:ext cx="9697094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457200" algn="just">
              <a:lnSpc>
                <a:spcPct val="13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 class </a:t>
            </a:r>
            <a:r>
              <a:rPr lang="en-US" altLang="zh-CN" sz="1600" dirty="0" err="1"/>
              <a:t>myTouch</a:t>
            </a:r>
            <a:r>
              <a:rPr lang="en-US" altLang="zh-CN" sz="1600" dirty="0"/>
              <a:t> implements </a:t>
            </a:r>
            <a:r>
              <a:rPr lang="en-US" altLang="zh-CN" sz="1600" dirty="0" err="1"/>
              <a:t>View.OnTouchListener</a:t>
            </a:r>
            <a:r>
              <a:rPr lang="en-US" altLang="zh-CN" sz="1600" dirty="0"/>
              <a:t>{        </a:t>
            </a:r>
          </a:p>
          <a:p>
            <a:r>
              <a:rPr lang="en-US" altLang="zh-CN" sz="1600" dirty="0"/>
              <a:t>        @Override</a:t>
            </a:r>
          </a:p>
          <a:p>
            <a:r>
              <a:rPr lang="en-US" altLang="zh-CN" sz="1600" dirty="0"/>
              <a:t>        public </a:t>
            </a:r>
            <a:r>
              <a:rPr lang="en-US" altLang="zh-CN" sz="1600" dirty="0" err="1"/>
              <a:t>boolean</a:t>
            </a:r>
            <a:r>
              <a:rPr lang="en-US" altLang="zh-CN" sz="1600" dirty="0"/>
              <a:t> </a:t>
            </a:r>
            <a:r>
              <a:rPr lang="en-US" altLang="zh-CN" sz="1600" dirty="0" err="1">
                <a:solidFill>
                  <a:srgbClr val="3FA30C"/>
                </a:solidFill>
              </a:rPr>
              <a:t>onTouch</a:t>
            </a:r>
            <a:r>
              <a:rPr lang="en-US" altLang="zh-CN" sz="1600" dirty="0">
                <a:solidFill>
                  <a:srgbClr val="3FA30C"/>
                </a:solidFill>
              </a:rPr>
              <a:t>(View </a:t>
            </a:r>
            <a:r>
              <a:rPr lang="en-US" altLang="zh-CN" sz="1600" dirty="0" err="1">
                <a:solidFill>
                  <a:srgbClr val="3FA30C"/>
                </a:solidFill>
              </a:rPr>
              <a:t>view</a:t>
            </a:r>
            <a:r>
              <a:rPr lang="en-US" altLang="zh-CN" sz="1600" dirty="0">
                <a:solidFill>
                  <a:srgbClr val="3FA30C"/>
                </a:solidFill>
              </a:rPr>
              <a:t>, </a:t>
            </a:r>
            <a:r>
              <a:rPr lang="en-US" altLang="zh-CN" sz="1600" dirty="0" err="1">
                <a:solidFill>
                  <a:srgbClr val="3FA30C"/>
                </a:solidFill>
              </a:rPr>
              <a:t>MotionEvent</a:t>
            </a:r>
            <a:r>
              <a:rPr lang="en-US" altLang="zh-CN" sz="1600" dirty="0">
                <a:solidFill>
                  <a:srgbClr val="3FA30C"/>
                </a:solidFill>
              </a:rPr>
              <a:t> event)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        //TODO </a:t>
            </a:r>
          </a:p>
          <a:p>
            <a:r>
              <a:rPr lang="en-US" altLang="zh-CN" sz="1600" dirty="0"/>
              <a:t>            return true;</a:t>
            </a:r>
          </a:p>
          <a:p>
            <a:r>
              <a:rPr lang="en-US" altLang="zh-CN" sz="1600" dirty="0"/>
              <a:t>        }    }</a:t>
            </a:r>
          </a:p>
        </p:txBody>
      </p:sp>
    </p:spTree>
    <p:extLst>
      <p:ext uri="{BB962C8B-B14F-4D97-AF65-F5344CB8AC3E}">
        <p14:creationId xmlns:p14="http://schemas.microsoft.com/office/powerpoint/2010/main" val="204568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6.4 </a:t>
            </a:r>
            <a:r>
              <a:rPr lang="zh-CN" altLang="en-US" dirty="0"/>
              <a:t>游戏中的触屏事件处理</a:t>
            </a:r>
            <a:endParaRPr lang="zh-CN" altLang="zh-CN" dirty="0"/>
          </a:p>
        </p:txBody>
      </p:sp>
      <p:sp>
        <p:nvSpPr>
          <p:cNvPr id="203" name="内容占位符 17"/>
          <p:cNvSpPr txBox="1">
            <a:spLocks/>
          </p:cNvSpPr>
          <p:nvPr/>
        </p:nvSpPr>
        <p:spPr>
          <a:xfrm>
            <a:off x="730250" y="1086368"/>
            <a:ext cx="10812190" cy="4534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3FA30C"/>
                </a:solidFill>
              </a:rPr>
              <a:t>【</a:t>
            </a:r>
            <a:r>
              <a:rPr lang="zh-CN" altLang="en-US" dirty="0">
                <a:solidFill>
                  <a:srgbClr val="3FA30C"/>
                </a:solidFill>
              </a:rPr>
              <a:t>例</a:t>
            </a:r>
            <a:r>
              <a:rPr lang="en-US" altLang="zh-CN" dirty="0">
                <a:solidFill>
                  <a:srgbClr val="3FA30C"/>
                </a:solidFill>
              </a:rPr>
              <a:t>6-7】</a:t>
            </a:r>
            <a:r>
              <a:rPr lang="zh-CN" altLang="en-US" dirty="0"/>
              <a:t>游戏中触屏事件示例。</a:t>
            </a:r>
          </a:p>
        </p:txBody>
      </p:sp>
      <p:sp>
        <p:nvSpPr>
          <p:cNvPr id="204" name="mouse_307277">
            <a:extLst>
              <a:ext uri="{FF2B5EF4-FFF2-40B4-BE49-F238E27FC236}">
                <a16:creationId xmlns:a16="http://schemas.microsoft.com/office/drawing/2014/main" id="{18970F45-EF29-4F19-B758-6B7C41E4903F}"/>
              </a:ext>
            </a:extLst>
          </p:cNvPr>
          <p:cNvSpPr>
            <a:spLocks noChangeAspect="1"/>
          </p:cNvSpPr>
          <p:nvPr/>
        </p:nvSpPr>
        <p:spPr bwMode="auto">
          <a:xfrm>
            <a:off x="982363" y="1160364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rgbClr val="3FA30C"/>
          </a:solidFill>
          <a:ln w="19050">
            <a:solidFill>
              <a:srgbClr val="3FA30C"/>
            </a:solidFill>
          </a:ln>
        </p:spPr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733" y="1774748"/>
            <a:ext cx="5496116" cy="402949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内容占位符 17"/>
          <p:cNvSpPr txBox="1">
            <a:spLocks/>
          </p:cNvSpPr>
          <p:nvPr/>
        </p:nvSpPr>
        <p:spPr>
          <a:xfrm>
            <a:off x="1219612" y="1774748"/>
            <a:ext cx="3751633" cy="333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457200" algn="just">
              <a:lnSpc>
                <a:spcPct val="13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zh-CN" altLang="en-US" sz="1800" dirty="0"/>
              <a:t>把图片显示在点击触摸屏的地方，图片能根据手指的点击而移动。</a:t>
            </a:r>
          </a:p>
          <a:p>
            <a:pPr marL="342900" indent="-342900"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zh-CN" altLang="en-US" sz="1800" dirty="0"/>
              <a:t>在界面上设计两个角色：人物</a:t>
            </a:r>
            <a:r>
              <a:rPr lang="en-US" altLang="zh-CN" sz="1800" dirty="0"/>
              <a:t>Alice</a:t>
            </a:r>
            <a:r>
              <a:rPr lang="zh-CN" altLang="en-US" sz="1800" dirty="0"/>
              <a:t>和小动物。</a:t>
            </a:r>
          </a:p>
          <a:p>
            <a:pPr marL="342900" indent="-342900"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zh-CN" altLang="en-US" sz="1800" dirty="0"/>
              <a:t>当手指点击屏幕，小动物就移动到点击位置。如果点击位置在人物的区域内，则小动物保持原来位置不动，弹出一个“不能碰到</a:t>
            </a:r>
            <a:r>
              <a:rPr lang="en-US" altLang="zh-CN" sz="1800" dirty="0"/>
              <a:t>Alice”</a:t>
            </a:r>
            <a:r>
              <a:rPr lang="zh-CN" altLang="en-US" sz="1800" dirty="0"/>
              <a:t>的提示信息。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D571D2-DC08-4C2A-BBE9-E1AF725B4C53}"/>
              </a:ext>
            </a:extLst>
          </p:cNvPr>
          <p:cNvSpPr/>
          <p:nvPr/>
        </p:nvSpPr>
        <p:spPr bwMode="auto">
          <a:xfrm>
            <a:off x="0" y="6384751"/>
            <a:ext cx="12192000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468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E60952A-7FF0-4BD5-AA45-7D2BEFE7E3BA}"/>
              </a:ext>
            </a:extLst>
          </p:cNvPr>
          <p:cNvSpPr/>
          <p:nvPr/>
        </p:nvSpPr>
        <p:spPr>
          <a:xfrm>
            <a:off x="-1" y="0"/>
            <a:ext cx="12192001" cy="1661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49831" y="467994"/>
            <a:ext cx="5760062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实战演练：图片与动画</a:t>
            </a:r>
          </a:p>
        </p:txBody>
      </p:sp>
      <p:sp>
        <p:nvSpPr>
          <p:cNvPr id="15" name="android_154871">
            <a:extLst>
              <a:ext uri="{FF2B5EF4-FFF2-40B4-BE49-F238E27FC236}">
                <a16:creationId xmlns:a16="http://schemas.microsoft.com/office/drawing/2014/main" id="{287D0C21-6DAC-46A2-9A0A-2EC7353C4389}"/>
              </a:ext>
            </a:extLst>
          </p:cNvPr>
          <p:cNvSpPr>
            <a:spLocks noChangeAspect="1"/>
          </p:cNvSpPr>
          <p:nvPr/>
        </p:nvSpPr>
        <p:spPr bwMode="auto">
          <a:xfrm>
            <a:off x="677634" y="547075"/>
            <a:ext cx="509889" cy="609685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8" name="内容占位符 17"/>
          <p:cNvSpPr txBox="1">
            <a:spLocks/>
          </p:cNvSpPr>
          <p:nvPr/>
        </p:nvSpPr>
        <p:spPr>
          <a:xfrm>
            <a:off x="1514275" y="2335431"/>
            <a:ext cx="40617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457200" algn="just">
              <a:lnSpc>
                <a:spcPct val="13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Clr>
                <a:srgbClr val="3FA30C"/>
              </a:buClr>
            </a:pPr>
            <a:r>
              <a:rPr lang="zh-CN" altLang="en-US" dirty="0"/>
              <a:t>修改</a:t>
            </a:r>
            <a:r>
              <a:rPr lang="en-US" altLang="zh-CN" dirty="0">
                <a:solidFill>
                  <a:srgbClr val="3FA30C"/>
                </a:solidFill>
              </a:rPr>
              <a:t>【</a:t>
            </a:r>
            <a:r>
              <a:rPr lang="zh-CN" altLang="en-US" dirty="0">
                <a:solidFill>
                  <a:srgbClr val="3FA30C"/>
                </a:solidFill>
              </a:rPr>
              <a:t>例</a:t>
            </a:r>
            <a:r>
              <a:rPr lang="en-US" altLang="zh-CN" dirty="0">
                <a:solidFill>
                  <a:srgbClr val="3FA30C"/>
                </a:solidFill>
              </a:rPr>
              <a:t>6-5】</a:t>
            </a:r>
            <a:r>
              <a:rPr lang="zh-CN" altLang="en-US" dirty="0"/>
              <a:t>相册浏览功能，用户选择一张图片后，界面切换到该图片的大图，并设置淡入淡出的动画效果。</a:t>
            </a:r>
          </a:p>
        </p:txBody>
      </p:sp>
      <p:pic>
        <p:nvPicPr>
          <p:cNvPr id="9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127" y="2335431"/>
            <a:ext cx="2546162" cy="3151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2" b="22954"/>
          <a:stretch/>
        </p:blipFill>
        <p:spPr bwMode="auto">
          <a:xfrm>
            <a:off x="8916350" y="2335432"/>
            <a:ext cx="2446975" cy="3151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3">
            <a:extLst>
              <a:ext uri="{FF2B5EF4-FFF2-40B4-BE49-F238E27FC236}">
                <a16:creationId xmlns:a16="http://schemas.microsoft.com/office/drawing/2014/main" id="{3F8E8E91-423B-47DC-82E3-8C3C2DFA77FA}"/>
              </a:ext>
            </a:extLst>
          </p:cNvPr>
          <p:cNvSpPr txBox="1"/>
          <p:nvPr/>
        </p:nvSpPr>
        <p:spPr>
          <a:xfrm>
            <a:off x="7473916" y="5955391"/>
            <a:ext cx="288486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展示相册并动画切换到大图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D571D2-DC08-4C2A-BBE9-E1AF725B4C53}"/>
              </a:ext>
            </a:extLst>
          </p:cNvPr>
          <p:cNvSpPr/>
          <p:nvPr/>
        </p:nvSpPr>
        <p:spPr bwMode="auto">
          <a:xfrm>
            <a:off x="-1" y="5932077"/>
            <a:ext cx="7185334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43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DC459-3594-4143-ABE6-1A770A84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 </a:t>
            </a:r>
            <a:r>
              <a:rPr lang="zh-CN" altLang="en-US" dirty="0"/>
              <a:t>图形绘制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099" y="3794438"/>
            <a:ext cx="5057825" cy="274469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7AED4516-247D-4DAB-96F9-3798EC9F4D60}"/>
              </a:ext>
            </a:extLst>
          </p:cNvPr>
          <p:cNvSpPr/>
          <p:nvPr/>
        </p:nvSpPr>
        <p:spPr bwMode="auto">
          <a:xfrm>
            <a:off x="0" y="5794900"/>
            <a:ext cx="6051993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3988" y="941560"/>
            <a:ext cx="1048990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3FA30C"/>
              </a:buClr>
              <a:buFont typeface="Wingdings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绘图中最简单的就是使用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绘制几何图形。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3FA30C"/>
              </a:buClr>
              <a:buFont typeface="Wingdings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被称为画布，上面可以绘制各种东西，是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图形绘制的基础。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3FA30C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屏幕原点坐标在左上角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(0,0)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3FA30C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过原点的水平直线为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轴，向右为正方向；过原点的垂线为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轴，向下为正方向。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04" y="3719010"/>
            <a:ext cx="3104962" cy="20758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073" y="5048140"/>
            <a:ext cx="883920" cy="74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7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矩形 5"/>
          <p:cNvSpPr/>
          <p:nvPr>
            <p:custDataLst>
              <p:tags r:id="rId1"/>
            </p:custDataLst>
          </p:nvPr>
        </p:nvSpPr>
        <p:spPr>
          <a:xfrm>
            <a:off x="0" y="2915367"/>
            <a:ext cx="12192000" cy="1513758"/>
          </a:xfrm>
          <a:prstGeom prst="rect">
            <a:avLst/>
          </a:prstGeom>
          <a:solidFill>
            <a:schemeClr val="accent1">
              <a:alpha val="8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9C702EF-CBD1-4634-A188-06FBDB1AFB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966" y="6253736"/>
            <a:ext cx="2185913" cy="45499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16F35F7-0CEB-4A7C-8BD1-0E3900257249}"/>
              </a:ext>
            </a:extLst>
          </p:cNvPr>
          <p:cNvSpPr/>
          <p:nvPr/>
        </p:nvSpPr>
        <p:spPr>
          <a:xfrm>
            <a:off x="715424" y="273824"/>
            <a:ext cx="6083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应用开发案例教程  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版） </a:t>
            </a:r>
          </a:p>
        </p:txBody>
      </p:sp>
      <p:sp>
        <p:nvSpPr>
          <p:cNvPr id="9" name="android_154871">
            <a:extLst>
              <a:ext uri="{FF2B5EF4-FFF2-40B4-BE49-F238E27FC236}">
                <a16:creationId xmlns:a16="http://schemas.microsoft.com/office/drawing/2014/main" id="{287D0C21-6DAC-46A2-9A0A-2EC7353C4389}"/>
              </a:ext>
            </a:extLst>
          </p:cNvPr>
          <p:cNvSpPr>
            <a:spLocks noChangeAspect="1"/>
          </p:cNvSpPr>
          <p:nvPr/>
        </p:nvSpPr>
        <p:spPr bwMode="auto">
          <a:xfrm>
            <a:off x="205535" y="149986"/>
            <a:ext cx="509889" cy="609685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655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-1988067" y="2219751"/>
            <a:ext cx="3976134" cy="3979077"/>
          </a:xfrm>
          <a:prstGeom prst="ellipse">
            <a:avLst/>
          </a:prstGeom>
          <a:noFill/>
          <a:ln w="9">
            <a:solidFill>
              <a:schemeClr val="accent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76" tIns="45639" rIns="91276" bIns="45639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2684" eaLnBrk="1" hangingPunct="1">
              <a:spcBef>
                <a:spcPct val="0"/>
              </a:spcBef>
              <a:buNone/>
            </a:pPr>
            <a:endParaRPr lang="zh-CN" altLang="en-US" sz="1733" b="1">
              <a:solidFill>
                <a:srgbClr val="393939"/>
              </a:solidFill>
              <a:ea typeface="宋体" panose="02010600030101010101" pitchFamily="2" charset="-122"/>
            </a:endParaRPr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1265937" y="5242630"/>
            <a:ext cx="464677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3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1144784" y="2525196"/>
            <a:ext cx="464677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Oval 14"/>
          <p:cNvSpPr>
            <a:spLocks noChangeArrowheads="1"/>
          </p:cNvSpPr>
          <p:nvPr/>
        </p:nvSpPr>
        <p:spPr bwMode="auto">
          <a:xfrm>
            <a:off x="1733347" y="3984635"/>
            <a:ext cx="463423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8" name="矩形 1"/>
          <p:cNvSpPr>
            <a:spLocks noChangeArrowheads="1"/>
          </p:cNvSpPr>
          <p:nvPr/>
        </p:nvSpPr>
        <p:spPr bwMode="auto">
          <a:xfrm>
            <a:off x="1864077" y="2452958"/>
            <a:ext cx="5065781" cy="55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28" tIns="45667" rIns="91328" bIns="4566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2684" eaLnBrk="1" hangingPunct="1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画布类 </a:t>
            </a:r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</a:p>
        </p:txBody>
      </p:sp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2390204" y="3648195"/>
            <a:ext cx="5065781" cy="49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28" tIns="45667" rIns="91328" bIns="4566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2684" eaLnBrk="1" hangingPunct="1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画笔类 </a:t>
            </a:r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Paint</a:t>
            </a:r>
          </a:p>
        </p:txBody>
      </p:sp>
      <p:sp>
        <p:nvSpPr>
          <p:cNvPr id="40" name="矩形 1"/>
          <p:cNvSpPr>
            <a:spLocks noChangeArrowheads="1"/>
          </p:cNvSpPr>
          <p:nvPr/>
        </p:nvSpPr>
        <p:spPr bwMode="auto">
          <a:xfrm>
            <a:off x="2194037" y="4992872"/>
            <a:ext cx="5065781" cy="49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28" tIns="45667" rIns="91328" bIns="4566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2684" eaLnBrk="1" hangingPunct="1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路径类 </a:t>
            </a:r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304458-CDBC-4094-B10F-9277CF0B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 </a:t>
            </a:r>
            <a:r>
              <a:rPr lang="zh-CN" altLang="en-US" dirty="0"/>
              <a:t>图形绘制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C68E64-42F2-4709-8F14-47B4043A2F3B}"/>
              </a:ext>
            </a:extLst>
          </p:cNvPr>
          <p:cNvSpPr/>
          <p:nvPr/>
        </p:nvSpPr>
        <p:spPr>
          <a:xfrm>
            <a:off x="982363" y="842578"/>
            <a:ext cx="105294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几何图形绘制工具</a:t>
            </a:r>
          </a:p>
          <a:p>
            <a:pPr indent="457200"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系统中绘制几何图形需要用到一些绘图工具，这些绘图工具都在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graphics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包。</a:t>
            </a:r>
          </a:p>
        </p:txBody>
      </p:sp>
      <p:sp>
        <p:nvSpPr>
          <p:cNvPr id="13" name="mouse_307277">
            <a:extLst>
              <a:ext uri="{FF2B5EF4-FFF2-40B4-BE49-F238E27FC236}">
                <a16:creationId xmlns:a16="http://schemas.microsoft.com/office/drawing/2014/main" id="{18970F45-EF29-4F19-B758-6B7C41E4903F}"/>
              </a:ext>
            </a:extLst>
          </p:cNvPr>
          <p:cNvSpPr>
            <a:spLocks noChangeAspect="1"/>
          </p:cNvSpPr>
          <p:nvPr/>
        </p:nvSpPr>
        <p:spPr bwMode="auto">
          <a:xfrm>
            <a:off x="982363" y="1160364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rgbClr val="3FA30C"/>
          </a:solidFill>
          <a:ln w="19050">
            <a:solidFill>
              <a:srgbClr val="3FA30C"/>
            </a:solidFill>
          </a:ln>
        </p:spPr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1923728" y="2931825"/>
            <a:ext cx="5825329" cy="55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28" tIns="45667" rIns="91328" bIns="4566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2684"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绘制几何图形的主要工具。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017911" y="2988814"/>
            <a:ext cx="91541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2405473" y="4202086"/>
            <a:ext cx="8670358" cy="49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28" tIns="45667" rIns="91328" bIns="4566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2684" eaLnBrk="1" hangingPunct="1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用来描述所绘制图形的颜色和风格，如线条宽度、颜色等信息。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2499656" y="4194680"/>
            <a:ext cx="86724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2194037" y="5596923"/>
            <a:ext cx="8978055" cy="89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28" tIns="45667" rIns="91328" bIns="4566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2684" eaLnBrk="1" hangingPunct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当绘制由一些线段组成的图形（如三角形、四边形等），需要用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类来描述线段路径。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2288220" y="5589517"/>
            <a:ext cx="878761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3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 </a:t>
            </a:r>
            <a:r>
              <a:rPr lang="zh-CN" altLang="en-US" dirty="0"/>
              <a:t>图形绘制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502" y="1049022"/>
            <a:ext cx="9205016" cy="546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477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>
            <a:extLst>
              <a:ext uri="{FF2B5EF4-FFF2-40B4-BE49-F238E27FC236}">
                <a16:creationId xmlns:a16="http://schemas.microsoft.com/office/drawing/2014/main" id="{7AED4516-247D-4DAB-96F9-3798EC9F4D60}"/>
              </a:ext>
            </a:extLst>
          </p:cNvPr>
          <p:cNvSpPr/>
          <p:nvPr/>
        </p:nvSpPr>
        <p:spPr bwMode="auto">
          <a:xfrm>
            <a:off x="0" y="6502287"/>
            <a:ext cx="12192000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50" y="278583"/>
            <a:ext cx="8953419" cy="3809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51" y="4297063"/>
            <a:ext cx="7134130" cy="2062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8f1d0f6d-59d1-4a80-a757-f0df026618a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45F53F4-97F2-4DA5-8D6A-B167E08EBC5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466660" y="4433491"/>
            <a:ext cx="1383448" cy="2230964"/>
            <a:chOff x="4816717" y="1124857"/>
            <a:chExt cx="2558569" cy="4125975"/>
          </a:xfrm>
        </p:grpSpPr>
        <p:sp>
          <p:nvSpPr>
            <p:cNvPr id="5" name="ï$1iḓe">
              <a:extLst>
                <a:ext uri="{FF2B5EF4-FFF2-40B4-BE49-F238E27FC236}">
                  <a16:creationId xmlns:a16="http://schemas.microsoft.com/office/drawing/2014/main" id="{20220991-71AE-483A-A1FC-D9E95254A2D9}"/>
                </a:ext>
              </a:extLst>
            </p:cNvPr>
            <p:cNvSpPr/>
            <p:nvPr/>
          </p:nvSpPr>
          <p:spPr bwMode="auto">
            <a:xfrm>
              <a:off x="5210277" y="1124857"/>
              <a:ext cx="1542652" cy="3035788"/>
            </a:xfrm>
            <a:custGeom>
              <a:avLst/>
              <a:gdLst>
                <a:gd name="T0" fmla="*/ 689 w 764"/>
                <a:gd name="T1" fmla="*/ 0 h 1504"/>
                <a:gd name="T2" fmla="*/ 75 w 764"/>
                <a:gd name="T3" fmla="*/ 0 h 1504"/>
                <a:gd name="T4" fmla="*/ 0 w 764"/>
                <a:gd name="T5" fmla="*/ 75 h 1504"/>
                <a:gd name="T6" fmla="*/ 0 w 764"/>
                <a:gd name="T7" fmla="*/ 692 h 1504"/>
                <a:gd name="T8" fmla="*/ 0 w 764"/>
                <a:gd name="T9" fmla="*/ 850 h 1504"/>
                <a:gd name="T10" fmla="*/ 0 w 764"/>
                <a:gd name="T11" fmla="*/ 948 h 1504"/>
                <a:gd name="T12" fmla="*/ 0 w 764"/>
                <a:gd name="T13" fmla="*/ 1137 h 1504"/>
                <a:gd name="T14" fmla="*/ 0 w 764"/>
                <a:gd name="T15" fmla="*/ 1429 h 1504"/>
                <a:gd name="T16" fmla="*/ 75 w 764"/>
                <a:gd name="T17" fmla="*/ 1504 h 1504"/>
                <a:gd name="T18" fmla="*/ 76 w 764"/>
                <a:gd name="T19" fmla="*/ 1504 h 1504"/>
                <a:gd name="T20" fmla="*/ 230 w 764"/>
                <a:gd name="T21" fmla="*/ 1504 h 1504"/>
                <a:gd name="T22" fmla="*/ 689 w 764"/>
                <a:gd name="T23" fmla="*/ 1504 h 1504"/>
                <a:gd name="T24" fmla="*/ 764 w 764"/>
                <a:gd name="T25" fmla="*/ 1429 h 1504"/>
                <a:gd name="T26" fmla="*/ 764 w 764"/>
                <a:gd name="T27" fmla="*/ 75 h 1504"/>
                <a:gd name="T28" fmla="*/ 689 w 764"/>
                <a:gd name="T29" fmla="*/ 0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4" h="1504">
                  <a:moveTo>
                    <a:pt x="689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850"/>
                    <a:pt x="0" y="850"/>
                    <a:pt x="0" y="850"/>
                  </a:cubicBezTo>
                  <a:cubicBezTo>
                    <a:pt x="0" y="948"/>
                    <a:pt x="0" y="948"/>
                    <a:pt x="0" y="948"/>
                  </a:cubicBezTo>
                  <a:cubicBezTo>
                    <a:pt x="0" y="1137"/>
                    <a:pt x="0" y="1137"/>
                    <a:pt x="0" y="1137"/>
                  </a:cubicBezTo>
                  <a:cubicBezTo>
                    <a:pt x="0" y="1429"/>
                    <a:pt x="0" y="1429"/>
                    <a:pt x="0" y="1429"/>
                  </a:cubicBezTo>
                  <a:cubicBezTo>
                    <a:pt x="0" y="1470"/>
                    <a:pt x="34" y="1504"/>
                    <a:pt x="75" y="1504"/>
                  </a:cubicBezTo>
                  <a:cubicBezTo>
                    <a:pt x="76" y="1504"/>
                    <a:pt x="76" y="1504"/>
                    <a:pt x="76" y="1504"/>
                  </a:cubicBezTo>
                  <a:cubicBezTo>
                    <a:pt x="230" y="1504"/>
                    <a:pt x="230" y="1504"/>
                    <a:pt x="230" y="1504"/>
                  </a:cubicBezTo>
                  <a:cubicBezTo>
                    <a:pt x="689" y="1504"/>
                    <a:pt x="689" y="1504"/>
                    <a:pt x="689" y="1504"/>
                  </a:cubicBezTo>
                  <a:cubicBezTo>
                    <a:pt x="730" y="1504"/>
                    <a:pt x="764" y="1470"/>
                    <a:pt x="764" y="1429"/>
                  </a:cubicBezTo>
                  <a:cubicBezTo>
                    <a:pt x="764" y="75"/>
                    <a:pt x="764" y="75"/>
                    <a:pt x="764" y="75"/>
                  </a:cubicBezTo>
                  <a:cubicBezTo>
                    <a:pt x="764" y="34"/>
                    <a:pt x="730" y="0"/>
                    <a:pt x="689" y="0"/>
                  </a:cubicBezTo>
                </a:path>
              </a:pathLst>
            </a:custGeom>
            <a:solidFill>
              <a:srgbClr val="45546A">
                <a:lumMod val="40000"/>
                <a:lumOff val="6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şļíḑê">
              <a:extLst>
                <a:ext uri="{FF2B5EF4-FFF2-40B4-BE49-F238E27FC236}">
                  <a16:creationId xmlns:a16="http://schemas.microsoft.com/office/drawing/2014/main" id="{C35501CB-805C-43F5-9691-8B54EB316D43}"/>
                </a:ext>
              </a:extLst>
            </p:cNvPr>
            <p:cNvSpPr/>
            <p:nvPr/>
          </p:nvSpPr>
          <p:spPr bwMode="auto">
            <a:xfrm>
              <a:off x="5842875" y="3820016"/>
              <a:ext cx="266357" cy="2663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îṧļiḓé">
              <a:extLst>
                <a:ext uri="{FF2B5EF4-FFF2-40B4-BE49-F238E27FC236}">
                  <a16:creationId xmlns:a16="http://schemas.microsoft.com/office/drawing/2014/main" id="{97DABC32-FC88-4487-9CC5-6CCFEF323323}"/>
                </a:ext>
              </a:extLst>
            </p:cNvPr>
            <p:cNvSpPr/>
            <p:nvPr/>
          </p:nvSpPr>
          <p:spPr bwMode="auto">
            <a:xfrm>
              <a:off x="5890683" y="3870384"/>
              <a:ext cx="168181" cy="167327"/>
            </a:xfrm>
            <a:prstGeom prst="ellipse">
              <a:avLst/>
            </a:prstGeom>
            <a:solidFill>
              <a:srgbClr val="AE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ṧḷíḋè">
              <a:extLst>
                <a:ext uri="{FF2B5EF4-FFF2-40B4-BE49-F238E27FC236}">
                  <a16:creationId xmlns:a16="http://schemas.microsoft.com/office/drawing/2014/main" id="{92360E4B-2858-476D-90B4-321B5F5C3B41}"/>
                </a:ext>
              </a:extLst>
            </p:cNvPr>
            <p:cNvSpPr/>
            <p:nvPr/>
          </p:nvSpPr>
          <p:spPr bwMode="auto">
            <a:xfrm>
              <a:off x="5791652" y="1366457"/>
              <a:ext cx="363680" cy="32441"/>
            </a:xfrm>
            <a:custGeom>
              <a:avLst/>
              <a:gdLst>
                <a:gd name="T0" fmla="*/ 180 w 180"/>
                <a:gd name="T1" fmla="*/ 8 h 16"/>
                <a:gd name="T2" fmla="*/ 172 w 180"/>
                <a:gd name="T3" fmla="*/ 16 h 16"/>
                <a:gd name="T4" fmla="*/ 8 w 180"/>
                <a:gd name="T5" fmla="*/ 16 h 16"/>
                <a:gd name="T6" fmla="*/ 0 w 180"/>
                <a:gd name="T7" fmla="*/ 8 h 16"/>
                <a:gd name="T8" fmla="*/ 8 w 180"/>
                <a:gd name="T9" fmla="*/ 0 h 16"/>
                <a:gd name="T10" fmla="*/ 172 w 180"/>
                <a:gd name="T11" fmla="*/ 0 h 16"/>
                <a:gd name="T12" fmla="*/ 180 w 180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6">
                  <a:moveTo>
                    <a:pt x="180" y="8"/>
                  </a:moveTo>
                  <a:cubicBezTo>
                    <a:pt x="180" y="12"/>
                    <a:pt x="176" y="16"/>
                    <a:pt x="17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6" y="0"/>
                    <a:pt x="180" y="4"/>
                    <a:pt x="180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şḷíďè">
              <a:extLst>
                <a:ext uri="{FF2B5EF4-FFF2-40B4-BE49-F238E27FC236}">
                  <a16:creationId xmlns:a16="http://schemas.microsoft.com/office/drawing/2014/main" id="{5BBE1108-C7C1-40FE-8E91-0BE2166600F2}"/>
                </a:ext>
              </a:extLst>
            </p:cNvPr>
            <p:cNvSpPr/>
            <p:nvPr/>
          </p:nvSpPr>
          <p:spPr bwMode="auto">
            <a:xfrm>
              <a:off x="5929100" y="1233278"/>
              <a:ext cx="93054" cy="9305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Sľîďè">
              <a:extLst>
                <a:ext uri="{FF2B5EF4-FFF2-40B4-BE49-F238E27FC236}">
                  <a16:creationId xmlns:a16="http://schemas.microsoft.com/office/drawing/2014/main" id="{50C20543-F9D4-4280-92DF-E9B0D56DE739}"/>
                </a:ext>
              </a:extLst>
            </p:cNvPr>
            <p:cNvSpPr/>
            <p:nvPr/>
          </p:nvSpPr>
          <p:spPr bwMode="auto">
            <a:xfrm>
              <a:off x="5701159" y="1363043"/>
              <a:ext cx="42686" cy="418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šḷíḓe">
              <a:extLst>
                <a:ext uri="{FF2B5EF4-FFF2-40B4-BE49-F238E27FC236}">
                  <a16:creationId xmlns:a16="http://schemas.microsoft.com/office/drawing/2014/main" id="{EE61A9F9-649F-4E82-8F65-7FB13B6D8FD8}"/>
                </a:ext>
              </a:extLst>
            </p:cNvPr>
            <p:cNvSpPr/>
            <p:nvPr/>
          </p:nvSpPr>
          <p:spPr bwMode="auto">
            <a:xfrm>
              <a:off x="5315283" y="1512441"/>
              <a:ext cx="1324957" cy="2236717"/>
            </a:xfrm>
            <a:prstGeom prst="rect">
              <a:avLst/>
            </a:prstGeom>
            <a:solidFill>
              <a:srgbClr val="4C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śḻíḑé">
              <a:extLst>
                <a:ext uri="{FF2B5EF4-FFF2-40B4-BE49-F238E27FC236}">
                  <a16:creationId xmlns:a16="http://schemas.microsoft.com/office/drawing/2014/main" id="{52FB39D5-1ACB-41C6-8271-977285881BA1}"/>
                </a:ext>
              </a:extLst>
            </p:cNvPr>
            <p:cNvSpPr/>
            <p:nvPr/>
          </p:nvSpPr>
          <p:spPr bwMode="auto">
            <a:xfrm>
              <a:off x="5315283" y="3289009"/>
              <a:ext cx="1324957" cy="460149"/>
            </a:xfrm>
            <a:prstGeom prst="rect">
              <a:avLst/>
            </a:prstGeom>
            <a:solidFill>
              <a:srgbClr val="4277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ïṧḷîďè">
              <a:extLst>
                <a:ext uri="{FF2B5EF4-FFF2-40B4-BE49-F238E27FC236}">
                  <a16:creationId xmlns:a16="http://schemas.microsoft.com/office/drawing/2014/main" id="{31311595-CE67-4134-AF4B-19B0FE44E5D6}"/>
                </a:ext>
              </a:extLst>
            </p:cNvPr>
            <p:cNvSpPr/>
            <p:nvPr/>
          </p:nvSpPr>
          <p:spPr bwMode="auto">
            <a:xfrm>
              <a:off x="5315283" y="1512441"/>
              <a:ext cx="1324957" cy="121227"/>
            </a:xfrm>
            <a:prstGeom prst="rect">
              <a:avLst/>
            </a:prstGeom>
            <a:solidFill>
              <a:srgbClr val="4277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ṡḻîḓê">
              <a:extLst>
                <a:ext uri="{FF2B5EF4-FFF2-40B4-BE49-F238E27FC236}">
                  <a16:creationId xmlns:a16="http://schemas.microsoft.com/office/drawing/2014/main" id="{9F5F201B-53C2-45D2-B142-EF68CBDC3F88}"/>
                </a:ext>
              </a:extLst>
            </p:cNvPr>
            <p:cNvSpPr/>
            <p:nvPr/>
          </p:nvSpPr>
          <p:spPr bwMode="auto">
            <a:xfrm>
              <a:off x="6220214" y="3377795"/>
              <a:ext cx="290261" cy="290261"/>
            </a:xfrm>
            <a:custGeom>
              <a:avLst/>
              <a:gdLst>
                <a:gd name="T0" fmla="*/ 144 w 144"/>
                <a:gd name="T1" fmla="*/ 121 h 144"/>
                <a:gd name="T2" fmla="*/ 121 w 144"/>
                <a:gd name="T3" fmla="*/ 144 h 144"/>
                <a:gd name="T4" fmla="*/ 23 w 144"/>
                <a:gd name="T5" fmla="*/ 144 h 144"/>
                <a:gd name="T6" fmla="*/ 0 w 144"/>
                <a:gd name="T7" fmla="*/ 121 h 144"/>
                <a:gd name="T8" fmla="*/ 0 w 144"/>
                <a:gd name="T9" fmla="*/ 23 h 144"/>
                <a:gd name="T10" fmla="*/ 23 w 144"/>
                <a:gd name="T11" fmla="*/ 0 h 144"/>
                <a:gd name="T12" fmla="*/ 121 w 144"/>
                <a:gd name="T13" fmla="*/ 0 h 144"/>
                <a:gd name="T14" fmla="*/ 144 w 144"/>
                <a:gd name="T15" fmla="*/ 23 h 144"/>
                <a:gd name="T16" fmla="*/ 144 w 1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44">
                  <a:moveTo>
                    <a:pt x="144" y="121"/>
                  </a:moveTo>
                  <a:cubicBezTo>
                    <a:pt x="144" y="134"/>
                    <a:pt x="134" y="144"/>
                    <a:pt x="121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4" y="0"/>
                    <a:pt x="144" y="10"/>
                    <a:pt x="144" y="23"/>
                  </a:cubicBezTo>
                  <a:lnTo>
                    <a:pt x="144" y="121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s1íḑé">
              <a:extLst>
                <a:ext uri="{FF2B5EF4-FFF2-40B4-BE49-F238E27FC236}">
                  <a16:creationId xmlns:a16="http://schemas.microsoft.com/office/drawing/2014/main" id="{29E34A65-8B1E-4D35-90A9-4A8701FD47A6}"/>
                </a:ext>
              </a:extLst>
            </p:cNvPr>
            <p:cNvSpPr/>
            <p:nvPr/>
          </p:nvSpPr>
          <p:spPr bwMode="auto">
            <a:xfrm>
              <a:off x="5824093" y="3369258"/>
              <a:ext cx="291115" cy="291115"/>
            </a:xfrm>
            <a:custGeom>
              <a:avLst/>
              <a:gdLst>
                <a:gd name="T0" fmla="*/ 144 w 144"/>
                <a:gd name="T1" fmla="*/ 121 h 144"/>
                <a:gd name="T2" fmla="*/ 121 w 144"/>
                <a:gd name="T3" fmla="*/ 144 h 144"/>
                <a:gd name="T4" fmla="*/ 23 w 144"/>
                <a:gd name="T5" fmla="*/ 144 h 144"/>
                <a:gd name="T6" fmla="*/ 0 w 144"/>
                <a:gd name="T7" fmla="*/ 121 h 144"/>
                <a:gd name="T8" fmla="*/ 0 w 144"/>
                <a:gd name="T9" fmla="*/ 23 h 144"/>
                <a:gd name="T10" fmla="*/ 23 w 144"/>
                <a:gd name="T11" fmla="*/ 0 h 144"/>
                <a:gd name="T12" fmla="*/ 121 w 144"/>
                <a:gd name="T13" fmla="*/ 0 h 144"/>
                <a:gd name="T14" fmla="*/ 144 w 144"/>
                <a:gd name="T15" fmla="*/ 23 h 144"/>
                <a:gd name="T16" fmla="*/ 144 w 1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44">
                  <a:moveTo>
                    <a:pt x="144" y="121"/>
                  </a:moveTo>
                  <a:cubicBezTo>
                    <a:pt x="144" y="134"/>
                    <a:pt x="134" y="144"/>
                    <a:pt x="121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4" y="0"/>
                    <a:pt x="144" y="10"/>
                    <a:pt x="144" y="23"/>
                  </a:cubicBezTo>
                  <a:lnTo>
                    <a:pt x="144" y="121"/>
                  </a:lnTo>
                  <a:close/>
                </a:path>
              </a:pathLst>
            </a:custGeom>
            <a:solidFill>
              <a:srgbClr val="1BB6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Sḻiḓê">
              <a:extLst>
                <a:ext uri="{FF2B5EF4-FFF2-40B4-BE49-F238E27FC236}">
                  <a16:creationId xmlns:a16="http://schemas.microsoft.com/office/drawing/2014/main" id="{12BA58D0-5FEA-4888-B63B-14D5EAD32999}"/>
                </a:ext>
              </a:extLst>
            </p:cNvPr>
            <p:cNvSpPr/>
            <p:nvPr/>
          </p:nvSpPr>
          <p:spPr bwMode="auto">
            <a:xfrm>
              <a:off x="5909464" y="3444384"/>
              <a:ext cx="139154" cy="155375"/>
            </a:xfrm>
            <a:custGeom>
              <a:avLst/>
              <a:gdLst>
                <a:gd name="T0" fmla="*/ 41 w 69"/>
                <a:gd name="T1" fmla="*/ 24 h 77"/>
                <a:gd name="T2" fmla="*/ 35 w 69"/>
                <a:gd name="T3" fmla="*/ 39 h 77"/>
                <a:gd name="T4" fmla="*/ 21 w 69"/>
                <a:gd name="T5" fmla="*/ 49 h 77"/>
                <a:gd name="T6" fmla="*/ 12 w 69"/>
                <a:gd name="T7" fmla="*/ 43 h 77"/>
                <a:gd name="T8" fmla="*/ 0 w 69"/>
                <a:gd name="T9" fmla="*/ 58 h 77"/>
                <a:gd name="T10" fmla="*/ 43 w 69"/>
                <a:gd name="T11" fmla="*/ 49 h 77"/>
                <a:gd name="T12" fmla="*/ 48 w 69"/>
                <a:gd name="T13" fmla="*/ 0 h 77"/>
                <a:gd name="T14" fmla="*/ 35 w 69"/>
                <a:gd name="T15" fmla="*/ 18 h 77"/>
                <a:gd name="T16" fmla="*/ 41 w 69"/>
                <a:gd name="T17" fmla="*/ 2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7">
                  <a:moveTo>
                    <a:pt x="41" y="24"/>
                  </a:moveTo>
                  <a:cubicBezTo>
                    <a:pt x="41" y="24"/>
                    <a:pt x="41" y="31"/>
                    <a:pt x="35" y="39"/>
                  </a:cubicBezTo>
                  <a:cubicBezTo>
                    <a:pt x="28" y="47"/>
                    <a:pt x="21" y="49"/>
                    <a:pt x="21" y="4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20" y="77"/>
                    <a:pt x="43" y="49"/>
                  </a:cubicBezTo>
                  <a:cubicBezTo>
                    <a:pt x="69" y="17"/>
                    <a:pt x="48" y="0"/>
                    <a:pt x="48" y="0"/>
                  </a:cubicBezTo>
                  <a:cubicBezTo>
                    <a:pt x="35" y="18"/>
                    <a:pt x="35" y="18"/>
                    <a:pt x="35" y="18"/>
                  </a:cubicBez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ŝ1ïḋe">
              <a:extLst>
                <a:ext uri="{FF2B5EF4-FFF2-40B4-BE49-F238E27FC236}">
                  <a16:creationId xmlns:a16="http://schemas.microsoft.com/office/drawing/2014/main" id="{6D8A5216-EA46-48F0-8479-E9C7F35D50A3}"/>
                </a:ext>
              </a:extLst>
            </p:cNvPr>
            <p:cNvSpPr/>
            <p:nvPr/>
          </p:nvSpPr>
          <p:spPr bwMode="auto">
            <a:xfrm>
              <a:off x="5871048" y="3407674"/>
              <a:ext cx="201476" cy="204037"/>
            </a:xfrm>
            <a:prstGeom prst="ellipse">
              <a:avLst/>
            </a:prstGeom>
            <a:noFill/>
            <a:ln w="2222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şľiḍe">
              <a:extLst>
                <a:ext uri="{FF2B5EF4-FFF2-40B4-BE49-F238E27FC236}">
                  <a16:creationId xmlns:a16="http://schemas.microsoft.com/office/drawing/2014/main" id="{7F43E7F1-167D-41AC-AEB4-CFA8A772E829}"/>
                </a:ext>
              </a:extLst>
            </p:cNvPr>
            <p:cNvSpPr/>
            <p:nvPr/>
          </p:nvSpPr>
          <p:spPr bwMode="auto">
            <a:xfrm>
              <a:off x="5436510" y="3369258"/>
              <a:ext cx="282578" cy="282578"/>
            </a:xfrm>
            <a:custGeom>
              <a:avLst/>
              <a:gdLst>
                <a:gd name="T0" fmla="*/ 140 w 140"/>
                <a:gd name="T1" fmla="*/ 117 h 140"/>
                <a:gd name="T2" fmla="*/ 117 w 140"/>
                <a:gd name="T3" fmla="*/ 140 h 140"/>
                <a:gd name="T4" fmla="*/ 23 w 140"/>
                <a:gd name="T5" fmla="*/ 140 h 140"/>
                <a:gd name="T6" fmla="*/ 0 w 140"/>
                <a:gd name="T7" fmla="*/ 117 h 140"/>
                <a:gd name="T8" fmla="*/ 0 w 140"/>
                <a:gd name="T9" fmla="*/ 23 h 140"/>
                <a:gd name="T10" fmla="*/ 23 w 140"/>
                <a:gd name="T11" fmla="*/ 0 h 140"/>
                <a:gd name="T12" fmla="*/ 117 w 140"/>
                <a:gd name="T13" fmla="*/ 0 h 140"/>
                <a:gd name="T14" fmla="*/ 140 w 140"/>
                <a:gd name="T15" fmla="*/ 23 h 140"/>
                <a:gd name="T16" fmla="*/ 140 w 140"/>
                <a:gd name="T17" fmla="*/ 11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40" y="117"/>
                  </a:moveTo>
                  <a:cubicBezTo>
                    <a:pt x="140" y="130"/>
                    <a:pt x="130" y="140"/>
                    <a:pt x="117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0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40" y="10"/>
                    <a:pt x="140" y="23"/>
                  </a:cubicBezTo>
                  <a:lnTo>
                    <a:pt x="140" y="117"/>
                  </a:lnTo>
                  <a:close/>
                </a:path>
              </a:pathLst>
            </a:custGeom>
            <a:solidFill>
              <a:srgbClr val="3D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s1iďè">
              <a:extLst>
                <a:ext uri="{FF2B5EF4-FFF2-40B4-BE49-F238E27FC236}">
                  <a16:creationId xmlns:a16="http://schemas.microsoft.com/office/drawing/2014/main" id="{88A083CA-B560-4B33-981B-B61A99DEB546}"/>
                </a:ext>
              </a:extLst>
            </p:cNvPr>
            <p:cNvSpPr/>
            <p:nvPr/>
          </p:nvSpPr>
          <p:spPr bwMode="auto">
            <a:xfrm>
              <a:off x="5477488" y="3434139"/>
              <a:ext cx="193792" cy="161351"/>
            </a:xfrm>
            <a:custGeom>
              <a:avLst/>
              <a:gdLst>
                <a:gd name="T0" fmla="*/ 96 w 96"/>
                <a:gd name="T1" fmla="*/ 76 h 80"/>
                <a:gd name="T2" fmla="*/ 92 w 96"/>
                <a:gd name="T3" fmla="*/ 80 h 80"/>
                <a:gd name="T4" fmla="*/ 4 w 96"/>
                <a:gd name="T5" fmla="*/ 80 h 80"/>
                <a:gd name="T6" fmla="*/ 0 w 96"/>
                <a:gd name="T7" fmla="*/ 76 h 80"/>
                <a:gd name="T8" fmla="*/ 0 w 96"/>
                <a:gd name="T9" fmla="*/ 4 h 80"/>
                <a:gd name="T10" fmla="*/ 4 w 96"/>
                <a:gd name="T11" fmla="*/ 0 h 80"/>
                <a:gd name="T12" fmla="*/ 92 w 96"/>
                <a:gd name="T13" fmla="*/ 0 h 80"/>
                <a:gd name="T14" fmla="*/ 96 w 96"/>
                <a:gd name="T15" fmla="*/ 4 h 80"/>
                <a:gd name="T16" fmla="*/ 96 w 96"/>
                <a:gd name="T1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80">
                  <a:moveTo>
                    <a:pt x="96" y="76"/>
                  </a:moveTo>
                  <a:cubicBezTo>
                    <a:pt x="96" y="78"/>
                    <a:pt x="94" y="80"/>
                    <a:pt x="92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lnTo>
                    <a:pt x="96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ṧ1idé">
              <a:extLst>
                <a:ext uri="{FF2B5EF4-FFF2-40B4-BE49-F238E27FC236}">
                  <a16:creationId xmlns:a16="http://schemas.microsoft.com/office/drawing/2014/main" id="{8A6EC3C5-AA76-485F-83C4-5ADE078DBCFB}"/>
                </a:ext>
              </a:extLst>
            </p:cNvPr>
            <p:cNvSpPr/>
            <p:nvPr/>
          </p:nvSpPr>
          <p:spPr bwMode="auto">
            <a:xfrm>
              <a:off x="5461267" y="3410236"/>
              <a:ext cx="244161" cy="104152"/>
            </a:xfrm>
            <a:custGeom>
              <a:avLst/>
              <a:gdLst>
                <a:gd name="T0" fmla="*/ 0 w 121"/>
                <a:gd name="T1" fmla="*/ 2 h 52"/>
                <a:gd name="T2" fmla="*/ 58 w 121"/>
                <a:gd name="T3" fmla="*/ 52 h 52"/>
                <a:gd name="T4" fmla="*/ 121 w 121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52">
                  <a:moveTo>
                    <a:pt x="0" y="2"/>
                  </a:moveTo>
                  <a:cubicBezTo>
                    <a:pt x="4" y="2"/>
                    <a:pt x="58" y="52"/>
                    <a:pt x="58" y="52"/>
                  </a:cubicBezTo>
                  <a:cubicBezTo>
                    <a:pt x="121" y="0"/>
                    <a:pt x="121" y="0"/>
                    <a:pt x="1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ṧḷídè">
              <a:extLst>
                <a:ext uri="{FF2B5EF4-FFF2-40B4-BE49-F238E27FC236}">
                  <a16:creationId xmlns:a16="http://schemas.microsoft.com/office/drawing/2014/main" id="{D388CD26-DA4C-4DC8-A6A7-C03172D25E21}"/>
                </a:ext>
              </a:extLst>
            </p:cNvPr>
            <p:cNvSpPr/>
            <p:nvPr/>
          </p:nvSpPr>
          <p:spPr bwMode="auto">
            <a:xfrm>
              <a:off x="5461267" y="3410236"/>
              <a:ext cx="244161" cy="104152"/>
            </a:xfrm>
            <a:custGeom>
              <a:avLst/>
              <a:gdLst>
                <a:gd name="T0" fmla="*/ 0 w 121"/>
                <a:gd name="T1" fmla="*/ 2 h 52"/>
                <a:gd name="T2" fmla="*/ 58 w 121"/>
                <a:gd name="T3" fmla="*/ 52 h 52"/>
                <a:gd name="T4" fmla="*/ 121 w 121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52">
                  <a:moveTo>
                    <a:pt x="0" y="2"/>
                  </a:moveTo>
                  <a:cubicBezTo>
                    <a:pt x="4" y="2"/>
                    <a:pt x="58" y="52"/>
                    <a:pt x="58" y="52"/>
                  </a:cubicBezTo>
                  <a:cubicBezTo>
                    <a:pt x="121" y="0"/>
                    <a:pt x="121" y="0"/>
                    <a:pt x="121" y="0"/>
                  </a:cubicBezTo>
                </a:path>
              </a:pathLst>
            </a:custGeom>
            <a:noFill/>
            <a:ln w="41275" cap="rnd">
              <a:solidFill>
                <a:srgbClr val="FFAF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ŝ1ïḓe">
              <a:extLst>
                <a:ext uri="{FF2B5EF4-FFF2-40B4-BE49-F238E27FC236}">
                  <a16:creationId xmlns:a16="http://schemas.microsoft.com/office/drawing/2014/main" id="{41E558F1-437C-448D-888A-A2330B27AFE4}"/>
                </a:ext>
              </a:extLst>
            </p:cNvPr>
            <p:cNvSpPr/>
            <p:nvPr/>
          </p:nvSpPr>
          <p:spPr bwMode="auto">
            <a:xfrm>
              <a:off x="5445047" y="1738674"/>
              <a:ext cx="282578" cy="282578"/>
            </a:xfrm>
            <a:custGeom>
              <a:avLst/>
              <a:gdLst>
                <a:gd name="T0" fmla="*/ 140 w 140"/>
                <a:gd name="T1" fmla="*/ 117 h 140"/>
                <a:gd name="T2" fmla="*/ 117 w 140"/>
                <a:gd name="T3" fmla="*/ 140 h 140"/>
                <a:gd name="T4" fmla="*/ 23 w 140"/>
                <a:gd name="T5" fmla="*/ 140 h 140"/>
                <a:gd name="T6" fmla="*/ 0 w 140"/>
                <a:gd name="T7" fmla="*/ 117 h 140"/>
                <a:gd name="T8" fmla="*/ 0 w 140"/>
                <a:gd name="T9" fmla="*/ 23 h 140"/>
                <a:gd name="T10" fmla="*/ 23 w 140"/>
                <a:gd name="T11" fmla="*/ 0 h 140"/>
                <a:gd name="T12" fmla="*/ 117 w 140"/>
                <a:gd name="T13" fmla="*/ 0 h 140"/>
                <a:gd name="T14" fmla="*/ 140 w 140"/>
                <a:gd name="T15" fmla="*/ 23 h 140"/>
                <a:gd name="T16" fmla="*/ 140 w 140"/>
                <a:gd name="T17" fmla="*/ 11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40" y="117"/>
                  </a:moveTo>
                  <a:cubicBezTo>
                    <a:pt x="140" y="130"/>
                    <a:pt x="130" y="140"/>
                    <a:pt x="117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0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40" y="10"/>
                    <a:pt x="140" y="23"/>
                  </a:cubicBezTo>
                  <a:lnTo>
                    <a:pt x="140" y="117"/>
                  </a:lnTo>
                  <a:close/>
                </a:path>
              </a:pathLst>
            </a:custGeom>
            <a:solidFill>
              <a:srgbClr val="FFA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š1ïdê">
              <a:extLst>
                <a:ext uri="{FF2B5EF4-FFF2-40B4-BE49-F238E27FC236}">
                  <a16:creationId xmlns:a16="http://schemas.microsoft.com/office/drawing/2014/main" id="{5D1CE679-E86D-4915-B25B-B828B38BE90D}"/>
                </a:ext>
              </a:extLst>
            </p:cNvPr>
            <p:cNvSpPr/>
            <p:nvPr/>
          </p:nvSpPr>
          <p:spPr bwMode="auto">
            <a:xfrm>
              <a:off x="5473219" y="1770261"/>
              <a:ext cx="213427" cy="21428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ṡḷiḓè">
              <a:extLst>
                <a:ext uri="{FF2B5EF4-FFF2-40B4-BE49-F238E27FC236}">
                  <a16:creationId xmlns:a16="http://schemas.microsoft.com/office/drawing/2014/main" id="{B830005E-236A-42AB-8F1F-8E26E3A4C296}"/>
                </a:ext>
              </a:extLst>
            </p:cNvPr>
            <p:cNvSpPr/>
            <p:nvPr/>
          </p:nvSpPr>
          <p:spPr bwMode="auto">
            <a:xfrm>
              <a:off x="5572249" y="1869291"/>
              <a:ext cx="17928" cy="18781"/>
            </a:xfrm>
            <a:prstGeom prst="ellipse">
              <a:avLst/>
            </a:pr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ś1íḓê">
              <a:extLst>
                <a:ext uri="{FF2B5EF4-FFF2-40B4-BE49-F238E27FC236}">
                  <a16:creationId xmlns:a16="http://schemas.microsoft.com/office/drawing/2014/main" id="{0D11169F-B51D-4AB5-BBE2-546D50C8608A}"/>
                </a:ext>
              </a:extLst>
            </p:cNvPr>
            <p:cNvSpPr/>
            <p:nvPr/>
          </p:nvSpPr>
          <p:spPr bwMode="auto">
            <a:xfrm>
              <a:off x="5573957" y="1778798"/>
              <a:ext cx="16221" cy="40124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ṧḷíďè">
              <a:extLst>
                <a:ext uri="{FF2B5EF4-FFF2-40B4-BE49-F238E27FC236}">
                  <a16:creationId xmlns:a16="http://schemas.microsoft.com/office/drawing/2014/main" id="{08088FDA-6D10-4175-889D-2CF3D358E6BD}"/>
                </a:ext>
              </a:extLst>
            </p:cNvPr>
            <p:cNvSpPr/>
            <p:nvPr/>
          </p:nvSpPr>
          <p:spPr bwMode="auto">
            <a:xfrm>
              <a:off x="5529564" y="1790750"/>
              <a:ext cx="26465" cy="36710"/>
            </a:xfrm>
            <a:custGeom>
              <a:avLst/>
              <a:gdLst>
                <a:gd name="T0" fmla="*/ 31 w 31"/>
                <a:gd name="T1" fmla="*/ 38 h 43"/>
                <a:gd name="T2" fmla="*/ 21 w 31"/>
                <a:gd name="T3" fmla="*/ 43 h 43"/>
                <a:gd name="T4" fmla="*/ 0 w 31"/>
                <a:gd name="T5" fmla="*/ 5 h 43"/>
                <a:gd name="T6" fmla="*/ 9 w 31"/>
                <a:gd name="T7" fmla="*/ 0 h 43"/>
                <a:gd name="T8" fmla="*/ 31 w 31"/>
                <a:gd name="T9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31" y="38"/>
                  </a:moveTo>
                  <a:lnTo>
                    <a:pt x="21" y="43"/>
                  </a:lnTo>
                  <a:lnTo>
                    <a:pt x="0" y="5"/>
                  </a:lnTo>
                  <a:lnTo>
                    <a:pt x="9" y="0"/>
                  </a:lnTo>
                  <a:lnTo>
                    <a:pt x="31" y="38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sḻïḋé">
              <a:extLst>
                <a:ext uri="{FF2B5EF4-FFF2-40B4-BE49-F238E27FC236}">
                  <a16:creationId xmlns:a16="http://schemas.microsoft.com/office/drawing/2014/main" id="{A0A45FC7-2C35-4870-9098-2F3F5B67173F}"/>
                </a:ext>
              </a:extLst>
            </p:cNvPr>
            <p:cNvSpPr/>
            <p:nvPr/>
          </p:nvSpPr>
          <p:spPr bwMode="auto">
            <a:xfrm>
              <a:off x="5495415" y="1823191"/>
              <a:ext cx="35856" cy="26465"/>
            </a:xfrm>
            <a:custGeom>
              <a:avLst/>
              <a:gdLst>
                <a:gd name="T0" fmla="*/ 42 w 42"/>
                <a:gd name="T1" fmla="*/ 24 h 31"/>
                <a:gd name="T2" fmla="*/ 38 w 42"/>
                <a:gd name="T3" fmla="*/ 31 h 31"/>
                <a:gd name="T4" fmla="*/ 0 w 42"/>
                <a:gd name="T5" fmla="*/ 9 h 31"/>
                <a:gd name="T6" fmla="*/ 5 w 42"/>
                <a:gd name="T7" fmla="*/ 0 h 31"/>
                <a:gd name="T8" fmla="*/ 42 w 42"/>
                <a:gd name="T9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">
                  <a:moveTo>
                    <a:pt x="42" y="24"/>
                  </a:moveTo>
                  <a:lnTo>
                    <a:pt x="38" y="31"/>
                  </a:lnTo>
                  <a:lnTo>
                    <a:pt x="0" y="9"/>
                  </a:lnTo>
                  <a:lnTo>
                    <a:pt x="5" y="0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ŝlïḑe">
              <a:extLst>
                <a:ext uri="{FF2B5EF4-FFF2-40B4-BE49-F238E27FC236}">
                  <a16:creationId xmlns:a16="http://schemas.microsoft.com/office/drawing/2014/main" id="{D14D4EE0-1EFB-4C3D-BF97-5EC2CC3AF270}"/>
                </a:ext>
              </a:extLst>
            </p:cNvPr>
            <p:cNvSpPr/>
            <p:nvPr/>
          </p:nvSpPr>
          <p:spPr bwMode="auto">
            <a:xfrm>
              <a:off x="5468950" y="1875267"/>
              <a:ext cx="56345" cy="8537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ṣļíḓé">
              <a:extLst>
                <a:ext uri="{FF2B5EF4-FFF2-40B4-BE49-F238E27FC236}">
                  <a16:creationId xmlns:a16="http://schemas.microsoft.com/office/drawing/2014/main" id="{9AC7E656-2B9D-4025-9D20-7373CD761EF7}"/>
                </a:ext>
              </a:extLst>
            </p:cNvPr>
            <p:cNvSpPr/>
            <p:nvPr/>
          </p:nvSpPr>
          <p:spPr bwMode="auto">
            <a:xfrm>
              <a:off x="5492854" y="1901732"/>
              <a:ext cx="36710" cy="26465"/>
            </a:xfrm>
            <a:custGeom>
              <a:avLst/>
              <a:gdLst>
                <a:gd name="T0" fmla="*/ 38 w 43"/>
                <a:gd name="T1" fmla="*/ 0 h 31"/>
                <a:gd name="T2" fmla="*/ 43 w 43"/>
                <a:gd name="T3" fmla="*/ 10 h 31"/>
                <a:gd name="T4" fmla="*/ 5 w 43"/>
                <a:gd name="T5" fmla="*/ 31 h 31"/>
                <a:gd name="T6" fmla="*/ 0 w 43"/>
                <a:gd name="T7" fmla="*/ 24 h 31"/>
                <a:gd name="T8" fmla="*/ 38 w 43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38" y="0"/>
                  </a:moveTo>
                  <a:lnTo>
                    <a:pt x="43" y="10"/>
                  </a:lnTo>
                  <a:lnTo>
                    <a:pt x="5" y="31"/>
                  </a:lnTo>
                  <a:lnTo>
                    <a:pt x="0" y="2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šḻíḓê">
              <a:extLst>
                <a:ext uri="{FF2B5EF4-FFF2-40B4-BE49-F238E27FC236}">
                  <a16:creationId xmlns:a16="http://schemas.microsoft.com/office/drawing/2014/main" id="{F276C4B0-E1E3-42FD-89C1-562A82E3760E}"/>
                </a:ext>
              </a:extLst>
            </p:cNvPr>
            <p:cNvSpPr/>
            <p:nvPr/>
          </p:nvSpPr>
          <p:spPr bwMode="auto">
            <a:xfrm>
              <a:off x="5525295" y="1925636"/>
              <a:ext cx="26465" cy="36710"/>
            </a:xfrm>
            <a:custGeom>
              <a:avLst/>
              <a:gdLst>
                <a:gd name="T0" fmla="*/ 24 w 31"/>
                <a:gd name="T1" fmla="*/ 0 h 43"/>
                <a:gd name="T2" fmla="*/ 31 w 31"/>
                <a:gd name="T3" fmla="*/ 5 h 43"/>
                <a:gd name="T4" fmla="*/ 10 w 31"/>
                <a:gd name="T5" fmla="*/ 43 h 43"/>
                <a:gd name="T6" fmla="*/ 0 w 31"/>
                <a:gd name="T7" fmla="*/ 38 h 43"/>
                <a:gd name="T8" fmla="*/ 24 w 31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24" y="0"/>
                  </a:moveTo>
                  <a:lnTo>
                    <a:pt x="31" y="5"/>
                  </a:lnTo>
                  <a:lnTo>
                    <a:pt x="10" y="43"/>
                  </a:lnTo>
                  <a:lnTo>
                    <a:pt x="0" y="3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śḻide">
              <a:extLst>
                <a:ext uri="{FF2B5EF4-FFF2-40B4-BE49-F238E27FC236}">
                  <a16:creationId xmlns:a16="http://schemas.microsoft.com/office/drawing/2014/main" id="{9F96937E-7489-46BA-B8C4-BAFFBC1D7119}"/>
                </a:ext>
              </a:extLst>
            </p:cNvPr>
            <p:cNvSpPr/>
            <p:nvPr/>
          </p:nvSpPr>
          <p:spPr bwMode="auto">
            <a:xfrm>
              <a:off x="5573957" y="1932466"/>
              <a:ext cx="8537" cy="47808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Sḻîḑe">
              <a:extLst>
                <a:ext uri="{FF2B5EF4-FFF2-40B4-BE49-F238E27FC236}">
                  <a16:creationId xmlns:a16="http://schemas.microsoft.com/office/drawing/2014/main" id="{46CEA540-19B0-44E7-A59B-9E54596BE846}"/>
                </a:ext>
              </a:extLst>
            </p:cNvPr>
            <p:cNvSpPr/>
            <p:nvPr/>
          </p:nvSpPr>
          <p:spPr bwMode="auto">
            <a:xfrm>
              <a:off x="5604690" y="1928197"/>
              <a:ext cx="25611" cy="35856"/>
            </a:xfrm>
            <a:custGeom>
              <a:avLst/>
              <a:gdLst>
                <a:gd name="T0" fmla="*/ 0 w 30"/>
                <a:gd name="T1" fmla="*/ 5 h 42"/>
                <a:gd name="T2" fmla="*/ 9 w 30"/>
                <a:gd name="T3" fmla="*/ 0 h 42"/>
                <a:gd name="T4" fmla="*/ 30 w 30"/>
                <a:gd name="T5" fmla="*/ 38 h 42"/>
                <a:gd name="T6" fmla="*/ 23 w 30"/>
                <a:gd name="T7" fmla="*/ 42 h 42"/>
                <a:gd name="T8" fmla="*/ 0 w 30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0" y="5"/>
                  </a:moveTo>
                  <a:lnTo>
                    <a:pt x="9" y="0"/>
                  </a:lnTo>
                  <a:lnTo>
                    <a:pt x="30" y="38"/>
                  </a:lnTo>
                  <a:lnTo>
                    <a:pt x="23" y="4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ṡ1iḋe">
              <a:extLst>
                <a:ext uri="{FF2B5EF4-FFF2-40B4-BE49-F238E27FC236}">
                  <a16:creationId xmlns:a16="http://schemas.microsoft.com/office/drawing/2014/main" id="{FC24EDC1-23AE-4252-B62E-97CB9EF005A0}"/>
                </a:ext>
              </a:extLst>
            </p:cNvPr>
            <p:cNvSpPr/>
            <p:nvPr/>
          </p:nvSpPr>
          <p:spPr bwMode="auto">
            <a:xfrm>
              <a:off x="5628594" y="1906001"/>
              <a:ext cx="35856" cy="26465"/>
            </a:xfrm>
            <a:custGeom>
              <a:avLst/>
              <a:gdLst>
                <a:gd name="T0" fmla="*/ 0 w 42"/>
                <a:gd name="T1" fmla="*/ 9 h 31"/>
                <a:gd name="T2" fmla="*/ 5 w 42"/>
                <a:gd name="T3" fmla="*/ 0 h 31"/>
                <a:gd name="T4" fmla="*/ 42 w 42"/>
                <a:gd name="T5" fmla="*/ 21 h 31"/>
                <a:gd name="T6" fmla="*/ 38 w 42"/>
                <a:gd name="T7" fmla="*/ 31 h 31"/>
                <a:gd name="T8" fmla="*/ 0 w 42"/>
                <a:gd name="T9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">
                  <a:moveTo>
                    <a:pt x="0" y="9"/>
                  </a:moveTo>
                  <a:lnTo>
                    <a:pt x="5" y="0"/>
                  </a:lnTo>
                  <a:lnTo>
                    <a:pt x="42" y="21"/>
                  </a:lnTo>
                  <a:lnTo>
                    <a:pt x="38" y="3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ŝļiḋe">
              <a:extLst>
                <a:ext uri="{FF2B5EF4-FFF2-40B4-BE49-F238E27FC236}">
                  <a16:creationId xmlns:a16="http://schemas.microsoft.com/office/drawing/2014/main" id="{7419FFEA-8D12-4257-96C6-9AC65DD0BFE8}"/>
                </a:ext>
              </a:extLst>
            </p:cNvPr>
            <p:cNvSpPr/>
            <p:nvPr/>
          </p:nvSpPr>
          <p:spPr bwMode="auto">
            <a:xfrm>
              <a:off x="5630302" y="1875267"/>
              <a:ext cx="48662" cy="16221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ṥ1ïḍe">
              <a:extLst>
                <a:ext uri="{FF2B5EF4-FFF2-40B4-BE49-F238E27FC236}">
                  <a16:creationId xmlns:a16="http://schemas.microsoft.com/office/drawing/2014/main" id="{4CBE0877-57B5-490A-969C-0AC67942AC0B}"/>
                </a:ext>
              </a:extLst>
            </p:cNvPr>
            <p:cNvSpPr/>
            <p:nvPr/>
          </p:nvSpPr>
          <p:spPr bwMode="auto">
            <a:xfrm>
              <a:off x="5630302" y="1827459"/>
              <a:ext cx="36710" cy="25611"/>
            </a:xfrm>
            <a:custGeom>
              <a:avLst/>
              <a:gdLst>
                <a:gd name="T0" fmla="*/ 5 w 43"/>
                <a:gd name="T1" fmla="*/ 30 h 30"/>
                <a:gd name="T2" fmla="*/ 0 w 43"/>
                <a:gd name="T3" fmla="*/ 21 h 30"/>
                <a:gd name="T4" fmla="*/ 38 w 43"/>
                <a:gd name="T5" fmla="*/ 0 h 30"/>
                <a:gd name="T6" fmla="*/ 43 w 43"/>
                <a:gd name="T7" fmla="*/ 9 h 30"/>
                <a:gd name="T8" fmla="*/ 5 w 43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0">
                  <a:moveTo>
                    <a:pt x="5" y="30"/>
                  </a:moveTo>
                  <a:lnTo>
                    <a:pt x="0" y="21"/>
                  </a:lnTo>
                  <a:lnTo>
                    <a:pt x="38" y="0"/>
                  </a:lnTo>
                  <a:lnTo>
                    <a:pt x="43" y="9"/>
                  </a:lnTo>
                  <a:lnTo>
                    <a:pt x="5" y="30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şľiḑê">
              <a:extLst>
                <a:ext uri="{FF2B5EF4-FFF2-40B4-BE49-F238E27FC236}">
                  <a16:creationId xmlns:a16="http://schemas.microsoft.com/office/drawing/2014/main" id="{39A2614E-5862-457D-A863-3A41B7B48214}"/>
                </a:ext>
              </a:extLst>
            </p:cNvPr>
            <p:cNvSpPr/>
            <p:nvPr/>
          </p:nvSpPr>
          <p:spPr bwMode="auto">
            <a:xfrm>
              <a:off x="5608105" y="1792457"/>
              <a:ext cx="26465" cy="36710"/>
            </a:xfrm>
            <a:custGeom>
              <a:avLst/>
              <a:gdLst>
                <a:gd name="T0" fmla="*/ 10 w 31"/>
                <a:gd name="T1" fmla="*/ 43 h 43"/>
                <a:gd name="T2" fmla="*/ 0 w 31"/>
                <a:gd name="T3" fmla="*/ 38 h 43"/>
                <a:gd name="T4" fmla="*/ 22 w 31"/>
                <a:gd name="T5" fmla="*/ 0 h 43"/>
                <a:gd name="T6" fmla="*/ 31 w 31"/>
                <a:gd name="T7" fmla="*/ 5 h 43"/>
                <a:gd name="T8" fmla="*/ 10 w 31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10" y="43"/>
                  </a:moveTo>
                  <a:lnTo>
                    <a:pt x="0" y="38"/>
                  </a:lnTo>
                  <a:lnTo>
                    <a:pt x="22" y="0"/>
                  </a:lnTo>
                  <a:lnTo>
                    <a:pt x="31" y="5"/>
                  </a:lnTo>
                  <a:lnTo>
                    <a:pt x="10" y="43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ŝļíḋé">
              <a:extLst>
                <a:ext uri="{FF2B5EF4-FFF2-40B4-BE49-F238E27FC236}">
                  <a16:creationId xmlns:a16="http://schemas.microsoft.com/office/drawing/2014/main" id="{23C2036C-B11C-4718-B3C4-CEDC4B17039F}"/>
                </a:ext>
              </a:extLst>
            </p:cNvPr>
            <p:cNvSpPr/>
            <p:nvPr/>
          </p:nvSpPr>
          <p:spPr bwMode="auto">
            <a:xfrm>
              <a:off x="5573957" y="1836850"/>
              <a:ext cx="76834" cy="48662"/>
            </a:xfrm>
            <a:custGeom>
              <a:avLst/>
              <a:gdLst>
                <a:gd name="T0" fmla="*/ 83 w 90"/>
                <a:gd name="T1" fmla="*/ 0 h 57"/>
                <a:gd name="T2" fmla="*/ 90 w 90"/>
                <a:gd name="T3" fmla="*/ 12 h 57"/>
                <a:gd name="T4" fmla="*/ 7 w 90"/>
                <a:gd name="T5" fmla="*/ 57 h 57"/>
                <a:gd name="T6" fmla="*/ 0 w 90"/>
                <a:gd name="T7" fmla="*/ 43 h 57"/>
                <a:gd name="T8" fmla="*/ 83 w 9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7">
                  <a:moveTo>
                    <a:pt x="83" y="0"/>
                  </a:moveTo>
                  <a:lnTo>
                    <a:pt x="90" y="12"/>
                  </a:lnTo>
                  <a:lnTo>
                    <a:pt x="7" y="57"/>
                  </a:lnTo>
                  <a:lnTo>
                    <a:pt x="0" y="4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ṣ1îḋè">
              <a:extLst>
                <a:ext uri="{FF2B5EF4-FFF2-40B4-BE49-F238E27FC236}">
                  <a16:creationId xmlns:a16="http://schemas.microsoft.com/office/drawing/2014/main" id="{E609D341-E3B8-4E68-AB11-2B0F17D3743E}"/>
                </a:ext>
              </a:extLst>
            </p:cNvPr>
            <p:cNvSpPr/>
            <p:nvPr/>
          </p:nvSpPr>
          <p:spPr bwMode="auto">
            <a:xfrm>
              <a:off x="5517612" y="1836850"/>
              <a:ext cx="70858" cy="48662"/>
            </a:xfrm>
            <a:custGeom>
              <a:avLst/>
              <a:gdLst>
                <a:gd name="T0" fmla="*/ 83 w 83"/>
                <a:gd name="T1" fmla="*/ 48 h 57"/>
                <a:gd name="T2" fmla="*/ 78 w 83"/>
                <a:gd name="T3" fmla="*/ 57 h 57"/>
                <a:gd name="T4" fmla="*/ 0 w 83"/>
                <a:gd name="T5" fmla="*/ 10 h 57"/>
                <a:gd name="T6" fmla="*/ 5 w 83"/>
                <a:gd name="T7" fmla="*/ 0 h 57"/>
                <a:gd name="T8" fmla="*/ 83 w 83"/>
                <a:gd name="T9" fmla="*/ 4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7">
                  <a:moveTo>
                    <a:pt x="83" y="48"/>
                  </a:moveTo>
                  <a:lnTo>
                    <a:pt x="78" y="57"/>
                  </a:lnTo>
                  <a:lnTo>
                    <a:pt x="0" y="10"/>
                  </a:lnTo>
                  <a:lnTo>
                    <a:pt x="5" y="0"/>
                  </a:lnTo>
                  <a:lnTo>
                    <a:pt x="83" y="48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ļïḋe">
              <a:extLst>
                <a:ext uri="{FF2B5EF4-FFF2-40B4-BE49-F238E27FC236}">
                  <a16:creationId xmlns:a16="http://schemas.microsoft.com/office/drawing/2014/main" id="{4ABB0C6E-7DF4-435C-819A-FE4EB29CAF8A}"/>
                </a:ext>
              </a:extLst>
            </p:cNvPr>
            <p:cNvSpPr/>
            <p:nvPr/>
          </p:nvSpPr>
          <p:spPr bwMode="auto">
            <a:xfrm>
              <a:off x="5445047" y="2497621"/>
              <a:ext cx="282578" cy="274041"/>
            </a:xfrm>
            <a:custGeom>
              <a:avLst/>
              <a:gdLst>
                <a:gd name="T0" fmla="*/ 140 w 140"/>
                <a:gd name="T1" fmla="*/ 115 h 136"/>
                <a:gd name="T2" fmla="*/ 115 w 140"/>
                <a:gd name="T3" fmla="*/ 136 h 136"/>
                <a:gd name="T4" fmla="*/ 22 w 140"/>
                <a:gd name="T5" fmla="*/ 136 h 136"/>
                <a:gd name="T6" fmla="*/ 0 w 140"/>
                <a:gd name="T7" fmla="*/ 115 h 136"/>
                <a:gd name="T8" fmla="*/ 0 w 140"/>
                <a:gd name="T9" fmla="*/ 22 h 136"/>
                <a:gd name="T10" fmla="*/ 22 w 140"/>
                <a:gd name="T11" fmla="*/ 0 h 136"/>
                <a:gd name="T12" fmla="*/ 115 w 140"/>
                <a:gd name="T13" fmla="*/ 0 h 136"/>
                <a:gd name="T14" fmla="*/ 140 w 140"/>
                <a:gd name="T15" fmla="*/ 22 h 136"/>
                <a:gd name="T16" fmla="*/ 140 w 140"/>
                <a:gd name="T17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36">
                  <a:moveTo>
                    <a:pt x="140" y="115"/>
                  </a:moveTo>
                  <a:cubicBezTo>
                    <a:pt x="140" y="128"/>
                    <a:pt x="128" y="136"/>
                    <a:pt x="115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9" y="136"/>
                    <a:pt x="0" y="128"/>
                    <a:pt x="0" y="1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9"/>
                    <a:pt x="9" y="0"/>
                    <a:pt x="22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8" y="0"/>
                    <a:pt x="140" y="9"/>
                    <a:pt x="140" y="22"/>
                  </a:cubicBezTo>
                  <a:lnTo>
                    <a:pt x="140" y="115"/>
                  </a:lnTo>
                  <a:close/>
                </a:path>
              </a:pathLst>
            </a:custGeom>
            <a:solidFill>
              <a:srgbClr val="1BB6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ś1ïďè">
              <a:extLst>
                <a:ext uri="{FF2B5EF4-FFF2-40B4-BE49-F238E27FC236}">
                  <a16:creationId xmlns:a16="http://schemas.microsoft.com/office/drawing/2014/main" id="{3429E69E-EB8A-455C-A72D-516413B3347A}"/>
                </a:ext>
              </a:extLst>
            </p:cNvPr>
            <p:cNvSpPr/>
            <p:nvPr/>
          </p:nvSpPr>
          <p:spPr bwMode="auto">
            <a:xfrm>
              <a:off x="5519319" y="2533477"/>
              <a:ext cx="125495" cy="202329"/>
            </a:xfrm>
            <a:custGeom>
              <a:avLst/>
              <a:gdLst>
                <a:gd name="T0" fmla="*/ 62 w 62"/>
                <a:gd name="T1" fmla="*/ 30 h 100"/>
                <a:gd name="T2" fmla="*/ 32 w 62"/>
                <a:gd name="T3" fmla="*/ 100 h 100"/>
                <a:gd name="T4" fmla="*/ 1 w 62"/>
                <a:gd name="T5" fmla="*/ 31 h 100"/>
                <a:gd name="T6" fmla="*/ 31 w 62"/>
                <a:gd name="T7" fmla="*/ 0 h 100"/>
                <a:gd name="T8" fmla="*/ 62 w 62"/>
                <a:gd name="T9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0">
                  <a:moveTo>
                    <a:pt x="62" y="30"/>
                  </a:moveTo>
                  <a:cubicBezTo>
                    <a:pt x="62" y="47"/>
                    <a:pt x="32" y="100"/>
                    <a:pt x="32" y="100"/>
                  </a:cubicBezTo>
                  <a:cubicBezTo>
                    <a:pt x="32" y="100"/>
                    <a:pt x="1" y="48"/>
                    <a:pt x="1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0"/>
                  </a:cubicBezTo>
                </a:path>
              </a:pathLst>
            </a:custGeom>
            <a:solidFill>
              <a:srgbClr val="0A5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ṣļïdé">
              <a:extLst>
                <a:ext uri="{FF2B5EF4-FFF2-40B4-BE49-F238E27FC236}">
                  <a16:creationId xmlns:a16="http://schemas.microsoft.com/office/drawing/2014/main" id="{5027091A-0B1D-477E-AFD0-E3133531AEE8}"/>
                </a:ext>
              </a:extLst>
            </p:cNvPr>
            <p:cNvSpPr/>
            <p:nvPr/>
          </p:nvSpPr>
          <p:spPr bwMode="auto">
            <a:xfrm>
              <a:off x="5547491" y="2561649"/>
              <a:ext cx="69151" cy="69151"/>
            </a:xfrm>
            <a:custGeom>
              <a:avLst/>
              <a:gdLst>
                <a:gd name="T0" fmla="*/ 1 w 34"/>
                <a:gd name="T1" fmla="*/ 17 h 34"/>
                <a:gd name="T2" fmla="*/ 17 w 34"/>
                <a:gd name="T3" fmla="*/ 0 h 34"/>
                <a:gd name="T4" fmla="*/ 34 w 34"/>
                <a:gd name="T5" fmla="*/ 17 h 34"/>
                <a:gd name="T6" fmla="*/ 17 w 34"/>
                <a:gd name="T7" fmla="*/ 34 h 34"/>
                <a:gd name="T8" fmla="*/ 1 w 34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1" y="17"/>
                  </a:move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4" y="7"/>
                    <a:pt x="34" y="17"/>
                  </a:cubicBezTo>
                  <a:cubicBezTo>
                    <a:pt x="34" y="26"/>
                    <a:pt x="27" y="33"/>
                    <a:pt x="17" y="34"/>
                  </a:cubicBezTo>
                  <a:cubicBezTo>
                    <a:pt x="8" y="34"/>
                    <a:pt x="1" y="26"/>
                    <a:pt x="1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šḷiḍé">
              <a:extLst>
                <a:ext uri="{FF2B5EF4-FFF2-40B4-BE49-F238E27FC236}">
                  <a16:creationId xmlns:a16="http://schemas.microsoft.com/office/drawing/2014/main" id="{6A4CA89F-9D65-4541-B7B0-8CFF90F94ED3}"/>
                </a:ext>
              </a:extLst>
            </p:cNvPr>
            <p:cNvSpPr/>
            <p:nvPr/>
          </p:nvSpPr>
          <p:spPr bwMode="auto">
            <a:xfrm>
              <a:off x="6220214" y="2117721"/>
              <a:ext cx="282578" cy="274895"/>
            </a:xfrm>
            <a:custGeom>
              <a:avLst/>
              <a:gdLst>
                <a:gd name="T0" fmla="*/ 140 w 140"/>
                <a:gd name="T1" fmla="*/ 115 h 136"/>
                <a:gd name="T2" fmla="*/ 117 w 140"/>
                <a:gd name="T3" fmla="*/ 136 h 136"/>
                <a:gd name="T4" fmla="*/ 23 w 140"/>
                <a:gd name="T5" fmla="*/ 136 h 136"/>
                <a:gd name="T6" fmla="*/ 0 w 140"/>
                <a:gd name="T7" fmla="*/ 115 h 136"/>
                <a:gd name="T8" fmla="*/ 0 w 140"/>
                <a:gd name="T9" fmla="*/ 22 h 136"/>
                <a:gd name="T10" fmla="*/ 23 w 140"/>
                <a:gd name="T11" fmla="*/ 0 h 136"/>
                <a:gd name="T12" fmla="*/ 117 w 140"/>
                <a:gd name="T13" fmla="*/ 0 h 136"/>
                <a:gd name="T14" fmla="*/ 140 w 140"/>
                <a:gd name="T15" fmla="*/ 22 h 136"/>
                <a:gd name="T16" fmla="*/ 140 w 140"/>
                <a:gd name="T17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36">
                  <a:moveTo>
                    <a:pt x="140" y="115"/>
                  </a:moveTo>
                  <a:cubicBezTo>
                    <a:pt x="140" y="128"/>
                    <a:pt x="129" y="136"/>
                    <a:pt x="117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10" y="136"/>
                    <a:pt x="0" y="128"/>
                    <a:pt x="0" y="1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9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9" y="0"/>
                    <a:pt x="140" y="9"/>
                    <a:pt x="140" y="22"/>
                  </a:cubicBezTo>
                  <a:lnTo>
                    <a:pt x="140" y="115"/>
                  </a:lnTo>
                  <a:close/>
                </a:path>
              </a:pathLst>
            </a:custGeom>
            <a:solidFill>
              <a:srgbClr val="1BB6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ṧļidé">
              <a:extLst>
                <a:ext uri="{FF2B5EF4-FFF2-40B4-BE49-F238E27FC236}">
                  <a16:creationId xmlns:a16="http://schemas.microsoft.com/office/drawing/2014/main" id="{CB63C88B-5079-48E8-9C28-FFDE3EDD5581}"/>
                </a:ext>
              </a:extLst>
            </p:cNvPr>
            <p:cNvSpPr/>
            <p:nvPr/>
          </p:nvSpPr>
          <p:spPr bwMode="auto">
            <a:xfrm>
              <a:off x="6268876" y="2160406"/>
              <a:ext cx="187816" cy="169035"/>
            </a:xfrm>
            <a:custGeom>
              <a:avLst/>
              <a:gdLst>
                <a:gd name="T0" fmla="*/ 93 w 93"/>
                <a:gd name="T1" fmla="*/ 42 h 84"/>
                <a:gd name="T2" fmla="*/ 46 w 93"/>
                <a:gd name="T3" fmla="*/ 84 h 84"/>
                <a:gd name="T4" fmla="*/ 15 w 93"/>
                <a:gd name="T5" fmla="*/ 74 h 84"/>
                <a:gd name="T6" fmla="*/ 0 w 93"/>
                <a:gd name="T7" fmla="*/ 42 h 84"/>
                <a:gd name="T8" fmla="*/ 46 w 93"/>
                <a:gd name="T9" fmla="*/ 0 h 84"/>
                <a:gd name="T10" fmla="*/ 93 w 93"/>
                <a:gd name="T11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84">
                  <a:moveTo>
                    <a:pt x="93" y="42"/>
                  </a:moveTo>
                  <a:cubicBezTo>
                    <a:pt x="93" y="65"/>
                    <a:pt x="72" y="84"/>
                    <a:pt x="46" y="84"/>
                  </a:cubicBezTo>
                  <a:cubicBezTo>
                    <a:pt x="34" y="84"/>
                    <a:pt x="24" y="80"/>
                    <a:pt x="15" y="74"/>
                  </a:cubicBezTo>
                  <a:cubicBezTo>
                    <a:pt x="6" y="66"/>
                    <a:pt x="0" y="55"/>
                    <a:pt x="0" y="42"/>
                  </a:cubicBezTo>
                  <a:cubicBezTo>
                    <a:pt x="0" y="19"/>
                    <a:pt x="20" y="0"/>
                    <a:pt x="46" y="0"/>
                  </a:cubicBezTo>
                  <a:cubicBezTo>
                    <a:pt x="72" y="0"/>
                    <a:pt x="93" y="19"/>
                    <a:pt x="93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ṣlîḋè">
              <a:extLst>
                <a:ext uri="{FF2B5EF4-FFF2-40B4-BE49-F238E27FC236}">
                  <a16:creationId xmlns:a16="http://schemas.microsoft.com/office/drawing/2014/main" id="{8EC7EDCE-2256-4B12-8A6F-66C5695719DE}"/>
                </a:ext>
              </a:extLst>
            </p:cNvPr>
            <p:cNvSpPr/>
            <p:nvPr/>
          </p:nvSpPr>
          <p:spPr bwMode="auto">
            <a:xfrm>
              <a:off x="5832630" y="1738674"/>
              <a:ext cx="282578" cy="282578"/>
            </a:xfrm>
            <a:custGeom>
              <a:avLst/>
              <a:gdLst>
                <a:gd name="T0" fmla="*/ 140 w 140"/>
                <a:gd name="T1" fmla="*/ 117 h 140"/>
                <a:gd name="T2" fmla="*/ 117 w 140"/>
                <a:gd name="T3" fmla="*/ 140 h 140"/>
                <a:gd name="T4" fmla="*/ 23 w 140"/>
                <a:gd name="T5" fmla="*/ 140 h 140"/>
                <a:gd name="T6" fmla="*/ 0 w 140"/>
                <a:gd name="T7" fmla="*/ 117 h 140"/>
                <a:gd name="T8" fmla="*/ 0 w 140"/>
                <a:gd name="T9" fmla="*/ 23 h 140"/>
                <a:gd name="T10" fmla="*/ 23 w 140"/>
                <a:gd name="T11" fmla="*/ 0 h 140"/>
                <a:gd name="T12" fmla="*/ 117 w 140"/>
                <a:gd name="T13" fmla="*/ 0 h 140"/>
                <a:gd name="T14" fmla="*/ 140 w 140"/>
                <a:gd name="T15" fmla="*/ 23 h 140"/>
                <a:gd name="T16" fmla="*/ 140 w 140"/>
                <a:gd name="T17" fmla="*/ 11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40" y="117"/>
                  </a:moveTo>
                  <a:cubicBezTo>
                    <a:pt x="140" y="130"/>
                    <a:pt x="130" y="140"/>
                    <a:pt x="117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0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40" y="10"/>
                    <a:pt x="140" y="23"/>
                  </a:cubicBezTo>
                  <a:lnTo>
                    <a:pt x="140" y="117"/>
                  </a:lnTo>
                  <a:close/>
                </a:path>
              </a:pathLst>
            </a:custGeom>
            <a:solidFill>
              <a:srgbClr val="C5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ṣļíďè">
              <a:extLst>
                <a:ext uri="{FF2B5EF4-FFF2-40B4-BE49-F238E27FC236}">
                  <a16:creationId xmlns:a16="http://schemas.microsoft.com/office/drawing/2014/main" id="{D912A3C3-8B0D-46B4-99F2-CE07427C83A6}"/>
                </a:ext>
              </a:extLst>
            </p:cNvPr>
            <p:cNvSpPr/>
            <p:nvPr/>
          </p:nvSpPr>
          <p:spPr bwMode="auto">
            <a:xfrm>
              <a:off x="5881292" y="1802702"/>
              <a:ext cx="193792" cy="153668"/>
            </a:xfrm>
            <a:custGeom>
              <a:avLst/>
              <a:gdLst>
                <a:gd name="T0" fmla="*/ 96 w 96"/>
                <a:gd name="T1" fmla="*/ 60 h 76"/>
                <a:gd name="T2" fmla="*/ 80 w 96"/>
                <a:gd name="T3" fmla="*/ 76 h 76"/>
                <a:gd name="T4" fmla="*/ 16 w 96"/>
                <a:gd name="T5" fmla="*/ 76 h 76"/>
                <a:gd name="T6" fmla="*/ 0 w 96"/>
                <a:gd name="T7" fmla="*/ 60 h 76"/>
                <a:gd name="T8" fmla="*/ 0 w 96"/>
                <a:gd name="T9" fmla="*/ 16 h 76"/>
                <a:gd name="T10" fmla="*/ 16 w 96"/>
                <a:gd name="T11" fmla="*/ 0 h 76"/>
                <a:gd name="T12" fmla="*/ 80 w 96"/>
                <a:gd name="T13" fmla="*/ 0 h 76"/>
                <a:gd name="T14" fmla="*/ 96 w 96"/>
                <a:gd name="T15" fmla="*/ 16 h 76"/>
                <a:gd name="T16" fmla="*/ 96 w 96"/>
                <a:gd name="T17" fmla="*/ 6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76">
                  <a:moveTo>
                    <a:pt x="96" y="60"/>
                  </a:moveTo>
                  <a:cubicBezTo>
                    <a:pt x="96" y="69"/>
                    <a:pt x="89" y="76"/>
                    <a:pt x="80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7" y="76"/>
                    <a:pt x="0" y="69"/>
                    <a:pt x="0" y="6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9" y="0"/>
                    <a:pt x="96" y="7"/>
                    <a:pt x="96" y="16"/>
                  </a:cubicBezTo>
                  <a:lnTo>
                    <a:pt x="96" y="60"/>
                  </a:lnTo>
                  <a:close/>
                </a:path>
              </a:pathLst>
            </a:custGeom>
            <a:solidFill>
              <a:srgbClr val="353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ṧḷiḋé">
              <a:extLst>
                <a:ext uri="{FF2B5EF4-FFF2-40B4-BE49-F238E27FC236}">
                  <a16:creationId xmlns:a16="http://schemas.microsoft.com/office/drawing/2014/main" id="{7F6C13D2-48BA-433F-98BA-6017E1B62F99}"/>
                </a:ext>
              </a:extLst>
            </p:cNvPr>
            <p:cNvSpPr/>
            <p:nvPr/>
          </p:nvSpPr>
          <p:spPr bwMode="auto">
            <a:xfrm>
              <a:off x="5931661" y="1835143"/>
              <a:ext cx="82810" cy="84518"/>
            </a:xfrm>
            <a:prstGeom prst="ellipse">
              <a:avLst/>
            </a:prstGeom>
            <a:solidFill>
              <a:srgbClr val="C3C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Sľíďè">
              <a:extLst>
                <a:ext uri="{FF2B5EF4-FFF2-40B4-BE49-F238E27FC236}">
                  <a16:creationId xmlns:a16="http://schemas.microsoft.com/office/drawing/2014/main" id="{32F0A01B-F5C1-4A81-96E8-87D2028B4259}"/>
                </a:ext>
              </a:extLst>
            </p:cNvPr>
            <p:cNvSpPr/>
            <p:nvPr/>
          </p:nvSpPr>
          <p:spPr bwMode="auto">
            <a:xfrm>
              <a:off x="5943613" y="1849656"/>
              <a:ext cx="56345" cy="56345"/>
            </a:xfrm>
            <a:prstGeom prst="ellipse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ṩļiḍé">
              <a:extLst>
                <a:ext uri="{FF2B5EF4-FFF2-40B4-BE49-F238E27FC236}">
                  <a16:creationId xmlns:a16="http://schemas.microsoft.com/office/drawing/2014/main" id="{01C2A89C-1F5B-419A-8D88-82BCF8AE028A}"/>
                </a:ext>
              </a:extLst>
            </p:cNvPr>
            <p:cNvSpPr/>
            <p:nvPr/>
          </p:nvSpPr>
          <p:spPr bwMode="auto">
            <a:xfrm>
              <a:off x="5896659" y="1778798"/>
              <a:ext cx="32441" cy="40124"/>
            </a:xfrm>
            <a:prstGeom prst="rect">
              <a:avLst/>
            </a:prstGeom>
            <a:solidFill>
              <a:srgbClr val="353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slîḓè">
              <a:extLst>
                <a:ext uri="{FF2B5EF4-FFF2-40B4-BE49-F238E27FC236}">
                  <a16:creationId xmlns:a16="http://schemas.microsoft.com/office/drawing/2014/main" id="{7930DA6A-C947-423D-916D-FE1AEDB84715}"/>
                </a:ext>
              </a:extLst>
            </p:cNvPr>
            <p:cNvSpPr/>
            <p:nvPr/>
          </p:nvSpPr>
          <p:spPr bwMode="auto">
            <a:xfrm>
              <a:off x="5445047" y="2126258"/>
              <a:ext cx="274041" cy="274041"/>
            </a:xfrm>
            <a:custGeom>
              <a:avLst/>
              <a:gdLst>
                <a:gd name="T0" fmla="*/ 136 w 136"/>
                <a:gd name="T1" fmla="*/ 114 h 136"/>
                <a:gd name="T2" fmla="*/ 114 w 136"/>
                <a:gd name="T3" fmla="*/ 136 h 136"/>
                <a:gd name="T4" fmla="*/ 22 w 136"/>
                <a:gd name="T5" fmla="*/ 136 h 136"/>
                <a:gd name="T6" fmla="*/ 0 w 136"/>
                <a:gd name="T7" fmla="*/ 114 h 136"/>
                <a:gd name="T8" fmla="*/ 0 w 136"/>
                <a:gd name="T9" fmla="*/ 22 h 136"/>
                <a:gd name="T10" fmla="*/ 22 w 136"/>
                <a:gd name="T11" fmla="*/ 0 h 136"/>
                <a:gd name="T12" fmla="*/ 114 w 136"/>
                <a:gd name="T13" fmla="*/ 0 h 136"/>
                <a:gd name="T14" fmla="*/ 136 w 136"/>
                <a:gd name="T15" fmla="*/ 22 h 136"/>
                <a:gd name="T16" fmla="*/ 136 w 136"/>
                <a:gd name="T17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6">
                  <a:moveTo>
                    <a:pt x="136" y="114"/>
                  </a:moveTo>
                  <a:cubicBezTo>
                    <a:pt x="136" y="126"/>
                    <a:pt x="126" y="136"/>
                    <a:pt x="114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10" y="136"/>
                    <a:pt x="0" y="126"/>
                    <a:pt x="0" y="1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6" y="0"/>
                    <a:pt x="136" y="10"/>
                    <a:pt x="136" y="22"/>
                  </a:cubicBezTo>
                  <a:lnTo>
                    <a:pt x="136" y="114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śliḑè">
              <a:extLst>
                <a:ext uri="{FF2B5EF4-FFF2-40B4-BE49-F238E27FC236}">
                  <a16:creationId xmlns:a16="http://schemas.microsoft.com/office/drawing/2014/main" id="{F24F891F-4746-4A9F-858C-7DE126EE99B0}"/>
                </a:ext>
              </a:extLst>
            </p:cNvPr>
            <p:cNvSpPr/>
            <p:nvPr/>
          </p:nvSpPr>
          <p:spPr bwMode="auto">
            <a:xfrm>
              <a:off x="5492854" y="2180041"/>
              <a:ext cx="153668" cy="162205"/>
            </a:xfrm>
            <a:custGeom>
              <a:avLst/>
              <a:gdLst>
                <a:gd name="T0" fmla="*/ 76 w 76"/>
                <a:gd name="T1" fmla="*/ 0 h 80"/>
                <a:gd name="T2" fmla="*/ 24 w 76"/>
                <a:gd name="T3" fmla="*/ 1 h 80"/>
                <a:gd name="T4" fmla="*/ 24 w 76"/>
                <a:gd name="T5" fmla="*/ 49 h 80"/>
                <a:gd name="T6" fmla="*/ 9 w 76"/>
                <a:gd name="T7" fmla="*/ 52 h 80"/>
                <a:gd name="T8" fmla="*/ 5 w 76"/>
                <a:gd name="T9" fmla="*/ 74 h 80"/>
                <a:gd name="T10" fmla="*/ 27 w 76"/>
                <a:gd name="T11" fmla="*/ 75 h 80"/>
                <a:gd name="T12" fmla="*/ 34 w 76"/>
                <a:gd name="T13" fmla="*/ 59 h 80"/>
                <a:gd name="T14" fmla="*/ 35 w 76"/>
                <a:gd name="T15" fmla="*/ 9 h 80"/>
                <a:gd name="T16" fmla="*/ 64 w 76"/>
                <a:gd name="T17" fmla="*/ 9 h 80"/>
                <a:gd name="T18" fmla="*/ 64 w 76"/>
                <a:gd name="T19" fmla="*/ 49 h 80"/>
                <a:gd name="T20" fmla="*/ 50 w 76"/>
                <a:gd name="T21" fmla="*/ 52 h 80"/>
                <a:gd name="T22" fmla="*/ 46 w 76"/>
                <a:gd name="T23" fmla="*/ 74 h 80"/>
                <a:gd name="T24" fmla="*/ 68 w 76"/>
                <a:gd name="T25" fmla="*/ 75 h 80"/>
                <a:gd name="T26" fmla="*/ 75 w 76"/>
                <a:gd name="T27" fmla="*/ 62 h 80"/>
                <a:gd name="T28" fmla="*/ 76 w 76"/>
                <a:gd name="T2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80">
                  <a:moveTo>
                    <a:pt x="76" y="0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0" y="47"/>
                    <a:pt x="14" y="49"/>
                    <a:pt x="9" y="52"/>
                  </a:cubicBezTo>
                  <a:cubicBezTo>
                    <a:pt x="2" y="58"/>
                    <a:pt x="0" y="68"/>
                    <a:pt x="5" y="74"/>
                  </a:cubicBezTo>
                  <a:cubicBezTo>
                    <a:pt x="10" y="80"/>
                    <a:pt x="20" y="80"/>
                    <a:pt x="27" y="75"/>
                  </a:cubicBezTo>
                  <a:cubicBezTo>
                    <a:pt x="33" y="70"/>
                    <a:pt x="34" y="65"/>
                    <a:pt x="34" y="5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0" y="47"/>
                    <a:pt x="55" y="48"/>
                    <a:pt x="50" y="52"/>
                  </a:cubicBezTo>
                  <a:cubicBezTo>
                    <a:pt x="42" y="58"/>
                    <a:pt x="41" y="68"/>
                    <a:pt x="46" y="74"/>
                  </a:cubicBezTo>
                  <a:cubicBezTo>
                    <a:pt x="50" y="80"/>
                    <a:pt x="61" y="80"/>
                    <a:pt x="68" y="75"/>
                  </a:cubicBezTo>
                  <a:cubicBezTo>
                    <a:pt x="72" y="71"/>
                    <a:pt x="74" y="67"/>
                    <a:pt x="75" y="62"/>
                  </a:cubicBez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ṡḻíḍé">
              <a:extLst>
                <a:ext uri="{FF2B5EF4-FFF2-40B4-BE49-F238E27FC236}">
                  <a16:creationId xmlns:a16="http://schemas.microsoft.com/office/drawing/2014/main" id="{79737CFA-4652-44F9-9C6B-645827F3C8D8}"/>
                </a:ext>
              </a:extLst>
            </p:cNvPr>
            <p:cNvSpPr/>
            <p:nvPr/>
          </p:nvSpPr>
          <p:spPr bwMode="auto">
            <a:xfrm>
              <a:off x="5832630" y="2126258"/>
              <a:ext cx="274041" cy="274041"/>
            </a:xfrm>
            <a:custGeom>
              <a:avLst/>
              <a:gdLst>
                <a:gd name="T0" fmla="*/ 136 w 136"/>
                <a:gd name="T1" fmla="*/ 114 h 136"/>
                <a:gd name="T2" fmla="*/ 114 w 136"/>
                <a:gd name="T3" fmla="*/ 136 h 136"/>
                <a:gd name="T4" fmla="*/ 22 w 136"/>
                <a:gd name="T5" fmla="*/ 136 h 136"/>
                <a:gd name="T6" fmla="*/ 0 w 136"/>
                <a:gd name="T7" fmla="*/ 114 h 136"/>
                <a:gd name="T8" fmla="*/ 0 w 136"/>
                <a:gd name="T9" fmla="*/ 22 h 136"/>
                <a:gd name="T10" fmla="*/ 22 w 136"/>
                <a:gd name="T11" fmla="*/ 0 h 136"/>
                <a:gd name="T12" fmla="*/ 114 w 136"/>
                <a:gd name="T13" fmla="*/ 0 h 136"/>
                <a:gd name="T14" fmla="*/ 136 w 136"/>
                <a:gd name="T15" fmla="*/ 22 h 136"/>
                <a:gd name="T16" fmla="*/ 136 w 136"/>
                <a:gd name="T17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6">
                  <a:moveTo>
                    <a:pt x="136" y="114"/>
                  </a:moveTo>
                  <a:cubicBezTo>
                    <a:pt x="136" y="126"/>
                    <a:pt x="126" y="136"/>
                    <a:pt x="114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10" y="136"/>
                    <a:pt x="0" y="126"/>
                    <a:pt x="0" y="1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6" y="0"/>
                    <a:pt x="136" y="10"/>
                    <a:pt x="136" y="22"/>
                  </a:cubicBezTo>
                  <a:lnTo>
                    <a:pt x="136" y="114"/>
                  </a:lnTo>
                  <a:close/>
                </a:path>
              </a:pathLst>
            </a:custGeom>
            <a:solidFill>
              <a:srgbClr val="3D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śľïdê">
              <a:extLst>
                <a:ext uri="{FF2B5EF4-FFF2-40B4-BE49-F238E27FC236}">
                  <a16:creationId xmlns:a16="http://schemas.microsoft.com/office/drawing/2014/main" id="{D4F4A2BA-A6EF-4067-8C54-AD8C3A422BA8}"/>
                </a:ext>
              </a:extLst>
            </p:cNvPr>
            <p:cNvSpPr/>
            <p:nvPr/>
          </p:nvSpPr>
          <p:spPr bwMode="auto">
            <a:xfrm>
              <a:off x="5884707" y="2174065"/>
              <a:ext cx="131471" cy="133179"/>
            </a:xfrm>
            <a:prstGeom prst="ellipse">
              <a:avLst/>
            </a:prstGeom>
            <a:solidFill>
              <a:srgbClr val="FFBF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ṣļïdê">
              <a:extLst>
                <a:ext uri="{FF2B5EF4-FFF2-40B4-BE49-F238E27FC236}">
                  <a16:creationId xmlns:a16="http://schemas.microsoft.com/office/drawing/2014/main" id="{F5367C5A-28D5-4F43-8EB4-F27F097D1B50}"/>
                </a:ext>
              </a:extLst>
            </p:cNvPr>
            <p:cNvSpPr/>
            <p:nvPr/>
          </p:nvSpPr>
          <p:spPr bwMode="auto">
            <a:xfrm>
              <a:off x="5874462" y="2224434"/>
              <a:ext cx="210013" cy="113543"/>
            </a:xfrm>
            <a:custGeom>
              <a:avLst/>
              <a:gdLst>
                <a:gd name="T0" fmla="*/ 98 w 104"/>
                <a:gd name="T1" fmla="*/ 56 h 56"/>
                <a:gd name="T2" fmla="*/ 103 w 104"/>
                <a:gd name="T3" fmla="*/ 46 h 56"/>
                <a:gd name="T4" fmla="*/ 91 w 104"/>
                <a:gd name="T5" fmla="*/ 32 h 56"/>
                <a:gd name="T6" fmla="*/ 87 w 104"/>
                <a:gd name="T7" fmla="*/ 32 h 56"/>
                <a:gd name="T8" fmla="*/ 87 w 104"/>
                <a:gd name="T9" fmla="*/ 28 h 56"/>
                <a:gd name="T10" fmla="*/ 83 w 104"/>
                <a:gd name="T11" fmla="*/ 20 h 56"/>
                <a:gd name="T12" fmla="*/ 72 w 104"/>
                <a:gd name="T13" fmla="*/ 15 h 56"/>
                <a:gd name="T14" fmla="*/ 67 w 104"/>
                <a:gd name="T15" fmla="*/ 15 h 56"/>
                <a:gd name="T16" fmla="*/ 52 w 104"/>
                <a:gd name="T17" fmla="*/ 0 h 56"/>
                <a:gd name="T18" fmla="*/ 35 w 104"/>
                <a:gd name="T19" fmla="*/ 15 h 56"/>
                <a:gd name="T20" fmla="*/ 35 w 104"/>
                <a:gd name="T21" fmla="*/ 20 h 56"/>
                <a:gd name="T22" fmla="*/ 32 w 104"/>
                <a:gd name="T23" fmla="*/ 19 h 56"/>
                <a:gd name="T24" fmla="*/ 14 w 104"/>
                <a:gd name="T25" fmla="*/ 35 h 56"/>
                <a:gd name="T26" fmla="*/ 14 w 104"/>
                <a:gd name="T27" fmla="*/ 37 h 56"/>
                <a:gd name="T28" fmla="*/ 7 w 104"/>
                <a:gd name="T29" fmla="*/ 40 h 56"/>
                <a:gd name="T30" fmla="*/ 4 w 104"/>
                <a:gd name="T31" fmla="*/ 56 h 56"/>
                <a:gd name="T32" fmla="*/ 98 w 104"/>
                <a:gd name="T3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56">
                  <a:moveTo>
                    <a:pt x="98" y="56"/>
                  </a:moveTo>
                  <a:cubicBezTo>
                    <a:pt x="101" y="54"/>
                    <a:pt x="103" y="50"/>
                    <a:pt x="103" y="46"/>
                  </a:cubicBezTo>
                  <a:cubicBezTo>
                    <a:pt x="104" y="39"/>
                    <a:pt x="98" y="33"/>
                    <a:pt x="91" y="32"/>
                  </a:cubicBezTo>
                  <a:cubicBezTo>
                    <a:pt x="89" y="32"/>
                    <a:pt x="88" y="32"/>
                    <a:pt x="87" y="32"/>
                  </a:cubicBezTo>
                  <a:cubicBezTo>
                    <a:pt x="87" y="30"/>
                    <a:pt x="87" y="29"/>
                    <a:pt x="87" y="28"/>
                  </a:cubicBezTo>
                  <a:cubicBezTo>
                    <a:pt x="86" y="25"/>
                    <a:pt x="85" y="22"/>
                    <a:pt x="83" y="20"/>
                  </a:cubicBezTo>
                  <a:cubicBezTo>
                    <a:pt x="80" y="17"/>
                    <a:pt x="76" y="15"/>
                    <a:pt x="72" y="15"/>
                  </a:cubicBezTo>
                  <a:cubicBezTo>
                    <a:pt x="70" y="15"/>
                    <a:pt x="69" y="15"/>
                    <a:pt x="67" y="15"/>
                  </a:cubicBezTo>
                  <a:cubicBezTo>
                    <a:pt x="66" y="8"/>
                    <a:pt x="60" y="0"/>
                    <a:pt x="52" y="0"/>
                  </a:cubicBezTo>
                  <a:cubicBezTo>
                    <a:pt x="43" y="0"/>
                    <a:pt x="35" y="6"/>
                    <a:pt x="35" y="15"/>
                  </a:cubicBezTo>
                  <a:cubicBezTo>
                    <a:pt x="34" y="17"/>
                    <a:pt x="35" y="18"/>
                    <a:pt x="35" y="20"/>
                  </a:cubicBezTo>
                  <a:cubicBezTo>
                    <a:pt x="34" y="19"/>
                    <a:pt x="33" y="19"/>
                    <a:pt x="32" y="19"/>
                  </a:cubicBezTo>
                  <a:cubicBezTo>
                    <a:pt x="23" y="19"/>
                    <a:pt x="14" y="25"/>
                    <a:pt x="14" y="35"/>
                  </a:cubicBezTo>
                  <a:cubicBezTo>
                    <a:pt x="14" y="36"/>
                    <a:pt x="14" y="36"/>
                    <a:pt x="14" y="37"/>
                  </a:cubicBezTo>
                  <a:cubicBezTo>
                    <a:pt x="11" y="38"/>
                    <a:pt x="9" y="39"/>
                    <a:pt x="7" y="40"/>
                  </a:cubicBezTo>
                  <a:cubicBezTo>
                    <a:pt x="1" y="43"/>
                    <a:pt x="0" y="51"/>
                    <a:pt x="4" y="56"/>
                  </a:cubicBezTo>
                  <a:lnTo>
                    <a:pt x="98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$liḓé">
              <a:extLst>
                <a:ext uri="{FF2B5EF4-FFF2-40B4-BE49-F238E27FC236}">
                  <a16:creationId xmlns:a16="http://schemas.microsoft.com/office/drawing/2014/main" id="{635C3B70-E64D-4C2D-A5F7-9C720A8B34AD}"/>
                </a:ext>
              </a:extLst>
            </p:cNvPr>
            <p:cNvSpPr/>
            <p:nvPr/>
          </p:nvSpPr>
          <p:spPr bwMode="auto">
            <a:xfrm>
              <a:off x="5832630" y="2505304"/>
              <a:ext cx="274041" cy="274895"/>
            </a:xfrm>
            <a:custGeom>
              <a:avLst/>
              <a:gdLst>
                <a:gd name="T0" fmla="*/ 136 w 136"/>
                <a:gd name="T1" fmla="*/ 114 h 136"/>
                <a:gd name="T2" fmla="*/ 114 w 136"/>
                <a:gd name="T3" fmla="*/ 136 h 136"/>
                <a:gd name="T4" fmla="*/ 22 w 136"/>
                <a:gd name="T5" fmla="*/ 136 h 136"/>
                <a:gd name="T6" fmla="*/ 0 w 136"/>
                <a:gd name="T7" fmla="*/ 114 h 136"/>
                <a:gd name="T8" fmla="*/ 0 w 136"/>
                <a:gd name="T9" fmla="*/ 22 h 136"/>
                <a:gd name="T10" fmla="*/ 22 w 136"/>
                <a:gd name="T11" fmla="*/ 0 h 136"/>
                <a:gd name="T12" fmla="*/ 114 w 136"/>
                <a:gd name="T13" fmla="*/ 0 h 136"/>
                <a:gd name="T14" fmla="*/ 136 w 136"/>
                <a:gd name="T15" fmla="*/ 22 h 136"/>
                <a:gd name="T16" fmla="*/ 136 w 136"/>
                <a:gd name="T17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6">
                  <a:moveTo>
                    <a:pt x="136" y="114"/>
                  </a:moveTo>
                  <a:cubicBezTo>
                    <a:pt x="136" y="126"/>
                    <a:pt x="126" y="136"/>
                    <a:pt x="114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10" y="136"/>
                    <a:pt x="0" y="126"/>
                    <a:pt x="0" y="1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6" y="0"/>
                    <a:pt x="136" y="10"/>
                    <a:pt x="136" y="22"/>
                  </a:cubicBezTo>
                  <a:lnTo>
                    <a:pt x="136" y="114"/>
                  </a:lnTo>
                  <a:close/>
                </a:path>
              </a:pathLst>
            </a:custGeom>
            <a:solidFill>
              <a:srgbClr val="FFA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śḻíďe">
              <a:extLst>
                <a:ext uri="{FF2B5EF4-FFF2-40B4-BE49-F238E27FC236}">
                  <a16:creationId xmlns:a16="http://schemas.microsoft.com/office/drawing/2014/main" id="{0F490BDF-3D6E-4EB8-AE0F-888FBB3ADD7C}"/>
                </a:ext>
              </a:extLst>
            </p:cNvPr>
            <p:cNvSpPr/>
            <p:nvPr/>
          </p:nvSpPr>
          <p:spPr bwMode="auto">
            <a:xfrm>
              <a:off x="5937637" y="2675192"/>
              <a:ext cx="56345" cy="72565"/>
            </a:xfrm>
            <a:custGeom>
              <a:avLst/>
              <a:gdLst>
                <a:gd name="T0" fmla="*/ 28 w 28"/>
                <a:gd name="T1" fmla="*/ 28 h 36"/>
                <a:gd name="T2" fmla="*/ 20 w 28"/>
                <a:gd name="T3" fmla="*/ 36 h 36"/>
                <a:gd name="T4" fmla="*/ 8 w 28"/>
                <a:gd name="T5" fmla="*/ 36 h 36"/>
                <a:gd name="T6" fmla="*/ 0 w 28"/>
                <a:gd name="T7" fmla="*/ 28 h 36"/>
                <a:gd name="T8" fmla="*/ 0 w 28"/>
                <a:gd name="T9" fmla="*/ 8 h 36"/>
                <a:gd name="T10" fmla="*/ 8 w 28"/>
                <a:gd name="T11" fmla="*/ 0 h 36"/>
                <a:gd name="T12" fmla="*/ 20 w 28"/>
                <a:gd name="T13" fmla="*/ 0 h 36"/>
                <a:gd name="T14" fmla="*/ 28 w 28"/>
                <a:gd name="T15" fmla="*/ 8 h 36"/>
                <a:gd name="T16" fmla="*/ 28 w 28"/>
                <a:gd name="T17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6">
                  <a:moveTo>
                    <a:pt x="28" y="28"/>
                  </a:moveTo>
                  <a:cubicBezTo>
                    <a:pt x="28" y="33"/>
                    <a:pt x="25" y="36"/>
                    <a:pt x="20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3" y="36"/>
                    <a:pt x="0" y="33"/>
                    <a:pt x="0" y="2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8" y="3"/>
                    <a:pt x="28" y="8"/>
                  </a:cubicBezTo>
                  <a:lnTo>
                    <a:pt x="28" y="28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ṧľïḍé">
              <a:extLst>
                <a:ext uri="{FF2B5EF4-FFF2-40B4-BE49-F238E27FC236}">
                  <a16:creationId xmlns:a16="http://schemas.microsoft.com/office/drawing/2014/main" id="{A73CC9CE-BD3E-4EC1-8BC5-B097E8418857}"/>
                </a:ext>
              </a:extLst>
            </p:cNvPr>
            <p:cNvSpPr/>
            <p:nvPr/>
          </p:nvSpPr>
          <p:spPr bwMode="auto">
            <a:xfrm>
              <a:off x="5890683" y="2536038"/>
              <a:ext cx="153668" cy="185255"/>
            </a:xfrm>
            <a:custGeom>
              <a:avLst/>
              <a:gdLst>
                <a:gd name="T0" fmla="*/ 76 w 76"/>
                <a:gd name="T1" fmla="*/ 38 h 92"/>
                <a:gd name="T2" fmla="*/ 38 w 76"/>
                <a:gd name="T3" fmla="*/ 0 h 92"/>
                <a:gd name="T4" fmla="*/ 0 w 76"/>
                <a:gd name="T5" fmla="*/ 38 h 92"/>
                <a:gd name="T6" fmla="*/ 18 w 76"/>
                <a:gd name="T7" fmla="*/ 70 h 92"/>
                <a:gd name="T8" fmla="*/ 38 w 76"/>
                <a:gd name="T9" fmla="*/ 92 h 92"/>
                <a:gd name="T10" fmla="*/ 58 w 76"/>
                <a:gd name="T11" fmla="*/ 70 h 92"/>
                <a:gd name="T12" fmla="*/ 76 w 76"/>
                <a:gd name="T13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92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1"/>
                    <a:pt x="7" y="63"/>
                    <a:pt x="18" y="70"/>
                  </a:cubicBezTo>
                  <a:cubicBezTo>
                    <a:pt x="19" y="82"/>
                    <a:pt x="21" y="92"/>
                    <a:pt x="38" y="92"/>
                  </a:cubicBezTo>
                  <a:cubicBezTo>
                    <a:pt x="55" y="92"/>
                    <a:pt x="57" y="82"/>
                    <a:pt x="58" y="70"/>
                  </a:cubicBezTo>
                  <a:cubicBezTo>
                    <a:pt x="69" y="63"/>
                    <a:pt x="76" y="51"/>
                    <a:pt x="76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$1ïḍe">
              <a:extLst>
                <a:ext uri="{FF2B5EF4-FFF2-40B4-BE49-F238E27FC236}">
                  <a16:creationId xmlns:a16="http://schemas.microsoft.com/office/drawing/2014/main" id="{E37E8F1C-DC9D-4310-94E5-2B161D700467}"/>
                </a:ext>
              </a:extLst>
            </p:cNvPr>
            <p:cNvSpPr/>
            <p:nvPr/>
          </p:nvSpPr>
          <p:spPr bwMode="auto">
            <a:xfrm>
              <a:off x="5929100" y="2596651"/>
              <a:ext cx="81102" cy="140862"/>
            </a:xfrm>
            <a:custGeom>
              <a:avLst/>
              <a:gdLst>
                <a:gd name="T0" fmla="*/ 30 w 40"/>
                <a:gd name="T1" fmla="*/ 3 h 70"/>
                <a:gd name="T2" fmla="*/ 27 w 40"/>
                <a:gd name="T3" fmla="*/ 1 h 70"/>
                <a:gd name="T4" fmla="*/ 18 w 40"/>
                <a:gd name="T5" fmla="*/ 8 h 70"/>
                <a:gd name="T6" fmla="*/ 14 w 40"/>
                <a:gd name="T7" fmla="*/ 1 h 70"/>
                <a:gd name="T8" fmla="*/ 10 w 40"/>
                <a:gd name="T9" fmla="*/ 1 h 70"/>
                <a:gd name="T10" fmla="*/ 13 w 40"/>
                <a:gd name="T11" fmla="*/ 64 h 70"/>
                <a:gd name="T12" fmla="*/ 14 w 40"/>
                <a:gd name="T13" fmla="*/ 64 h 70"/>
                <a:gd name="T14" fmla="*/ 13 w 40"/>
                <a:gd name="T15" fmla="*/ 7 h 70"/>
                <a:gd name="T16" fmla="*/ 15 w 40"/>
                <a:gd name="T17" fmla="*/ 20 h 70"/>
                <a:gd name="T18" fmla="*/ 20 w 40"/>
                <a:gd name="T19" fmla="*/ 21 h 70"/>
                <a:gd name="T20" fmla="*/ 27 w 40"/>
                <a:gd name="T21" fmla="*/ 7 h 70"/>
                <a:gd name="T22" fmla="*/ 29 w 40"/>
                <a:gd name="T23" fmla="*/ 18 h 70"/>
                <a:gd name="T24" fmla="*/ 27 w 40"/>
                <a:gd name="T25" fmla="*/ 36 h 70"/>
                <a:gd name="T26" fmla="*/ 21 w 40"/>
                <a:gd name="T27" fmla="*/ 66 h 70"/>
                <a:gd name="T28" fmla="*/ 27 w 40"/>
                <a:gd name="T29" fmla="*/ 67 h 70"/>
                <a:gd name="T30" fmla="*/ 30 w 40"/>
                <a:gd name="T31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70">
                  <a:moveTo>
                    <a:pt x="30" y="3"/>
                  </a:moveTo>
                  <a:cubicBezTo>
                    <a:pt x="30" y="2"/>
                    <a:pt x="29" y="1"/>
                    <a:pt x="27" y="1"/>
                  </a:cubicBezTo>
                  <a:cubicBezTo>
                    <a:pt x="23" y="3"/>
                    <a:pt x="20" y="5"/>
                    <a:pt x="18" y="8"/>
                  </a:cubicBezTo>
                  <a:cubicBezTo>
                    <a:pt x="17" y="5"/>
                    <a:pt x="16" y="3"/>
                    <a:pt x="14" y="1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0" y="19"/>
                    <a:pt x="7" y="46"/>
                    <a:pt x="13" y="64"/>
                  </a:cubicBezTo>
                  <a:cubicBezTo>
                    <a:pt x="13" y="65"/>
                    <a:pt x="14" y="65"/>
                    <a:pt x="14" y="64"/>
                  </a:cubicBezTo>
                  <a:cubicBezTo>
                    <a:pt x="14" y="46"/>
                    <a:pt x="5" y="25"/>
                    <a:pt x="13" y="7"/>
                  </a:cubicBezTo>
                  <a:cubicBezTo>
                    <a:pt x="15" y="11"/>
                    <a:pt x="15" y="16"/>
                    <a:pt x="15" y="20"/>
                  </a:cubicBezTo>
                  <a:cubicBezTo>
                    <a:pt x="15" y="24"/>
                    <a:pt x="20" y="24"/>
                    <a:pt x="20" y="21"/>
                  </a:cubicBezTo>
                  <a:cubicBezTo>
                    <a:pt x="20" y="20"/>
                    <a:pt x="25" y="3"/>
                    <a:pt x="27" y="7"/>
                  </a:cubicBezTo>
                  <a:cubicBezTo>
                    <a:pt x="28" y="10"/>
                    <a:pt x="28" y="15"/>
                    <a:pt x="29" y="18"/>
                  </a:cubicBezTo>
                  <a:cubicBezTo>
                    <a:pt x="29" y="24"/>
                    <a:pt x="28" y="30"/>
                    <a:pt x="27" y="36"/>
                  </a:cubicBezTo>
                  <a:cubicBezTo>
                    <a:pt x="25" y="46"/>
                    <a:pt x="21" y="56"/>
                    <a:pt x="21" y="66"/>
                  </a:cubicBezTo>
                  <a:cubicBezTo>
                    <a:pt x="22" y="70"/>
                    <a:pt x="26" y="70"/>
                    <a:pt x="27" y="67"/>
                  </a:cubicBezTo>
                  <a:cubicBezTo>
                    <a:pt x="29" y="46"/>
                    <a:pt x="40" y="22"/>
                    <a:pt x="30" y="3"/>
                  </a:cubicBezTo>
                </a:path>
              </a:pathLst>
            </a:custGeom>
            <a:solidFill>
              <a:srgbClr val="FFA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ṣ1iḑe">
              <a:extLst>
                <a:ext uri="{FF2B5EF4-FFF2-40B4-BE49-F238E27FC236}">
                  <a16:creationId xmlns:a16="http://schemas.microsoft.com/office/drawing/2014/main" id="{BA459BDE-884E-4C1D-B315-16A24C2715B2}"/>
                </a:ext>
              </a:extLst>
            </p:cNvPr>
            <p:cNvSpPr/>
            <p:nvPr/>
          </p:nvSpPr>
          <p:spPr bwMode="auto">
            <a:xfrm>
              <a:off x="6220214" y="1730137"/>
              <a:ext cx="290261" cy="291115"/>
            </a:xfrm>
            <a:custGeom>
              <a:avLst/>
              <a:gdLst>
                <a:gd name="T0" fmla="*/ 144 w 144"/>
                <a:gd name="T1" fmla="*/ 23 h 144"/>
                <a:gd name="T2" fmla="*/ 121 w 144"/>
                <a:gd name="T3" fmla="*/ 0 h 144"/>
                <a:gd name="T4" fmla="*/ 23 w 144"/>
                <a:gd name="T5" fmla="*/ 0 h 144"/>
                <a:gd name="T6" fmla="*/ 0 w 144"/>
                <a:gd name="T7" fmla="*/ 23 h 144"/>
                <a:gd name="T8" fmla="*/ 0 w 144"/>
                <a:gd name="T9" fmla="*/ 121 h 144"/>
                <a:gd name="T10" fmla="*/ 23 w 144"/>
                <a:gd name="T11" fmla="*/ 144 h 144"/>
                <a:gd name="T12" fmla="*/ 121 w 144"/>
                <a:gd name="T13" fmla="*/ 144 h 144"/>
                <a:gd name="T14" fmla="*/ 144 w 144"/>
                <a:gd name="T15" fmla="*/ 121 h 144"/>
                <a:gd name="T16" fmla="*/ 144 w 144"/>
                <a:gd name="T17" fmla="*/ 23 h 144"/>
                <a:gd name="T18" fmla="*/ 116 w 144"/>
                <a:gd name="T19" fmla="*/ 27 h 144"/>
                <a:gd name="T20" fmla="*/ 116 w 144"/>
                <a:gd name="T21" fmla="*/ 29 h 144"/>
                <a:gd name="T22" fmla="*/ 116 w 144"/>
                <a:gd name="T23" fmla="*/ 108 h 144"/>
                <a:gd name="T24" fmla="*/ 116 w 144"/>
                <a:gd name="T25" fmla="*/ 112 h 144"/>
                <a:gd name="T26" fmla="*/ 116 w 144"/>
                <a:gd name="T27" fmla="*/ 116 h 144"/>
                <a:gd name="T28" fmla="*/ 28 w 144"/>
                <a:gd name="T29" fmla="*/ 116 h 144"/>
                <a:gd name="T30" fmla="*/ 28 w 144"/>
                <a:gd name="T31" fmla="*/ 112 h 144"/>
                <a:gd name="T32" fmla="*/ 28 w 144"/>
                <a:gd name="T33" fmla="*/ 108 h 144"/>
                <a:gd name="T34" fmla="*/ 28 w 144"/>
                <a:gd name="T35" fmla="*/ 29 h 144"/>
                <a:gd name="T36" fmla="*/ 28 w 144"/>
                <a:gd name="T37" fmla="*/ 27 h 144"/>
                <a:gd name="T38" fmla="*/ 28 w 144"/>
                <a:gd name="T39" fmla="*/ 20 h 144"/>
                <a:gd name="T40" fmla="*/ 116 w 144"/>
                <a:gd name="T41" fmla="*/ 20 h 144"/>
                <a:gd name="T42" fmla="*/ 116 w 144"/>
                <a:gd name="T43" fmla="*/ 2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144" y="23"/>
                  </a:moveTo>
                  <a:cubicBezTo>
                    <a:pt x="144" y="10"/>
                    <a:pt x="134" y="0"/>
                    <a:pt x="12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4"/>
                    <a:pt x="10" y="144"/>
                    <a:pt x="23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34" y="144"/>
                    <a:pt x="144" y="134"/>
                    <a:pt x="144" y="121"/>
                  </a:cubicBezTo>
                  <a:lnTo>
                    <a:pt x="144" y="23"/>
                  </a:lnTo>
                  <a:close/>
                  <a:moveTo>
                    <a:pt x="116" y="27"/>
                  </a:moveTo>
                  <a:cubicBezTo>
                    <a:pt x="116" y="29"/>
                    <a:pt x="116" y="29"/>
                    <a:pt x="116" y="29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16" y="112"/>
                    <a:pt x="116" y="112"/>
                    <a:pt x="116" y="112"/>
                  </a:cubicBezTo>
                  <a:cubicBezTo>
                    <a:pt x="116" y="116"/>
                    <a:pt x="116" y="116"/>
                    <a:pt x="116" y="11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116" y="20"/>
                    <a:pt x="116" y="20"/>
                    <a:pt x="116" y="20"/>
                  </a:cubicBezTo>
                  <a:lnTo>
                    <a:pt x="116" y="27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ṩlíḋè">
              <a:extLst>
                <a:ext uri="{FF2B5EF4-FFF2-40B4-BE49-F238E27FC236}">
                  <a16:creationId xmlns:a16="http://schemas.microsoft.com/office/drawing/2014/main" id="{91BAC9E3-DB40-4FA4-A9DF-794DA005AB1B}"/>
                </a:ext>
              </a:extLst>
            </p:cNvPr>
            <p:cNvSpPr/>
            <p:nvPr/>
          </p:nvSpPr>
          <p:spPr bwMode="auto">
            <a:xfrm>
              <a:off x="6276559" y="1778798"/>
              <a:ext cx="177572" cy="177571"/>
            </a:xfrm>
            <a:custGeom>
              <a:avLst/>
              <a:gdLst>
                <a:gd name="T0" fmla="*/ 0 w 208"/>
                <a:gd name="T1" fmla="*/ 208 h 208"/>
                <a:gd name="T2" fmla="*/ 208 w 208"/>
                <a:gd name="T3" fmla="*/ 208 h 208"/>
                <a:gd name="T4" fmla="*/ 208 w 208"/>
                <a:gd name="T5" fmla="*/ 0 h 208"/>
                <a:gd name="T6" fmla="*/ 0 w 208"/>
                <a:gd name="T7" fmla="*/ 0 h 208"/>
                <a:gd name="T8" fmla="*/ 0 w 208"/>
                <a:gd name="T9" fmla="*/ 208 h 208"/>
                <a:gd name="T10" fmla="*/ 76 w 208"/>
                <a:gd name="T11" fmla="*/ 57 h 208"/>
                <a:gd name="T12" fmla="*/ 156 w 208"/>
                <a:gd name="T13" fmla="*/ 109 h 208"/>
                <a:gd name="T14" fmla="*/ 76 w 208"/>
                <a:gd name="T15" fmla="*/ 161 h 208"/>
                <a:gd name="T16" fmla="*/ 76 w 208"/>
                <a:gd name="T17" fmla="*/ 5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0" y="208"/>
                  </a:moveTo>
                  <a:lnTo>
                    <a:pt x="208" y="208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208"/>
                  </a:lnTo>
                  <a:close/>
                  <a:moveTo>
                    <a:pt x="76" y="57"/>
                  </a:moveTo>
                  <a:lnTo>
                    <a:pt x="156" y="109"/>
                  </a:lnTo>
                  <a:lnTo>
                    <a:pt x="76" y="161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šļiḋe">
              <a:extLst>
                <a:ext uri="{FF2B5EF4-FFF2-40B4-BE49-F238E27FC236}">
                  <a16:creationId xmlns:a16="http://schemas.microsoft.com/office/drawing/2014/main" id="{EC67198A-3141-4CAF-9B61-46A53315F7E0}"/>
                </a:ext>
              </a:extLst>
            </p:cNvPr>
            <p:cNvSpPr/>
            <p:nvPr/>
          </p:nvSpPr>
          <p:spPr bwMode="auto">
            <a:xfrm>
              <a:off x="6276559" y="1770261"/>
              <a:ext cx="177572" cy="14513"/>
            </a:xfrm>
            <a:custGeom>
              <a:avLst/>
              <a:gdLst>
                <a:gd name="T0" fmla="*/ 0 w 208"/>
                <a:gd name="T1" fmla="*/ 17 h 17"/>
                <a:gd name="T2" fmla="*/ 0 w 208"/>
                <a:gd name="T3" fmla="*/ 10 h 17"/>
                <a:gd name="T4" fmla="*/ 208 w 208"/>
                <a:gd name="T5" fmla="*/ 10 h 17"/>
                <a:gd name="T6" fmla="*/ 208 w 208"/>
                <a:gd name="T7" fmla="*/ 17 h 17"/>
                <a:gd name="T8" fmla="*/ 208 w 208"/>
                <a:gd name="T9" fmla="*/ 0 h 17"/>
                <a:gd name="T10" fmla="*/ 0 w 208"/>
                <a:gd name="T11" fmla="*/ 0 h 17"/>
                <a:gd name="T12" fmla="*/ 0 w 208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7">
                  <a:moveTo>
                    <a:pt x="0" y="17"/>
                  </a:moveTo>
                  <a:lnTo>
                    <a:pt x="0" y="10"/>
                  </a:lnTo>
                  <a:lnTo>
                    <a:pt x="208" y="10"/>
                  </a:lnTo>
                  <a:lnTo>
                    <a:pt x="208" y="17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A5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ṩľíḑè">
              <a:extLst>
                <a:ext uri="{FF2B5EF4-FFF2-40B4-BE49-F238E27FC236}">
                  <a16:creationId xmlns:a16="http://schemas.microsoft.com/office/drawing/2014/main" id="{C8929539-2788-419A-9A7C-D1B471A386DD}"/>
                </a:ext>
              </a:extLst>
            </p:cNvPr>
            <p:cNvSpPr/>
            <p:nvPr/>
          </p:nvSpPr>
          <p:spPr bwMode="auto">
            <a:xfrm>
              <a:off x="6276559" y="1956370"/>
              <a:ext cx="177572" cy="7683"/>
            </a:xfrm>
            <a:custGeom>
              <a:avLst/>
              <a:gdLst>
                <a:gd name="T0" fmla="*/ 0 w 208"/>
                <a:gd name="T1" fmla="*/ 0 h 9"/>
                <a:gd name="T2" fmla="*/ 0 w 208"/>
                <a:gd name="T3" fmla="*/ 9 h 9"/>
                <a:gd name="T4" fmla="*/ 208 w 208"/>
                <a:gd name="T5" fmla="*/ 9 h 9"/>
                <a:gd name="T6" fmla="*/ 208 w 208"/>
                <a:gd name="T7" fmla="*/ 0 h 9"/>
                <a:gd name="T8" fmla="*/ 208 w 208"/>
                <a:gd name="T9" fmla="*/ 0 h 9"/>
                <a:gd name="T10" fmla="*/ 0 w 208"/>
                <a:gd name="T11" fmla="*/ 0 h 9"/>
                <a:gd name="T12" fmla="*/ 0 w 208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9">
                  <a:moveTo>
                    <a:pt x="0" y="0"/>
                  </a:moveTo>
                  <a:lnTo>
                    <a:pt x="0" y="9"/>
                  </a:lnTo>
                  <a:lnTo>
                    <a:pt x="208" y="9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5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S1ïḋê">
              <a:extLst>
                <a:ext uri="{FF2B5EF4-FFF2-40B4-BE49-F238E27FC236}">
                  <a16:creationId xmlns:a16="http://schemas.microsoft.com/office/drawing/2014/main" id="{5D55B739-6214-41C0-B50F-04F95179D692}"/>
                </a:ext>
              </a:extLst>
            </p:cNvPr>
            <p:cNvSpPr/>
            <p:nvPr/>
          </p:nvSpPr>
          <p:spPr bwMode="auto">
            <a:xfrm>
              <a:off x="6341441" y="1827459"/>
              <a:ext cx="68297" cy="88786"/>
            </a:xfrm>
            <a:custGeom>
              <a:avLst/>
              <a:gdLst>
                <a:gd name="T0" fmla="*/ 0 w 80"/>
                <a:gd name="T1" fmla="*/ 0 h 104"/>
                <a:gd name="T2" fmla="*/ 0 w 80"/>
                <a:gd name="T3" fmla="*/ 104 h 104"/>
                <a:gd name="T4" fmla="*/ 80 w 80"/>
                <a:gd name="T5" fmla="*/ 52 h 104"/>
                <a:gd name="T6" fmla="*/ 0 w 80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04">
                  <a:moveTo>
                    <a:pt x="0" y="0"/>
                  </a:moveTo>
                  <a:lnTo>
                    <a:pt x="0" y="104"/>
                  </a:lnTo>
                  <a:lnTo>
                    <a:pt x="8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şḻide">
              <a:extLst>
                <a:ext uri="{FF2B5EF4-FFF2-40B4-BE49-F238E27FC236}">
                  <a16:creationId xmlns:a16="http://schemas.microsoft.com/office/drawing/2014/main" id="{F466D601-D019-4EFD-A4E5-584458DCD16B}"/>
                </a:ext>
              </a:extLst>
            </p:cNvPr>
            <p:cNvSpPr/>
            <p:nvPr/>
          </p:nvSpPr>
          <p:spPr bwMode="auto">
            <a:xfrm>
              <a:off x="5254670" y="4160645"/>
              <a:ext cx="420025" cy="215989"/>
            </a:xfrm>
            <a:custGeom>
              <a:avLst/>
              <a:gdLst>
                <a:gd name="T0" fmla="*/ 46 w 208"/>
                <a:gd name="T1" fmla="*/ 95 h 107"/>
                <a:gd name="T2" fmla="*/ 208 w 208"/>
                <a:gd name="T3" fmla="*/ 0 h 107"/>
                <a:gd name="T4" fmla="*/ 54 w 208"/>
                <a:gd name="T5" fmla="*/ 0 h 107"/>
                <a:gd name="T6" fmla="*/ 46 w 208"/>
                <a:gd name="T7" fmla="*/ 9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07">
                  <a:moveTo>
                    <a:pt x="46" y="95"/>
                  </a:moveTo>
                  <a:cubicBezTo>
                    <a:pt x="85" y="107"/>
                    <a:pt x="145" y="61"/>
                    <a:pt x="20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20" y="41"/>
                    <a:pt x="0" y="81"/>
                    <a:pt x="46" y="95"/>
                  </a:cubicBezTo>
                </a:path>
              </a:pathLst>
            </a:custGeom>
            <a:solidFill>
              <a:srgbClr val="F6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şḷïḑè">
              <a:extLst>
                <a:ext uri="{FF2B5EF4-FFF2-40B4-BE49-F238E27FC236}">
                  <a16:creationId xmlns:a16="http://schemas.microsoft.com/office/drawing/2014/main" id="{4C23C679-EECE-4E02-BF54-BE8ECB6D2D34}"/>
                </a:ext>
              </a:extLst>
            </p:cNvPr>
            <p:cNvSpPr/>
            <p:nvPr/>
          </p:nvSpPr>
          <p:spPr bwMode="auto">
            <a:xfrm>
              <a:off x="4923430" y="2521525"/>
              <a:ext cx="286846" cy="319287"/>
            </a:xfrm>
            <a:custGeom>
              <a:avLst/>
              <a:gdLst>
                <a:gd name="T0" fmla="*/ 39 w 142"/>
                <a:gd name="T1" fmla="*/ 119 h 158"/>
                <a:gd name="T2" fmla="*/ 142 w 142"/>
                <a:gd name="T3" fmla="*/ 158 h 158"/>
                <a:gd name="T4" fmla="*/ 142 w 142"/>
                <a:gd name="T5" fmla="*/ 0 h 158"/>
                <a:gd name="T6" fmla="*/ 39 w 142"/>
                <a:gd name="T7" fmla="*/ 11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58">
                  <a:moveTo>
                    <a:pt x="39" y="119"/>
                  </a:moveTo>
                  <a:cubicBezTo>
                    <a:pt x="61" y="150"/>
                    <a:pt x="102" y="158"/>
                    <a:pt x="142" y="158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92" y="20"/>
                    <a:pt x="0" y="66"/>
                    <a:pt x="39" y="119"/>
                  </a:cubicBezTo>
                </a:path>
              </a:pathLst>
            </a:custGeom>
            <a:solidFill>
              <a:srgbClr val="F6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ṧľiḓé">
              <a:extLst>
                <a:ext uri="{FF2B5EF4-FFF2-40B4-BE49-F238E27FC236}">
                  <a16:creationId xmlns:a16="http://schemas.microsoft.com/office/drawing/2014/main" id="{11C9A16A-6091-43D7-AC17-611E24F1A749}"/>
                </a:ext>
              </a:extLst>
            </p:cNvPr>
            <p:cNvSpPr/>
            <p:nvPr/>
          </p:nvSpPr>
          <p:spPr bwMode="auto">
            <a:xfrm>
              <a:off x="4816717" y="3038019"/>
              <a:ext cx="393560" cy="426001"/>
            </a:xfrm>
            <a:custGeom>
              <a:avLst/>
              <a:gdLst>
                <a:gd name="T0" fmla="*/ 75 w 195"/>
                <a:gd name="T1" fmla="*/ 187 h 211"/>
                <a:gd name="T2" fmla="*/ 195 w 195"/>
                <a:gd name="T3" fmla="*/ 189 h 211"/>
                <a:gd name="T4" fmla="*/ 195 w 195"/>
                <a:gd name="T5" fmla="*/ 0 h 211"/>
                <a:gd name="T6" fmla="*/ 75 w 195"/>
                <a:gd name="T7" fmla="*/ 18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11">
                  <a:moveTo>
                    <a:pt x="75" y="187"/>
                  </a:moveTo>
                  <a:cubicBezTo>
                    <a:pt x="108" y="211"/>
                    <a:pt x="155" y="204"/>
                    <a:pt x="195" y="189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26" y="42"/>
                    <a:pt x="0" y="132"/>
                    <a:pt x="75" y="187"/>
                  </a:cubicBezTo>
                </a:path>
              </a:pathLst>
            </a:custGeom>
            <a:solidFill>
              <a:srgbClr val="F6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śḻiḋê">
              <a:extLst>
                <a:ext uri="{FF2B5EF4-FFF2-40B4-BE49-F238E27FC236}">
                  <a16:creationId xmlns:a16="http://schemas.microsoft.com/office/drawing/2014/main" id="{E3B77CCB-C970-4DCD-A93B-2B1993D92AA8}"/>
                </a:ext>
              </a:extLst>
            </p:cNvPr>
            <p:cNvSpPr/>
            <p:nvPr/>
          </p:nvSpPr>
          <p:spPr bwMode="auto">
            <a:xfrm>
              <a:off x="6056304" y="2123696"/>
              <a:ext cx="1318982" cy="2912854"/>
            </a:xfrm>
            <a:custGeom>
              <a:avLst/>
              <a:gdLst>
                <a:gd name="T0" fmla="*/ 485 w 653"/>
                <a:gd name="T1" fmla="*/ 235 h 1443"/>
                <a:gd name="T2" fmla="*/ 346 w 653"/>
                <a:gd name="T3" fmla="*/ 20 h 1443"/>
                <a:gd name="T4" fmla="*/ 342 w 653"/>
                <a:gd name="T5" fmla="*/ 590 h 1443"/>
                <a:gd name="T6" fmla="*/ 188 w 653"/>
                <a:gd name="T7" fmla="*/ 190 h 1443"/>
                <a:gd name="T8" fmla="*/ 86 w 653"/>
                <a:gd name="T9" fmla="*/ 7 h 1443"/>
                <a:gd name="T10" fmla="*/ 22 w 653"/>
                <a:gd name="T11" fmla="*/ 191 h 1443"/>
                <a:gd name="T12" fmla="*/ 107 w 653"/>
                <a:gd name="T13" fmla="*/ 538 h 1443"/>
                <a:gd name="T14" fmla="*/ 132 w 653"/>
                <a:gd name="T15" fmla="*/ 1010 h 1443"/>
                <a:gd name="T16" fmla="*/ 60 w 653"/>
                <a:gd name="T17" fmla="*/ 1009 h 1443"/>
                <a:gd name="T18" fmla="*/ 113 w 653"/>
                <a:gd name="T19" fmla="*/ 1152 h 1443"/>
                <a:gd name="T20" fmla="*/ 137 w 653"/>
                <a:gd name="T21" fmla="*/ 1433 h 1443"/>
                <a:gd name="T22" fmla="*/ 563 w 653"/>
                <a:gd name="T23" fmla="*/ 1443 h 1443"/>
                <a:gd name="T24" fmla="*/ 622 w 653"/>
                <a:gd name="T25" fmla="*/ 644 h 1443"/>
                <a:gd name="T26" fmla="*/ 485 w 653"/>
                <a:gd name="T27" fmla="*/ 235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3" h="1443">
                  <a:moveTo>
                    <a:pt x="485" y="235"/>
                  </a:moveTo>
                  <a:cubicBezTo>
                    <a:pt x="440" y="138"/>
                    <a:pt x="415" y="20"/>
                    <a:pt x="346" y="20"/>
                  </a:cubicBezTo>
                  <a:cubicBezTo>
                    <a:pt x="342" y="590"/>
                    <a:pt x="342" y="590"/>
                    <a:pt x="342" y="590"/>
                  </a:cubicBezTo>
                  <a:cubicBezTo>
                    <a:pt x="342" y="590"/>
                    <a:pt x="196" y="234"/>
                    <a:pt x="188" y="190"/>
                  </a:cubicBezTo>
                  <a:cubicBezTo>
                    <a:pt x="181" y="146"/>
                    <a:pt x="150" y="14"/>
                    <a:pt x="86" y="7"/>
                  </a:cubicBezTo>
                  <a:cubicBezTo>
                    <a:pt x="23" y="0"/>
                    <a:pt x="0" y="115"/>
                    <a:pt x="22" y="191"/>
                  </a:cubicBezTo>
                  <a:cubicBezTo>
                    <a:pt x="63" y="339"/>
                    <a:pt x="101" y="424"/>
                    <a:pt x="107" y="538"/>
                  </a:cubicBezTo>
                  <a:cubicBezTo>
                    <a:pt x="114" y="642"/>
                    <a:pt x="13" y="718"/>
                    <a:pt x="132" y="1010"/>
                  </a:cubicBezTo>
                  <a:cubicBezTo>
                    <a:pt x="60" y="1009"/>
                    <a:pt x="60" y="1009"/>
                    <a:pt x="60" y="1009"/>
                  </a:cubicBezTo>
                  <a:cubicBezTo>
                    <a:pt x="60" y="1009"/>
                    <a:pt x="43" y="1054"/>
                    <a:pt x="113" y="1152"/>
                  </a:cubicBezTo>
                  <a:cubicBezTo>
                    <a:pt x="144" y="1195"/>
                    <a:pt x="142" y="1344"/>
                    <a:pt x="137" y="1433"/>
                  </a:cubicBezTo>
                  <a:cubicBezTo>
                    <a:pt x="563" y="1443"/>
                    <a:pt x="563" y="1443"/>
                    <a:pt x="563" y="1443"/>
                  </a:cubicBezTo>
                  <a:cubicBezTo>
                    <a:pt x="568" y="1265"/>
                    <a:pt x="597" y="791"/>
                    <a:pt x="622" y="644"/>
                  </a:cubicBezTo>
                  <a:cubicBezTo>
                    <a:pt x="653" y="457"/>
                    <a:pt x="522" y="316"/>
                    <a:pt x="485" y="235"/>
                  </a:cubicBezTo>
                </a:path>
              </a:pathLst>
            </a:custGeom>
            <a:solidFill>
              <a:srgbClr val="F6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ṣḻîḓè">
              <a:extLst>
                <a:ext uri="{FF2B5EF4-FFF2-40B4-BE49-F238E27FC236}">
                  <a16:creationId xmlns:a16="http://schemas.microsoft.com/office/drawing/2014/main" id="{8F6D01A5-90B6-40D7-B797-4A72DC077212}"/>
                </a:ext>
              </a:extLst>
            </p:cNvPr>
            <p:cNvSpPr/>
            <p:nvPr/>
          </p:nvSpPr>
          <p:spPr bwMode="auto">
            <a:xfrm>
              <a:off x="6254362" y="5016916"/>
              <a:ext cx="952739" cy="233916"/>
            </a:xfrm>
            <a:custGeom>
              <a:avLst/>
              <a:gdLst>
                <a:gd name="T0" fmla="*/ 24 w 1116"/>
                <a:gd name="T1" fmla="*/ 0 h 274"/>
                <a:gd name="T2" fmla="*/ 0 w 1116"/>
                <a:gd name="T3" fmla="*/ 232 h 274"/>
                <a:gd name="T4" fmla="*/ 1116 w 1116"/>
                <a:gd name="T5" fmla="*/ 274 h 274"/>
                <a:gd name="T6" fmla="*/ 1116 w 1116"/>
                <a:gd name="T7" fmla="*/ 23 h 274"/>
                <a:gd name="T8" fmla="*/ 1100 w 1116"/>
                <a:gd name="T9" fmla="*/ 23 h 274"/>
                <a:gd name="T10" fmla="*/ 92 w 1116"/>
                <a:gd name="T11" fmla="*/ 0 h 274"/>
                <a:gd name="T12" fmla="*/ 24 w 1116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6" h="274">
                  <a:moveTo>
                    <a:pt x="24" y="0"/>
                  </a:moveTo>
                  <a:lnTo>
                    <a:pt x="0" y="232"/>
                  </a:lnTo>
                  <a:lnTo>
                    <a:pt x="1116" y="274"/>
                  </a:lnTo>
                  <a:lnTo>
                    <a:pt x="1116" y="23"/>
                  </a:lnTo>
                  <a:lnTo>
                    <a:pt x="1100" y="23"/>
                  </a:lnTo>
                  <a:lnTo>
                    <a:pt x="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F6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0142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DC459-3594-4143-ABE6-1A770A84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 </a:t>
            </a:r>
            <a:r>
              <a:rPr lang="zh-CN" altLang="en-US" dirty="0"/>
              <a:t>图形绘制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4AAA9F2-814B-4C20-AE72-6BBAAA2592F2}"/>
              </a:ext>
            </a:extLst>
          </p:cNvPr>
          <p:cNvSpPr txBox="1"/>
          <p:nvPr/>
        </p:nvSpPr>
        <p:spPr>
          <a:xfrm>
            <a:off x="1603991" y="2301750"/>
            <a:ext cx="841053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</a:rPr>
              <a:t>View</a:t>
            </a:r>
            <a:r>
              <a:rPr lang="zh-CN" altLang="en-US" sz="2000" dirty="0">
                <a:solidFill>
                  <a:schemeClr val="tx1"/>
                </a:solidFill>
              </a:rPr>
              <a:t>的子类视图中使用画布对象</a:t>
            </a:r>
            <a:r>
              <a:rPr lang="en-US" altLang="zh-CN" sz="2000" dirty="0">
                <a:solidFill>
                  <a:schemeClr val="tx1"/>
                </a:solidFill>
              </a:rPr>
              <a:t>Canvas</a:t>
            </a:r>
            <a:r>
              <a:rPr lang="zh-CN" altLang="en-US" sz="2000" dirty="0">
                <a:solidFill>
                  <a:schemeClr val="tx1"/>
                </a:solidFill>
              </a:rPr>
              <a:t>绘制各种图形。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1FEBB46E-746C-44E8-B992-AFB30CF422BD}"/>
              </a:ext>
            </a:extLst>
          </p:cNvPr>
          <p:cNvSpPr>
            <a:spLocks/>
          </p:cNvSpPr>
          <p:nvPr/>
        </p:nvSpPr>
        <p:spPr bwMode="auto">
          <a:xfrm>
            <a:off x="1198724" y="1820743"/>
            <a:ext cx="306141" cy="27612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9" rIns="121917" bIns="60959" numCol="1" anchor="t" anchorCtr="0" compatLnSpc="1">
            <a:prstTxWarp prst="textNoShape">
              <a:avLst/>
            </a:prstTxWarp>
          </a:bodyPr>
          <a:lstStyle/>
          <a:p>
            <a:endParaRPr lang="zh-CN" altLang="en-US" sz="2489">
              <a:solidFill>
                <a:schemeClr val="bg1"/>
              </a:solidFill>
            </a:endParaRP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E1FB539D-A943-47A6-8A76-CF2C8A66E891}"/>
              </a:ext>
            </a:extLst>
          </p:cNvPr>
          <p:cNvSpPr txBox="1"/>
          <p:nvPr/>
        </p:nvSpPr>
        <p:spPr>
          <a:xfrm>
            <a:off x="1603991" y="1771294"/>
            <a:ext cx="879453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创建一个</a:t>
            </a:r>
            <a:r>
              <a:rPr lang="en-US" altLang="zh-CN" sz="2000" dirty="0">
                <a:solidFill>
                  <a:schemeClr val="tx1"/>
                </a:solidFill>
              </a:rPr>
              <a:t>View</a:t>
            </a:r>
            <a:r>
              <a:rPr lang="zh-CN" altLang="en-US" sz="2000" dirty="0">
                <a:solidFill>
                  <a:schemeClr val="tx1"/>
                </a:solidFill>
              </a:rPr>
              <a:t>的子类，并重写</a:t>
            </a:r>
            <a:r>
              <a:rPr lang="en-US" altLang="zh-CN" sz="2000" dirty="0">
                <a:solidFill>
                  <a:schemeClr val="tx1"/>
                </a:solidFill>
              </a:rPr>
              <a:t>View</a:t>
            </a:r>
            <a:r>
              <a:rPr lang="zh-CN" altLang="en-US" sz="2000" dirty="0">
                <a:solidFill>
                  <a:schemeClr val="tx1"/>
                </a:solidFill>
              </a:rPr>
              <a:t>类的</a:t>
            </a:r>
            <a:r>
              <a:rPr lang="en-US" altLang="zh-CN" sz="2000" dirty="0" err="1">
                <a:solidFill>
                  <a:schemeClr val="tx1"/>
                </a:solidFill>
              </a:rPr>
              <a:t>onDraw</a:t>
            </a:r>
            <a:r>
              <a:rPr lang="en-US" altLang="zh-CN" sz="2000" dirty="0">
                <a:solidFill>
                  <a:schemeClr val="tx1"/>
                </a:solidFill>
              </a:rPr>
              <a:t>()</a:t>
            </a:r>
            <a:r>
              <a:rPr lang="zh-CN" altLang="en-US" sz="2000" dirty="0">
                <a:solidFill>
                  <a:schemeClr val="tx1"/>
                </a:solidFill>
              </a:rPr>
              <a:t>方法。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3F8E8E91-423B-47DC-82E3-8C3C2DFA77FA}"/>
              </a:ext>
            </a:extLst>
          </p:cNvPr>
          <p:cNvSpPr txBox="1"/>
          <p:nvPr/>
        </p:nvSpPr>
        <p:spPr>
          <a:xfrm>
            <a:off x="1603991" y="2832206"/>
            <a:ext cx="5471475" cy="3380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使用</a:t>
            </a:r>
            <a:r>
              <a:rPr lang="en-US" altLang="zh-CN" sz="2000" dirty="0">
                <a:solidFill>
                  <a:schemeClr val="tx1"/>
                </a:solidFill>
              </a:rPr>
              <a:t>invalidate()</a:t>
            </a:r>
            <a:r>
              <a:rPr lang="zh-CN" altLang="en-US" sz="2000" dirty="0">
                <a:solidFill>
                  <a:schemeClr val="tx1"/>
                </a:solidFill>
              </a:rPr>
              <a:t>方法刷新画面。</a:t>
            </a: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E50B16D4-5FF1-4A57-8822-537F69BA6E32}"/>
              </a:ext>
            </a:extLst>
          </p:cNvPr>
          <p:cNvSpPr>
            <a:spLocks/>
          </p:cNvSpPr>
          <p:nvPr/>
        </p:nvSpPr>
        <p:spPr bwMode="auto">
          <a:xfrm>
            <a:off x="1198724" y="2360005"/>
            <a:ext cx="306141" cy="27612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9" rIns="121917" bIns="60959" numCol="1" anchor="t" anchorCtr="0" compatLnSpc="1">
            <a:prstTxWarp prst="textNoShape">
              <a:avLst/>
            </a:prstTxWarp>
          </a:bodyPr>
          <a:lstStyle/>
          <a:p>
            <a:endParaRPr lang="zh-CN" altLang="en-US" sz="2489">
              <a:solidFill>
                <a:schemeClr val="bg1"/>
              </a:solidFill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69DEA487-C9C0-4CD8-BD7C-8BBDB87B4970}"/>
              </a:ext>
            </a:extLst>
          </p:cNvPr>
          <p:cNvSpPr>
            <a:spLocks/>
          </p:cNvSpPr>
          <p:nvPr/>
        </p:nvSpPr>
        <p:spPr bwMode="auto">
          <a:xfrm>
            <a:off x="1198724" y="2887543"/>
            <a:ext cx="306141" cy="27612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9" rIns="121917" bIns="60959" numCol="1" anchor="t" anchorCtr="0" compatLnSpc="1">
            <a:prstTxWarp prst="textNoShape">
              <a:avLst/>
            </a:prstTxWarp>
          </a:bodyPr>
          <a:lstStyle/>
          <a:p>
            <a:endParaRPr lang="zh-CN" altLang="en-US" sz="2489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1198724" y="1113086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绘制几何图形的过程如下：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731" y="3283099"/>
            <a:ext cx="5284162" cy="2867514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7AED4516-247D-4DAB-96F9-3798EC9F4D60}"/>
              </a:ext>
            </a:extLst>
          </p:cNvPr>
          <p:cNvSpPr/>
          <p:nvPr/>
        </p:nvSpPr>
        <p:spPr bwMode="auto">
          <a:xfrm>
            <a:off x="0" y="5794900"/>
            <a:ext cx="6051993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4" name="TextBox 13">
            <a:extLst>
              <a:ext uri="{FF2B5EF4-FFF2-40B4-BE49-F238E27FC236}">
                <a16:creationId xmlns:a16="http://schemas.microsoft.com/office/drawing/2014/main" id="{3F8E8E91-423B-47DC-82E3-8C3C2DFA77FA}"/>
              </a:ext>
            </a:extLst>
          </p:cNvPr>
          <p:cNvSpPr txBox="1"/>
          <p:nvPr/>
        </p:nvSpPr>
        <p:spPr>
          <a:xfrm>
            <a:off x="4599750" y="5322596"/>
            <a:ext cx="1500703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绘制几何图形</a:t>
            </a:r>
          </a:p>
        </p:txBody>
      </p:sp>
    </p:spTree>
    <p:extLst>
      <p:ext uri="{BB962C8B-B14F-4D97-AF65-F5344CB8AC3E}">
        <p14:creationId xmlns:p14="http://schemas.microsoft.com/office/powerpoint/2010/main" val="112954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-26406" y="832338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Number_1"/>
          <p:cNvSpPr/>
          <p:nvPr>
            <p:custDataLst>
              <p:tags r:id="rId1"/>
            </p:custDataLst>
          </p:nvPr>
        </p:nvSpPr>
        <p:spPr>
          <a:xfrm>
            <a:off x="3152197" y="1671682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6.1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9" name="MH_Entry_1"/>
          <p:cNvSpPr/>
          <p:nvPr>
            <p:custDataLst>
              <p:tags r:id="rId2"/>
            </p:custDataLst>
          </p:nvPr>
        </p:nvSpPr>
        <p:spPr>
          <a:xfrm>
            <a:off x="3881638" y="1797550"/>
            <a:ext cx="4910033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图形绘制</a:t>
            </a:r>
          </a:p>
        </p:txBody>
      </p:sp>
      <p:sp>
        <p:nvSpPr>
          <p:cNvPr id="40" name="MH_Number_2"/>
          <p:cNvSpPr/>
          <p:nvPr>
            <p:custDataLst>
              <p:tags r:id="rId3"/>
            </p:custDataLst>
          </p:nvPr>
        </p:nvSpPr>
        <p:spPr>
          <a:xfrm>
            <a:off x="3487707" y="2690266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6.2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1" name="MH_Entry_2"/>
          <p:cNvSpPr/>
          <p:nvPr>
            <p:custDataLst>
              <p:tags r:id="rId4"/>
            </p:custDataLst>
          </p:nvPr>
        </p:nvSpPr>
        <p:spPr>
          <a:xfrm>
            <a:off x="4290645" y="2794177"/>
            <a:ext cx="575501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动画技术</a:t>
            </a:r>
          </a:p>
        </p:txBody>
      </p:sp>
      <p:sp>
        <p:nvSpPr>
          <p:cNvPr id="54" name="MH_Number_3"/>
          <p:cNvSpPr/>
          <p:nvPr>
            <p:custDataLst>
              <p:tags r:id="rId5"/>
            </p:custDataLst>
          </p:nvPr>
        </p:nvSpPr>
        <p:spPr>
          <a:xfrm>
            <a:off x="3823217" y="3708850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6.3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MH_Entry_3"/>
          <p:cNvSpPr/>
          <p:nvPr>
            <p:custDataLst>
              <p:tags r:id="rId6"/>
            </p:custDataLst>
          </p:nvPr>
        </p:nvSpPr>
        <p:spPr>
          <a:xfrm>
            <a:off x="4628270" y="3785554"/>
            <a:ext cx="6016283" cy="361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图像浏览</a:t>
            </a:r>
          </a:p>
        </p:txBody>
      </p:sp>
      <p:sp>
        <p:nvSpPr>
          <p:cNvPr id="56" name="MH_Number_4"/>
          <p:cNvSpPr/>
          <p:nvPr>
            <p:custDataLst>
              <p:tags r:id="rId7"/>
            </p:custDataLst>
          </p:nvPr>
        </p:nvSpPr>
        <p:spPr>
          <a:xfrm>
            <a:off x="4158727" y="4727434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6.4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7" name="MH_Entry_4"/>
          <p:cNvSpPr/>
          <p:nvPr>
            <p:custDataLst>
              <p:tags r:id="rId8"/>
            </p:custDataLst>
          </p:nvPr>
        </p:nvSpPr>
        <p:spPr>
          <a:xfrm>
            <a:off x="4935060" y="4806249"/>
            <a:ext cx="6256062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触屏事件处理</a:t>
            </a:r>
          </a:p>
        </p:txBody>
      </p:sp>
      <p:sp>
        <p:nvSpPr>
          <p:cNvPr id="60" name="矩形 59"/>
          <p:cNvSpPr/>
          <p:nvPr/>
        </p:nvSpPr>
        <p:spPr>
          <a:xfrm>
            <a:off x="378274" y="4470954"/>
            <a:ext cx="2879431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章目录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36">
            <a:extLst>
              <a:ext uri="{FF2B5EF4-FFF2-40B4-BE49-F238E27FC236}">
                <a16:creationId xmlns:a16="http://schemas.microsoft.com/office/drawing/2014/main" id="{43DE842C-3ED6-428D-B79F-AB62EED7E0F3}"/>
              </a:ext>
            </a:extLst>
          </p:cNvPr>
          <p:cNvSpPr>
            <a:spLocks/>
          </p:cNvSpPr>
          <p:nvPr/>
        </p:nvSpPr>
        <p:spPr bwMode="auto">
          <a:xfrm rot="10800000">
            <a:off x="9622505" y="846151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android_154871">
            <a:extLst>
              <a:ext uri="{FF2B5EF4-FFF2-40B4-BE49-F238E27FC236}">
                <a16:creationId xmlns:a16="http://schemas.microsoft.com/office/drawing/2014/main" id="{B3A68355-44E6-41DB-9796-0AD95BA669B5}"/>
              </a:ext>
            </a:extLst>
          </p:cNvPr>
          <p:cNvSpPr>
            <a:spLocks noChangeAspect="1"/>
          </p:cNvSpPr>
          <p:nvPr/>
        </p:nvSpPr>
        <p:spPr bwMode="auto">
          <a:xfrm>
            <a:off x="957058" y="2077199"/>
            <a:ext cx="1721861" cy="2058866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5697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DC459-3594-4143-ABE6-1A770A84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6.2.1  </a:t>
            </a:r>
            <a:r>
              <a:rPr lang="zh-CN" altLang="en-US" dirty="0"/>
              <a:t>动画组件</a:t>
            </a:r>
          </a:p>
        </p:txBody>
      </p:sp>
      <p:sp>
        <p:nvSpPr>
          <p:cNvPr id="5" name="圆角矩形 37">
            <a:extLst>
              <a:ext uri="{FF2B5EF4-FFF2-40B4-BE49-F238E27FC236}">
                <a16:creationId xmlns:a16="http://schemas.microsoft.com/office/drawing/2014/main" id="{60D759E8-B700-4182-854B-6541B8E5268C}"/>
              </a:ext>
            </a:extLst>
          </p:cNvPr>
          <p:cNvSpPr/>
          <p:nvPr/>
        </p:nvSpPr>
        <p:spPr>
          <a:xfrm>
            <a:off x="1379127" y="1286635"/>
            <a:ext cx="9792965" cy="152364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8573A68-FF8F-41F0-9467-784F2113D77E}"/>
              </a:ext>
            </a:extLst>
          </p:cNvPr>
          <p:cNvSpPr txBox="1"/>
          <p:nvPr/>
        </p:nvSpPr>
        <p:spPr>
          <a:xfrm>
            <a:off x="1775697" y="1505828"/>
            <a:ext cx="899982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动画组件</a:t>
            </a:r>
            <a:r>
              <a:rPr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Animations</a:t>
            </a:r>
            <a:r>
              <a:rPr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，是一个实现</a:t>
            </a:r>
            <a:r>
              <a:rPr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android UI</a:t>
            </a:r>
            <a:r>
              <a:rPr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界面动画效果的</a:t>
            </a:r>
            <a:r>
              <a:rPr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Animations </a:t>
            </a:r>
            <a:r>
              <a:rPr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提供了一系列的动画效果，可以进行旋转、缩放、淡入淡出等，这些效果可以应用在绝大多数的控件中。</a:t>
            </a:r>
          </a:p>
        </p:txBody>
      </p:sp>
      <p:sp>
        <p:nvSpPr>
          <p:cNvPr id="7" name="矩形 93">
            <a:extLst>
              <a:ext uri="{FF2B5EF4-FFF2-40B4-BE49-F238E27FC236}">
                <a16:creationId xmlns:a16="http://schemas.microsoft.com/office/drawing/2014/main" id="{21CD3388-A96B-4B73-A6D2-5F43F193A15D}"/>
              </a:ext>
            </a:extLst>
          </p:cNvPr>
          <p:cNvSpPr/>
          <p:nvPr/>
        </p:nvSpPr>
        <p:spPr>
          <a:xfrm>
            <a:off x="1328911" y="1227204"/>
            <a:ext cx="383993" cy="3841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>
              <a:solidFill>
                <a:schemeClr val="accent1"/>
              </a:solidFill>
            </a:endParaRPr>
          </a:p>
        </p:txBody>
      </p:sp>
      <p:sp>
        <p:nvSpPr>
          <p:cNvPr id="9" name="矩形 93">
            <a:extLst>
              <a:ext uri="{FF2B5EF4-FFF2-40B4-BE49-F238E27FC236}">
                <a16:creationId xmlns:a16="http://schemas.microsoft.com/office/drawing/2014/main" id="{FF7F70F6-53B2-4440-B1D6-14ACCA723FCD}"/>
              </a:ext>
            </a:extLst>
          </p:cNvPr>
          <p:cNvSpPr/>
          <p:nvPr/>
        </p:nvSpPr>
        <p:spPr>
          <a:xfrm rot="10800000">
            <a:off x="10850892" y="2485581"/>
            <a:ext cx="383993" cy="3841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>
              <a:solidFill>
                <a:schemeClr val="accent1"/>
              </a:solidFill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1FEBB46E-746C-44E8-B992-AFB30CF422BD}"/>
              </a:ext>
            </a:extLst>
          </p:cNvPr>
          <p:cNvSpPr>
            <a:spLocks/>
          </p:cNvSpPr>
          <p:nvPr/>
        </p:nvSpPr>
        <p:spPr bwMode="auto">
          <a:xfrm>
            <a:off x="2035088" y="4237627"/>
            <a:ext cx="306141" cy="27612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9" rIns="121917" bIns="60959" numCol="1" anchor="t" anchorCtr="0" compatLnSpc="1">
            <a:prstTxWarp prst="textNoShape">
              <a:avLst/>
            </a:prstTxWarp>
          </a:bodyPr>
          <a:lstStyle/>
          <a:p>
            <a:endParaRPr lang="zh-CN" altLang="en-US" sz="2489">
              <a:solidFill>
                <a:schemeClr val="bg1"/>
              </a:solidFill>
            </a:endParaRP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E1FB539D-A943-47A6-8A76-CF2C8A66E891}"/>
              </a:ext>
            </a:extLst>
          </p:cNvPr>
          <p:cNvSpPr txBox="1"/>
          <p:nvPr/>
        </p:nvSpPr>
        <p:spPr>
          <a:xfrm>
            <a:off x="2440355" y="4188178"/>
            <a:ext cx="879453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补间动画</a:t>
            </a:r>
            <a:r>
              <a:rPr lang="en-US" altLang="zh-CN" sz="2000" dirty="0" err="1">
                <a:solidFill>
                  <a:schemeClr val="tx1"/>
                </a:solidFill>
              </a:rPr>
              <a:t>Tweened</a:t>
            </a:r>
            <a:r>
              <a:rPr lang="en-US" altLang="zh-CN" sz="2000" dirty="0">
                <a:solidFill>
                  <a:schemeClr val="tx1"/>
                </a:solidFill>
              </a:rPr>
              <a:t> Animations</a:t>
            </a:r>
            <a:r>
              <a:rPr lang="zh-CN" altLang="en-US" sz="2000" dirty="0">
                <a:solidFill>
                  <a:schemeClr val="tx1"/>
                </a:solidFill>
              </a:rPr>
              <a:t>就是只需指定开始、结束的“</a:t>
            </a:r>
            <a:r>
              <a:rPr lang="zh-CN" altLang="en-US" sz="2000" dirty="0">
                <a:solidFill>
                  <a:srgbClr val="3FA30C"/>
                </a:solidFill>
              </a:rPr>
              <a:t>关键帧</a:t>
            </a:r>
            <a:r>
              <a:rPr lang="zh-CN" altLang="en-US" sz="2000" dirty="0">
                <a:solidFill>
                  <a:schemeClr val="tx1"/>
                </a:solidFill>
              </a:rPr>
              <a:t>“，而变化中的其它帧由系统来计算，不必一帧一帧的去定义。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D579A8B2-D4E0-4D5B-936F-4A4A31060083}"/>
              </a:ext>
            </a:extLst>
          </p:cNvPr>
          <p:cNvSpPr txBox="1"/>
          <p:nvPr/>
        </p:nvSpPr>
        <p:spPr>
          <a:xfrm>
            <a:off x="2440355" y="5592548"/>
            <a:ext cx="898484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逐帧动画</a:t>
            </a:r>
            <a:r>
              <a:rPr lang="en-US" altLang="zh-CN" sz="2000" dirty="0">
                <a:solidFill>
                  <a:schemeClr val="tx1"/>
                </a:solidFill>
              </a:rPr>
              <a:t>Frame Animations</a:t>
            </a:r>
            <a:r>
              <a:rPr lang="zh-CN" altLang="en-US" sz="2000" dirty="0">
                <a:solidFill>
                  <a:schemeClr val="tx1"/>
                </a:solidFill>
              </a:rPr>
              <a:t>可以创建一个</a:t>
            </a:r>
            <a:r>
              <a:rPr lang="en-US" altLang="zh-CN" sz="2000" dirty="0" err="1">
                <a:solidFill>
                  <a:schemeClr val="tx1"/>
                </a:solidFill>
              </a:rPr>
              <a:t>Drawable</a:t>
            </a:r>
            <a:r>
              <a:rPr lang="zh-CN" altLang="en-US" sz="2000" dirty="0">
                <a:solidFill>
                  <a:schemeClr val="tx1"/>
                </a:solidFill>
              </a:rPr>
              <a:t>序列，这些</a:t>
            </a:r>
            <a:r>
              <a:rPr lang="en-US" altLang="zh-CN" sz="2000" dirty="0" err="1">
                <a:solidFill>
                  <a:schemeClr val="tx1"/>
                </a:solidFill>
              </a:rPr>
              <a:t>Drawable</a:t>
            </a:r>
            <a:r>
              <a:rPr lang="zh-CN" altLang="en-US" sz="2000" dirty="0">
                <a:solidFill>
                  <a:schemeClr val="tx1"/>
                </a:solidFill>
              </a:rPr>
              <a:t>可以按照指定的时间间歇一个一个的显示。</a:t>
            </a: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F5587D92-2DFA-4A76-AE20-4EE47843B07C}"/>
              </a:ext>
            </a:extLst>
          </p:cNvPr>
          <p:cNvSpPr>
            <a:spLocks/>
          </p:cNvSpPr>
          <p:nvPr/>
        </p:nvSpPr>
        <p:spPr bwMode="auto">
          <a:xfrm>
            <a:off x="2035088" y="5668414"/>
            <a:ext cx="306141" cy="27612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9" rIns="121917" bIns="60959" numCol="1" anchor="t" anchorCtr="0" compatLnSpc="1">
            <a:prstTxWarp prst="textNoShape">
              <a:avLst/>
            </a:prstTxWarp>
          </a:bodyPr>
          <a:lstStyle/>
          <a:p>
            <a:endParaRPr lang="zh-CN" altLang="en-US" sz="2489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1328911" y="3039963"/>
            <a:ext cx="5096780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动画组件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Animations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大致分为两类：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补间动画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Tweened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Animations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1328911" y="4997326"/>
            <a:ext cx="47484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逐帧动画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Frame Animations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8987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f1d0f6d-59d1-4a80-a757-f0df026618a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43cdbae4-b1ac-48dc-a282-a627b159b48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f1d0f6d-59d1-4a80-a757-f0df026618a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33119193-f028-485b-84d9-e3bba4e0d4e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b065ea3b-83b9-4290-b762-635e53b903b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heme/theme1.xml><?xml version="1.0" encoding="utf-8"?>
<a:theme xmlns:a="http://schemas.openxmlformats.org/drawingml/2006/main" name="Office Theme">
  <a:themeElements>
    <a:clrScheme name="自定义 19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92D050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32484</TotalTime>
  <Words>1739</Words>
  <Application>Microsoft Office PowerPoint</Application>
  <PresentationFormat>宽屏</PresentationFormat>
  <Paragraphs>196</Paragraphs>
  <Slides>30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微软雅黑</vt:lpstr>
      <vt:lpstr>Arial</vt:lpstr>
      <vt:lpstr>Calibri</vt:lpstr>
      <vt:lpstr>Calibri Light</vt:lpstr>
      <vt:lpstr>Wingdings</vt:lpstr>
      <vt:lpstr>Office Theme</vt:lpstr>
      <vt:lpstr>PowerPoint 演示文稿</vt:lpstr>
      <vt:lpstr>PowerPoint 演示文稿</vt:lpstr>
      <vt:lpstr>6.1  图形绘制</vt:lpstr>
      <vt:lpstr>6.1  图形绘制</vt:lpstr>
      <vt:lpstr>6.1  图形绘制</vt:lpstr>
      <vt:lpstr>PowerPoint 演示文稿</vt:lpstr>
      <vt:lpstr>6.1  图形绘制</vt:lpstr>
      <vt:lpstr>PowerPoint 演示文稿</vt:lpstr>
      <vt:lpstr>6.2.1  动画组件</vt:lpstr>
      <vt:lpstr>6.2.2 补间动画Tweened Animation</vt:lpstr>
      <vt:lpstr>6.2.2 补间动画Tweened Animation</vt:lpstr>
      <vt:lpstr>6.2.3 属性动画</vt:lpstr>
      <vt:lpstr>6.2.3 属性动画</vt:lpstr>
      <vt:lpstr>0bjectAnimator 类</vt:lpstr>
      <vt:lpstr>6.2.3 属性动画</vt:lpstr>
      <vt:lpstr>PowerPoint 演示文稿</vt:lpstr>
      <vt:lpstr>6.3 图像浏览</vt:lpstr>
      <vt:lpstr>6.3.1 图像显示类 ImageView</vt:lpstr>
      <vt:lpstr>回顾1.4.3 图像显示类 ImageView</vt:lpstr>
      <vt:lpstr>6.3.1 图像显示ImageView类</vt:lpstr>
      <vt:lpstr>6.3.2 图片切换类 ImageSwitcher</vt:lpstr>
      <vt:lpstr>6.3.2 图片切换ImageSwitcher类</vt:lpstr>
      <vt:lpstr>6.3.3 网格视图GridView类</vt:lpstr>
      <vt:lpstr>6.3.3 网格视图GridView类</vt:lpstr>
      <vt:lpstr>6.3.3 网格视图GridView类</vt:lpstr>
      <vt:lpstr>PowerPoint 演示文稿</vt:lpstr>
      <vt:lpstr>6.4 游戏中的触屏事件处理</vt:lpstr>
      <vt:lpstr>6.4 游戏中的触屏事件处理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二月设计</dc:creator>
  <cp:lastModifiedBy>张 玮</cp:lastModifiedBy>
  <cp:revision>2339</cp:revision>
  <dcterms:created xsi:type="dcterms:W3CDTF">2014-11-26T08:06:19Z</dcterms:created>
  <dcterms:modified xsi:type="dcterms:W3CDTF">2021-05-07T06:59:31Z</dcterms:modified>
</cp:coreProperties>
</file>