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5" r:id="rId2"/>
  </p:sldMasterIdLst>
  <p:notesMasterIdLst>
    <p:notesMasterId r:id="rId15"/>
  </p:notesMasterIdLst>
  <p:sldIdLst>
    <p:sldId id="300" r:id="rId3"/>
    <p:sldId id="275" r:id="rId4"/>
    <p:sldId id="278" r:id="rId5"/>
    <p:sldId id="288" r:id="rId6"/>
    <p:sldId id="282" r:id="rId7"/>
    <p:sldId id="277" r:id="rId8"/>
    <p:sldId id="296" r:id="rId9"/>
    <p:sldId id="298" r:id="rId10"/>
    <p:sldId id="279" r:id="rId11"/>
    <p:sldId id="276" r:id="rId12"/>
    <p:sldId id="283" r:id="rId13"/>
    <p:sldId id="28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37AB91"/>
    <a:srgbClr val="FB498B"/>
    <a:srgbClr val="36D4D0"/>
    <a:srgbClr val="C036A5"/>
    <a:srgbClr val="417DA2"/>
    <a:srgbClr val="4788B1"/>
    <a:srgbClr val="50818F"/>
    <a:srgbClr val="2A9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0" autoAdjust="0"/>
    <p:restoredTop sz="94660"/>
  </p:normalViewPr>
  <p:slideViewPr>
    <p:cSldViewPr snapToGrid="0">
      <p:cViewPr>
        <p:scale>
          <a:sx n="100" d="100"/>
          <a:sy n="100" d="100"/>
        </p:scale>
        <p:origin x="-804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2022/10/8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9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7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6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1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5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6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8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4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36C8D1-2EE8-4542-CFA7-4DA0DA7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90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89C13C-85F7-3B0F-4FD8-301844F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23DAEC-09B5-5307-88BD-4603C1D45684}"/>
              </a:ext>
            </a:extLst>
          </p:cNvPr>
          <p:cNvSpPr txBox="1"/>
          <p:nvPr userDrawn="1"/>
        </p:nvSpPr>
        <p:spPr>
          <a:xfrm>
            <a:off x="447205" y="64928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B58E39-4CE2-B760-E764-7D972CF4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34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FA258C-A9F2-D02D-95E8-A3A2B3D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2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5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2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DB5759-5531-97D0-97A7-53BCC04B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69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BE3615-8BEB-3702-E03C-20A43353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98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A1E321-11C9-7027-C070-1BCBC078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64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91C308-C3B6-2E64-EE56-E1DD1AD1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8023C3-9141-AB92-0F11-3ADDCA12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8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36BDF2-C450-CDBB-14D4-6439284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93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4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645318" y="2888001"/>
            <a:ext cx="688551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第一小组作业展示</a:t>
            </a:r>
            <a:endParaRPr lang="zh-CN" altLang="en-US" sz="6000" b="1" dirty="0">
              <a:solidFill>
                <a:srgbClr val="37AB91"/>
              </a:solidFill>
              <a:cs typeface="+mn-ea"/>
              <a:sym typeface="+mn-lt"/>
            </a:endParaRPr>
          </a:p>
        </p:txBody>
      </p:sp>
      <p:sp>
        <p:nvSpPr>
          <p:cNvPr id="20" name="文本框 69"/>
          <p:cNvSpPr txBox="1"/>
          <p:nvPr/>
        </p:nvSpPr>
        <p:spPr>
          <a:xfrm>
            <a:off x="2645318" y="1575887"/>
            <a:ext cx="688551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dirty="0" smtClean="0">
                <a:solidFill>
                  <a:srgbClr val="37AB91"/>
                </a:solidFill>
                <a:cs typeface="+mn-ea"/>
                <a:sym typeface="+mn-lt"/>
              </a:rPr>
              <a:t>软 件 构 造</a:t>
            </a:r>
            <a:endParaRPr lang="zh-CN" altLang="en-US" sz="6000" b="1" dirty="0">
              <a:solidFill>
                <a:srgbClr val="37AB91"/>
              </a:solidFill>
              <a:cs typeface="+mn-ea"/>
              <a:sym typeface="+mn-lt"/>
            </a:endParaRPr>
          </a:p>
        </p:txBody>
      </p:sp>
      <p:sp>
        <p:nvSpPr>
          <p:cNvPr id="21" name="文本框 69"/>
          <p:cNvSpPr txBox="1"/>
          <p:nvPr/>
        </p:nvSpPr>
        <p:spPr>
          <a:xfrm>
            <a:off x="1768946" y="4196864"/>
            <a:ext cx="897710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rgbClr val="37AB9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小组成员：李爽、黄俊龙、陈飞、马强、谢贤杰、沈星</a:t>
            </a:r>
            <a:endParaRPr lang="zh-CN" altLang="en-US" sz="2800" b="1" dirty="0">
              <a:solidFill>
                <a:srgbClr val="37AB9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72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36663" y="2250231"/>
            <a:ext cx="3571602" cy="2362046"/>
            <a:chOff x="1236663" y="2250231"/>
            <a:chExt cx="3571602" cy="2362046"/>
          </a:xfrm>
        </p:grpSpPr>
        <p:sp>
          <p:nvSpPr>
            <p:cNvPr id="22" name="文本框 21"/>
            <p:cNvSpPr txBox="1"/>
            <p:nvPr/>
          </p:nvSpPr>
          <p:spPr>
            <a:xfrm>
              <a:off x="3005929" y="2250231"/>
              <a:ext cx="1802336" cy="2362046"/>
            </a:xfrm>
            <a:custGeom>
              <a:avLst/>
              <a:gdLst>
                <a:gd name="connsiteX0" fmla="*/ 952490 w 1802336"/>
                <a:gd name="connsiteY0" fmla="*/ 673568 h 2362046"/>
                <a:gd name="connsiteX1" fmla="*/ 453990 w 1802336"/>
                <a:gd name="connsiteY1" fmla="*/ 1404998 h 2362046"/>
                <a:gd name="connsiteX2" fmla="*/ 952490 w 1802336"/>
                <a:gd name="connsiteY2" fmla="*/ 1404998 h 2362046"/>
                <a:gd name="connsiteX3" fmla="*/ 944956 w 1802336"/>
                <a:gd name="connsiteY3" fmla="*/ 0 h 2362046"/>
                <a:gd name="connsiteX4" fmla="*/ 1359005 w 1802336"/>
                <a:gd name="connsiteY4" fmla="*/ 0 h 2362046"/>
                <a:gd name="connsiteX5" fmla="*/ 1359005 w 1802336"/>
                <a:gd name="connsiteY5" fmla="*/ 1404998 h 2362046"/>
                <a:gd name="connsiteX6" fmla="*/ 1434793 w 1802336"/>
                <a:gd name="connsiteY6" fmla="*/ 1404998 h 2362046"/>
                <a:gd name="connsiteX7" fmla="*/ 1434793 w 1802336"/>
                <a:gd name="connsiteY7" fmla="*/ 1401999 h 2362046"/>
                <a:gd name="connsiteX8" fmla="*/ 1739605 w 1802336"/>
                <a:gd name="connsiteY8" fmla="*/ 1402155 h 2362046"/>
                <a:gd name="connsiteX9" fmla="*/ 1767213 w 1802336"/>
                <a:gd name="connsiteY9" fmla="*/ 1429764 h 2362046"/>
                <a:gd name="connsiteX10" fmla="*/ 1739605 w 1802336"/>
                <a:gd name="connsiteY10" fmla="*/ 1457373 h 2362046"/>
                <a:gd name="connsiteX11" fmla="*/ 1670108 w 1802336"/>
                <a:gd name="connsiteY11" fmla="*/ 1457373 h 2362046"/>
                <a:gd name="connsiteX12" fmla="*/ 1626290 w 1802336"/>
                <a:gd name="connsiteY12" fmla="*/ 1457373 h 2362046"/>
                <a:gd name="connsiteX13" fmla="*/ 1598681 w 1802336"/>
                <a:gd name="connsiteY13" fmla="*/ 1484982 h 2362046"/>
                <a:gd name="connsiteX14" fmla="*/ 1626290 w 1802336"/>
                <a:gd name="connsiteY14" fmla="*/ 1512590 h 2362046"/>
                <a:gd name="connsiteX15" fmla="*/ 1670108 w 1802336"/>
                <a:gd name="connsiteY15" fmla="*/ 1512590 h 2362046"/>
                <a:gd name="connsiteX16" fmla="*/ 1774727 w 1802336"/>
                <a:gd name="connsiteY16" fmla="*/ 1512590 h 2362046"/>
                <a:gd name="connsiteX17" fmla="*/ 1802336 w 1802336"/>
                <a:gd name="connsiteY17" fmla="*/ 1540199 h 2362046"/>
                <a:gd name="connsiteX18" fmla="*/ 1774727 w 1802336"/>
                <a:gd name="connsiteY18" fmla="*/ 1567808 h 2362046"/>
                <a:gd name="connsiteX19" fmla="*/ 1670108 w 1802336"/>
                <a:gd name="connsiteY19" fmla="*/ 1567808 h 2362046"/>
                <a:gd name="connsiteX20" fmla="*/ 1670108 w 1802336"/>
                <a:gd name="connsiteY20" fmla="*/ 1568138 h 2362046"/>
                <a:gd name="connsiteX21" fmla="*/ 1660996 w 1802336"/>
                <a:gd name="connsiteY21" fmla="*/ 1569978 h 2362046"/>
                <a:gd name="connsiteX22" fmla="*/ 1644134 w 1802336"/>
                <a:gd name="connsiteY22" fmla="*/ 1595417 h 2362046"/>
                <a:gd name="connsiteX23" fmla="*/ 1660996 w 1802336"/>
                <a:gd name="connsiteY23" fmla="*/ 1620856 h 2362046"/>
                <a:gd name="connsiteX24" fmla="*/ 1670108 w 1802336"/>
                <a:gd name="connsiteY24" fmla="*/ 1622696 h 2362046"/>
                <a:gd name="connsiteX25" fmla="*/ 1670108 w 1802336"/>
                <a:gd name="connsiteY25" fmla="*/ 1623026 h 2362046"/>
                <a:gd name="connsiteX26" fmla="*/ 1694151 w 1802336"/>
                <a:gd name="connsiteY26" fmla="*/ 1623026 h 2362046"/>
                <a:gd name="connsiteX27" fmla="*/ 1721760 w 1802336"/>
                <a:gd name="connsiteY27" fmla="*/ 1650635 h 2362046"/>
                <a:gd name="connsiteX28" fmla="*/ 1694151 w 1802336"/>
                <a:gd name="connsiteY28" fmla="*/ 1678244 h 2362046"/>
                <a:gd name="connsiteX29" fmla="*/ 1670108 w 1802336"/>
                <a:gd name="connsiteY29" fmla="*/ 1678244 h 2362046"/>
                <a:gd name="connsiteX30" fmla="*/ 1573103 w 1802336"/>
                <a:gd name="connsiteY30" fmla="*/ 1678244 h 2362046"/>
                <a:gd name="connsiteX31" fmla="*/ 1545494 w 1802336"/>
                <a:gd name="connsiteY31" fmla="*/ 1705853 h 2362046"/>
                <a:gd name="connsiteX32" fmla="*/ 1573103 w 1802336"/>
                <a:gd name="connsiteY32" fmla="*/ 1733461 h 2362046"/>
                <a:gd name="connsiteX33" fmla="*/ 1670108 w 1802336"/>
                <a:gd name="connsiteY33" fmla="*/ 1733461 h 2362046"/>
                <a:gd name="connsiteX34" fmla="*/ 1714811 w 1802336"/>
                <a:gd name="connsiteY34" fmla="*/ 1733461 h 2362046"/>
                <a:gd name="connsiteX35" fmla="*/ 1742420 w 1802336"/>
                <a:gd name="connsiteY35" fmla="*/ 1761070 h 2362046"/>
                <a:gd name="connsiteX36" fmla="*/ 1714811 w 1802336"/>
                <a:gd name="connsiteY36" fmla="*/ 1788679 h 2362046"/>
                <a:gd name="connsiteX37" fmla="*/ 1670108 w 1802336"/>
                <a:gd name="connsiteY37" fmla="*/ 1788679 h 2362046"/>
                <a:gd name="connsiteX38" fmla="*/ 1434793 w 1802336"/>
                <a:gd name="connsiteY38" fmla="*/ 1790748 h 2362046"/>
                <a:gd name="connsiteX39" fmla="*/ 1434793 w 1802336"/>
                <a:gd name="connsiteY39" fmla="*/ 1789258 h 2362046"/>
                <a:gd name="connsiteX40" fmla="*/ 1359005 w 1802336"/>
                <a:gd name="connsiteY40" fmla="*/ 1789258 h 2362046"/>
                <a:gd name="connsiteX41" fmla="*/ 1359005 w 1802336"/>
                <a:gd name="connsiteY41" fmla="*/ 1977625 h 2362046"/>
                <a:gd name="connsiteX42" fmla="*/ 1359301 w 1802336"/>
                <a:gd name="connsiteY42" fmla="*/ 1977625 h 2362046"/>
                <a:gd name="connsiteX43" fmla="*/ 1359138 w 1802336"/>
                <a:gd name="connsiteY43" fmla="*/ 2296435 h 2362046"/>
                <a:gd name="connsiteX44" fmla="*/ 1330261 w 1802336"/>
                <a:gd name="connsiteY44" fmla="*/ 2325310 h 2362046"/>
                <a:gd name="connsiteX45" fmla="*/ 1301384 w 1802336"/>
                <a:gd name="connsiteY45" fmla="*/ 2296435 h 2362046"/>
                <a:gd name="connsiteX46" fmla="*/ 1301384 w 1802336"/>
                <a:gd name="connsiteY46" fmla="*/ 2223746 h 2362046"/>
                <a:gd name="connsiteX47" fmla="*/ 1301384 w 1802336"/>
                <a:gd name="connsiteY47" fmla="*/ 2177916 h 2362046"/>
                <a:gd name="connsiteX48" fmla="*/ 1272507 w 1802336"/>
                <a:gd name="connsiteY48" fmla="*/ 2149039 h 2362046"/>
                <a:gd name="connsiteX49" fmla="*/ 1243632 w 1802336"/>
                <a:gd name="connsiteY49" fmla="*/ 2177916 h 2362046"/>
                <a:gd name="connsiteX50" fmla="*/ 1243632 w 1802336"/>
                <a:gd name="connsiteY50" fmla="*/ 2223746 h 2362046"/>
                <a:gd name="connsiteX51" fmla="*/ 1243632 w 1802336"/>
                <a:gd name="connsiteY51" fmla="*/ 2333169 h 2362046"/>
                <a:gd name="connsiteX52" fmla="*/ 1214755 w 1802336"/>
                <a:gd name="connsiteY52" fmla="*/ 2362046 h 2362046"/>
                <a:gd name="connsiteX53" fmla="*/ 1185878 w 1802336"/>
                <a:gd name="connsiteY53" fmla="*/ 2333169 h 2362046"/>
                <a:gd name="connsiteX54" fmla="*/ 1185878 w 1802336"/>
                <a:gd name="connsiteY54" fmla="*/ 2223746 h 2362046"/>
                <a:gd name="connsiteX55" fmla="*/ 1185533 w 1802336"/>
                <a:gd name="connsiteY55" fmla="*/ 2223746 h 2362046"/>
                <a:gd name="connsiteX56" fmla="*/ 1183608 w 1802336"/>
                <a:gd name="connsiteY56" fmla="*/ 2214216 h 2362046"/>
                <a:gd name="connsiteX57" fmla="*/ 1157001 w 1802336"/>
                <a:gd name="connsiteY57" fmla="*/ 2196579 h 2362046"/>
                <a:gd name="connsiteX58" fmla="*/ 1130394 w 1802336"/>
                <a:gd name="connsiteY58" fmla="*/ 2214216 h 2362046"/>
                <a:gd name="connsiteX59" fmla="*/ 1128469 w 1802336"/>
                <a:gd name="connsiteY59" fmla="*/ 2223746 h 2362046"/>
                <a:gd name="connsiteX60" fmla="*/ 1128124 w 1802336"/>
                <a:gd name="connsiteY60" fmla="*/ 2223746 h 2362046"/>
                <a:gd name="connsiteX61" fmla="*/ 1128124 w 1802336"/>
                <a:gd name="connsiteY61" fmla="*/ 2248893 h 2362046"/>
                <a:gd name="connsiteX62" fmla="*/ 1099247 w 1802336"/>
                <a:gd name="connsiteY62" fmla="*/ 2277770 h 2362046"/>
                <a:gd name="connsiteX63" fmla="*/ 1070370 w 1802336"/>
                <a:gd name="connsiteY63" fmla="*/ 2248893 h 2362046"/>
                <a:gd name="connsiteX64" fmla="*/ 1070370 w 1802336"/>
                <a:gd name="connsiteY64" fmla="*/ 2223746 h 2362046"/>
                <a:gd name="connsiteX65" fmla="*/ 1070370 w 1802336"/>
                <a:gd name="connsiteY65" fmla="*/ 2122287 h 2362046"/>
                <a:gd name="connsiteX66" fmla="*/ 1041494 w 1802336"/>
                <a:gd name="connsiteY66" fmla="*/ 2093410 h 2362046"/>
                <a:gd name="connsiteX67" fmla="*/ 1012618 w 1802336"/>
                <a:gd name="connsiteY67" fmla="*/ 2122287 h 2362046"/>
                <a:gd name="connsiteX68" fmla="*/ 1012618 w 1802336"/>
                <a:gd name="connsiteY68" fmla="*/ 2223746 h 2362046"/>
                <a:gd name="connsiteX69" fmla="*/ 1012618 w 1802336"/>
                <a:gd name="connsiteY69" fmla="*/ 2270502 h 2362046"/>
                <a:gd name="connsiteX70" fmla="*/ 983741 w 1802336"/>
                <a:gd name="connsiteY70" fmla="*/ 2299379 h 2362046"/>
                <a:gd name="connsiteX71" fmla="*/ 954864 w 1802336"/>
                <a:gd name="connsiteY71" fmla="*/ 2270502 h 2362046"/>
                <a:gd name="connsiteX72" fmla="*/ 954864 w 1802336"/>
                <a:gd name="connsiteY72" fmla="*/ 2223746 h 2362046"/>
                <a:gd name="connsiteX73" fmla="*/ 952742 w 1802336"/>
                <a:gd name="connsiteY73" fmla="*/ 1982389 h 2362046"/>
                <a:gd name="connsiteX74" fmla="*/ 952490 w 1802336"/>
                <a:gd name="connsiteY74" fmla="*/ 1982389 h 2362046"/>
                <a:gd name="connsiteX75" fmla="*/ 952490 w 1802336"/>
                <a:gd name="connsiteY75" fmla="*/ 1789258 h 2362046"/>
                <a:gd name="connsiteX76" fmla="*/ 0 w 1802336"/>
                <a:gd name="connsiteY76" fmla="*/ 1789258 h 2362046"/>
                <a:gd name="connsiteX77" fmla="*/ 0 w 1802336"/>
                <a:gd name="connsiteY77" fmla="*/ 1404998 h 236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802336" h="2362046">
                  <a:moveTo>
                    <a:pt x="952490" y="673568"/>
                  </a:moveTo>
                  <a:lnTo>
                    <a:pt x="453990" y="1404998"/>
                  </a:lnTo>
                  <a:lnTo>
                    <a:pt x="952490" y="1404998"/>
                  </a:lnTo>
                  <a:close/>
                  <a:moveTo>
                    <a:pt x="944956" y="0"/>
                  </a:moveTo>
                  <a:lnTo>
                    <a:pt x="1359005" y="0"/>
                  </a:lnTo>
                  <a:lnTo>
                    <a:pt x="1359005" y="1404998"/>
                  </a:lnTo>
                  <a:lnTo>
                    <a:pt x="1434793" y="1404998"/>
                  </a:lnTo>
                  <a:lnTo>
                    <a:pt x="1434793" y="1401999"/>
                  </a:lnTo>
                  <a:lnTo>
                    <a:pt x="1739605" y="1402155"/>
                  </a:lnTo>
                  <a:cubicBezTo>
                    <a:pt x="1754852" y="1402155"/>
                    <a:pt x="1767213" y="1414516"/>
                    <a:pt x="1767213" y="1429764"/>
                  </a:cubicBezTo>
                  <a:cubicBezTo>
                    <a:pt x="1767213" y="1445012"/>
                    <a:pt x="1754852" y="1457373"/>
                    <a:pt x="1739605" y="1457373"/>
                  </a:cubicBezTo>
                  <a:lnTo>
                    <a:pt x="1670108" y="1457373"/>
                  </a:lnTo>
                  <a:lnTo>
                    <a:pt x="1626290" y="1457373"/>
                  </a:lnTo>
                  <a:cubicBezTo>
                    <a:pt x="1611042" y="1457373"/>
                    <a:pt x="1598681" y="1469734"/>
                    <a:pt x="1598681" y="1484982"/>
                  </a:cubicBezTo>
                  <a:cubicBezTo>
                    <a:pt x="1598681" y="1500229"/>
                    <a:pt x="1611042" y="1512590"/>
                    <a:pt x="1626290" y="1512590"/>
                  </a:cubicBezTo>
                  <a:lnTo>
                    <a:pt x="1670108" y="1512590"/>
                  </a:lnTo>
                  <a:lnTo>
                    <a:pt x="1774727" y="1512590"/>
                  </a:lnTo>
                  <a:cubicBezTo>
                    <a:pt x="1789975" y="1512590"/>
                    <a:pt x="1802336" y="1524952"/>
                    <a:pt x="1802336" y="1540199"/>
                  </a:cubicBezTo>
                  <a:cubicBezTo>
                    <a:pt x="1802336" y="1555447"/>
                    <a:pt x="1789975" y="1567808"/>
                    <a:pt x="1774727" y="1567808"/>
                  </a:cubicBezTo>
                  <a:lnTo>
                    <a:pt x="1670108" y="1567808"/>
                  </a:lnTo>
                  <a:lnTo>
                    <a:pt x="1670108" y="1568138"/>
                  </a:lnTo>
                  <a:lnTo>
                    <a:pt x="1660996" y="1569978"/>
                  </a:lnTo>
                  <a:cubicBezTo>
                    <a:pt x="1651087" y="1574169"/>
                    <a:pt x="1644134" y="1583981"/>
                    <a:pt x="1644134" y="1595417"/>
                  </a:cubicBezTo>
                  <a:cubicBezTo>
                    <a:pt x="1644134" y="1606853"/>
                    <a:pt x="1651087" y="1616665"/>
                    <a:pt x="1660996" y="1620856"/>
                  </a:cubicBezTo>
                  <a:lnTo>
                    <a:pt x="1670108" y="1622696"/>
                  </a:lnTo>
                  <a:lnTo>
                    <a:pt x="1670108" y="1623026"/>
                  </a:lnTo>
                  <a:lnTo>
                    <a:pt x="1694151" y="1623026"/>
                  </a:lnTo>
                  <a:cubicBezTo>
                    <a:pt x="1709399" y="1623026"/>
                    <a:pt x="1721760" y="1635387"/>
                    <a:pt x="1721760" y="1650635"/>
                  </a:cubicBezTo>
                  <a:cubicBezTo>
                    <a:pt x="1721760" y="1665883"/>
                    <a:pt x="1709399" y="1678244"/>
                    <a:pt x="1694151" y="1678244"/>
                  </a:cubicBezTo>
                  <a:lnTo>
                    <a:pt x="1670108" y="1678244"/>
                  </a:lnTo>
                  <a:lnTo>
                    <a:pt x="1573103" y="1678244"/>
                  </a:lnTo>
                  <a:cubicBezTo>
                    <a:pt x="1557855" y="1678244"/>
                    <a:pt x="1545494" y="1690605"/>
                    <a:pt x="1545494" y="1705853"/>
                  </a:cubicBezTo>
                  <a:cubicBezTo>
                    <a:pt x="1545494" y="1721100"/>
                    <a:pt x="1557855" y="1733461"/>
                    <a:pt x="1573103" y="1733461"/>
                  </a:cubicBezTo>
                  <a:lnTo>
                    <a:pt x="1670108" y="1733461"/>
                  </a:lnTo>
                  <a:lnTo>
                    <a:pt x="1714811" y="1733461"/>
                  </a:lnTo>
                  <a:cubicBezTo>
                    <a:pt x="1730059" y="1733461"/>
                    <a:pt x="1742420" y="1745822"/>
                    <a:pt x="1742420" y="1761070"/>
                  </a:cubicBezTo>
                  <a:cubicBezTo>
                    <a:pt x="1742420" y="1776318"/>
                    <a:pt x="1730059" y="1788679"/>
                    <a:pt x="1714811" y="1788679"/>
                  </a:cubicBezTo>
                  <a:lnTo>
                    <a:pt x="1670108" y="1788679"/>
                  </a:lnTo>
                  <a:lnTo>
                    <a:pt x="1434793" y="1790748"/>
                  </a:lnTo>
                  <a:lnTo>
                    <a:pt x="1434793" y="1789258"/>
                  </a:lnTo>
                  <a:lnTo>
                    <a:pt x="1359005" y="1789258"/>
                  </a:lnTo>
                  <a:lnTo>
                    <a:pt x="1359005" y="1977625"/>
                  </a:lnTo>
                  <a:lnTo>
                    <a:pt x="1359301" y="1977625"/>
                  </a:lnTo>
                  <a:lnTo>
                    <a:pt x="1359138" y="2296435"/>
                  </a:lnTo>
                  <a:cubicBezTo>
                    <a:pt x="1359138" y="2312382"/>
                    <a:pt x="1346209" y="2325310"/>
                    <a:pt x="1330261" y="2325310"/>
                  </a:cubicBezTo>
                  <a:cubicBezTo>
                    <a:pt x="1314313" y="2325310"/>
                    <a:pt x="1301384" y="2312382"/>
                    <a:pt x="1301384" y="2296435"/>
                  </a:cubicBezTo>
                  <a:lnTo>
                    <a:pt x="1301384" y="2223746"/>
                  </a:lnTo>
                  <a:lnTo>
                    <a:pt x="1301384" y="2177916"/>
                  </a:lnTo>
                  <a:cubicBezTo>
                    <a:pt x="1301384" y="2161968"/>
                    <a:pt x="1288456" y="2149039"/>
                    <a:pt x="1272507" y="2149039"/>
                  </a:cubicBezTo>
                  <a:cubicBezTo>
                    <a:pt x="1256560" y="2149039"/>
                    <a:pt x="1243632" y="2161968"/>
                    <a:pt x="1243632" y="2177916"/>
                  </a:cubicBezTo>
                  <a:lnTo>
                    <a:pt x="1243632" y="2223746"/>
                  </a:lnTo>
                  <a:lnTo>
                    <a:pt x="1243632" y="2333169"/>
                  </a:lnTo>
                  <a:cubicBezTo>
                    <a:pt x="1243632" y="2349118"/>
                    <a:pt x="1230702" y="2362046"/>
                    <a:pt x="1214755" y="2362046"/>
                  </a:cubicBezTo>
                  <a:cubicBezTo>
                    <a:pt x="1198806" y="2362046"/>
                    <a:pt x="1185878" y="2349118"/>
                    <a:pt x="1185878" y="2333169"/>
                  </a:cubicBezTo>
                  <a:lnTo>
                    <a:pt x="1185878" y="2223746"/>
                  </a:lnTo>
                  <a:lnTo>
                    <a:pt x="1185533" y="2223746"/>
                  </a:lnTo>
                  <a:lnTo>
                    <a:pt x="1183608" y="2214216"/>
                  </a:lnTo>
                  <a:cubicBezTo>
                    <a:pt x="1179225" y="2203852"/>
                    <a:pt x="1168962" y="2196579"/>
                    <a:pt x="1157001" y="2196579"/>
                  </a:cubicBezTo>
                  <a:cubicBezTo>
                    <a:pt x="1145040" y="2196579"/>
                    <a:pt x="1134777" y="2203852"/>
                    <a:pt x="1130394" y="2214216"/>
                  </a:cubicBezTo>
                  <a:lnTo>
                    <a:pt x="1128469" y="2223746"/>
                  </a:lnTo>
                  <a:lnTo>
                    <a:pt x="1128124" y="2223746"/>
                  </a:lnTo>
                  <a:lnTo>
                    <a:pt x="1128124" y="2248893"/>
                  </a:lnTo>
                  <a:cubicBezTo>
                    <a:pt x="1128124" y="2264841"/>
                    <a:pt x="1115196" y="2277770"/>
                    <a:pt x="1099247" y="2277770"/>
                  </a:cubicBezTo>
                  <a:cubicBezTo>
                    <a:pt x="1083299" y="2277770"/>
                    <a:pt x="1070370" y="2264841"/>
                    <a:pt x="1070370" y="2248893"/>
                  </a:cubicBezTo>
                  <a:lnTo>
                    <a:pt x="1070370" y="2223746"/>
                  </a:lnTo>
                  <a:lnTo>
                    <a:pt x="1070370" y="2122287"/>
                  </a:lnTo>
                  <a:cubicBezTo>
                    <a:pt x="1070370" y="2106338"/>
                    <a:pt x="1057442" y="2093410"/>
                    <a:pt x="1041494" y="2093410"/>
                  </a:cubicBezTo>
                  <a:cubicBezTo>
                    <a:pt x="1025546" y="2093410"/>
                    <a:pt x="1012618" y="2106338"/>
                    <a:pt x="1012618" y="2122287"/>
                  </a:cubicBezTo>
                  <a:lnTo>
                    <a:pt x="1012618" y="2223746"/>
                  </a:lnTo>
                  <a:lnTo>
                    <a:pt x="1012618" y="2270502"/>
                  </a:lnTo>
                  <a:cubicBezTo>
                    <a:pt x="1012618" y="2286450"/>
                    <a:pt x="999689" y="2299379"/>
                    <a:pt x="983741" y="2299379"/>
                  </a:cubicBezTo>
                  <a:cubicBezTo>
                    <a:pt x="967793" y="2299379"/>
                    <a:pt x="954864" y="2286450"/>
                    <a:pt x="954864" y="2270502"/>
                  </a:cubicBezTo>
                  <a:lnTo>
                    <a:pt x="954864" y="2223746"/>
                  </a:lnTo>
                  <a:lnTo>
                    <a:pt x="952742" y="1982389"/>
                  </a:lnTo>
                  <a:lnTo>
                    <a:pt x="952490" y="1982389"/>
                  </a:lnTo>
                  <a:lnTo>
                    <a:pt x="952490" y="1789258"/>
                  </a:lnTo>
                  <a:lnTo>
                    <a:pt x="0" y="1789258"/>
                  </a:lnTo>
                  <a:lnTo>
                    <a:pt x="0" y="1404998"/>
                  </a:ln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缺点与不足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26983" y="3785393"/>
            <a:ext cx="5392904" cy="4596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</p:spTree>
    <p:extLst>
      <p:ext uri="{BB962C8B-B14F-4D97-AF65-F5344CB8AC3E}">
        <p14:creationId xmlns:p14="http://schemas.microsoft.com/office/powerpoint/2010/main" val="34651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166858" y="2404676"/>
            <a:ext cx="3173422" cy="3173422"/>
            <a:chOff x="1166858" y="2404676"/>
            <a:chExt cx="3173422" cy="3173422"/>
          </a:xfrm>
        </p:grpSpPr>
        <p:sp>
          <p:nvSpPr>
            <p:cNvPr id="12" name="íS1ïďe">
              <a:extLst>
                <a:ext uri="{FF2B5EF4-FFF2-40B4-BE49-F238E27FC236}">
                  <a16:creationId xmlns:a16="http://schemas.microsoft.com/office/drawing/2014/main" xmlns="" id="{0265D28E-AE75-4718-950A-E387B5E9743E}"/>
                </a:ext>
              </a:extLst>
            </p:cNvPr>
            <p:cNvSpPr/>
            <p:nvPr/>
          </p:nvSpPr>
          <p:spPr>
            <a:xfrm>
              <a:off x="1166858" y="2404676"/>
              <a:ext cx="3173422" cy="3173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íṥḷíḑe">
              <a:extLst>
                <a:ext uri="{FF2B5EF4-FFF2-40B4-BE49-F238E27FC236}">
                  <a16:creationId xmlns:a16="http://schemas.microsoft.com/office/drawing/2014/main" xmlns="" id="{05E92535-DF75-4606-890C-A32037F1BF0F}"/>
                </a:ext>
              </a:extLst>
            </p:cNvPr>
            <p:cNvSpPr/>
            <p:nvPr/>
          </p:nvSpPr>
          <p:spPr>
            <a:xfrm>
              <a:off x="1416427" y="2654245"/>
              <a:ext cx="2674285" cy="26742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ŝļîḍé">
              <a:extLst>
                <a:ext uri="{FF2B5EF4-FFF2-40B4-BE49-F238E27FC236}">
                  <a16:creationId xmlns:a16="http://schemas.microsoft.com/office/drawing/2014/main" xmlns="" id="{4875542D-EDA1-4297-8A0B-E7344ED87990}"/>
                </a:ext>
              </a:extLst>
            </p:cNvPr>
            <p:cNvSpPr/>
            <p:nvPr/>
          </p:nvSpPr>
          <p:spPr>
            <a:xfrm>
              <a:off x="1648493" y="2886311"/>
              <a:ext cx="2210153" cy="22101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şḷïḓé">
              <a:extLst>
                <a:ext uri="{FF2B5EF4-FFF2-40B4-BE49-F238E27FC236}">
                  <a16:creationId xmlns:a16="http://schemas.microsoft.com/office/drawing/2014/main" xmlns="" id="{750ED393-D700-4D10-A870-6802E2B33FBE}"/>
                </a:ext>
              </a:extLst>
            </p:cNvPr>
            <p:cNvSpPr/>
            <p:nvPr/>
          </p:nvSpPr>
          <p:spPr>
            <a:xfrm>
              <a:off x="1840283" y="3078101"/>
              <a:ext cx="1826573" cy="18265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šļiḑê">
              <a:extLst>
                <a:ext uri="{FF2B5EF4-FFF2-40B4-BE49-F238E27FC236}">
                  <a16:creationId xmlns:a16="http://schemas.microsoft.com/office/drawing/2014/main" xmlns="" id="{8D45EB61-316C-4D1E-85E7-A19DF3046DCE}"/>
                </a:ext>
              </a:extLst>
            </p:cNvPr>
            <p:cNvSpPr/>
            <p:nvPr/>
          </p:nvSpPr>
          <p:spPr>
            <a:xfrm>
              <a:off x="2129782" y="3367600"/>
              <a:ext cx="1247575" cy="12475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îṥlídé">
              <a:extLst>
                <a:ext uri="{FF2B5EF4-FFF2-40B4-BE49-F238E27FC236}">
                  <a16:creationId xmlns:a16="http://schemas.microsoft.com/office/drawing/2014/main" xmlns="" id="{4E1EB911-C456-4E71-9E91-E76AA84FEDE8}"/>
                </a:ext>
              </a:extLst>
            </p:cNvPr>
            <p:cNvSpPr/>
            <p:nvPr/>
          </p:nvSpPr>
          <p:spPr>
            <a:xfrm>
              <a:off x="2327514" y="3565332"/>
              <a:ext cx="852111" cy="8521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iśļide">
              <a:extLst>
                <a:ext uri="{FF2B5EF4-FFF2-40B4-BE49-F238E27FC236}">
                  <a16:creationId xmlns:a16="http://schemas.microsoft.com/office/drawing/2014/main" xmlns="" id="{9222AF03-131F-49A8-A4C8-FDE9FF7EBB56}"/>
                </a:ext>
              </a:extLst>
            </p:cNvPr>
            <p:cNvSpPr/>
            <p:nvPr/>
          </p:nvSpPr>
          <p:spPr>
            <a:xfrm>
              <a:off x="2513072" y="3750890"/>
              <a:ext cx="480995" cy="4809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ïṥḻïḍe">
              <a:extLst>
                <a:ext uri="{FF2B5EF4-FFF2-40B4-BE49-F238E27FC236}">
                  <a16:creationId xmlns:a16="http://schemas.microsoft.com/office/drawing/2014/main" xmlns="" id="{2C864252-ADD7-43FA-9C53-83DF4ED5447C}"/>
                </a:ext>
              </a:extLst>
            </p:cNvPr>
            <p:cNvGrpSpPr/>
            <p:nvPr/>
          </p:nvGrpSpPr>
          <p:grpSpPr>
            <a:xfrm>
              <a:off x="2647753" y="3308770"/>
              <a:ext cx="1124454" cy="692434"/>
              <a:chOff x="4476041" y="2880662"/>
              <a:chExt cx="3135884" cy="1931070"/>
            </a:xfrm>
          </p:grpSpPr>
          <p:sp>
            <p:nvSpPr>
              <p:cNvPr id="25" name="ïṧ1ïḍé">
                <a:extLst>
                  <a:ext uri="{FF2B5EF4-FFF2-40B4-BE49-F238E27FC236}">
                    <a16:creationId xmlns:a16="http://schemas.microsoft.com/office/drawing/2014/main" xmlns="" id="{FF14D79A-9FD8-45CB-88DC-23CB069213B3}"/>
                  </a:ext>
                </a:extLst>
              </p:cNvPr>
              <p:cNvSpPr/>
              <p:nvPr/>
            </p:nvSpPr>
            <p:spPr>
              <a:xfrm rot="19460488" flipH="1">
                <a:off x="4588248" y="3787885"/>
                <a:ext cx="2948635" cy="270364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3565 w 2359216"/>
                  <a:gd name="connsiteY5" fmla="*/ 176519 h 228046"/>
                  <a:gd name="connsiteX6" fmla="*/ 0 w 2359216"/>
                  <a:gd name="connsiteY6" fmla="*/ 156348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2169860 w 2359216"/>
                  <a:gd name="connsiteY5" fmla="*/ 225025 h 228046"/>
                  <a:gd name="connsiteX6" fmla="*/ 3565 w 2359216"/>
                  <a:gd name="connsiteY6" fmla="*/ 176519 h 228046"/>
                  <a:gd name="connsiteX7" fmla="*/ 0 w 2359216"/>
                  <a:gd name="connsiteY7" fmla="*/ 156348 h 228046"/>
                  <a:gd name="connsiteX0" fmla="*/ 0 w 2359216"/>
                  <a:gd name="connsiteY0" fmla="*/ 156348 h 225025"/>
                  <a:gd name="connsiteX1" fmla="*/ 2245193 w 2359216"/>
                  <a:gd name="connsiteY1" fmla="*/ 0 h 225025"/>
                  <a:gd name="connsiteX2" fmla="*/ 2359216 w 2359216"/>
                  <a:gd name="connsiteY2" fmla="*/ 114023 h 225025"/>
                  <a:gd name="connsiteX3" fmla="*/ 2359215 w 2359216"/>
                  <a:gd name="connsiteY3" fmla="*/ 114023 h 225025"/>
                  <a:gd name="connsiteX4" fmla="*/ 2270909 w 2359216"/>
                  <a:gd name="connsiteY4" fmla="*/ 197406 h 225025"/>
                  <a:gd name="connsiteX5" fmla="*/ 2169860 w 2359216"/>
                  <a:gd name="connsiteY5" fmla="*/ 225025 h 225025"/>
                  <a:gd name="connsiteX6" fmla="*/ 3565 w 2359216"/>
                  <a:gd name="connsiteY6" fmla="*/ 176519 h 225025"/>
                  <a:gd name="connsiteX7" fmla="*/ 0 w 2359216"/>
                  <a:gd name="connsiteY7" fmla="*/ 156348 h 22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9216" h="225025">
                    <a:moveTo>
                      <a:pt x="0" y="156348"/>
                    </a:moveTo>
                    <a:lnTo>
                      <a:pt x="2245193" y="0"/>
                    </a:lnTo>
                    <a:cubicBezTo>
                      <a:pt x="2308166" y="0"/>
                      <a:pt x="2359216" y="51050"/>
                      <a:pt x="2359216" y="114023"/>
                    </a:cubicBezTo>
                    <a:lnTo>
                      <a:pt x="2359215" y="114023"/>
                    </a:lnTo>
                    <a:cubicBezTo>
                      <a:pt x="2359215" y="176996"/>
                      <a:pt x="2333882" y="197406"/>
                      <a:pt x="2270909" y="197406"/>
                    </a:cubicBezTo>
                    <a:lnTo>
                      <a:pt x="2169860" y="225025"/>
                    </a:lnTo>
                    <a:lnTo>
                      <a:pt x="3565" y="176519"/>
                    </a:lnTo>
                    <a:lnTo>
                      <a:pt x="0" y="1563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îŝļíďê">
                <a:extLst>
                  <a:ext uri="{FF2B5EF4-FFF2-40B4-BE49-F238E27FC236}">
                    <a16:creationId xmlns:a16="http://schemas.microsoft.com/office/drawing/2014/main" xmlns="" id="{8DE2FF95-7F14-417A-AA35-2D8D4A0FF53F}"/>
                  </a:ext>
                </a:extLst>
              </p:cNvPr>
              <p:cNvSpPr/>
              <p:nvPr/>
            </p:nvSpPr>
            <p:spPr>
              <a:xfrm rot="19711988" flipV="1">
                <a:off x="6432286" y="3317318"/>
                <a:ext cx="1100039" cy="185306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  <a:gd name="connsiteX0" fmla="*/ 0 w 3197439"/>
                  <a:gd name="connsiteY0" fmla="*/ 216609 h 279464"/>
                  <a:gd name="connsiteX1" fmla="*/ 3021755 w 3197439"/>
                  <a:gd name="connsiteY1" fmla="*/ 720 h 279464"/>
                  <a:gd name="connsiteX2" fmla="*/ 2553237 w 3197439"/>
                  <a:gd name="connsiteY2" fmla="*/ 279464 h 279464"/>
                  <a:gd name="connsiteX3" fmla="*/ 0 w 3197439"/>
                  <a:gd name="connsiteY3" fmla="*/ 216609 h 279464"/>
                  <a:gd name="connsiteX0" fmla="*/ 0 w 2987344"/>
                  <a:gd name="connsiteY0" fmla="*/ 90263 h 153118"/>
                  <a:gd name="connsiteX1" fmla="*/ 2729473 w 2987344"/>
                  <a:gd name="connsiteY1" fmla="*/ 11674 h 153118"/>
                  <a:gd name="connsiteX2" fmla="*/ 2553237 w 2987344"/>
                  <a:gd name="connsiteY2" fmla="*/ 153118 h 153118"/>
                  <a:gd name="connsiteX3" fmla="*/ 0 w 2987344"/>
                  <a:gd name="connsiteY3" fmla="*/ 90263 h 15311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088045"/>
                  <a:gd name="connsiteY0" fmla="*/ 115294 h 163944"/>
                  <a:gd name="connsiteX1" fmla="*/ 2852998 w 3088045"/>
                  <a:gd name="connsiteY1" fmla="*/ 22500 h 163944"/>
                  <a:gd name="connsiteX2" fmla="*/ 2676762 w 3088045"/>
                  <a:gd name="connsiteY2" fmla="*/ 163944 h 163944"/>
                  <a:gd name="connsiteX3" fmla="*/ 0 w 3088045"/>
                  <a:gd name="connsiteY3" fmla="*/ 115294 h 163944"/>
                  <a:gd name="connsiteX0" fmla="*/ 0 w 3112374"/>
                  <a:gd name="connsiteY0" fmla="*/ 120017 h 168667"/>
                  <a:gd name="connsiteX1" fmla="*/ 2891783 w 3112374"/>
                  <a:gd name="connsiteY1" fmla="*/ 21016 h 168667"/>
                  <a:gd name="connsiteX2" fmla="*/ 2676762 w 3112374"/>
                  <a:gd name="connsiteY2" fmla="*/ 168667 h 168667"/>
                  <a:gd name="connsiteX3" fmla="*/ 0 w 3112374"/>
                  <a:gd name="connsiteY3" fmla="*/ 120017 h 168667"/>
                  <a:gd name="connsiteX0" fmla="*/ 0 w 3113205"/>
                  <a:gd name="connsiteY0" fmla="*/ 126601 h 175251"/>
                  <a:gd name="connsiteX1" fmla="*/ 2891783 w 3113205"/>
                  <a:gd name="connsiteY1" fmla="*/ 27600 h 175251"/>
                  <a:gd name="connsiteX2" fmla="*/ 2676762 w 3113205"/>
                  <a:gd name="connsiteY2" fmla="*/ 175251 h 175251"/>
                  <a:gd name="connsiteX3" fmla="*/ 0 w 3113205"/>
                  <a:gd name="connsiteY3" fmla="*/ 126601 h 175251"/>
                  <a:gd name="connsiteX0" fmla="*/ 0 w 3192406"/>
                  <a:gd name="connsiteY0" fmla="*/ 108781 h 157431"/>
                  <a:gd name="connsiteX1" fmla="*/ 3007149 w 3192406"/>
                  <a:gd name="connsiteY1" fmla="*/ 34306 h 157431"/>
                  <a:gd name="connsiteX2" fmla="*/ 2676762 w 3192406"/>
                  <a:gd name="connsiteY2" fmla="*/ 157431 h 157431"/>
                  <a:gd name="connsiteX3" fmla="*/ 0 w 3192406"/>
                  <a:gd name="connsiteY3" fmla="*/ 108781 h 157431"/>
                  <a:gd name="connsiteX0" fmla="*/ 0 w 3163370"/>
                  <a:gd name="connsiteY0" fmla="*/ 114829 h 163479"/>
                  <a:gd name="connsiteX1" fmla="*/ 2966432 w 3163370"/>
                  <a:gd name="connsiteY1" fmla="*/ 31698 h 163479"/>
                  <a:gd name="connsiteX2" fmla="*/ 2676762 w 3163370"/>
                  <a:gd name="connsiteY2" fmla="*/ 163479 h 163479"/>
                  <a:gd name="connsiteX3" fmla="*/ 0 w 3163370"/>
                  <a:gd name="connsiteY3" fmla="*/ 114829 h 163479"/>
                  <a:gd name="connsiteX0" fmla="*/ 0 w 3089751"/>
                  <a:gd name="connsiteY0" fmla="*/ 129839 h 178489"/>
                  <a:gd name="connsiteX1" fmla="*/ 2966432 w 3089751"/>
                  <a:gd name="connsiteY1" fmla="*/ 46708 h 178489"/>
                  <a:gd name="connsiteX2" fmla="*/ 2676762 w 3089751"/>
                  <a:gd name="connsiteY2" fmla="*/ 178489 h 178489"/>
                  <a:gd name="connsiteX3" fmla="*/ 0 w 3089751"/>
                  <a:gd name="connsiteY3" fmla="*/ 129839 h 178489"/>
                  <a:gd name="connsiteX0" fmla="*/ 0 w 3089751"/>
                  <a:gd name="connsiteY0" fmla="*/ 150843 h 199493"/>
                  <a:gd name="connsiteX1" fmla="*/ 2966432 w 3089751"/>
                  <a:gd name="connsiteY1" fmla="*/ 67712 h 199493"/>
                  <a:gd name="connsiteX2" fmla="*/ 2676762 w 3089751"/>
                  <a:gd name="connsiteY2" fmla="*/ 199493 h 199493"/>
                  <a:gd name="connsiteX3" fmla="*/ 0 w 3089751"/>
                  <a:gd name="connsiteY3" fmla="*/ 150843 h 199493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52522"/>
                  <a:gd name="connsiteY0" fmla="*/ 145792 h 194442"/>
                  <a:gd name="connsiteX1" fmla="*/ 2966432 w 3052522"/>
                  <a:gd name="connsiteY1" fmla="*/ 62661 h 194442"/>
                  <a:gd name="connsiteX2" fmla="*/ 2676762 w 3052522"/>
                  <a:gd name="connsiteY2" fmla="*/ 194442 h 194442"/>
                  <a:gd name="connsiteX3" fmla="*/ 0 w 3052522"/>
                  <a:gd name="connsiteY3" fmla="*/ 145792 h 194442"/>
                  <a:gd name="connsiteX0" fmla="*/ 0 w 3025531"/>
                  <a:gd name="connsiteY0" fmla="*/ 142730 h 191380"/>
                  <a:gd name="connsiteX1" fmla="*/ 2966432 w 3025531"/>
                  <a:gd name="connsiteY1" fmla="*/ 59599 h 191380"/>
                  <a:gd name="connsiteX2" fmla="*/ 2676762 w 3025531"/>
                  <a:gd name="connsiteY2" fmla="*/ 191380 h 191380"/>
                  <a:gd name="connsiteX3" fmla="*/ 0 w 3025531"/>
                  <a:gd name="connsiteY3" fmla="*/ 142730 h 191380"/>
                  <a:gd name="connsiteX0" fmla="*/ 0 w 3188977"/>
                  <a:gd name="connsiteY0" fmla="*/ 99150 h 147800"/>
                  <a:gd name="connsiteX1" fmla="*/ 3172592 w 3188977"/>
                  <a:gd name="connsiteY1" fmla="*/ 73436 h 147800"/>
                  <a:gd name="connsiteX2" fmla="*/ 2676762 w 3188977"/>
                  <a:gd name="connsiteY2" fmla="*/ 147800 h 147800"/>
                  <a:gd name="connsiteX3" fmla="*/ 0 w 3188977"/>
                  <a:gd name="connsiteY3" fmla="*/ 99150 h 147800"/>
                  <a:gd name="connsiteX0" fmla="*/ 0 w 3235611"/>
                  <a:gd name="connsiteY0" fmla="*/ 85115 h 133765"/>
                  <a:gd name="connsiteX1" fmla="*/ 3172592 w 3235611"/>
                  <a:gd name="connsiteY1" fmla="*/ 59401 h 133765"/>
                  <a:gd name="connsiteX2" fmla="*/ 2676762 w 3235611"/>
                  <a:gd name="connsiteY2" fmla="*/ 133765 h 133765"/>
                  <a:gd name="connsiteX3" fmla="*/ 0 w 3235611"/>
                  <a:gd name="connsiteY3" fmla="*/ 85115 h 133765"/>
                  <a:gd name="connsiteX0" fmla="*/ 0 w 3235611"/>
                  <a:gd name="connsiteY0" fmla="*/ 75251 h 123901"/>
                  <a:gd name="connsiteX1" fmla="*/ 3172592 w 3235611"/>
                  <a:gd name="connsiteY1" fmla="*/ 49537 h 123901"/>
                  <a:gd name="connsiteX2" fmla="*/ 2676762 w 3235611"/>
                  <a:gd name="connsiteY2" fmla="*/ 123901 h 123901"/>
                  <a:gd name="connsiteX3" fmla="*/ 0 w 3235611"/>
                  <a:gd name="connsiteY3" fmla="*/ 75251 h 123901"/>
                  <a:gd name="connsiteX0" fmla="*/ 0 w 3321493"/>
                  <a:gd name="connsiteY0" fmla="*/ 71600 h 120250"/>
                  <a:gd name="connsiteX1" fmla="*/ 3172592 w 3321493"/>
                  <a:gd name="connsiteY1" fmla="*/ 45886 h 120250"/>
                  <a:gd name="connsiteX2" fmla="*/ 2676762 w 3321493"/>
                  <a:gd name="connsiteY2" fmla="*/ 120250 h 120250"/>
                  <a:gd name="connsiteX3" fmla="*/ 0 w 3321493"/>
                  <a:gd name="connsiteY3" fmla="*/ 71600 h 120250"/>
                  <a:gd name="connsiteX0" fmla="*/ 0 w 3321493"/>
                  <a:gd name="connsiteY0" fmla="*/ 71600 h 120250"/>
                  <a:gd name="connsiteX1" fmla="*/ 3172592 w 3321493"/>
                  <a:gd name="connsiteY1" fmla="*/ 45886 h 120250"/>
                  <a:gd name="connsiteX2" fmla="*/ 2676762 w 3321493"/>
                  <a:gd name="connsiteY2" fmla="*/ 120250 h 120250"/>
                  <a:gd name="connsiteX3" fmla="*/ 0 w 3321493"/>
                  <a:gd name="connsiteY3" fmla="*/ 71600 h 120250"/>
                  <a:gd name="connsiteX0" fmla="*/ 0 w 3182870"/>
                  <a:gd name="connsiteY0" fmla="*/ 71600 h 120250"/>
                  <a:gd name="connsiteX1" fmla="*/ 3172592 w 3182870"/>
                  <a:gd name="connsiteY1" fmla="*/ 45886 h 120250"/>
                  <a:gd name="connsiteX2" fmla="*/ 2676762 w 3182870"/>
                  <a:gd name="connsiteY2" fmla="*/ 120250 h 120250"/>
                  <a:gd name="connsiteX3" fmla="*/ 0 w 3182870"/>
                  <a:gd name="connsiteY3" fmla="*/ 71600 h 120250"/>
                  <a:gd name="connsiteX0" fmla="*/ 0 w 3180217"/>
                  <a:gd name="connsiteY0" fmla="*/ 71600 h 120250"/>
                  <a:gd name="connsiteX1" fmla="*/ 3172592 w 3180217"/>
                  <a:gd name="connsiteY1" fmla="*/ 45886 h 120250"/>
                  <a:gd name="connsiteX2" fmla="*/ 2676762 w 3180217"/>
                  <a:gd name="connsiteY2" fmla="*/ 120250 h 120250"/>
                  <a:gd name="connsiteX3" fmla="*/ 0 w 3180217"/>
                  <a:gd name="connsiteY3" fmla="*/ 71600 h 120250"/>
                  <a:gd name="connsiteX0" fmla="*/ 0 w 3180217"/>
                  <a:gd name="connsiteY0" fmla="*/ 72622 h 121272"/>
                  <a:gd name="connsiteX1" fmla="*/ 3172592 w 3180217"/>
                  <a:gd name="connsiteY1" fmla="*/ 46908 h 121272"/>
                  <a:gd name="connsiteX2" fmla="*/ 2676762 w 3180217"/>
                  <a:gd name="connsiteY2" fmla="*/ 121272 h 121272"/>
                  <a:gd name="connsiteX3" fmla="*/ 0 w 3180217"/>
                  <a:gd name="connsiteY3" fmla="*/ 72622 h 121272"/>
                  <a:gd name="connsiteX0" fmla="*/ 0 w 3180217"/>
                  <a:gd name="connsiteY0" fmla="*/ 86523 h 135173"/>
                  <a:gd name="connsiteX1" fmla="*/ 3172592 w 3180217"/>
                  <a:gd name="connsiteY1" fmla="*/ 60809 h 135173"/>
                  <a:gd name="connsiteX2" fmla="*/ 2676762 w 3180217"/>
                  <a:gd name="connsiteY2" fmla="*/ 135173 h 135173"/>
                  <a:gd name="connsiteX3" fmla="*/ 0 w 3180217"/>
                  <a:gd name="connsiteY3" fmla="*/ 86523 h 135173"/>
                  <a:gd name="connsiteX0" fmla="*/ 0 w 3173953"/>
                  <a:gd name="connsiteY0" fmla="*/ 86523 h 135173"/>
                  <a:gd name="connsiteX1" fmla="*/ 3172592 w 3173953"/>
                  <a:gd name="connsiteY1" fmla="*/ 60809 h 135173"/>
                  <a:gd name="connsiteX2" fmla="*/ 2676762 w 3173953"/>
                  <a:gd name="connsiteY2" fmla="*/ 135173 h 135173"/>
                  <a:gd name="connsiteX3" fmla="*/ 0 w 3173953"/>
                  <a:gd name="connsiteY3" fmla="*/ 86523 h 135173"/>
                  <a:gd name="connsiteX0" fmla="*/ 0 w 3172593"/>
                  <a:gd name="connsiteY0" fmla="*/ 86523 h 135173"/>
                  <a:gd name="connsiteX1" fmla="*/ 3172592 w 3172593"/>
                  <a:gd name="connsiteY1" fmla="*/ 60809 h 135173"/>
                  <a:gd name="connsiteX2" fmla="*/ 2676762 w 3172593"/>
                  <a:gd name="connsiteY2" fmla="*/ 135173 h 135173"/>
                  <a:gd name="connsiteX3" fmla="*/ 0 w 3172593"/>
                  <a:gd name="connsiteY3" fmla="*/ 86523 h 135173"/>
                  <a:gd name="connsiteX0" fmla="*/ 0 w 3175966"/>
                  <a:gd name="connsiteY0" fmla="*/ 86523 h 135173"/>
                  <a:gd name="connsiteX1" fmla="*/ 3172592 w 3175966"/>
                  <a:gd name="connsiteY1" fmla="*/ 60809 h 135173"/>
                  <a:gd name="connsiteX2" fmla="*/ 2676762 w 3175966"/>
                  <a:gd name="connsiteY2" fmla="*/ 135173 h 135173"/>
                  <a:gd name="connsiteX3" fmla="*/ 0 w 3175966"/>
                  <a:gd name="connsiteY3" fmla="*/ 86523 h 135173"/>
                  <a:gd name="connsiteX0" fmla="*/ 0 w 3172593"/>
                  <a:gd name="connsiteY0" fmla="*/ 86523 h 135173"/>
                  <a:gd name="connsiteX1" fmla="*/ 3172592 w 3172593"/>
                  <a:gd name="connsiteY1" fmla="*/ 60809 h 135173"/>
                  <a:gd name="connsiteX2" fmla="*/ 2676762 w 3172593"/>
                  <a:gd name="connsiteY2" fmla="*/ 135173 h 135173"/>
                  <a:gd name="connsiteX3" fmla="*/ 0 w 3172593"/>
                  <a:gd name="connsiteY3" fmla="*/ 86523 h 135173"/>
                  <a:gd name="connsiteX0" fmla="*/ 0 w 3172640"/>
                  <a:gd name="connsiteY0" fmla="*/ 28813 h 77463"/>
                  <a:gd name="connsiteX1" fmla="*/ 3172592 w 3172640"/>
                  <a:gd name="connsiteY1" fmla="*/ 3099 h 77463"/>
                  <a:gd name="connsiteX2" fmla="*/ 2676762 w 3172640"/>
                  <a:gd name="connsiteY2" fmla="*/ 77463 h 77463"/>
                  <a:gd name="connsiteX3" fmla="*/ 0 w 3172640"/>
                  <a:gd name="connsiteY3" fmla="*/ 28813 h 77463"/>
                  <a:gd name="connsiteX0" fmla="*/ 0 w 3187101"/>
                  <a:gd name="connsiteY0" fmla="*/ 30083 h 78733"/>
                  <a:gd name="connsiteX1" fmla="*/ 3172592 w 3187101"/>
                  <a:gd name="connsiteY1" fmla="*/ 4369 h 78733"/>
                  <a:gd name="connsiteX2" fmla="*/ 2676762 w 3187101"/>
                  <a:gd name="connsiteY2" fmla="*/ 78733 h 78733"/>
                  <a:gd name="connsiteX3" fmla="*/ 0 w 3187101"/>
                  <a:gd name="connsiteY3" fmla="*/ 30083 h 78733"/>
                  <a:gd name="connsiteX0" fmla="*/ 0 w 3187101"/>
                  <a:gd name="connsiteY0" fmla="*/ 88998 h 137648"/>
                  <a:gd name="connsiteX1" fmla="*/ 3172592 w 3187101"/>
                  <a:gd name="connsiteY1" fmla="*/ 63284 h 137648"/>
                  <a:gd name="connsiteX2" fmla="*/ 2676762 w 3187101"/>
                  <a:gd name="connsiteY2" fmla="*/ 137648 h 137648"/>
                  <a:gd name="connsiteX3" fmla="*/ 0 w 3187101"/>
                  <a:gd name="connsiteY3" fmla="*/ 88998 h 137648"/>
                  <a:gd name="connsiteX0" fmla="*/ 0 w 3177312"/>
                  <a:gd name="connsiteY0" fmla="*/ 91131 h 139781"/>
                  <a:gd name="connsiteX1" fmla="*/ 3172592 w 3177312"/>
                  <a:gd name="connsiteY1" fmla="*/ 65417 h 139781"/>
                  <a:gd name="connsiteX2" fmla="*/ 2676762 w 3177312"/>
                  <a:gd name="connsiteY2" fmla="*/ 139781 h 139781"/>
                  <a:gd name="connsiteX3" fmla="*/ 0 w 3177312"/>
                  <a:gd name="connsiteY3" fmla="*/ 91131 h 139781"/>
                  <a:gd name="connsiteX0" fmla="*/ 0 w 3177312"/>
                  <a:gd name="connsiteY0" fmla="*/ 72009 h 120659"/>
                  <a:gd name="connsiteX1" fmla="*/ 3172592 w 3177312"/>
                  <a:gd name="connsiteY1" fmla="*/ 46295 h 120659"/>
                  <a:gd name="connsiteX2" fmla="*/ 2676762 w 3177312"/>
                  <a:gd name="connsiteY2" fmla="*/ 120659 h 120659"/>
                  <a:gd name="connsiteX3" fmla="*/ 0 w 3177312"/>
                  <a:gd name="connsiteY3" fmla="*/ 72009 h 12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7312" h="120659">
                    <a:moveTo>
                      <a:pt x="0" y="72009"/>
                    </a:moveTo>
                    <a:cubicBezTo>
                      <a:pt x="3051657" y="-58194"/>
                      <a:pt x="3142498" y="23416"/>
                      <a:pt x="3172592" y="46295"/>
                    </a:cubicBezTo>
                    <a:cubicBezTo>
                      <a:pt x="3202686" y="69174"/>
                      <a:pt x="3094835" y="119254"/>
                      <a:pt x="2676762" y="120659"/>
                    </a:cubicBezTo>
                    <a:lnTo>
                      <a:pt x="0" y="7200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  <a:alpha val="80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ïṩlíde">
                <a:extLst>
                  <a:ext uri="{FF2B5EF4-FFF2-40B4-BE49-F238E27FC236}">
                    <a16:creationId xmlns:a16="http://schemas.microsoft.com/office/drawing/2014/main" xmlns="" id="{B1CA89E8-4E27-4D10-ADDB-0FAF1AD842A9}"/>
                  </a:ext>
                </a:extLst>
              </p:cNvPr>
              <p:cNvSpPr/>
              <p:nvPr/>
            </p:nvSpPr>
            <p:spPr>
              <a:xfrm rot="8538102" flipH="1" flipV="1">
                <a:off x="6265453" y="2880662"/>
                <a:ext cx="1099867" cy="523312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6815" h="340747">
                    <a:moveTo>
                      <a:pt x="0" y="278240"/>
                    </a:moveTo>
                    <a:cubicBezTo>
                      <a:pt x="983424" y="157372"/>
                      <a:pt x="2274274" y="-124743"/>
                      <a:pt x="3021755" y="62351"/>
                    </a:cubicBezTo>
                    <a:cubicBezTo>
                      <a:pt x="3374958" y="150758"/>
                      <a:pt x="3077195" y="300765"/>
                      <a:pt x="2605984" y="340747"/>
                    </a:cubicBezTo>
                    <a:lnTo>
                      <a:pt x="0" y="27824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4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îśḻïḓe">
                <a:extLst>
                  <a:ext uri="{FF2B5EF4-FFF2-40B4-BE49-F238E27FC236}">
                    <a16:creationId xmlns:a16="http://schemas.microsoft.com/office/drawing/2014/main" xmlns="" id="{5ADBDBBF-FB80-4B1E-8CCC-5F7A0EC48AEA}"/>
                  </a:ext>
                </a:extLst>
              </p:cNvPr>
              <p:cNvSpPr/>
              <p:nvPr/>
            </p:nvSpPr>
            <p:spPr>
              <a:xfrm rot="19795299" flipV="1">
                <a:off x="6527608" y="3312278"/>
                <a:ext cx="1084317" cy="515916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6815" h="340747">
                    <a:moveTo>
                      <a:pt x="0" y="278240"/>
                    </a:moveTo>
                    <a:cubicBezTo>
                      <a:pt x="983424" y="157372"/>
                      <a:pt x="2274274" y="-124743"/>
                      <a:pt x="3021755" y="62351"/>
                    </a:cubicBezTo>
                    <a:cubicBezTo>
                      <a:pt x="3374958" y="150758"/>
                      <a:pt x="3077195" y="300765"/>
                      <a:pt x="2605984" y="340747"/>
                    </a:cubicBezTo>
                    <a:lnTo>
                      <a:pt x="0" y="27824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94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ïśļïḍe">
                <a:extLst>
                  <a:ext uri="{FF2B5EF4-FFF2-40B4-BE49-F238E27FC236}">
                    <a16:creationId xmlns:a16="http://schemas.microsoft.com/office/drawing/2014/main" xmlns="" id="{92C0DA59-53F2-41A7-B60E-06C84C612FB6}"/>
                  </a:ext>
                </a:extLst>
              </p:cNvPr>
              <p:cNvSpPr/>
              <p:nvPr/>
            </p:nvSpPr>
            <p:spPr>
              <a:xfrm rot="8538102" flipH="1" flipV="1">
                <a:off x="6338341" y="3111078"/>
                <a:ext cx="1047489" cy="293917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  <a:gd name="connsiteX0" fmla="*/ 0 w 3197439"/>
                  <a:gd name="connsiteY0" fmla="*/ 216609 h 279464"/>
                  <a:gd name="connsiteX1" fmla="*/ 3021755 w 3197439"/>
                  <a:gd name="connsiteY1" fmla="*/ 720 h 279464"/>
                  <a:gd name="connsiteX2" fmla="*/ 2553237 w 3197439"/>
                  <a:gd name="connsiteY2" fmla="*/ 279464 h 279464"/>
                  <a:gd name="connsiteX3" fmla="*/ 0 w 3197439"/>
                  <a:gd name="connsiteY3" fmla="*/ 216609 h 279464"/>
                  <a:gd name="connsiteX0" fmla="*/ 0 w 2987344"/>
                  <a:gd name="connsiteY0" fmla="*/ 90263 h 153118"/>
                  <a:gd name="connsiteX1" fmla="*/ 2729473 w 2987344"/>
                  <a:gd name="connsiteY1" fmla="*/ 11674 h 153118"/>
                  <a:gd name="connsiteX2" fmla="*/ 2553237 w 2987344"/>
                  <a:gd name="connsiteY2" fmla="*/ 153118 h 153118"/>
                  <a:gd name="connsiteX3" fmla="*/ 0 w 2987344"/>
                  <a:gd name="connsiteY3" fmla="*/ 90263 h 15311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088045"/>
                  <a:gd name="connsiteY0" fmla="*/ 115294 h 163944"/>
                  <a:gd name="connsiteX1" fmla="*/ 2852998 w 3088045"/>
                  <a:gd name="connsiteY1" fmla="*/ 22500 h 163944"/>
                  <a:gd name="connsiteX2" fmla="*/ 2676762 w 3088045"/>
                  <a:gd name="connsiteY2" fmla="*/ 163944 h 163944"/>
                  <a:gd name="connsiteX3" fmla="*/ 0 w 3088045"/>
                  <a:gd name="connsiteY3" fmla="*/ 115294 h 163944"/>
                  <a:gd name="connsiteX0" fmla="*/ 0 w 3112374"/>
                  <a:gd name="connsiteY0" fmla="*/ 120017 h 168667"/>
                  <a:gd name="connsiteX1" fmla="*/ 2891783 w 3112374"/>
                  <a:gd name="connsiteY1" fmla="*/ 21016 h 168667"/>
                  <a:gd name="connsiteX2" fmla="*/ 2676762 w 3112374"/>
                  <a:gd name="connsiteY2" fmla="*/ 168667 h 168667"/>
                  <a:gd name="connsiteX3" fmla="*/ 0 w 3112374"/>
                  <a:gd name="connsiteY3" fmla="*/ 120017 h 168667"/>
                  <a:gd name="connsiteX0" fmla="*/ 0 w 3113205"/>
                  <a:gd name="connsiteY0" fmla="*/ 126601 h 175251"/>
                  <a:gd name="connsiteX1" fmla="*/ 2891783 w 3113205"/>
                  <a:gd name="connsiteY1" fmla="*/ 27600 h 175251"/>
                  <a:gd name="connsiteX2" fmla="*/ 2676762 w 3113205"/>
                  <a:gd name="connsiteY2" fmla="*/ 175251 h 175251"/>
                  <a:gd name="connsiteX3" fmla="*/ 0 w 3113205"/>
                  <a:gd name="connsiteY3" fmla="*/ 126601 h 175251"/>
                  <a:gd name="connsiteX0" fmla="*/ 0 w 3192406"/>
                  <a:gd name="connsiteY0" fmla="*/ 108781 h 157431"/>
                  <a:gd name="connsiteX1" fmla="*/ 3007149 w 3192406"/>
                  <a:gd name="connsiteY1" fmla="*/ 34306 h 157431"/>
                  <a:gd name="connsiteX2" fmla="*/ 2676762 w 3192406"/>
                  <a:gd name="connsiteY2" fmla="*/ 157431 h 157431"/>
                  <a:gd name="connsiteX3" fmla="*/ 0 w 3192406"/>
                  <a:gd name="connsiteY3" fmla="*/ 108781 h 157431"/>
                  <a:gd name="connsiteX0" fmla="*/ 0 w 3163370"/>
                  <a:gd name="connsiteY0" fmla="*/ 114829 h 163479"/>
                  <a:gd name="connsiteX1" fmla="*/ 2966432 w 3163370"/>
                  <a:gd name="connsiteY1" fmla="*/ 31698 h 163479"/>
                  <a:gd name="connsiteX2" fmla="*/ 2676762 w 3163370"/>
                  <a:gd name="connsiteY2" fmla="*/ 163479 h 163479"/>
                  <a:gd name="connsiteX3" fmla="*/ 0 w 3163370"/>
                  <a:gd name="connsiteY3" fmla="*/ 114829 h 163479"/>
                  <a:gd name="connsiteX0" fmla="*/ 0 w 3089751"/>
                  <a:gd name="connsiteY0" fmla="*/ 129839 h 178489"/>
                  <a:gd name="connsiteX1" fmla="*/ 2966432 w 3089751"/>
                  <a:gd name="connsiteY1" fmla="*/ 46708 h 178489"/>
                  <a:gd name="connsiteX2" fmla="*/ 2676762 w 3089751"/>
                  <a:gd name="connsiteY2" fmla="*/ 178489 h 178489"/>
                  <a:gd name="connsiteX3" fmla="*/ 0 w 3089751"/>
                  <a:gd name="connsiteY3" fmla="*/ 129839 h 178489"/>
                  <a:gd name="connsiteX0" fmla="*/ 0 w 3089751"/>
                  <a:gd name="connsiteY0" fmla="*/ 150843 h 199493"/>
                  <a:gd name="connsiteX1" fmla="*/ 2966432 w 3089751"/>
                  <a:gd name="connsiteY1" fmla="*/ 67712 h 199493"/>
                  <a:gd name="connsiteX2" fmla="*/ 2676762 w 3089751"/>
                  <a:gd name="connsiteY2" fmla="*/ 199493 h 199493"/>
                  <a:gd name="connsiteX3" fmla="*/ 0 w 3089751"/>
                  <a:gd name="connsiteY3" fmla="*/ 150843 h 199493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52522"/>
                  <a:gd name="connsiteY0" fmla="*/ 145792 h 194442"/>
                  <a:gd name="connsiteX1" fmla="*/ 2966432 w 3052522"/>
                  <a:gd name="connsiteY1" fmla="*/ 62661 h 194442"/>
                  <a:gd name="connsiteX2" fmla="*/ 2676762 w 3052522"/>
                  <a:gd name="connsiteY2" fmla="*/ 194442 h 194442"/>
                  <a:gd name="connsiteX3" fmla="*/ 0 w 3052522"/>
                  <a:gd name="connsiteY3" fmla="*/ 145792 h 194442"/>
                  <a:gd name="connsiteX0" fmla="*/ 0 w 3025531"/>
                  <a:gd name="connsiteY0" fmla="*/ 142730 h 191380"/>
                  <a:gd name="connsiteX1" fmla="*/ 2966432 w 3025531"/>
                  <a:gd name="connsiteY1" fmla="*/ 59599 h 191380"/>
                  <a:gd name="connsiteX2" fmla="*/ 2676762 w 3025531"/>
                  <a:gd name="connsiteY2" fmla="*/ 191380 h 191380"/>
                  <a:gd name="connsiteX3" fmla="*/ 0 w 3025531"/>
                  <a:gd name="connsiteY3" fmla="*/ 142730 h 19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5531" h="191380">
                    <a:moveTo>
                      <a:pt x="0" y="142730"/>
                    </a:moveTo>
                    <a:cubicBezTo>
                      <a:pt x="796016" y="86074"/>
                      <a:pt x="2546667" y="-91706"/>
                      <a:pt x="2966432" y="59599"/>
                    </a:cubicBezTo>
                    <a:cubicBezTo>
                      <a:pt x="3024928" y="80684"/>
                      <a:pt x="3147973" y="151398"/>
                      <a:pt x="2676762" y="191380"/>
                    </a:cubicBezTo>
                    <a:lnTo>
                      <a:pt x="0" y="14273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ïṥḷîdê">
                <a:extLst>
                  <a:ext uri="{FF2B5EF4-FFF2-40B4-BE49-F238E27FC236}">
                    <a16:creationId xmlns:a16="http://schemas.microsoft.com/office/drawing/2014/main" xmlns="" id="{B322ABD4-4F15-42B2-B77F-6FA6C6288572}"/>
                  </a:ext>
                </a:extLst>
              </p:cNvPr>
              <p:cNvSpPr/>
              <p:nvPr/>
            </p:nvSpPr>
            <p:spPr>
              <a:xfrm rot="19541401" flipH="1">
                <a:off x="4476041" y="4121050"/>
                <a:ext cx="2644879" cy="60906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3565 w 2359216"/>
                  <a:gd name="connsiteY5" fmla="*/ 176519 h 228046"/>
                  <a:gd name="connsiteX6" fmla="*/ 0 w 2359216"/>
                  <a:gd name="connsiteY6" fmla="*/ 156348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2003658 w 2359216"/>
                  <a:gd name="connsiteY5" fmla="*/ 223654 h 228046"/>
                  <a:gd name="connsiteX6" fmla="*/ 3565 w 2359216"/>
                  <a:gd name="connsiteY6" fmla="*/ 176519 h 228046"/>
                  <a:gd name="connsiteX7" fmla="*/ 0 w 2359216"/>
                  <a:gd name="connsiteY7" fmla="*/ 156348 h 228046"/>
                  <a:gd name="connsiteX0" fmla="*/ 0 w 2359216"/>
                  <a:gd name="connsiteY0" fmla="*/ 156348 h 223654"/>
                  <a:gd name="connsiteX1" fmla="*/ 2245193 w 2359216"/>
                  <a:gd name="connsiteY1" fmla="*/ 0 h 223654"/>
                  <a:gd name="connsiteX2" fmla="*/ 2359216 w 2359216"/>
                  <a:gd name="connsiteY2" fmla="*/ 114023 h 223654"/>
                  <a:gd name="connsiteX3" fmla="*/ 2359215 w 2359216"/>
                  <a:gd name="connsiteY3" fmla="*/ 114023 h 223654"/>
                  <a:gd name="connsiteX4" fmla="*/ 2192582 w 2359216"/>
                  <a:gd name="connsiteY4" fmla="*/ 161635 h 223654"/>
                  <a:gd name="connsiteX5" fmla="*/ 2003658 w 2359216"/>
                  <a:gd name="connsiteY5" fmla="*/ 223654 h 223654"/>
                  <a:gd name="connsiteX6" fmla="*/ 3565 w 2359216"/>
                  <a:gd name="connsiteY6" fmla="*/ 176519 h 223654"/>
                  <a:gd name="connsiteX7" fmla="*/ 0 w 2359216"/>
                  <a:gd name="connsiteY7" fmla="*/ 156348 h 223654"/>
                  <a:gd name="connsiteX0" fmla="*/ 0 w 2359216"/>
                  <a:gd name="connsiteY0" fmla="*/ 156348 h 223654"/>
                  <a:gd name="connsiteX1" fmla="*/ 2245193 w 2359216"/>
                  <a:gd name="connsiteY1" fmla="*/ 0 h 223654"/>
                  <a:gd name="connsiteX2" fmla="*/ 2359216 w 2359216"/>
                  <a:gd name="connsiteY2" fmla="*/ 114023 h 223654"/>
                  <a:gd name="connsiteX3" fmla="*/ 2359215 w 2359216"/>
                  <a:gd name="connsiteY3" fmla="*/ 114023 h 223654"/>
                  <a:gd name="connsiteX4" fmla="*/ 2238041 w 2359216"/>
                  <a:gd name="connsiteY4" fmla="*/ 215499 h 223654"/>
                  <a:gd name="connsiteX5" fmla="*/ 2003658 w 2359216"/>
                  <a:gd name="connsiteY5" fmla="*/ 223654 h 223654"/>
                  <a:gd name="connsiteX6" fmla="*/ 3565 w 2359216"/>
                  <a:gd name="connsiteY6" fmla="*/ 176519 h 223654"/>
                  <a:gd name="connsiteX7" fmla="*/ 0 w 2359216"/>
                  <a:gd name="connsiteY7" fmla="*/ 156348 h 223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9216" h="223654">
                    <a:moveTo>
                      <a:pt x="0" y="156348"/>
                    </a:moveTo>
                    <a:lnTo>
                      <a:pt x="2245193" y="0"/>
                    </a:lnTo>
                    <a:cubicBezTo>
                      <a:pt x="2308166" y="0"/>
                      <a:pt x="2359216" y="51050"/>
                      <a:pt x="2359216" y="114023"/>
                    </a:cubicBezTo>
                    <a:lnTo>
                      <a:pt x="2359215" y="114023"/>
                    </a:lnTo>
                    <a:cubicBezTo>
                      <a:pt x="2359215" y="176996"/>
                      <a:pt x="2301014" y="215499"/>
                      <a:pt x="2238041" y="215499"/>
                    </a:cubicBezTo>
                    <a:lnTo>
                      <a:pt x="2003658" y="223654"/>
                    </a:lnTo>
                    <a:lnTo>
                      <a:pt x="3565" y="176519"/>
                    </a:lnTo>
                    <a:lnTo>
                      <a:pt x="0" y="15634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îSľïḍê">
                <a:extLst>
                  <a:ext uri="{FF2B5EF4-FFF2-40B4-BE49-F238E27FC236}">
                    <a16:creationId xmlns:a16="http://schemas.microsoft.com/office/drawing/2014/main" xmlns="" id="{03A070D8-5FE3-4F7B-9D21-1905842214A6}"/>
                  </a:ext>
                </a:extLst>
              </p:cNvPr>
              <p:cNvSpPr/>
              <p:nvPr/>
            </p:nvSpPr>
            <p:spPr>
              <a:xfrm rot="19460488" flipH="1">
                <a:off x="4750826" y="4534343"/>
                <a:ext cx="533532" cy="277389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1761 w 2351504"/>
                  <a:gd name="connsiteY0" fmla="*/ 161630 h 238402"/>
                  <a:gd name="connsiteX1" fmla="*/ 1869642 w 2351504"/>
                  <a:gd name="connsiteY1" fmla="*/ 22422 h 238402"/>
                  <a:gd name="connsiteX2" fmla="*/ 2237481 w 2351504"/>
                  <a:gd name="connsiteY2" fmla="*/ 10356 h 238402"/>
                  <a:gd name="connsiteX3" fmla="*/ 2351504 w 2351504"/>
                  <a:gd name="connsiteY3" fmla="*/ 124379 h 238402"/>
                  <a:gd name="connsiteX4" fmla="*/ 2351503 w 2351504"/>
                  <a:gd name="connsiteY4" fmla="*/ 124379 h 238402"/>
                  <a:gd name="connsiteX5" fmla="*/ 2237480 w 2351504"/>
                  <a:gd name="connsiteY5" fmla="*/ 238402 h 238402"/>
                  <a:gd name="connsiteX6" fmla="*/ 1761 w 2351504"/>
                  <a:gd name="connsiteY6" fmla="*/ 161630 h 238402"/>
                  <a:gd name="connsiteX0" fmla="*/ 1761 w 2351504"/>
                  <a:gd name="connsiteY0" fmla="*/ 161630 h 245163"/>
                  <a:gd name="connsiteX1" fmla="*/ 1869642 w 2351504"/>
                  <a:gd name="connsiteY1" fmla="*/ 22422 h 245163"/>
                  <a:gd name="connsiteX2" fmla="*/ 2237481 w 2351504"/>
                  <a:gd name="connsiteY2" fmla="*/ 10356 h 245163"/>
                  <a:gd name="connsiteX3" fmla="*/ 2351504 w 2351504"/>
                  <a:gd name="connsiteY3" fmla="*/ 124379 h 245163"/>
                  <a:gd name="connsiteX4" fmla="*/ 2351503 w 2351504"/>
                  <a:gd name="connsiteY4" fmla="*/ 124379 h 245163"/>
                  <a:gd name="connsiteX5" fmla="*/ 2237480 w 2351504"/>
                  <a:gd name="connsiteY5" fmla="*/ 238402 h 245163"/>
                  <a:gd name="connsiteX6" fmla="*/ 1872854 w 2351504"/>
                  <a:gd name="connsiteY6" fmla="*/ 224430 h 245163"/>
                  <a:gd name="connsiteX7" fmla="*/ 1761 w 2351504"/>
                  <a:gd name="connsiteY7" fmla="*/ 161630 h 245163"/>
                  <a:gd name="connsiteX0" fmla="*/ 47412 w 526062"/>
                  <a:gd name="connsiteY0" fmla="*/ 224430 h 251302"/>
                  <a:gd name="connsiteX1" fmla="*/ 44200 w 526062"/>
                  <a:gd name="connsiteY1" fmla="*/ 22422 h 251302"/>
                  <a:gd name="connsiteX2" fmla="*/ 412039 w 526062"/>
                  <a:gd name="connsiteY2" fmla="*/ 10356 h 251302"/>
                  <a:gd name="connsiteX3" fmla="*/ 526062 w 526062"/>
                  <a:gd name="connsiteY3" fmla="*/ 124379 h 251302"/>
                  <a:gd name="connsiteX4" fmla="*/ 526061 w 526062"/>
                  <a:gd name="connsiteY4" fmla="*/ 124379 h 251302"/>
                  <a:gd name="connsiteX5" fmla="*/ 412038 w 526062"/>
                  <a:gd name="connsiteY5" fmla="*/ 238402 h 251302"/>
                  <a:gd name="connsiteX6" fmla="*/ 47412 w 526062"/>
                  <a:gd name="connsiteY6" fmla="*/ 224430 h 251302"/>
                  <a:gd name="connsiteX0" fmla="*/ 47412 w 526062"/>
                  <a:gd name="connsiteY0" fmla="*/ 227983 h 254855"/>
                  <a:gd name="connsiteX1" fmla="*/ 44200 w 526062"/>
                  <a:gd name="connsiteY1" fmla="*/ 25975 h 254855"/>
                  <a:gd name="connsiteX2" fmla="*/ 426221 w 526062"/>
                  <a:gd name="connsiteY2" fmla="*/ 8691 h 254855"/>
                  <a:gd name="connsiteX3" fmla="*/ 526062 w 526062"/>
                  <a:gd name="connsiteY3" fmla="*/ 127932 h 254855"/>
                  <a:gd name="connsiteX4" fmla="*/ 526061 w 526062"/>
                  <a:gd name="connsiteY4" fmla="*/ 127932 h 254855"/>
                  <a:gd name="connsiteX5" fmla="*/ 412038 w 526062"/>
                  <a:gd name="connsiteY5" fmla="*/ 241955 h 254855"/>
                  <a:gd name="connsiteX6" fmla="*/ 47412 w 526062"/>
                  <a:gd name="connsiteY6" fmla="*/ 227983 h 254855"/>
                  <a:gd name="connsiteX0" fmla="*/ 47412 w 526062"/>
                  <a:gd name="connsiteY0" fmla="*/ 223853 h 250725"/>
                  <a:gd name="connsiteX1" fmla="*/ 44200 w 526062"/>
                  <a:gd name="connsiteY1" fmla="*/ 21845 h 250725"/>
                  <a:gd name="connsiteX2" fmla="*/ 426221 w 526062"/>
                  <a:gd name="connsiteY2" fmla="*/ 4561 h 250725"/>
                  <a:gd name="connsiteX3" fmla="*/ 526062 w 526062"/>
                  <a:gd name="connsiteY3" fmla="*/ 123802 h 250725"/>
                  <a:gd name="connsiteX4" fmla="*/ 526061 w 526062"/>
                  <a:gd name="connsiteY4" fmla="*/ 123802 h 250725"/>
                  <a:gd name="connsiteX5" fmla="*/ 412038 w 526062"/>
                  <a:gd name="connsiteY5" fmla="*/ 237825 h 250725"/>
                  <a:gd name="connsiteX6" fmla="*/ 47412 w 526062"/>
                  <a:gd name="connsiteY6" fmla="*/ 223853 h 250725"/>
                  <a:gd name="connsiteX0" fmla="*/ 47412 w 526062"/>
                  <a:gd name="connsiteY0" fmla="*/ 219292 h 246164"/>
                  <a:gd name="connsiteX1" fmla="*/ 44200 w 526062"/>
                  <a:gd name="connsiteY1" fmla="*/ 17284 h 246164"/>
                  <a:gd name="connsiteX2" fmla="*/ 426221 w 526062"/>
                  <a:gd name="connsiteY2" fmla="*/ 0 h 246164"/>
                  <a:gd name="connsiteX3" fmla="*/ 526062 w 526062"/>
                  <a:gd name="connsiteY3" fmla="*/ 119241 h 246164"/>
                  <a:gd name="connsiteX4" fmla="*/ 526061 w 526062"/>
                  <a:gd name="connsiteY4" fmla="*/ 119241 h 246164"/>
                  <a:gd name="connsiteX5" fmla="*/ 412038 w 526062"/>
                  <a:gd name="connsiteY5" fmla="*/ 233264 h 246164"/>
                  <a:gd name="connsiteX6" fmla="*/ 47412 w 526062"/>
                  <a:gd name="connsiteY6" fmla="*/ 219292 h 246164"/>
                  <a:gd name="connsiteX0" fmla="*/ 47412 w 526062"/>
                  <a:gd name="connsiteY0" fmla="*/ 221598 h 248470"/>
                  <a:gd name="connsiteX1" fmla="*/ 44200 w 526062"/>
                  <a:gd name="connsiteY1" fmla="*/ 19590 h 248470"/>
                  <a:gd name="connsiteX2" fmla="*/ 426221 w 526062"/>
                  <a:gd name="connsiteY2" fmla="*/ 2306 h 248470"/>
                  <a:gd name="connsiteX3" fmla="*/ 526062 w 526062"/>
                  <a:gd name="connsiteY3" fmla="*/ 121547 h 248470"/>
                  <a:gd name="connsiteX4" fmla="*/ 526061 w 526062"/>
                  <a:gd name="connsiteY4" fmla="*/ 121547 h 248470"/>
                  <a:gd name="connsiteX5" fmla="*/ 412038 w 526062"/>
                  <a:gd name="connsiteY5" fmla="*/ 235570 h 248470"/>
                  <a:gd name="connsiteX6" fmla="*/ 47412 w 526062"/>
                  <a:gd name="connsiteY6" fmla="*/ 221598 h 248470"/>
                  <a:gd name="connsiteX0" fmla="*/ 47412 w 526062"/>
                  <a:gd name="connsiteY0" fmla="*/ 219292 h 246164"/>
                  <a:gd name="connsiteX1" fmla="*/ 44200 w 526062"/>
                  <a:gd name="connsiteY1" fmla="*/ 17284 h 246164"/>
                  <a:gd name="connsiteX2" fmla="*/ 426221 w 526062"/>
                  <a:gd name="connsiteY2" fmla="*/ 0 h 246164"/>
                  <a:gd name="connsiteX3" fmla="*/ 526062 w 526062"/>
                  <a:gd name="connsiteY3" fmla="*/ 119241 h 246164"/>
                  <a:gd name="connsiteX4" fmla="*/ 526061 w 526062"/>
                  <a:gd name="connsiteY4" fmla="*/ 119241 h 246164"/>
                  <a:gd name="connsiteX5" fmla="*/ 412038 w 526062"/>
                  <a:gd name="connsiteY5" fmla="*/ 233264 h 246164"/>
                  <a:gd name="connsiteX6" fmla="*/ 47412 w 526062"/>
                  <a:gd name="connsiteY6" fmla="*/ 219292 h 246164"/>
                  <a:gd name="connsiteX0" fmla="*/ 47412 w 526062"/>
                  <a:gd name="connsiteY0" fmla="*/ 219292 h 233264"/>
                  <a:gd name="connsiteX1" fmla="*/ 44200 w 526062"/>
                  <a:gd name="connsiteY1" fmla="*/ 17284 h 233264"/>
                  <a:gd name="connsiteX2" fmla="*/ 426221 w 526062"/>
                  <a:gd name="connsiteY2" fmla="*/ 0 h 233264"/>
                  <a:gd name="connsiteX3" fmla="*/ 526062 w 526062"/>
                  <a:gd name="connsiteY3" fmla="*/ 119241 h 233264"/>
                  <a:gd name="connsiteX4" fmla="*/ 526061 w 526062"/>
                  <a:gd name="connsiteY4" fmla="*/ 119241 h 233264"/>
                  <a:gd name="connsiteX5" fmla="*/ 412038 w 526062"/>
                  <a:gd name="connsiteY5" fmla="*/ 233264 h 233264"/>
                  <a:gd name="connsiteX6" fmla="*/ 47412 w 526062"/>
                  <a:gd name="connsiteY6" fmla="*/ 219292 h 233264"/>
                  <a:gd name="connsiteX0" fmla="*/ 47412 w 526062"/>
                  <a:gd name="connsiteY0" fmla="*/ 219292 h 236453"/>
                  <a:gd name="connsiteX1" fmla="*/ 44200 w 526062"/>
                  <a:gd name="connsiteY1" fmla="*/ 17284 h 236453"/>
                  <a:gd name="connsiteX2" fmla="*/ 426221 w 526062"/>
                  <a:gd name="connsiteY2" fmla="*/ 0 h 236453"/>
                  <a:gd name="connsiteX3" fmla="*/ 526062 w 526062"/>
                  <a:gd name="connsiteY3" fmla="*/ 119241 h 236453"/>
                  <a:gd name="connsiteX4" fmla="*/ 526061 w 526062"/>
                  <a:gd name="connsiteY4" fmla="*/ 119241 h 236453"/>
                  <a:gd name="connsiteX5" fmla="*/ 306928 w 526062"/>
                  <a:gd name="connsiteY5" fmla="*/ 236453 h 236453"/>
                  <a:gd name="connsiteX6" fmla="*/ 47412 w 526062"/>
                  <a:gd name="connsiteY6" fmla="*/ 219292 h 236453"/>
                  <a:gd name="connsiteX0" fmla="*/ 47412 w 526062"/>
                  <a:gd name="connsiteY0" fmla="*/ 219292 h 236453"/>
                  <a:gd name="connsiteX1" fmla="*/ 44200 w 526062"/>
                  <a:gd name="connsiteY1" fmla="*/ 17284 h 236453"/>
                  <a:gd name="connsiteX2" fmla="*/ 426221 w 526062"/>
                  <a:gd name="connsiteY2" fmla="*/ 0 h 236453"/>
                  <a:gd name="connsiteX3" fmla="*/ 526062 w 526062"/>
                  <a:gd name="connsiteY3" fmla="*/ 119241 h 236453"/>
                  <a:gd name="connsiteX4" fmla="*/ 511318 w 526062"/>
                  <a:gd name="connsiteY4" fmla="*/ 101771 h 236453"/>
                  <a:gd name="connsiteX5" fmla="*/ 306928 w 526062"/>
                  <a:gd name="connsiteY5" fmla="*/ 236453 h 236453"/>
                  <a:gd name="connsiteX6" fmla="*/ 47412 w 526062"/>
                  <a:gd name="connsiteY6" fmla="*/ 219292 h 236453"/>
                  <a:gd name="connsiteX0" fmla="*/ 47412 w 526062"/>
                  <a:gd name="connsiteY0" fmla="*/ 219292 h 236453"/>
                  <a:gd name="connsiteX1" fmla="*/ 44200 w 526062"/>
                  <a:gd name="connsiteY1" fmla="*/ 17284 h 236453"/>
                  <a:gd name="connsiteX2" fmla="*/ 426221 w 526062"/>
                  <a:gd name="connsiteY2" fmla="*/ 0 h 236453"/>
                  <a:gd name="connsiteX3" fmla="*/ 526062 w 526062"/>
                  <a:gd name="connsiteY3" fmla="*/ 119241 h 236453"/>
                  <a:gd name="connsiteX4" fmla="*/ 511318 w 526062"/>
                  <a:gd name="connsiteY4" fmla="*/ 101771 h 236453"/>
                  <a:gd name="connsiteX5" fmla="*/ 306928 w 526062"/>
                  <a:gd name="connsiteY5" fmla="*/ 236453 h 236453"/>
                  <a:gd name="connsiteX6" fmla="*/ 47412 w 526062"/>
                  <a:gd name="connsiteY6" fmla="*/ 219292 h 236453"/>
                  <a:gd name="connsiteX0" fmla="*/ 47412 w 517590"/>
                  <a:gd name="connsiteY0" fmla="*/ 219292 h 236453"/>
                  <a:gd name="connsiteX1" fmla="*/ 44200 w 517590"/>
                  <a:gd name="connsiteY1" fmla="*/ 17284 h 236453"/>
                  <a:gd name="connsiteX2" fmla="*/ 426221 w 517590"/>
                  <a:gd name="connsiteY2" fmla="*/ 0 h 236453"/>
                  <a:gd name="connsiteX3" fmla="*/ 511318 w 517590"/>
                  <a:gd name="connsiteY3" fmla="*/ 101771 h 236453"/>
                  <a:gd name="connsiteX4" fmla="*/ 306928 w 517590"/>
                  <a:gd name="connsiteY4" fmla="*/ 236453 h 236453"/>
                  <a:gd name="connsiteX5" fmla="*/ 47412 w 517590"/>
                  <a:gd name="connsiteY5" fmla="*/ 219292 h 236453"/>
                  <a:gd name="connsiteX0" fmla="*/ 47412 w 511318"/>
                  <a:gd name="connsiteY0" fmla="*/ 219292 h 236453"/>
                  <a:gd name="connsiteX1" fmla="*/ 44200 w 511318"/>
                  <a:gd name="connsiteY1" fmla="*/ 17284 h 236453"/>
                  <a:gd name="connsiteX2" fmla="*/ 426221 w 511318"/>
                  <a:gd name="connsiteY2" fmla="*/ 0 h 236453"/>
                  <a:gd name="connsiteX3" fmla="*/ 511318 w 511318"/>
                  <a:gd name="connsiteY3" fmla="*/ 101771 h 236453"/>
                  <a:gd name="connsiteX4" fmla="*/ 306928 w 511318"/>
                  <a:gd name="connsiteY4" fmla="*/ 236453 h 236453"/>
                  <a:gd name="connsiteX5" fmla="*/ 47412 w 511318"/>
                  <a:gd name="connsiteY5" fmla="*/ 219292 h 236453"/>
                  <a:gd name="connsiteX0" fmla="*/ 47412 w 511318"/>
                  <a:gd name="connsiteY0" fmla="*/ 219292 h 236453"/>
                  <a:gd name="connsiteX1" fmla="*/ 44200 w 511318"/>
                  <a:gd name="connsiteY1" fmla="*/ 17284 h 236453"/>
                  <a:gd name="connsiteX2" fmla="*/ 426221 w 511318"/>
                  <a:gd name="connsiteY2" fmla="*/ 0 h 236453"/>
                  <a:gd name="connsiteX3" fmla="*/ 511318 w 511318"/>
                  <a:gd name="connsiteY3" fmla="*/ 101771 h 236453"/>
                  <a:gd name="connsiteX4" fmla="*/ 306928 w 511318"/>
                  <a:gd name="connsiteY4" fmla="*/ 236453 h 236453"/>
                  <a:gd name="connsiteX5" fmla="*/ 47412 w 511318"/>
                  <a:gd name="connsiteY5" fmla="*/ 219292 h 236453"/>
                  <a:gd name="connsiteX0" fmla="*/ 47412 w 511318"/>
                  <a:gd name="connsiteY0" fmla="*/ 219292 h 238758"/>
                  <a:gd name="connsiteX1" fmla="*/ 44200 w 511318"/>
                  <a:gd name="connsiteY1" fmla="*/ 17284 h 238758"/>
                  <a:gd name="connsiteX2" fmla="*/ 426221 w 511318"/>
                  <a:gd name="connsiteY2" fmla="*/ 0 h 238758"/>
                  <a:gd name="connsiteX3" fmla="*/ 511318 w 511318"/>
                  <a:gd name="connsiteY3" fmla="*/ 101771 h 238758"/>
                  <a:gd name="connsiteX4" fmla="*/ 306928 w 511318"/>
                  <a:gd name="connsiteY4" fmla="*/ 236453 h 238758"/>
                  <a:gd name="connsiteX5" fmla="*/ 47412 w 511318"/>
                  <a:gd name="connsiteY5" fmla="*/ 219292 h 238758"/>
                  <a:gd name="connsiteX0" fmla="*/ 47412 w 527343"/>
                  <a:gd name="connsiteY0" fmla="*/ 219292 h 238694"/>
                  <a:gd name="connsiteX1" fmla="*/ 44200 w 527343"/>
                  <a:gd name="connsiteY1" fmla="*/ 17284 h 238694"/>
                  <a:gd name="connsiteX2" fmla="*/ 426221 w 527343"/>
                  <a:gd name="connsiteY2" fmla="*/ 0 h 238694"/>
                  <a:gd name="connsiteX3" fmla="*/ 527343 w 527343"/>
                  <a:gd name="connsiteY3" fmla="*/ 98736 h 238694"/>
                  <a:gd name="connsiteX4" fmla="*/ 306928 w 527343"/>
                  <a:gd name="connsiteY4" fmla="*/ 236453 h 238694"/>
                  <a:gd name="connsiteX5" fmla="*/ 47412 w 527343"/>
                  <a:gd name="connsiteY5" fmla="*/ 219292 h 238694"/>
                  <a:gd name="connsiteX0" fmla="*/ 47412 w 527343"/>
                  <a:gd name="connsiteY0" fmla="*/ 219292 h 238694"/>
                  <a:gd name="connsiteX1" fmla="*/ 44200 w 527343"/>
                  <a:gd name="connsiteY1" fmla="*/ 17284 h 238694"/>
                  <a:gd name="connsiteX2" fmla="*/ 426221 w 527343"/>
                  <a:gd name="connsiteY2" fmla="*/ 0 h 238694"/>
                  <a:gd name="connsiteX3" fmla="*/ 527343 w 527343"/>
                  <a:gd name="connsiteY3" fmla="*/ 98736 h 238694"/>
                  <a:gd name="connsiteX4" fmla="*/ 306928 w 527343"/>
                  <a:gd name="connsiteY4" fmla="*/ 236453 h 238694"/>
                  <a:gd name="connsiteX5" fmla="*/ 47412 w 527343"/>
                  <a:gd name="connsiteY5" fmla="*/ 219292 h 238694"/>
                  <a:gd name="connsiteX0" fmla="*/ 49752 w 525280"/>
                  <a:gd name="connsiteY0" fmla="*/ 236732 h 238694"/>
                  <a:gd name="connsiteX1" fmla="*/ 42137 w 525280"/>
                  <a:gd name="connsiteY1" fmla="*/ 17284 h 238694"/>
                  <a:gd name="connsiteX2" fmla="*/ 424158 w 525280"/>
                  <a:gd name="connsiteY2" fmla="*/ 0 h 238694"/>
                  <a:gd name="connsiteX3" fmla="*/ 525280 w 525280"/>
                  <a:gd name="connsiteY3" fmla="*/ 98736 h 238694"/>
                  <a:gd name="connsiteX4" fmla="*/ 304865 w 525280"/>
                  <a:gd name="connsiteY4" fmla="*/ 236453 h 238694"/>
                  <a:gd name="connsiteX5" fmla="*/ 49752 w 525280"/>
                  <a:gd name="connsiteY5" fmla="*/ 236732 h 238694"/>
                  <a:gd name="connsiteX0" fmla="*/ 49752 w 525280"/>
                  <a:gd name="connsiteY0" fmla="*/ 236732 h 244634"/>
                  <a:gd name="connsiteX1" fmla="*/ 42137 w 525280"/>
                  <a:gd name="connsiteY1" fmla="*/ 17284 h 244634"/>
                  <a:gd name="connsiteX2" fmla="*/ 424158 w 525280"/>
                  <a:gd name="connsiteY2" fmla="*/ 0 h 244634"/>
                  <a:gd name="connsiteX3" fmla="*/ 525280 w 525280"/>
                  <a:gd name="connsiteY3" fmla="*/ 98736 h 244634"/>
                  <a:gd name="connsiteX4" fmla="*/ 309979 w 525280"/>
                  <a:gd name="connsiteY4" fmla="*/ 242512 h 244634"/>
                  <a:gd name="connsiteX5" fmla="*/ 49752 w 525280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6475"/>
                  <a:gd name="connsiteY0" fmla="*/ 236732 h 244838"/>
                  <a:gd name="connsiteX1" fmla="*/ 41581 w 526475"/>
                  <a:gd name="connsiteY1" fmla="*/ 7677 h 244838"/>
                  <a:gd name="connsiteX2" fmla="*/ 424833 w 526475"/>
                  <a:gd name="connsiteY2" fmla="*/ 0 h 244838"/>
                  <a:gd name="connsiteX3" fmla="*/ 525955 w 526475"/>
                  <a:gd name="connsiteY3" fmla="*/ 98736 h 244838"/>
                  <a:gd name="connsiteX4" fmla="*/ 310654 w 526475"/>
                  <a:gd name="connsiteY4" fmla="*/ 242512 h 244838"/>
                  <a:gd name="connsiteX5" fmla="*/ 50427 w 526475"/>
                  <a:gd name="connsiteY5" fmla="*/ 236732 h 244838"/>
                  <a:gd name="connsiteX0" fmla="*/ 50427 w 526475"/>
                  <a:gd name="connsiteY0" fmla="*/ 236732 h 244838"/>
                  <a:gd name="connsiteX1" fmla="*/ 41581 w 526475"/>
                  <a:gd name="connsiteY1" fmla="*/ 7677 h 244838"/>
                  <a:gd name="connsiteX2" fmla="*/ 424833 w 526475"/>
                  <a:gd name="connsiteY2" fmla="*/ 0 h 244838"/>
                  <a:gd name="connsiteX3" fmla="*/ 525955 w 526475"/>
                  <a:gd name="connsiteY3" fmla="*/ 98736 h 244838"/>
                  <a:gd name="connsiteX4" fmla="*/ 310654 w 526475"/>
                  <a:gd name="connsiteY4" fmla="*/ 242512 h 244838"/>
                  <a:gd name="connsiteX5" fmla="*/ 50427 w 526475"/>
                  <a:gd name="connsiteY5" fmla="*/ 236732 h 244838"/>
                  <a:gd name="connsiteX0" fmla="*/ 50820 w 526868"/>
                  <a:gd name="connsiteY0" fmla="*/ 236732 h 244838"/>
                  <a:gd name="connsiteX1" fmla="*/ 41264 w 526868"/>
                  <a:gd name="connsiteY1" fmla="*/ 19057 h 244838"/>
                  <a:gd name="connsiteX2" fmla="*/ 425226 w 526868"/>
                  <a:gd name="connsiteY2" fmla="*/ 0 h 244838"/>
                  <a:gd name="connsiteX3" fmla="*/ 526348 w 526868"/>
                  <a:gd name="connsiteY3" fmla="*/ 98736 h 244838"/>
                  <a:gd name="connsiteX4" fmla="*/ 311047 w 526868"/>
                  <a:gd name="connsiteY4" fmla="*/ 242512 h 244838"/>
                  <a:gd name="connsiteX5" fmla="*/ 50820 w 526868"/>
                  <a:gd name="connsiteY5" fmla="*/ 236732 h 244838"/>
                  <a:gd name="connsiteX0" fmla="*/ 50820 w 526879"/>
                  <a:gd name="connsiteY0" fmla="*/ 236732 h 242595"/>
                  <a:gd name="connsiteX1" fmla="*/ 41264 w 526879"/>
                  <a:gd name="connsiteY1" fmla="*/ 19057 h 242595"/>
                  <a:gd name="connsiteX2" fmla="*/ 425226 w 526879"/>
                  <a:gd name="connsiteY2" fmla="*/ 0 h 242595"/>
                  <a:gd name="connsiteX3" fmla="*/ 526348 w 526879"/>
                  <a:gd name="connsiteY3" fmla="*/ 98736 h 242595"/>
                  <a:gd name="connsiteX4" fmla="*/ 311047 w 526879"/>
                  <a:gd name="connsiteY4" fmla="*/ 242512 h 242595"/>
                  <a:gd name="connsiteX5" fmla="*/ 50820 w 526879"/>
                  <a:gd name="connsiteY5" fmla="*/ 236732 h 242595"/>
                  <a:gd name="connsiteX0" fmla="*/ 50820 w 526879"/>
                  <a:gd name="connsiteY0" fmla="*/ 236772 h 242635"/>
                  <a:gd name="connsiteX1" fmla="*/ 41264 w 526879"/>
                  <a:gd name="connsiteY1" fmla="*/ 19097 h 242635"/>
                  <a:gd name="connsiteX2" fmla="*/ 425226 w 526879"/>
                  <a:gd name="connsiteY2" fmla="*/ 40 h 242635"/>
                  <a:gd name="connsiteX3" fmla="*/ 526348 w 526879"/>
                  <a:gd name="connsiteY3" fmla="*/ 98776 h 242635"/>
                  <a:gd name="connsiteX4" fmla="*/ 311047 w 526879"/>
                  <a:gd name="connsiteY4" fmla="*/ 242552 h 242635"/>
                  <a:gd name="connsiteX5" fmla="*/ 50820 w 526879"/>
                  <a:gd name="connsiteY5" fmla="*/ 236772 h 242635"/>
                  <a:gd name="connsiteX0" fmla="*/ 50820 w 526879"/>
                  <a:gd name="connsiteY0" fmla="*/ 236732 h 242595"/>
                  <a:gd name="connsiteX1" fmla="*/ 41264 w 526879"/>
                  <a:gd name="connsiteY1" fmla="*/ 19057 h 242595"/>
                  <a:gd name="connsiteX2" fmla="*/ 425226 w 526879"/>
                  <a:gd name="connsiteY2" fmla="*/ 0 h 242595"/>
                  <a:gd name="connsiteX3" fmla="*/ 526348 w 526879"/>
                  <a:gd name="connsiteY3" fmla="*/ 98736 h 242595"/>
                  <a:gd name="connsiteX4" fmla="*/ 311047 w 526879"/>
                  <a:gd name="connsiteY4" fmla="*/ 242512 h 242595"/>
                  <a:gd name="connsiteX5" fmla="*/ 50820 w 526879"/>
                  <a:gd name="connsiteY5" fmla="*/ 236732 h 242595"/>
                  <a:gd name="connsiteX0" fmla="*/ 50820 w 526879"/>
                  <a:gd name="connsiteY0" fmla="*/ 238658 h 244521"/>
                  <a:gd name="connsiteX1" fmla="*/ 41264 w 526879"/>
                  <a:gd name="connsiteY1" fmla="*/ 20983 h 244521"/>
                  <a:gd name="connsiteX2" fmla="*/ 368587 w 526879"/>
                  <a:gd name="connsiteY2" fmla="*/ 0 h 244521"/>
                  <a:gd name="connsiteX3" fmla="*/ 526348 w 526879"/>
                  <a:gd name="connsiteY3" fmla="*/ 100662 h 244521"/>
                  <a:gd name="connsiteX4" fmla="*/ 311047 w 526879"/>
                  <a:gd name="connsiteY4" fmla="*/ 244438 h 244521"/>
                  <a:gd name="connsiteX5" fmla="*/ 50820 w 526879"/>
                  <a:gd name="connsiteY5" fmla="*/ 238658 h 244521"/>
                  <a:gd name="connsiteX0" fmla="*/ 50820 w 526879"/>
                  <a:gd name="connsiteY0" fmla="*/ 238660 h 244523"/>
                  <a:gd name="connsiteX1" fmla="*/ 41264 w 526879"/>
                  <a:gd name="connsiteY1" fmla="*/ 20985 h 244523"/>
                  <a:gd name="connsiteX2" fmla="*/ 368587 w 526879"/>
                  <a:gd name="connsiteY2" fmla="*/ 2 h 244523"/>
                  <a:gd name="connsiteX3" fmla="*/ 526348 w 526879"/>
                  <a:gd name="connsiteY3" fmla="*/ 100664 h 244523"/>
                  <a:gd name="connsiteX4" fmla="*/ 311047 w 526879"/>
                  <a:gd name="connsiteY4" fmla="*/ 244440 h 244523"/>
                  <a:gd name="connsiteX5" fmla="*/ 50820 w 526879"/>
                  <a:gd name="connsiteY5" fmla="*/ 238660 h 244523"/>
                  <a:gd name="connsiteX0" fmla="*/ 50820 w 526879"/>
                  <a:gd name="connsiteY0" fmla="*/ 240252 h 246115"/>
                  <a:gd name="connsiteX1" fmla="*/ 41264 w 526879"/>
                  <a:gd name="connsiteY1" fmla="*/ 22577 h 246115"/>
                  <a:gd name="connsiteX2" fmla="*/ 368587 w 526879"/>
                  <a:gd name="connsiteY2" fmla="*/ 1594 h 246115"/>
                  <a:gd name="connsiteX3" fmla="*/ 526348 w 526879"/>
                  <a:gd name="connsiteY3" fmla="*/ 102256 h 246115"/>
                  <a:gd name="connsiteX4" fmla="*/ 311047 w 526879"/>
                  <a:gd name="connsiteY4" fmla="*/ 246032 h 246115"/>
                  <a:gd name="connsiteX5" fmla="*/ 50820 w 526879"/>
                  <a:gd name="connsiteY5" fmla="*/ 240252 h 246115"/>
                  <a:gd name="connsiteX0" fmla="*/ 50820 w 526879"/>
                  <a:gd name="connsiteY0" fmla="*/ 240191 h 246054"/>
                  <a:gd name="connsiteX1" fmla="*/ 41264 w 526879"/>
                  <a:gd name="connsiteY1" fmla="*/ 22516 h 246054"/>
                  <a:gd name="connsiteX2" fmla="*/ 368587 w 526879"/>
                  <a:gd name="connsiteY2" fmla="*/ 1533 h 246054"/>
                  <a:gd name="connsiteX3" fmla="*/ 526348 w 526879"/>
                  <a:gd name="connsiteY3" fmla="*/ 102195 h 246054"/>
                  <a:gd name="connsiteX4" fmla="*/ 311047 w 526879"/>
                  <a:gd name="connsiteY4" fmla="*/ 245971 h 246054"/>
                  <a:gd name="connsiteX5" fmla="*/ 50820 w 526879"/>
                  <a:gd name="connsiteY5" fmla="*/ 240191 h 246054"/>
                  <a:gd name="connsiteX0" fmla="*/ 50820 w 526348"/>
                  <a:gd name="connsiteY0" fmla="*/ 240191 h 246120"/>
                  <a:gd name="connsiteX1" fmla="*/ 41264 w 526348"/>
                  <a:gd name="connsiteY1" fmla="*/ 22516 h 246120"/>
                  <a:gd name="connsiteX2" fmla="*/ 368587 w 526348"/>
                  <a:gd name="connsiteY2" fmla="*/ 1533 h 246120"/>
                  <a:gd name="connsiteX3" fmla="*/ 526348 w 526348"/>
                  <a:gd name="connsiteY3" fmla="*/ 102195 h 246120"/>
                  <a:gd name="connsiteX4" fmla="*/ 311047 w 526348"/>
                  <a:gd name="connsiteY4" fmla="*/ 245971 h 246120"/>
                  <a:gd name="connsiteX5" fmla="*/ 50820 w 526348"/>
                  <a:gd name="connsiteY5" fmla="*/ 240191 h 246120"/>
                  <a:gd name="connsiteX0" fmla="*/ 50820 w 526348"/>
                  <a:gd name="connsiteY0" fmla="*/ 238864 h 244793"/>
                  <a:gd name="connsiteX1" fmla="*/ 41264 w 526348"/>
                  <a:gd name="connsiteY1" fmla="*/ 21189 h 244793"/>
                  <a:gd name="connsiteX2" fmla="*/ 368587 w 526348"/>
                  <a:gd name="connsiteY2" fmla="*/ 206 h 244793"/>
                  <a:gd name="connsiteX3" fmla="*/ 526348 w 526348"/>
                  <a:gd name="connsiteY3" fmla="*/ 100868 h 244793"/>
                  <a:gd name="connsiteX4" fmla="*/ 311047 w 526348"/>
                  <a:gd name="connsiteY4" fmla="*/ 244644 h 244793"/>
                  <a:gd name="connsiteX5" fmla="*/ 50820 w 526348"/>
                  <a:gd name="connsiteY5" fmla="*/ 238864 h 244793"/>
                  <a:gd name="connsiteX0" fmla="*/ 50820 w 526348"/>
                  <a:gd name="connsiteY0" fmla="*/ 239048 h 244977"/>
                  <a:gd name="connsiteX1" fmla="*/ 41264 w 526348"/>
                  <a:gd name="connsiteY1" fmla="*/ 21373 h 244977"/>
                  <a:gd name="connsiteX2" fmla="*/ 368587 w 526348"/>
                  <a:gd name="connsiteY2" fmla="*/ 390 h 244977"/>
                  <a:gd name="connsiteX3" fmla="*/ 526348 w 526348"/>
                  <a:gd name="connsiteY3" fmla="*/ 101052 h 244977"/>
                  <a:gd name="connsiteX4" fmla="*/ 311047 w 526348"/>
                  <a:gd name="connsiteY4" fmla="*/ 244828 h 244977"/>
                  <a:gd name="connsiteX5" fmla="*/ 50820 w 526348"/>
                  <a:gd name="connsiteY5" fmla="*/ 239048 h 244977"/>
                  <a:gd name="connsiteX0" fmla="*/ 50820 w 526348"/>
                  <a:gd name="connsiteY0" fmla="*/ 238658 h 244587"/>
                  <a:gd name="connsiteX1" fmla="*/ 41264 w 526348"/>
                  <a:gd name="connsiteY1" fmla="*/ 20983 h 244587"/>
                  <a:gd name="connsiteX2" fmla="*/ 368587 w 526348"/>
                  <a:gd name="connsiteY2" fmla="*/ 0 h 244587"/>
                  <a:gd name="connsiteX3" fmla="*/ 526348 w 526348"/>
                  <a:gd name="connsiteY3" fmla="*/ 100662 h 244587"/>
                  <a:gd name="connsiteX4" fmla="*/ 311047 w 526348"/>
                  <a:gd name="connsiteY4" fmla="*/ 244438 h 244587"/>
                  <a:gd name="connsiteX5" fmla="*/ 50820 w 526348"/>
                  <a:gd name="connsiteY5" fmla="*/ 238658 h 244587"/>
                  <a:gd name="connsiteX0" fmla="*/ 50820 w 526348"/>
                  <a:gd name="connsiteY0" fmla="*/ 239132 h 245061"/>
                  <a:gd name="connsiteX1" fmla="*/ 41264 w 526348"/>
                  <a:gd name="connsiteY1" fmla="*/ 21457 h 245061"/>
                  <a:gd name="connsiteX2" fmla="*/ 368587 w 526348"/>
                  <a:gd name="connsiteY2" fmla="*/ 474 h 245061"/>
                  <a:gd name="connsiteX3" fmla="*/ 526348 w 526348"/>
                  <a:gd name="connsiteY3" fmla="*/ 101136 h 245061"/>
                  <a:gd name="connsiteX4" fmla="*/ 311047 w 526348"/>
                  <a:gd name="connsiteY4" fmla="*/ 244912 h 245061"/>
                  <a:gd name="connsiteX5" fmla="*/ 50820 w 526348"/>
                  <a:gd name="connsiteY5" fmla="*/ 239132 h 245061"/>
                  <a:gd name="connsiteX0" fmla="*/ 46681 w 522209"/>
                  <a:gd name="connsiteY0" fmla="*/ 239132 h 245061"/>
                  <a:gd name="connsiteX1" fmla="*/ 44892 w 522209"/>
                  <a:gd name="connsiteY1" fmla="*/ 14363 h 245061"/>
                  <a:gd name="connsiteX2" fmla="*/ 364448 w 522209"/>
                  <a:gd name="connsiteY2" fmla="*/ 474 h 245061"/>
                  <a:gd name="connsiteX3" fmla="*/ 522209 w 522209"/>
                  <a:gd name="connsiteY3" fmla="*/ 101136 h 245061"/>
                  <a:gd name="connsiteX4" fmla="*/ 306908 w 522209"/>
                  <a:gd name="connsiteY4" fmla="*/ 244912 h 245061"/>
                  <a:gd name="connsiteX5" fmla="*/ 46681 w 522209"/>
                  <a:gd name="connsiteY5" fmla="*/ 239132 h 245061"/>
                  <a:gd name="connsiteX0" fmla="*/ 46681 w 522939"/>
                  <a:gd name="connsiteY0" fmla="*/ 238798 h 244727"/>
                  <a:gd name="connsiteX1" fmla="*/ 44892 w 522939"/>
                  <a:gd name="connsiteY1" fmla="*/ 14029 h 244727"/>
                  <a:gd name="connsiteX2" fmla="*/ 364448 w 522939"/>
                  <a:gd name="connsiteY2" fmla="*/ 140 h 244727"/>
                  <a:gd name="connsiteX3" fmla="*/ 522209 w 522939"/>
                  <a:gd name="connsiteY3" fmla="*/ 100802 h 244727"/>
                  <a:gd name="connsiteX4" fmla="*/ 306908 w 522939"/>
                  <a:gd name="connsiteY4" fmla="*/ 244578 h 244727"/>
                  <a:gd name="connsiteX5" fmla="*/ 46681 w 522939"/>
                  <a:gd name="connsiteY5" fmla="*/ 238798 h 244727"/>
                  <a:gd name="connsiteX0" fmla="*/ 46681 w 522939"/>
                  <a:gd name="connsiteY0" fmla="*/ 252063 h 257992"/>
                  <a:gd name="connsiteX1" fmla="*/ 44892 w 522939"/>
                  <a:gd name="connsiteY1" fmla="*/ 27294 h 257992"/>
                  <a:gd name="connsiteX2" fmla="*/ 364448 w 522939"/>
                  <a:gd name="connsiteY2" fmla="*/ 13405 h 257992"/>
                  <a:gd name="connsiteX3" fmla="*/ 522209 w 522939"/>
                  <a:gd name="connsiteY3" fmla="*/ 114067 h 257992"/>
                  <a:gd name="connsiteX4" fmla="*/ 306908 w 522939"/>
                  <a:gd name="connsiteY4" fmla="*/ 257843 h 257992"/>
                  <a:gd name="connsiteX5" fmla="*/ 46681 w 522939"/>
                  <a:gd name="connsiteY5" fmla="*/ 252063 h 257992"/>
                  <a:gd name="connsiteX0" fmla="*/ 46681 w 522939"/>
                  <a:gd name="connsiteY0" fmla="*/ 243981 h 249910"/>
                  <a:gd name="connsiteX1" fmla="*/ 44892 w 522939"/>
                  <a:gd name="connsiteY1" fmla="*/ 19212 h 249910"/>
                  <a:gd name="connsiteX2" fmla="*/ 364448 w 522939"/>
                  <a:gd name="connsiteY2" fmla="*/ 5323 h 249910"/>
                  <a:gd name="connsiteX3" fmla="*/ 522209 w 522939"/>
                  <a:gd name="connsiteY3" fmla="*/ 105985 h 249910"/>
                  <a:gd name="connsiteX4" fmla="*/ 306908 w 522939"/>
                  <a:gd name="connsiteY4" fmla="*/ 249761 h 249910"/>
                  <a:gd name="connsiteX5" fmla="*/ 46681 w 522939"/>
                  <a:gd name="connsiteY5" fmla="*/ 243981 h 249910"/>
                  <a:gd name="connsiteX0" fmla="*/ 46681 w 522939"/>
                  <a:gd name="connsiteY0" fmla="*/ 238671 h 244600"/>
                  <a:gd name="connsiteX1" fmla="*/ 44892 w 522939"/>
                  <a:gd name="connsiteY1" fmla="*/ 13902 h 244600"/>
                  <a:gd name="connsiteX2" fmla="*/ 364448 w 522939"/>
                  <a:gd name="connsiteY2" fmla="*/ 13 h 244600"/>
                  <a:gd name="connsiteX3" fmla="*/ 522209 w 522939"/>
                  <a:gd name="connsiteY3" fmla="*/ 100675 h 244600"/>
                  <a:gd name="connsiteX4" fmla="*/ 306908 w 522939"/>
                  <a:gd name="connsiteY4" fmla="*/ 244451 h 244600"/>
                  <a:gd name="connsiteX5" fmla="*/ 46681 w 522939"/>
                  <a:gd name="connsiteY5" fmla="*/ 238671 h 244600"/>
                  <a:gd name="connsiteX0" fmla="*/ 46681 w 522936"/>
                  <a:gd name="connsiteY0" fmla="*/ 241328 h 247257"/>
                  <a:gd name="connsiteX1" fmla="*/ 44892 w 522936"/>
                  <a:gd name="connsiteY1" fmla="*/ 16559 h 247257"/>
                  <a:gd name="connsiteX2" fmla="*/ 364448 w 522936"/>
                  <a:gd name="connsiteY2" fmla="*/ 2670 h 247257"/>
                  <a:gd name="connsiteX3" fmla="*/ 522209 w 522936"/>
                  <a:gd name="connsiteY3" fmla="*/ 103332 h 247257"/>
                  <a:gd name="connsiteX4" fmla="*/ 306908 w 522936"/>
                  <a:gd name="connsiteY4" fmla="*/ 247108 h 247257"/>
                  <a:gd name="connsiteX5" fmla="*/ 46681 w 522936"/>
                  <a:gd name="connsiteY5" fmla="*/ 241328 h 247257"/>
                  <a:gd name="connsiteX0" fmla="*/ 42600 w 518855"/>
                  <a:gd name="connsiteY0" fmla="*/ 241328 h 247257"/>
                  <a:gd name="connsiteX1" fmla="*/ 40811 w 518855"/>
                  <a:gd name="connsiteY1" fmla="*/ 16559 h 247257"/>
                  <a:gd name="connsiteX2" fmla="*/ 360367 w 518855"/>
                  <a:gd name="connsiteY2" fmla="*/ 2670 h 247257"/>
                  <a:gd name="connsiteX3" fmla="*/ 518128 w 518855"/>
                  <a:gd name="connsiteY3" fmla="*/ 103332 h 247257"/>
                  <a:gd name="connsiteX4" fmla="*/ 302827 w 518855"/>
                  <a:gd name="connsiteY4" fmla="*/ 247108 h 247257"/>
                  <a:gd name="connsiteX5" fmla="*/ 42600 w 518855"/>
                  <a:gd name="connsiteY5" fmla="*/ 241328 h 247257"/>
                  <a:gd name="connsiteX0" fmla="*/ 16809 w 493064"/>
                  <a:gd name="connsiteY0" fmla="*/ 288211 h 294140"/>
                  <a:gd name="connsiteX1" fmla="*/ 15020 w 493064"/>
                  <a:gd name="connsiteY1" fmla="*/ 63442 h 294140"/>
                  <a:gd name="connsiteX2" fmla="*/ 334576 w 493064"/>
                  <a:gd name="connsiteY2" fmla="*/ 49553 h 294140"/>
                  <a:gd name="connsiteX3" fmla="*/ 492337 w 493064"/>
                  <a:gd name="connsiteY3" fmla="*/ 150215 h 294140"/>
                  <a:gd name="connsiteX4" fmla="*/ 277036 w 493064"/>
                  <a:gd name="connsiteY4" fmla="*/ 293991 h 294140"/>
                  <a:gd name="connsiteX5" fmla="*/ 16809 w 493064"/>
                  <a:gd name="connsiteY5" fmla="*/ 288211 h 294140"/>
                  <a:gd name="connsiteX0" fmla="*/ 16809 w 493064"/>
                  <a:gd name="connsiteY0" fmla="*/ 238658 h 244587"/>
                  <a:gd name="connsiteX1" fmla="*/ 15020 w 493064"/>
                  <a:gd name="connsiteY1" fmla="*/ 13889 h 244587"/>
                  <a:gd name="connsiteX2" fmla="*/ 334576 w 493064"/>
                  <a:gd name="connsiteY2" fmla="*/ 0 h 244587"/>
                  <a:gd name="connsiteX3" fmla="*/ 492337 w 493064"/>
                  <a:gd name="connsiteY3" fmla="*/ 100662 h 244587"/>
                  <a:gd name="connsiteX4" fmla="*/ 277036 w 493064"/>
                  <a:gd name="connsiteY4" fmla="*/ 244438 h 244587"/>
                  <a:gd name="connsiteX5" fmla="*/ 16809 w 493064"/>
                  <a:gd name="connsiteY5" fmla="*/ 238658 h 244587"/>
                  <a:gd name="connsiteX0" fmla="*/ 16809 w 493064"/>
                  <a:gd name="connsiteY0" fmla="*/ 238658 h 256884"/>
                  <a:gd name="connsiteX1" fmla="*/ 15020 w 493064"/>
                  <a:gd name="connsiteY1" fmla="*/ 13889 h 256884"/>
                  <a:gd name="connsiteX2" fmla="*/ 334576 w 493064"/>
                  <a:gd name="connsiteY2" fmla="*/ 0 h 256884"/>
                  <a:gd name="connsiteX3" fmla="*/ 492337 w 493064"/>
                  <a:gd name="connsiteY3" fmla="*/ 100662 h 256884"/>
                  <a:gd name="connsiteX4" fmla="*/ 277036 w 493064"/>
                  <a:gd name="connsiteY4" fmla="*/ 244438 h 256884"/>
                  <a:gd name="connsiteX5" fmla="*/ 16809 w 493064"/>
                  <a:gd name="connsiteY5" fmla="*/ 238658 h 256884"/>
                  <a:gd name="connsiteX0" fmla="*/ 16809 w 493064"/>
                  <a:gd name="connsiteY0" fmla="*/ 238658 h 244587"/>
                  <a:gd name="connsiteX1" fmla="*/ 15020 w 493064"/>
                  <a:gd name="connsiteY1" fmla="*/ 13889 h 244587"/>
                  <a:gd name="connsiteX2" fmla="*/ 334576 w 493064"/>
                  <a:gd name="connsiteY2" fmla="*/ 0 h 244587"/>
                  <a:gd name="connsiteX3" fmla="*/ 492337 w 493064"/>
                  <a:gd name="connsiteY3" fmla="*/ 100662 h 244587"/>
                  <a:gd name="connsiteX4" fmla="*/ 277036 w 493064"/>
                  <a:gd name="connsiteY4" fmla="*/ 244438 h 244587"/>
                  <a:gd name="connsiteX5" fmla="*/ 16809 w 493064"/>
                  <a:gd name="connsiteY5" fmla="*/ 238658 h 244587"/>
                  <a:gd name="connsiteX0" fmla="*/ 1789 w 478044"/>
                  <a:gd name="connsiteY0" fmla="*/ 238658 h 290810"/>
                  <a:gd name="connsiteX1" fmla="*/ 0 w 478044"/>
                  <a:gd name="connsiteY1" fmla="*/ 13889 h 290810"/>
                  <a:gd name="connsiteX2" fmla="*/ 319556 w 478044"/>
                  <a:gd name="connsiteY2" fmla="*/ 0 h 290810"/>
                  <a:gd name="connsiteX3" fmla="*/ 477317 w 478044"/>
                  <a:gd name="connsiteY3" fmla="*/ 100662 h 290810"/>
                  <a:gd name="connsiteX4" fmla="*/ 262016 w 478044"/>
                  <a:gd name="connsiteY4" fmla="*/ 244438 h 290810"/>
                  <a:gd name="connsiteX5" fmla="*/ 1789 w 478044"/>
                  <a:gd name="connsiteY5" fmla="*/ 238658 h 290810"/>
                  <a:gd name="connsiteX0" fmla="*/ 1789 w 478044"/>
                  <a:gd name="connsiteY0" fmla="*/ 238658 h 244587"/>
                  <a:gd name="connsiteX1" fmla="*/ 0 w 478044"/>
                  <a:gd name="connsiteY1" fmla="*/ 13889 h 244587"/>
                  <a:gd name="connsiteX2" fmla="*/ 319556 w 478044"/>
                  <a:gd name="connsiteY2" fmla="*/ 0 h 244587"/>
                  <a:gd name="connsiteX3" fmla="*/ 477317 w 478044"/>
                  <a:gd name="connsiteY3" fmla="*/ 100662 h 244587"/>
                  <a:gd name="connsiteX4" fmla="*/ 262016 w 478044"/>
                  <a:gd name="connsiteY4" fmla="*/ 244438 h 244587"/>
                  <a:gd name="connsiteX5" fmla="*/ 1789 w 478044"/>
                  <a:gd name="connsiteY5" fmla="*/ 238658 h 244587"/>
                  <a:gd name="connsiteX0" fmla="*/ 1789 w 478174"/>
                  <a:gd name="connsiteY0" fmla="*/ 239116 h 245045"/>
                  <a:gd name="connsiteX1" fmla="*/ 0 w 478174"/>
                  <a:gd name="connsiteY1" fmla="*/ 14347 h 245045"/>
                  <a:gd name="connsiteX2" fmla="*/ 319556 w 478174"/>
                  <a:gd name="connsiteY2" fmla="*/ 458 h 245045"/>
                  <a:gd name="connsiteX3" fmla="*/ 477317 w 478174"/>
                  <a:gd name="connsiteY3" fmla="*/ 101120 h 245045"/>
                  <a:gd name="connsiteX4" fmla="*/ 262016 w 478174"/>
                  <a:gd name="connsiteY4" fmla="*/ 244896 h 245045"/>
                  <a:gd name="connsiteX5" fmla="*/ 1789 w 478174"/>
                  <a:gd name="connsiteY5" fmla="*/ 239116 h 245045"/>
                  <a:gd name="connsiteX0" fmla="*/ 1789 w 478174"/>
                  <a:gd name="connsiteY0" fmla="*/ 239116 h 244896"/>
                  <a:gd name="connsiteX1" fmla="*/ 0 w 478174"/>
                  <a:gd name="connsiteY1" fmla="*/ 14347 h 244896"/>
                  <a:gd name="connsiteX2" fmla="*/ 319556 w 478174"/>
                  <a:gd name="connsiteY2" fmla="*/ 458 h 244896"/>
                  <a:gd name="connsiteX3" fmla="*/ 477317 w 478174"/>
                  <a:gd name="connsiteY3" fmla="*/ 101120 h 244896"/>
                  <a:gd name="connsiteX4" fmla="*/ 262016 w 478174"/>
                  <a:gd name="connsiteY4" fmla="*/ 244896 h 244896"/>
                  <a:gd name="connsiteX5" fmla="*/ 1789 w 478174"/>
                  <a:gd name="connsiteY5" fmla="*/ 239116 h 244896"/>
                  <a:gd name="connsiteX0" fmla="*/ 1789 w 478174"/>
                  <a:gd name="connsiteY0" fmla="*/ 239116 h 244899"/>
                  <a:gd name="connsiteX1" fmla="*/ 0 w 478174"/>
                  <a:gd name="connsiteY1" fmla="*/ 14347 h 244899"/>
                  <a:gd name="connsiteX2" fmla="*/ 319556 w 478174"/>
                  <a:gd name="connsiteY2" fmla="*/ 458 h 244899"/>
                  <a:gd name="connsiteX3" fmla="*/ 477317 w 478174"/>
                  <a:gd name="connsiteY3" fmla="*/ 101120 h 244899"/>
                  <a:gd name="connsiteX4" fmla="*/ 262016 w 478174"/>
                  <a:gd name="connsiteY4" fmla="*/ 244896 h 244899"/>
                  <a:gd name="connsiteX5" fmla="*/ 1789 w 478174"/>
                  <a:gd name="connsiteY5" fmla="*/ 239116 h 244899"/>
                  <a:gd name="connsiteX0" fmla="*/ 1789 w 478174"/>
                  <a:gd name="connsiteY0" fmla="*/ 239116 h 245001"/>
                  <a:gd name="connsiteX1" fmla="*/ 0 w 478174"/>
                  <a:gd name="connsiteY1" fmla="*/ 14347 h 245001"/>
                  <a:gd name="connsiteX2" fmla="*/ 319556 w 478174"/>
                  <a:gd name="connsiteY2" fmla="*/ 458 h 245001"/>
                  <a:gd name="connsiteX3" fmla="*/ 477317 w 478174"/>
                  <a:gd name="connsiteY3" fmla="*/ 101120 h 245001"/>
                  <a:gd name="connsiteX4" fmla="*/ 262016 w 478174"/>
                  <a:gd name="connsiteY4" fmla="*/ 244896 h 245001"/>
                  <a:gd name="connsiteX5" fmla="*/ 1789 w 478174"/>
                  <a:gd name="connsiteY5" fmla="*/ 239116 h 245001"/>
                  <a:gd name="connsiteX0" fmla="*/ 1789 w 478174"/>
                  <a:gd name="connsiteY0" fmla="*/ 239116 h 245252"/>
                  <a:gd name="connsiteX1" fmla="*/ 0 w 478174"/>
                  <a:gd name="connsiteY1" fmla="*/ 14347 h 245252"/>
                  <a:gd name="connsiteX2" fmla="*/ 319556 w 478174"/>
                  <a:gd name="connsiteY2" fmla="*/ 458 h 245252"/>
                  <a:gd name="connsiteX3" fmla="*/ 477317 w 478174"/>
                  <a:gd name="connsiteY3" fmla="*/ 101120 h 245252"/>
                  <a:gd name="connsiteX4" fmla="*/ 262016 w 478174"/>
                  <a:gd name="connsiteY4" fmla="*/ 244896 h 245252"/>
                  <a:gd name="connsiteX5" fmla="*/ 1789 w 478174"/>
                  <a:gd name="connsiteY5" fmla="*/ 239116 h 245252"/>
                  <a:gd name="connsiteX0" fmla="*/ 1789 w 477317"/>
                  <a:gd name="connsiteY0" fmla="*/ 239116 h 245252"/>
                  <a:gd name="connsiteX1" fmla="*/ 0 w 477317"/>
                  <a:gd name="connsiteY1" fmla="*/ 14347 h 245252"/>
                  <a:gd name="connsiteX2" fmla="*/ 319556 w 477317"/>
                  <a:gd name="connsiteY2" fmla="*/ 458 h 245252"/>
                  <a:gd name="connsiteX3" fmla="*/ 477317 w 477317"/>
                  <a:gd name="connsiteY3" fmla="*/ 101120 h 245252"/>
                  <a:gd name="connsiteX4" fmla="*/ 262016 w 477317"/>
                  <a:gd name="connsiteY4" fmla="*/ 244896 h 245252"/>
                  <a:gd name="connsiteX5" fmla="*/ 1789 w 477317"/>
                  <a:gd name="connsiteY5" fmla="*/ 239116 h 245252"/>
                  <a:gd name="connsiteX0" fmla="*/ 0 w 475528"/>
                  <a:gd name="connsiteY0" fmla="*/ 241449 h 247585"/>
                  <a:gd name="connsiteX1" fmla="*/ 1146 w 475528"/>
                  <a:gd name="connsiteY1" fmla="*/ 28307 h 247585"/>
                  <a:gd name="connsiteX2" fmla="*/ 317767 w 475528"/>
                  <a:gd name="connsiteY2" fmla="*/ 2791 h 247585"/>
                  <a:gd name="connsiteX3" fmla="*/ 475528 w 475528"/>
                  <a:gd name="connsiteY3" fmla="*/ 103453 h 247585"/>
                  <a:gd name="connsiteX4" fmla="*/ 260227 w 475528"/>
                  <a:gd name="connsiteY4" fmla="*/ 247229 h 247585"/>
                  <a:gd name="connsiteX5" fmla="*/ 0 w 475528"/>
                  <a:gd name="connsiteY5" fmla="*/ 241449 h 247585"/>
                  <a:gd name="connsiteX0" fmla="*/ 13677 w 474382"/>
                  <a:gd name="connsiteY0" fmla="*/ 238642 h 247585"/>
                  <a:gd name="connsiteX1" fmla="*/ 0 w 474382"/>
                  <a:gd name="connsiteY1" fmla="*/ 28307 h 247585"/>
                  <a:gd name="connsiteX2" fmla="*/ 316621 w 474382"/>
                  <a:gd name="connsiteY2" fmla="*/ 2791 h 247585"/>
                  <a:gd name="connsiteX3" fmla="*/ 474382 w 474382"/>
                  <a:gd name="connsiteY3" fmla="*/ 103453 h 247585"/>
                  <a:gd name="connsiteX4" fmla="*/ 259081 w 474382"/>
                  <a:gd name="connsiteY4" fmla="*/ 247229 h 247585"/>
                  <a:gd name="connsiteX5" fmla="*/ 13677 w 474382"/>
                  <a:gd name="connsiteY5" fmla="*/ 238642 h 247585"/>
                  <a:gd name="connsiteX0" fmla="*/ 13677 w 474382"/>
                  <a:gd name="connsiteY0" fmla="*/ 238642 h 247585"/>
                  <a:gd name="connsiteX1" fmla="*/ 0 w 474382"/>
                  <a:gd name="connsiteY1" fmla="*/ 28307 h 247585"/>
                  <a:gd name="connsiteX2" fmla="*/ 316621 w 474382"/>
                  <a:gd name="connsiteY2" fmla="*/ 2791 h 247585"/>
                  <a:gd name="connsiteX3" fmla="*/ 474382 w 474382"/>
                  <a:gd name="connsiteY3" fmla="*/ 103453 h 247585"/>
                  <a:gd name="connsiteX4" fmla="*/ 259081 w 474382"/>
                  <a:gd name="connsiteY4" fmla="*/ 247229 h 247585"/>
                  <a:gd name="connsiteX5" fmla="*/ 13677 w 474382"/>
                  <a:gd name="connsiteY5" fmla="*/ 238642 h 247585"/>
                  <a:gd name="connsiteX0" fmla="*/ 13677 w 474382"/>
                  <a:gd name="connsiteY0" fmla="*/ 239120 h 248063"/>
                  <a:gd name="connsiteX1" fmla="*/ 0 w 474382"/>
                  <a:gd name="connsiteY1" fmla="*/ 28785 h 248063"/>
                  <a:gd name="connsiteX2" fmla="*/ 316621 w 474382"/>
                  <a:gd name="connsiteY2" fmla="*/ 3269 h 248063"/>
                  <a:gd name="connsiteX3" fmla="*/ 474382 w 474382"/>
                  <a:gd name="connsiteY3" fmla="*/ 103931 h 248063"/>
                  <a:gd name="connsiteX4" fmla="*/ 259081 w 474382"/>
                  <a:gd name="connsiteY4" fmla="*/ 247707 h 248063"/>
                  <a:gd name="connsiteX5" fmla="*/ 13677 w 474382"/>
                  <a:gd name="connsiteY5" fmla="*/ 239120 h 248063"/>
                  <a:gd name="connsiteX0" fmla="*/ 13677 w 474382"/>
                  <a:gd name="connsiteY0" fmla="*/ 239120 h 248063"/>
                  <a:gd name="connsiteX1" fmla="*/ 0 w 474382"/>
                  <a:gd name="connsiteY1" fmla="*/ 28785 h 248063"/>
                  <a:gd name="connsiteX2" fmla="*/ 316621 w 474382"/>
                  <a:gd name="connsiteY2" fmla="*/ 3269 h 248063"/>
                  <a:gd name="connsiteX3" fmla="*/ 474382 w 474382"/>
                  <a:gd name="connsiteY3" fmla="*/ 103931 h 248063"/>
                  <a:gd name="connsiteX4" fmla="*/ 259081 w 474382"/>
                  <a:gd name="connsiteY4" fmla="*/ 247707 h 248063"/>
                  <a:gd name="connsiteX5" fmla="*/ 13677 w 474382"/>
                  <a:gd name="connsiteY5" fmla="*/ 239120 h 248063"/>
                  <a:gd name="connsiteX0" fmla="*/ 13677 w 474382"/>
                  <a:gd name="connsiteY0" fmla="*/ 239120 h 248063"/>
                  <a:gd name="connsiteX1" fmla="*/ 0 w 474382"/>
                  <a:gd name="connsiteY1" fmla="*/ 28785 h 248063"/>
                  <a:gd name="connsiteX2" fmla="*/ 316621 w 474382"/>
                  <a:gd name="connsiteY2" fmla="*/ 3269 h 248063"/>
                  <a:gd name="connsiteX3" fmla="*/ 474382 w 474382"/>
                  <a:gd name="connsiteY3" fmla="*/ 103931 h 248063"/>
                  <a:gd name="connsiteX4" fmla="*/ 259081 w 474382"/>
                  <a:gd name="connsiteY4" fmla="*/ 247707 h 248063"/>
                  <a:gd name="connsiteX5" fmla="*/ 13677 w 474382"/>
                  <a:gd name="connsiteY5" fmla="*/ 239120 h 248063"/>
                  <a:gd name="connsiteX0" fmla="*/ 13677 w 474382"/>
                  <a:gd name="connsiteY0" fmla="*/ 239120 h 256090"/>
                  <a:gd name="connsiteX1" fmla="*/ 0 w 474382"/>
                  <a:gd name="connsiteY1" fmla="*/ 28785 h 256090"/>
                  <a:gd name="connsiteX2" fmla="*/ 316621 w 474382"/>
                  <a:gd name="connsiteY2" fmla="*/ 3269 h 256090"/>
                  <a:gd name="connsiteX3" fmla="*/ 474382 w 474382"/>
                  <a:gd name="connsiteY3" fmla="*/ 103931 h 256090"/>
                  <a:gd name="connsiteX4" fmla="*/ 265900 w 474382"/>
                  <a:gd name="connsiteY4" fmla="*/ 255786 h 256090"/>
                  <a:gd name="connsiteX5" fmla="*/ 13677 w 474382"/>
                  <a:gd name="connsiteY5" fmla="*/ 239120 h 256090"/>
                  <a:gd name="connsiteX0" fmla="*/ 13677 w 474382"/>
                  <a:gd name="connsiteY0" fmla="*/ 244949 h 261919"/>
                  <a:gd name="connsiteX1" fmla="*/ 0 w 474382"/>
                  <a:gd name="connsiteY1" fmla="*/ 34614 h 261919"/>
                  <a:gd name="connsiteX2" fmla="*/ 307860 w 474382"/>
                  <a:gd name="connsiteY2" fmla="*/ 2791 h 261919"/>
                  <a:gd name="connsiteX3" fmla="*/ 474382 w 474382"/>
                  <a:gd name="connsiteY3" fmla="*/ 109760 h 261919"/>
                  <a:gd name="connsiteX4" fmla="*/ 265900 w 474382"/>
                  <a:gd name="connsiteY4" fmla="*/ 261615 h 261919"/>
                  <a:gd name="connsiteX5" fmla="*/ 13677 w 474382"/>
                  <a:gd name="connsiteY5" fmla="*/ 244949 h 261919"/>
                  <a:gd name="connsiteX0" fmla="*/ 13677 w 474382"/>
                  <a:gd name="connsiteY0" fmla="*/ 244949 h 262531"/>
                  <a:gd name="connsiteX1" fmla="*/ 0 w 474382"/>
                  <a:gd name="connsiteY1" fmla="*/ 34614 h 262531"/>
                  <a:gd name="connsiteX2" fmla="*/ 307860 w 474382"/>
                  <a:gd name="connsiteY2" fmla="*/ 2791 h 262531"/>
                  <a:gd name="connsiteX3" fmla="*/ 474382 w 474382"/>
                  <a:gd name="connsiteY3" fmla="*/ 109760 h 262531"/>
                  <a:gd name="connsiteX4" fmla="*/ 265900 w 474382"/>
                  <a:gd name="connsiteY4" fmla="*/ 261615 h 262531"/>
                  <a:gd name="connsiteX5" fmla="*/ 13677 w 474382"/>
                  <a:gd name="connsiteY5" fmla="*/ 244949 h 262531"/>
                  <a:gd name="connsiteX0" fmla="*/ 13677 w 474382"/>
                  <a:gd name="connsiteY0" fmla="*/ 244949 h 262531"/>
                  <a:gd name="connsiteX1" fmla="*/ 0 w 474382"/>
                  <a:gd name="connsiteY1" fmla="*/ 34614 h 262531"/>
                  <a:gd name="connsiteX2" fmla="*/ 307860 w 474382"/>
                  <a:gd name="connsiteY2" fmla="*/ 2791 h 262531"/>
                  <a:gd name="connsiteX3" fmla="*/ 474382 w 474382"/>
                  <a:gd name="connsiteY3" fmla="*/ 109760 h 262531"/>
                  <a:gd name="connsiteX4" fmla="*/ 265900 w 474382"/>
                  <a:gd name="connsiteY4" fmla="*/ 261615 h 262531"/>
                  <a:gd name="connsiteX5" fmla="*/ 13677 w 474382"/>
                  <a:gd name="connsiteY5" fmla="*/ 244949 h 262531"/>
                  <a:gd name="connsiteX0" fmla="*/ 13677 w 477045"/>
                  <a:gd name="connsiteY0" fmla="*/ 244949 h 262531"/>
                  <a:gd name="connsiteX1" fmla="*/ 0 w 477045"/>
                  <a:gd name="connsiteY1" fmla="*/ 34614 h 262531"/>
                  <a:gd name="connsiteX2" fmla="*/ 307860 w 477045"/>
                  <a:gd name="connsiteY2" fmla="*/ 2791 h 262531"/>
                  <a:gd name="connsiteX3" fmla="*/ 474382 w 477045"/>
                  <a:gd name="connsiteY3" fmla="*/ 109760 h 262531"/>
                  <a:gd name="connsiteX4" fmla="*/ 265900 w 477045"/>
                  <a:gd name="connsiteY4" fmla="*/ 261615 h 262531"/>
                  <a:gd name="connsiteX5" fmla="*/ 13677 w 477045"/>
                  <a:gd name="connsiteY5" fmla="*/ 244949 h 262531"/>
                  <a:gd name="connsiteX0" fmla="*/ 13677 w 474469"/>
                  <a:gd name="connsiteY0" fmla="*/ 244949 h 262531"/>
                  <a:gd name="connsiteX1" fmla="*/ 0 w 474469"/>
                  <a:gd name="connsiteY1" fmla="*/ 34614 h 262531"/>
                  <a:gd name="connsiteX2" fmla="*/ 307860 w 474469"/>
                  <a:gd name="connsiteY2" fmla="*/ 2791 h 262531"/>
                  <a:gd name="connsiteX3" fmla="*/ 474382 w 474469"/>
                  <a:gd name="connsiteY3" fmla="*/ 109760 h 262531"/>
                  <a:gd name="connsiteX4" fmla="*/ 265900 w 474469"/>
                  <a:gd name="connsiteY4" fmla="*/ 261615 h 262531"/>
                  <a:gd name="connsiteX5" fmla="*/ 13677 w 474469"/>
                  <a:gd name="connsiteY5" fmla="*/ 244949 h 262531"/>
                  <a:gd name="connsiteX0" fmla="*/ 13677 w 474388"/>
                  <a:gd name="connsiteY0" fmla="*/ 244949 h 261315"/>
                  <a:gd name="connsiteX1" fmla="*/ 0 w 474388"/>
                  <a:gd name="connsiteY1" fmla="*/ 34614 h 261315"/>
                  <a:gd name="connsiteX2" fmla="*/ 307860 w 474388"/>
                  <a:gd name="connsiteY2" fmla="*/ 2791 h 261315"/>
                  <a:gd name="connsiteX3" fmla="*/ 474382 w 474388"/>
                  <a:gd name="connsiteY3" fmla="*/ 109760 h 261315"/>
                  <a:gd name="connsiteX4" fmla="*/ 302603 w 474388"/>
                  <a:gd name="connsiteY4" fmla="*/ 260288 h 261315"/>
                  <a:gd name="connsiteX5" fmla="*/ 13677 w 474388"/>
                  <a:gd name="connsiteY5" fmla="*/ 244949 h 261315"/>
                  <a:gd name="connsiteX0" fmla="*/ 13677 w 474388"/>
                  <a:gd name="connsiteY0" fmla="*/ 244949 h 264642"/>
                  <a:gd name="connsiteX1" fmla="*/ 0 w 474388"/>
                  <a:gd name="connsiteY1" fmla="*/ 34614 h 264642"/>
                  <a:gd name="connsiteX2" fmla="*/ 307860 w 474388"/>
                  <a:gd name="connsiteY2" fmla="*/ 2791 h 264642"/>
                  <a:gd name="connsiteX3" fmla="*/ 474382 w 474388"/>
                  <a:gd name="connsiteY3" fmla="*/ 109760 h 264642"/>
                  <a:gd name="connsiteX4" fmla="*/ 302603 w 474388"/>
                  <a:gd name="connsiteY4" fmla="*/ 260288 h 264642"/>
                  <a:gd name="connsiteX5" fmla="*/ 13677 w 474388"/>
                  <a:gd name="connsiteY5" fmla="*/ 244949 h 264642"/>
                  <a:gd name="connsiteX0" fmla="*/ 13677 w 474595"/>
                  <a:gd name="connsiteY0" fmla="*/ 244949 h 252517"/>
                  <a:gd name="connsiteX1" fmla="*/ 0 w 474595"/>
                  <a:gd name="connsiteY1" fmla="*/ 34614 h 252517"/>
                  <a:gd name="connsiteX2" fmla="*/ 307860 w 474595"/>
                  <a:gd name="connsiteY2" fmla="*/ 2791 h 252517"/>
                  <a:gd name="connsiteX3" fmla="*/ 474382 w 474595"/>
                  <a:gd name="connsiteY3" fmla="*/ 109760 h 252517"/>
                  <a:gd name="connsiteX4" fmla="*/ 276321 w 474595"/>
                  <a:gd name="connsiteY4" fmla="*/ 241368 h 252517"/>
                  <a:gd name="connsiteX5" fmla="*/ 13677 w 474595"/>
                  <a:gd name="connsiteY5" fmla="*/ 244949 h 252517"/>
                  <a:gd name="connsiteX0" fmla="*/ 13677 w 474595"/>
                  <a:gd name="connsiteY0" fmla="*/ 244949 h 248262"/>
                  <a:gd name="connsiteX1" fmla="*/ 0 w 474595"/>
                  <a:gd name="connsiteY1" fmla="*/ 34614 h 248262"/>
                  <a:gd name="connsiteX2" fmla="*/ 307860 w 474595"/>
                  <a:gd name="connsiteY2" fmla="*/ 2791 h 248262"/>
                  <a:gd name="connsiteX3" fmla="*/ 474382 w 474595"/>
                  <a:gd name="connsiteY3" fmla="*/ 109760 h 248262"/>
                  <a:gd name="connsiteX4" fmla="*/ 276321 w 474595"/>
                  <a:gd name="connsiteY4" fmla="*/ 241368 h 248262"/>
                  <a:gd name="connsiteX5" fmla="*/ 13677 w 474595"/>
                  <a:gd name="connsiteY5" fmla="*/ 244949 h 248262"/>
                  <a:gd name="connsiteX0" fmla="*/ 13677 w 474534"/>
                  <a:gd name="connsiteY0" fmla="*/ 244949 h 252418"/>
                  <a:gd name="connsiteX1" fmla="*/ 0 w 474534"/>
                  <a:gd name="connsiteY1" fmla="*/ 34614 h 252418"/>
                  <a:gd name="connsiteX2" fmla="*/ 307860 w 474534"/>
                  <a:gd name="connsiteY2" fmla="*/ 2791 h 252418"/>
                  <a:gd name="connsiteX3" fmla="*/ 474382 w 474534"/>
                  <a:gd name="connsiteY3" fmla="*/ 109760 h 252418"/>
                  <a:gd name="connsiteX4" fmla="*/ 281435 w 474534"/>
                  <a:gd name="connsiteY4" fmla="*/ 247428 h 252418"/>
                  <a:gd name="connsiteX5" fmla="*/ 13677 w 474534"/>
                  <a:gd name="connsiteY5" fmla="*/ 244949 h 252418"/>
                  <a:gd name="connsiteX0" fmla="*/ 13677 w 474501"/>
                  <a:gd name="connsiteY0" fmla="*/ 244949 h 245158"/>
                  <a:gd name="connsiteX1" fmla="*/ 0 w 474501"/>
                  <a:gd name="connsiteY1" fmla="*/ 34614 h 245158"/>
                  <a:gd name="connsiteX2" fmla="*/ 307860 w 474501"/>
                  <a:gd name="connsiteY2" fmla="*/ 2791 h 245158"/>
                  <a:gd name="connsiteX3" fmla="*/ 474382 w 474501"/>
                  <a:gd name="connsiteY3" fmla="*/ 109760 h 245158"/>
                  <a:gd name="connsiteX4" fmla="*/ 284562 w 474501"/>
                  <a:gd name="connsiteY4" fmla="*/ 226689 h 245158"/>
                  <a:gd name="connsiteX5" fmla="*/ 13677 w 474501"/>
                  <a:gd name="connsiteY5" fmla="*/ 244949 h 245158"/>
                  <a:gd name="connsiteX0" fmla="*/ 13677 w 474551"/>
                  <a:gd name="connsiteY0" fmla="*/ 244949 h 248405"/>
                  <a:gd name="connsiteX1" fmla="*/ 0 w 474551"/>
                  <a:gd name="connsiteY1" fmla="*/ 34614 h 248405"/>
                  <a:gd name="connsiteX2" fmla="*/ 307860 w 474551"/>
                  <a:gd name="connsiteY2" fmla="*/ 2791 h 248405"/>
                  <a:gd name="connsiteX3" fmla="*/ 474382 w 474551"/>
                  <a:gd name="connsiteY3" fmla="*/ 109760 h 248405"/>
                  <a:gd name="connsiteX4" fmla="*/ 279967 w 474551"/>
                  <a:gd name="connsiteY4" fmla="*/ 241615 h 248405"/>
                  <a:gd name="connsiteX5" fmla="*/ 13677 w 474551"/>
                  <a:gd name="connsiteY5" fmla="*/ 244949 h 248405"/>
                  <a:gd name="connsiteX0" fmla="*/ 13677 w 474567"/>
                  <a:gd name="connsiteY0" fmla="*/ 236139 h 239595"/>
                  <a:gd name="connsiteX1" fmla="*/ 0 w 474567"/>
                  <a:gd name="connsiteY1" fmla="*/ 25804 h 239595"/>
                  <a:gd name="connsiteX2" fmla="*/ 309092 w 474567"/>
                  <a:gd name="connsiteY2" fmla="*/ 3588 h 239595"/>
                  <a:gd name="connsiteX3" fmla="*/ 474382 w 474567"/>
                  <a:gd name="connsiteY3" fmla="*/ 100950 h 239595"/>
                  <a:gd name="connsiteX4" fmla="*/ 279967 w 474567"/>
                  <a:gd name="connsiteY4" fmla="*/ 232805 h 239595"/>
                  <a:gd name="connsiteX5" fmla="*/ 13677 w 474567"/>
                  <a:gd name="connsiteY5" fmla="*/ 236139 h 239595"/>
                  <a:gd name="connsiteX0" fmla="*/ 13677 w 475514"/>
                  <a:gd name="connsiteY0" fmla="*/ 236139 h 248250"/>
                  <a:gd name="connsiteX1" fmla="*/ 0 w 475514"/>
                  <a:gd name="connsiteY1" fmla="*/ 25804 h 248250"/>
                  <a:gd name="connsiteX2" fmla="*/ 309092 w 475514"/>
                  <a:gd name="connsiteY2" fmla="*/ 3588 h 248250"/>
                  <a:gd name="connsiteX3" fmla="*/ 474382 w 475514"/>
                  <a:gd name="connsiteY3" fmla="*/ 100950 h 248250"/>
                  <a:gd name="connsiteX4" fmla="*/ 231997 w 475514"/>
                  <a:gd name="connsiteY4" fmla="*/ 244307 h 248250"/>
                  <a:gd name="connsiteX5" fmla="*/ 13677 w 475514"/>
                  <a:gd name="connsiteY5" fmla="*/ 236139 h 248250"/>
                  <a:gd name="connsiteX0" fmla="*/ 13677 w 475154"/>
                  <a:gd name="connsiteY0" fmla="*/ 236139 h 241307"/>
                  <a:gd name="connsiteX1" fmla="*/ 0 w 475154"/>
                  <a:gd name="connsiteY1" fmla="*/ 25804 h 241307"/>
                  <a:gd name="connsiteX2" fmla="*/ 309092 w 475154"/>
                  <a:gd name="connsiteY2" fmla="*/ 3588 h 241307"/>
                  <a:gd name="connsiteX3" fmla="*/ 474382 w 475154"/>
                  <a:gd name="connsiteY3" fmla="*/ 100950 h 241307"/>
                  <a:gd name="connsiteX4" fmla="*/ 246724 w 475154"/>
                  <a:gd name="connsiteY4" fmla="*/ 235473 h 241307"/>
                  <a:gd name="connsiteX5" fmla="*/ 13677 w 475154"/>
                  <a:gd name="connsiteY5" fmla="*/ 236139 h 241307"/>
                  <a:gd name="connsiteX0" fmla="*/ 13677 w 438798"/>
                  <a:gd name="connsiteY0" fmla="*/ 237425 h 245881"/>
                  <a:gd name="connsiteX1" fmla="*/ 0 w 438798"/>
                  <a:gd name="connsiteY1" fmla="*/ 27090 h 245881"/>
                  <a:gd name="connsiteX2" fmla="*/ 309092 w 438798"/>
                  <a:gd name="connsiteY2" fmla="*/ 4874 h 245881"/>
                  <a:gd name="connsiteX3" fmla="*/ 437716 w 438798"/>
                  <a:gd name="connsiteY3" fmla="*/ 121877 h 245881"/>
                  <a:gd name="connsiteX4" fmla="*/ 246724 w 438798"/>
                  <a:gd name="connsiteY4" fmla="*/ 236759 h 245881"/>
                  <a:gd name="connsiteX5" fmla="*/ 13677 w 438798"/>
                  <a:gd name="connsiteY5" fmla="*/ 237425 h 245881"/>
                  <a:gd name="connsiteX0" fmla="*/ 13677 w 438066"/>
                  <a:gd name="connsiteY0" fmla="*/ 237425 h 240320"/>
                  <a:gd name="connsiteX1" fmla="*/ 0 w 438066"/>
                  <a:gd name="connsiteY1" fmla="*/ 27090 h 240320"/>
                  <a:gd name="connsiteX2" fmla="*/ 309092 w 438066"/>
                  <a:gd name="connsiteY2" fmla="*/ 4874 h 240320"/>
                  <a:gd name="connsiteX3" fmla="*/ 437716 w 438066"/>
                  <a:gd name="connsiteY3" fmla="*/ 121877 h 240320"/>
                  <a:gd name="connsiteX4" fmla="*/ 335189 w 438066"/>
                  <a:gd name="connsiteY4" fmla="*/ 227504 h 240320"/>
                  <a:gd name="connsiteX5" fmla="*/ 13677 w 438066"/>
                  <a:gd name="connsiteY5" fmla="*/ 237425 h 240320"/>
                  <a:gd name="connsiteX0" fmla="*/ 13677 w 437803"/>
                  <a:gd name="connsiteY0" fmla="*/ 228984 h 231879"/>
                  <a:gd name="connsiteX1" fmla="*/ 0 w 437803"/>
                  <a:gd name="connsiteY1" fmla="*/ 18649 h 231879"/>
                  <a:gd name="connsiteX2" fmla="*/ 345083 w 437803"/>
                  <a:gd name="connsiteY2" fmla="*/ 6485 h 231879"/>
                  <a:gd name="connsiteX3" fmla="*/ 437716 w 437803"/>
                  <a:gd name="connsiteY3" fmla="*/ 113436 h 231879"/>
                  <a:gd name="connsiteX4" fmla="*/ 335189 w 437803"/>
                  <a:gd name="connsiteY4" fmla="*/ 219063 h 231879"/>
                  <a:gd name="connsiteX5" fmla="*/ 13677 w 437803"/>
                  <a:gd name="connsiteY5" fmla="*/ 228984 h 231879"/>
                  <a:gd name="connsiteX0" fmla="*/ 11973 w 437803"/>
                  <a:gd name="connsiteY0" fmla="*/ 226964 h 230730"/>
                  <a:gd name="connsiteX1" fmla="*/ 0 w 437803"/>
                  <a:gd name="connsiteY1" fmla="*/ 18649 h 230730"/>
                  <a:gd name="connsiteX2" fmla="*/ 345083 w 437803"/>
                  <a:gd name="connsiteY2" fmla="*/ 6485 h 230730"/>
                  <a:gd name="connsiteX3" fmla="*/ 437716 w 437803"/>
                  <a:gd name="connsiteY3" fmla="*/ 113436 h 230730"/>
                  <a:gd name="connsiteX4" fmla="*/ 335189 w 437803"/>
                  <a:gd name="connsiteY4" fmla="*/ 219063 h 230730"/>
                  <a:gd name="connsiteX5" fmla="*/ 11973 w 437803"/>
                  <a:gd name="connsiteY5" fmla="*/ 226964 h 230730"/>
                  <a:gd name="connsiteX0" fmla="*/ 1034 w 426859"/>
                  <a:gd name="connsiteY0" fmla="*/ 226759 h 230525"/>
                  <a:gd name="connsiteX1" fmla="*/ 0 w 426859"/>
                  <a:gd name="connsiteY1" fmla="*/ 19184 h 230525"/>
                  <a:gd name="connsiteX2" fmla="*/ 334144 w 426859"/>
                  <a:gd name="connsiteY2" fmla="*/ 6280 h 230525"/>
                  <a:gd name="connsiteX3" fmla="*/ 426777 w 426859"/>
                  <a:gd name="connsiteY3" fmla="*/ 113231 h 230525"/>
                  <a:gd name="connsiteX4" fmla="*/ 324250 w 426859"/>
                  <a:gd name="connsiteY4" fmla="*/ 218858 h 230525"/>
                  <a:gd name="connsiteX5" fmla="*/ 1034 w 426859"/>
                  <a:gd name="connsiteY5" fmla="*/ 226759 h 230525"/>
                  <a:gd name="connsiteX0" fmla="*/ 1034 w 426858"/>
                  <a:gd name="connsiteY0" fmla="*/ 226759 h 235175"/>
                  <a:gd name="connsiteX1" fmla="*/ 0 w 426858"/>
                  <a:gd name="connsiteY1" fmla="*/ 19184 h 235175"/>
                  <a:gd name="connsiteX2" fmla="*/ 334144 w 426858"/>
                  <a:gd name="connsiteY2" fmla="*/ 6280 h 235175"/>
                  <a:gd name="connsiteX3" fmla="*/ 426777 w 426858"/>
                  <a:gd name="connsiteY3" fmla="*/ 113231 h 235175"/>
                  <a:gd name="connsiteX4" fmla="*/ 324250 w 426858"/>
                  <a:gd name="connsiteY4" fmla="*/ 218858 h 235175"/>
                  <a:gd name="connsiteX5" fmla="*/ 1034 w 426858"/>
                  <a:gd name="connsiteY5" fmla="*/ 226759 h 235175"/>
                  <a:gd name="connsiteX0" fmla="*/ 1034 w 426858"/>
                  <a:gd name="connsiteY0" fmla="*/ 226759 h 231880"/>
                  <a:gd name="connsiteX1" fmla="*/ 0 w 426858"/>
                  <a:gd name="connsiteY1" fmla="*/ 19184 h 231880"/>
                  <a:gd name="connsiteX2" fmla="*/ 334144 w 426858"/>
                  <a:gd name="connsiteY2" fmla="*/ 6280 h 231880"/>
                  <a:gd name="connsiteX3" fmla="*/ 426777 w 426858"/>
                  <a:gd name="connsiteY3" fmla="*/ 113231 h 231880"/>
                  <a:gd name="connsiteX4" fmla="*/ 324250 w 426858"/>
                  <a:gd name="connsiteY4" fmla="*/ 218858 h 231880"/>
                  <a:gd name="connsiteX5" fmla="*/ 1034 w 426858"/>
                  <a:gd name="connsiteY5" fmla="*/ 226759 h 231880"/>
                  <a:gd name="connsiteX0" fmla="*/ 1034 w 426858"/>
                  <a:gd name="connsiteY0" fmla="*/ 226759 h 231880"/>
                  <a:gd name="connsiteX1" fmla="*/ 0 w 426858"/>
                  <a:gd name="connsiteY1" fmla="*/ 19184 h 231880"/>
                  <a:gd name="connsiteX2" fmla="*/ 334144 w 426858"/>
                  <a:gd name="connsiteY2" fmla="*/ 6280 h 231880"/>
                  <a:gd name="connsiteX3" fmla="*/ 426777 w 426858"/>
                  <a:gd name="connsiteY3" fmla="*/ 113231 h 231880"/>
                  <a:gd name="connsiteX4" fmla="*/ 324250 w 426858"/>
                  <a:gd name="connsiteY4" fmla="*/ 218858 h 231880"/>
                  <a:gd name="connsiteX5" fmla="*/ 1034 w 426858"/>
                  <a:gd name="connsiteY5" fmla="*/ 226759 h 231880"/>
                  <a:gd name="connsiteX0" fmla="*/ 1034 w 426858"/>
                  <a:gd name="connsiteY0" fmla="*/ 225557 h 230678"/>
                  <a:gd name="connsiteX1" fmla="*/ 0 w 426858"/>
                  <a:gd name="connsiteY1" fmla="*/ 17982 h 230678"/>
                  <a:gd name="connsiteX2" fmla="*/ 334144 w 426858"/>
                  <a:gd name="connsiteY2" fmla="*/ 5078 h 230678"/>
                  <a:gd name="connsiteX3" fmla="*/ 426777 w 426858"/>
                  <a:gd name="connsiteY3" fmla="*/ 112029 h 230678"/>
                  <a:gd name="connsiteX4" fmla="*/ 324250 w 426858"/>
                  <a:gd name="connsiteY4" fmla="*/ 217656 h 230678"/>
                  <a:gd name="connsiteX5" fmla="*/ 1034 w 426858"/>
                  <a:gd name="connsiteY5" fmla="*/ 225557 h 230678"/>
                  <a:gd name="connsiteX0" fmla="*/ 1034 w 426777"/>
                  <a:gd name="connsiteY0" fmla="*/ 226195 h 231316"/>
                  <a:gd name="connsiteX1" fmla="*/ 0 w 426777"/>
                  <a:gd name="connsiteY1" fmla="*/ 18620 h 231316"/>
                  <a:gd name="connsiteX2" fmla="*/ 323205 w 426777"/>
                  <a:gd name="connsiteY2" fmla="*/ 4977 h 231316"/>
                  <a:gd name="connsiteX3" fmla="*/ 426777 w 426777"/>
                  <a:gd name="connsiteY3" fmla="*/ 112667 h 231316"/>
                  <a:gd name="connsiteX4" fmla="*/ 324250 w 426777"/>
                  <a:gd name="connsiteY4" fmla="*/ 218294 h 231316"/>
                  <a:gd name="connsiteX5" fmla="*/ 1034 w 426777"/>
                  <a:gd name="connsiteY5" fmla="*/ 226195 h 231316"/>
                  <a:gd name="connsiteX0" fmla="*/ 1034 w 426880"/>
                  <a:gd name="connsiteY0" fmla="*/ 226195 h 230872"/>
                  <a:gd name="connsiteX1" fmla="*/ 0 w 426880"/>
                  <a:gd name="connsiteY1" fmla="*/ 18620 h 230872"/>
                  <a:gd name="connsiteX2" fmla="*/ 323205 w 426880"/>
                  <a:gd name="connsiteY2" fmla="*/ 4977 h 230872"/>
                  <a:gd name="connsiteX3" fmla="*/ 426777 w 426880"/>
                  <a:gd name="connsiteY3" fmla="*/ 112667 h 230872"/>
                  <a:gd name="connsiteX4" fmla="*/ 309664 w 426880"/>
                  <a:gd name="connsiteY4" fmla="*/ 217308 h 230872"/>
                  <a:gd name="connsiteX5" fmla="*/ 1034 w 426880"/>
                  <a:gd name="connsiteY5" fmla="*/ 226195 h 23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880" h="230872">
                    <a:moveTo>
                      <a:pt x="1034" y="226195"/>
                    </a:moveTo>
                    <a:cubicBezTo>
                      <a:pt x="20733" y="140630"/>
                      <a:pt x="13038" y="76580"/>
                      <a:pt x="0" y="18620"/>
                    </a:cubicBezTo>
                    <a:cubicBezTo>
                      <a:pt x="42349" y="15365"/>
                      <a:pt x="252075" y="-10698"/>
                      <a:pt x="323205" y="4977"/>
                    </a:cubicBezTo>
                    <a:cubicBezTo>
                      <a:pt x="394335" y="20652"/>
                      <a:pt x="429034" y="77279"/>
                      <a:pt x="426777" y="112667"/>
                    </a:cubicBezTo>
                    <a:cubicBezTo>
                      <a:pt x="424520" y="148056"/>
                      <a:pt x="380621" y="198387"/>
                      <a:pt x="309664" y="217308"/>
                    </a:cubicBezTo>
                    <a:cubicBezTo>
                      <a:pt x="238707" y="236229"/>
                      <a:pt x="33251" y="231420"/>
                      <a:pt x="1034" y="226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2753569" y="2290914"/>
            <a:ext cx="4245264" cy="3287184"/>
            <a:chOff x="2753569" y="2290914"/>
            <a:chExt cx="4245264" cy="3287184"/>
          </a:xfrm>
        </p:grpSpPr>
        <p:sp>
          <p:nvSpPr>
            <p:cNvPr id="6" name="ïṥḷïdè">
              <a:extLst>
                <a:ext uri="{FF2B5EF4-FFF2-40B4-BE49-F238E27FC236}">
                  <a16:creationId xmlns:a16="http://schemas.microsoft.com/office/drawing/2014/main" xmlns="" id="{13A7752F-CC87-464B-A6E9-A307DE4A143D}"/>
                </a:ext>
              </a:extLst>
            </p:cNvPr>
            <p:cNvSpPr/>
            <p:nvPr/>
          </p:nvSpPr>
          <p:spPr>
            <a:xfrm>
              <a:off x="6555617" y="5005805"/>
              <a:ext cx="443216" cy="44320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7" name="íṩḻîdé">
              <a:extLst>
                <a:ext uri="{FF2B5EF4-FFF2-40B4-BE49-F238E27FC236}">
                  <a16:creationId xmlns:a16="http://schemas.microsoft.com/office/drawing/2014/main" xmlns="" id="{62FE6942-68DA-462D-B536-893061813506}"/>
                </a:ext>
              </a:extLst>
            </p:cNvPr>
            <p:cNvSpPr/>
            <p:nvPr/>
          </p:nvSpPr>
          <p:spPr>
            <a:xfrm>
              <a:off x="6555617" y="3656949"/>
              <a:ext cx="443216" cy="44320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" name="ïśḷîdê">
              <a:extLst>
                <a:ext uri="{FF2B5EF4-FFF2-40B4-BE49-F238E27FC236}">
                  <a16:creationId xmlns:a16="http://schemas.microsoft.com/office/drawing/2014/main" xmlns="" id="{D75E9327-8F27-4495-A00B-2575015B6FA9}"/>
                </a:ext>
              </a:extLst>
            </p:cNvPr>
            <p:cNvSpPr/>
            <p:nvPr/>
          </p:nvSpPr>
          <p:spPr>
            <a:xfrm>
              <a:off x="6555617" y="2308095"/>
              <a:ext cx="443216" cy="443206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cxnSp>
          <p:nvCxnSpPr>
            <p:cNvPr id="23" name="连接符: 肘形 29">
              <a:extLst>
                <a:ext uri="{FF2B5EF4-FFF2-40B4-BE49-F238E27FC236}">
                  <a16:creationId xmlns:a16="http://schemas.microsoft.com/office/drawing/2014/main" xmlns="" id="{AAE477D5-82B9-408A-9F7B-38D5A083D7E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6200000" flipH="1">
              <a:off x="4854077" y="384948"/>
              <a:ext cx="17181" cy="3829113"/>
            </a:xfrm>
            <a:prstGeom prst="bentConnector3">
              <a:avLst>
                <a:gd name="adj1" fmla="val -1330540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31">
              <a:extLst>
                <a:ext uri="{FF2B5EF4-FFF2-40B4-BE49-F238E27FC236}">
                  <a16:creationId xmlns:a16="http://schemas.microsoft.com/office/drawing/2014/main" xmlns="" id="{4A6DD084-9F64-4665-8B1D-FC0A4CAAF0FB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5400000" flipH="1" flipV="1">
              <a:off x="4700853" y="3501727"/>
              <a:ext cx="129087" cy="4023656"/>
            </a:xfrm>
            <a:prstGeom prst="bentConnector3">
              <a:avLst>
                <a:gd name="adj1" fmla="val -177090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580916" y="3877155"/>
              <a:ext cx="197470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7305182" y="2317809"/>
            <a:ext cx="3945181" cy="623889"/>
            <a:chOff x="1541719" y="2349127"/>
            <a:chExt cx="3945181" cy="623889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知识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点掌握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41719" y="2687681"/>
              <a:ext cx="3945181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对于知识点的掌握情况一般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05182" y="3654299"/>
            <a:ext cx="3945181" cy="851900"/>
            <a:chOff x="1541719" y="2349127"/>
            <a:chExt cx="3945181" cy="851900"/>
          </a:xfrm>
        </p:grpSpPr>
        <p:sp>
          <p:nvSpPr>
            <p:cNvPr id="50" name="文本框 49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代码能力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41719" y="2687681"/>
              <a:ext cx="3945181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代码能力有待提高，没有将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算法的思维巧妙运用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到解题当中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05182" y="5015519"/>
            <a:ext cx="3945181" cy="641394"/>
            <a:chOff x="1541719" y="2349127"/>
            <a:chExt cx="3945181" cy="641394"/>
          </a:xfrm>
        </p:grpSpPr>
        <p:sp>
          <p:nvSpPr>
            <p:cNvPr id="53" name="文本框 5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团队合作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41719" y="2687681"/>
              <a:ext cx="3945181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初次合作，还不是很默契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缺点与不足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77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648768" y="2888001"/>
            <a:ext cx="688551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3253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94285" y="274502"/>
            <a:ext cx="470282" cy="2861299"/>
            <a:chOff x="3378207" y="1563846"/>
            <a:chExt cx="232791" cy="1416352"/>
          </a:xfrm>
        </p:grpSpPr>
        <p:sp>
          <p:nvSpPr>
            <p:cNvPr id="3" name="圆角矩形 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0397" y="1133687"/>
            <a:ext cx="251505" cy="1530209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7" name="圆角矩形 6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2532342" y="3722199"/>
            <a:ext cx="470282" cy="2861299"/>
            <a:chOff x="3378207" y="1563846"/>
            <a:chExt cx="232791" cy="1416352"/>
          </a:xfrm>
          <a:solidFill>
            <a:srgbClr val="37AB91"/>
          </a:solidFill>
        </p:grpSpPr>
        <p:sp>
          <p:nvSpPr>
            <p:cNvPr id="10" name="圆角矩形 9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1504950" y="2606296"/>
            <a:ext cx="402350" cy="2447991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13" name="圆角矩形 1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25223" y="1501212"/>
            <a:ext cx="3978632" cy="643840"/>
            <a:chOff x="1520468" y="3717644"/>
            <a:chExt cx="3978632" cy="643840"/>
          </a:xfrm>
        </p:grpSpPr>
        <p:sp>
          <p:nvSpPr>
            <p:cNvPr id="17" name="文本框 16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作业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Job overview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25223" y="2577631"/>
            <a:ext cx="3978632" cy="643840"/>
            <a:chOff x="1520468" y="3717644"/>
            <a:chExt cx="3978632" cy="643840"/>
          </a:xfrm>
        </p:grpSpPr>
        <p:sp>
          <p:nvSpPr>
            <p:cNvPr id="20" name="文本框 19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作业完成情况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The code shown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925223" y="3642370"/>
            <a:ext cx="3978632" cy="643840"/>
            <a:chOff x="1520468" y="3717644"/>
            <a:chExt cx="3978632" cy="643840"/>
          </a:xfrm>
        </p:grpSpPr>
        <p:sp>
          <p:nvSpPr>
            <p:cNvPr id="23" name="文本框 22"/>
            <p:cNvSpPr txBox="1"/>
            <p:nvPr/>
          </p:nvSpPr>
          <p:spPr>
            <a:xfrm>
              <a:off x="1520469" y="3717644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代码展示与讲解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insufficient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25223" y="4712948"/>
            <a:ext cx="3978632" cy="643840"/>
            <a:chOff x="1520468" y="3717644"/>
            <a:chExt cx="3978632" cy="643840"/>
          </a:xfrm>
        </p:grpSpPr>
        <p:sp>
          <p:nvSpPr>
            <p:cNvPr id="26" name="文本框 25"/>
            <p:cNvSpPr txBox="1"/>
            <p:nvPr/>
          </p:nvSpPr>
          <p:spPr>
            <a:xfrm>
              <a:off x="1520469" y="371764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缺点与不足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Experience and Summary</a:t>
              </a:r>
            </a:p>
          </p:txBody>
        </p:sp>
      </p:grpSp>
      <p:sp>
        <p:nvSpPr>
          <p:cNvPr id="29" name="椭圆 28"/>
          <p:cNvSpPr/>
          <p:nvPr/>
        </p:nvSpPr>
        <p:spPr>
          <a:xfrm>
            <a:off x="6295298" y="1565230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5298" y="2641649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95298" y="3706388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95298" y="4776966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4545" y="2903291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67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作业概述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26983" y="3785393"/>
            <a:ext cx="5392904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overview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36663" y="2285150"/>
            <a:ext cx="2939915" cy="2292208"/>
            <a:chOff x="1236663" y="2285150"/>
            <a:chExt cx="2939915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628914" y="2974801"/>
              <a:ext cx="2182420" cy="912909"/>
            </a:xfrm>
            <a:custGeom>
              <a:avLst/>
              <a:gdLst>
                <a:gd name="connsiteX0" fmla="*/ 0 w 2182420"/>
                <a:gd name="connsiteY0" fmla="*/ 912909 h 912909"/>
                <a:gd name="connsiteX1" fmla="*/ 2182420 w 2182420"/>
                <a:gd name="connsiteY1" fmla="*/ 912908 h 912909"/>
                <a:gd name="connsiteX2" fmla="*/ 2182420 w 2182420"/>
                <a:gd name="connsiteY2" fmla="*/ 500459 h 912909"/>
                <a:gd name="connsiteX3" fmla="*/ 390195 w 2182420"/>
                <a:gd name="connsiteY3" fmla="*/ 500460 h 912909"/>
                <a:gd name="connsiteX4" fmla="*/ 386958 w 2182420"/>
                <a:gd name="connsiteY4" fmla="*/ 132228 h 912909"/>
                <a:gd name="connsiteX5" fmla="*/ 386958 w 2182420"/>
                <a:gd name="connsiteY5" fmla="*/ 87525 h 912909"/>
                <a:gd name="connsiteX6" fmla="*/ 359349 w 2182420"/>
                <a:gd name="connsiteY6" fmla="*/ 59916 h 912909"/>
                <a:gd name="connsiteX7" fmla="*/ 331740 w 2182420"/>
                <a:gd name="connsiteY7" fmla="*/ 87525 h 912909"/>
                <a:gd name="connsiteX8" fmla="*/ 331740 w 2182420"/>
                <a:gd name="connsiteY8" fmla="*/ 132228 h 912909"/>
                <a:gd name="connsiteX9" fmla="*/ 331740 w 2182420"/>
                <a:gd name="connsiteY9" fmla="*/ 229233 h 912909"/>
                <a:gd name="connsiteX10" fmla="*/ 304132 w 2182420"/>
                <a:gd name="connsiteY10" fmla="*/ 256842 h 912909"/>
                <a:gd name="connsiteX11" fmla="*/ 276523 w 2182420"/>
                <a:gd name="connsiteY11" fmla="*/ 229233 h 912909"/>
                <a:gd name="connsiteX12" fmla="*/ 276523 w 2182420"/>
                <a:gd name="connsiteY12" fmla="*/ 132228 h 912909"/>
                <a:gd name="connsiteX13" fmla="*/ 276523 w 2182420"/>
                <a:gd name="connsiteY13" fmla="*/ 108185 h 912909"/>
                <a:gd name="connsiteX14" fmla="*/ 248914 w 2182420"/>
                <a:gd name="connsiteY14" fmla="*/ 80576 h 912909"/>
                <a:gd name="connsiteX15" fmla="*/ 221305 w 2182420"/>
                <a:gd name="connsiteY15" fmla="*/ 108185 h 912909"/>
                <a:gd name="connsiteX16" fmla="*/ 221305 w 2182420"/>
                <a:gd name="connsiteY16" fmla="*/ 132228 h 912909"/>
                <a:gd name="connsiteX17" fmla="*/ 220975 w 2182420"/>
                <a:gd name="connsiteY17" fmla="*/ 132228 h 912909"/>
                <a:gd name="connsiteX18" fmla="*/ 219135 w 2182420"/>
                <a:gd name="connsiteY18" fmla="*/ 141340 h 912909"/>
                <a:gd name="connsiteX19" fmla="*/ 193696 w 2182420"/>
                <a:gd name="connsiteY19" fmla="*/ 158202 h 912909"/>
                <a:gd name="connsiteX20" fmla="*/ 168257 w 2182420"/>
                <a:gd name="connsiteY20" fmla="*/ 141340 h 912909"/>
                <a:gd name="connsiteX21" fmla="*/ 166417 w 2182420"/>
                <a:gd name="connsiteY21" fmla="*/ 132228 h 912909"/>
                <a:gd name="connsiteX22" fmla="*/ 166087 w 2182420"/>
                <a:gd name="connsiteY22" fmla="*/ 132228 h 912909"/>
                <a:gd name="connsiteX23" fmla="*/ 166087 w 2182420"/>
                <a:gd name="connsiteY23" fmla="*/ 27609 h 912909"/>
                <a:gd name="connsiteX24" fmla="*/ 138478 w 2182420"/>
                <a:gd name="connsiteY24" fmla="*/ 0 h 912909"/>
                <a:gd name="connsiteX25" fmla="*/ 110869 w 2182420"/>
                <a:gd name="connsiteY25" fmla="*/ 27609 h 912909"/>
                <a:gd name="connsiteX26" fmla="*/ 110869 w 2182420"/>
                <a:gd name="connsiteY26" fmla="*/ 132228 h 912909"/>
                <a:gd name="connsiteX27" fmla="*/ 110869 w 2182420"/>
                <a:gd name="connsiteY27" fmla="*/ 176046 h 912909"/>
                <a:gd name="connsiteX28" fmla="*/ 83261 w 2182420"/>
                <a:gd name="connsiteY28" fmla="*/ 203655 h 912909"/>
                <a:gd name="connsiteX29" fmla="*/ 55652 w 2182420"/>
                <a:gd name="connsiteY29" fmla="*/ 176046 h 912909"/>
                <a:gd name="connsiteX30" fmla="*/ 55652 w 2182420"/>
                <a:gd name="connsiteY30" fmla="*/ 132228 h 912909"/>
                <a:gd name="connsiteX31" fmla="*/ 55652 w 2182420"/>
                <a:gd name="connsiteY31" fmla="*/ 62731 h 912909"/>
                <a:gd name="connsiteX32" fmla="*/ 28043 w 2182420"/>
                <a:gd name="connsiteY32" fmla="*/ 35123 h 912909"/>
                <a:gd name="connsiteX33" fmla="*/ 434 w 2182420"/>
                <a:gd name="connsiteY33" fmla="*/ 62731 h 912909"/>
                <a:gd name="connsiteX34" fmla="*/ 0 w 2182420"/>
                <a:gd name="connsiteY34" fmla="*/ 912909 h 91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2420" h="912909">
                  <a:moveTo>
                    <a:pt x="0" y="912909"/>
                  </a:moveTo>
                  <a:lnTo>
                    <a:pt x="2182420" y="912908"/>
                  </a:lnTo>
                  <a:lnTo>
                    <a:pt x="2182420" y="500459"/>
                  </a:lnTo>
                  <a:lnTo>
                    <a:pt x="390195" y="500460"/>
                  </a:lnTo>
                  <a:lnTo>
                    <a:pt x="386958" y="132228"/>
                  </a:lnTo>
                  <a:lnTo>
                    <a:pt x="386958" y="87525"/>
                  </a:lnTo>
                  <a:cubicBezTo>
                    <a:pt x="386958" y="72277"/>
                    <a:pt x="374597" y="59916"/>
                    <a:pt x="359349" y="59916"/>
                  </a:cubicBezTo>
                  <a:cubicBezTo>
                    <a:pt x="344101" y="59916"/>
                    <a:pt x="331740" y="72277"/>
                    <a:pt x="331740" y="87525"/>
                  </a:cubicBezTo>
                  <a:lnTo>
                    <a:pt x="331740" y="132228"/>
                  </a:lnTo>
                  <a:lnTo>
                    <a:pt x="331740" y="229233"/>
                  </a:lnTo>
                  <a:cubicBezTo>
                    <a:pt x="331740" y="244481"/>
                    <a:pt x="319379" y="256842"/>
                    <a:pt x="304132" y="256842"/>
                  </a:cubicBezTo>
                  <a:cubicBezTo>
                    <a:pt x="288884" y="256842"/>
                    <a:pt x="276523" y="244481"/>
                    <a:pt x="276523" y="229233"/>
                  </a:cubicBezTo>
                  <a:lnTo>
                    <a:pt x="276523" y="132228"/>
                  </a:lnTo>
                  <a:lnTo>
                    <a:pt x="276523" y="108185"/>
                  </a:lnTo>
                  <a:cubicBezTo>
                    <a:pt x="276523" y="92937"/>
                    <a:pt x="264162" y="80576"/>
                    <a:pt x="248914" y="80576"/>
                  </a:cubicBezTo>
                  <a:cubicBezTo>
                    <a:pt x="233666" y="80576"/>
                    <a:pt x="221305" y="92937"/>
                    <a:pt x="221305" y="108185"/>
                  </a:cubicBezTo>
                  <a:lnTo>
                    <a:pt x="221305" y="132228"/>
                  </a:lnTo>
                  <a:lnTo>
                    <a:pt x="220975" y="132228"/>
                  </a:lnTo>
                  <a:lnTo>
                    <a:pt x="219135" y="141340"/>
                  </a:lnTo>
                  <a:cubicBezTo>
                    <a:pt x="214944" y="151249"/>
                    <a:pt x="205132" y="158202"/>
                    <a:pt x="193696" y="158202"/>
                  </a:cubicBezTo>
                  <a:cubicBezTo>
                    <a:pt x="182260" y="158202"/>
                    <a:pt x="172448" y="151249"/>
                    <a:pt x="168257" y="141340"/>
                  </a:cubicBezTo>
                  <a:lnTo>
                    <a:pt x="166417" y="132228"/>
                  </a:lnTo>
                  <a:lnTo>
                    <a:pt x="166087" y="132228"/>
                  </a:lnTo>
                  <a:lnTo>
                    <a:pt x="166087" y="27609"/>
                  </a:lnTo>
                  <a:cubicBezTo>
                    <a:pt x="166087" y="12361"/>
                    <a:pt x="153726" y="0"/>
                    <a:pt x="138478" y="0"/>
                  </a:cubicBezTo>
                  <a:cubicBezTo>
                    <a:pt x="123231" y="0"/>
                    <a:pt x="110869" y="12361"/>
                    <a:pt x="110869" y="27609"/>
                  </a:cubicBezTo>
                  <a:lnTo>
                    <a:pt x="110869" y="132228"/>
                  </a:lnTo>
                  <a:lnTo>
                    <a:pt x="110869" y="176046"/>
                  </a:lnTo>
                  <a:cubicBezTo>
                    <a:pt x="110869" y="191294"/>
                    <a:pt x="98508" y="203655"/>
                    <a:pt x="83261" y="203655"/>
                  </a:cubicBezTo>
                  <a:cubicBezTo>
                    <a:pt x="68013" y="203655"/>
                    <a:pt x="55652" y="191294"/>
                    <a:pt x="55652" y="176046"/>
                  </a:cubicBezTo>
                  <a:lnTo>
                    <a:pt x="55652" y="132228"/>
                  </a:lnTo>
                  <a:lnTo>
                    <a:pt x="55652" y="62731"/>
                  </a:lnTo>
                  <a:cubicBezTo>
                    <a:pt x="55652" y="47484"/>
                    <a:pt x="43291" y="35123"/>
                    <a:pt x="28043" y="35123"/>
                  </a:cubicBezTo>
                  <a:cubicBezTo>
                    <a:pt x="12795" y="35123"/>
                    <a:pt x="434" y="47484"/>
                    <a:pt x="434" y="62731"/>
                  </a:cubicBezTo>
                  <a:cubicBezTo>
                    <a:pt x="289" y="346124"/>
                    <a:pt x="145" y="629516"/>
                    <a:pt x="0" y="91290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0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180322" y="-7024"/>
            <a:ext cx="6011677" cy="935217"/>
            <a:chOff x="1273871" y="1899425"/>
            <a:chExt cx="6253814" cy="922729"/>
          </a:xfrm>
        </p:grpSpPr>
        <p:sp>
          <p:nvSpPr>
            <p:cNvPr id="6" name="矩形 5"/>
            <p:cNvSpPr/>
            <p:nvPr/>
          </p:nvSpPr>
          <p:spPr>
            <a:xfrm>
              <a:off x="1273871" y="1899425"/>
              <a:ext cx="6253814" cy="8766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57672" y="2184453"/>
              <a:ext cx="5904663" cy="637701"/>
              <a:chOff x="3624779" y="2412339"/>
              <a:chExt cx="5904663" cy="63770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3624780" y="2412339"/>
                <a:ext cx="5904662" cy="637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作业题目：根据所给题目以及教材案例，完成代码编写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624779" y="2750893"/>
                <a:ext cx="3806131" cy="25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endParaRPr lang="en-US" altLang="zh-CN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作业概述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Job overview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02" y="1266336"/>
            <a:ext cx="6657040" cy="54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53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29807" y="2638601"/>
            <a:ext cx="2484928" cy="2126970"/>
            <a:chOff x="4513698" y="1949730"/>
            <a:chExt cx="3164617" cy="25097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iŝ1íḑe"/>
            <p:cNvSpPr/>
            <p:nvPr/>
          </p:nvSpPr>
          <p:spPr>
            <a:xfrm>
              <a:off x="4513698" y="1949730"/>
              <a:ext cx="3164617" cy="25097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işḷiḍê"/>
            <p:cNvSpPr>
              <a:spLocks/>
            </p:cNvSpPr>
            <p:nvPr/>
          </p:nvSpPr>
          <p:spPr bwMode="auto">
            <a:xfrm>
              <a:off x="5935678" y="2530798"/>
              <a:ext cx="326461" cy="264646"/>
            </a:xfrm>
            <a:custGeom>
              <a:avLst/>
              <a:gdLst>
                <a:gd name="T0" fmla="*/ 68 w 186"/>
                <a:gd name="T1" fmla="*/ 84 h 151"/>
                <a:gd name="T2" fmla="*/ 118 w 186"/>
                <a:gd name="T3" fmla="*/ 84 h 151"/>
                <a:gd name="T4" fmla="*/ 93 w 186"/>
                <a:gd name="T5" fmla="*/ 101 h 151"/>
                <a:gd name="T6" fmla="*/ 93 w 186"/>
                <a:gd name="T7" fmla="*/ 67 h 151"/>
                <a:gd name="T8" fmla="*/ 93 w 186"/>
                <a:gd name="T9" fmla="*/ 101 h 151"/>
                <a:gd name="T10" fmla="*/ 114 w 186"/>
                <a:gd name="T11" fmla="*/ 25 h 151"/>
                <a:gd name="T12" fmla="*/ 114 w 186"/>
                <a:gd name="T13" fmla="*/ 16 h 151"/>
                <a:gd name="T14" fmla="*/ 68 w 186"/>
                <a:gd name="T15" fmla="*/ 21 h 151"/>
                <a:gd name="T16" fmla="*/ 156 w 186"/>
                <a:gd name="T17" fmla="*/ 33 h 151"/>
                <a:gd name="T18" fmla="*/ 156 w 186"/>
                <a:gd name="T19" fmla="*/ 59 h 151"/>
                <a:gd name="T20" fmla="*/ 156 w 186"/>
                <a:gd name="T21" fmla="*/ 33 h 151"/>
                <a:gd name="T22" fmla="*/ 152 w 186"/>
                <a:gd name="T23" fmla="*/ 46 h 151"/>
                <a:gd name="T24" fmla="*/ 160 w 186"/>
                <a:gd name="T25" fmla="*/ 46 h 151"/>
                <a:gd name="T26" fmla="*/ 169 w 186"/>
                <a:gd name="T27" fmla="*/ 16 h 151"/>
                <a:gd name="T28" fmla="*/ 122 w 186"/>
                <a:gd name="T29" fmla="*/ 0 h 151"/>
                <a:gd name="T30" fmla="*/ 63 w 186"/>
                <a:gd name="T31" fmla="*/ 0 h 151"/>
                <a:gd name="T32" fmla="*/ 17 w 186"/>
                <a:gd name="T33" fmla="*/ 16 h 151"/>
                <a:gd name="T34" fmla="*/ 0 w 186"/>
                <a:gd name="T35" fmla="*/ 135 h 151"/>
                <a:gd name="T36" fmla="*/ 169 w 186"/>
                <a:gd name="T37" fmla="*/ 151 h 151"/>
                <a:gd name="T38" fmla="*/ 186 w 186"/>
                <a:gd name="T39" fmla="*/ 33 h 151"/>
                <a:gd name="T40" fmla="*/ 177 w 186"/>
                <a:gd name="T41" fmla="*/ 101 h 151"/>
                <a:gd name="T42" fmla="*/ 137 w 186"/>
                <a:gd name="T43" fmla="*/ 109 h 151"/>
                <a:gd name="T44" fmla="*/ 177 w 186"/>
                <a:gd name="T45" fmla="*/ 135 h 151"/>
                <a:gd name="T46" fmla="*/ 17 w 186"/>
                <a:gd name="T47" fmla="*/ 143 h 151"/>
                <a:gd name="T48" fmla="*/ 9 w 186"/>
                <a:gd name="T49" fmla="*/ 109 h 151"/>
                <a:gd name="T50" fmla="*/ 45 w 186"/>
                <a:gd name="T51" fmla="*/ 101 h 151"/>
                <a:gd name="T52" fmla="*/ 9 w 186"/>
                <a:gd name="T53" fmla="*/ 33 h 151"/>
                <a:gd name="T54" fmla="*/ 34 w 186"/>
                <a:gd name="T55" fmla="*/ 25 h 151"/>
                <a:gd name="T56" fmla="*/ 93 w 186"/>
                <a:gd name="T57" fmla="*/ 8 h 151"/>
                <a:gd name="T58" fmla="*/ 152 w 186"/>
                <a:gd name="T59" fmla="*/ 25 h 151"/>
                <a:gd name="T60" fmla="*/ 177 w 186"/>
                <a:gd name="T61" fmla="*/ 33 h 151"/>
                <a:gd name="T62" fmla="*/ 156 w 186"/>
                <a:gd name="T63" fmla="*/ 67 h 151"/>
                <a:gd name="T64" fmla="*/ 156 w 186"/>
                <a:gd name="T65" fmla="*/ 75 h 151"/>
                <a:gd name="T66" fmla="*/ 156 w 186"/>
                <a:gd name="T67" fmla="*/ 67 h 151"/>
                <a:gd name="T68" fmla="*/ 51 w 186"/>
                <a:gd name="T69" fmla="*/ 84 h 151"/>
                <a:gd name="T70" fmla="*/ 135 w 186"/>
                <a:gd name="T71" fmla="*/ 84 h 151"/>
                <a:gd name="T72" fmla="*/ 93 w 186"/>
                <a:gd name="T73" fmla="*/ 118 h 151"/>
                <a:gd name="T74" fmla="*/ 93 w 186"/>
                <a:gd name="T75" fmla="*/ 50 h 151"/>
                <a:gd name="T76" fmla="*/ 93 w 186"/>
                <a:gd name="T77" fmla="*/ 11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151">
                  <a:moveTo>
                    <a:pt x="93" y="59"/>
                  </a:moveTo>
                  <a:cubicBezTo>
                    <a:pt x="79" y="59"/>
                    <a:pt x="68" y="70"/>
                    <a:pt x="68" y="84"/>
                  </a:cubicBezTo>
                  <a:cubicBezTo>
                    <a:pt x="68" y="98"/>
                    <a:pt x="79" y="109"/>
                    <a:pt x="93" y="109"/>
                  </a:cubicBezTo>
                  <a:cubicBezTo>
                    <a:pt x="107" y="109"/>
                    <a:pt x="118" y="98"/>
                    <a:pt x="118" y="84"/>
                  </a:cubicBezTo>
                  <a:cubicBezTo>
                    <a:pt x="118" y="70"/>
                    <a:pt x="107" y="59"/>
                    <a:pt x="93" y="59"/>
                  </a:cubicBezTo>
                  <a:close/>
                  <a:moveTo>
                    <a:pt x="93" y="101"/>
                  </a:moveTo>
                  <a:cubicBezTo>
                    <a:pt x="84" y="101"/>
                    <a:pt x="76" y="93"/>
                    <a:pt x="76" y="84"/>
                  </a:cubicBezTo>
                  <a:cubicBezTo>
                    <a:pt x="76" y="75"/>
                    <a:pt x="84" y="67"/>
                    <a:pt x="93" y="67"/>
                  </a:cubicBezTo>
                  <a:cubicBezTo>
                    <a:pt x="102" y="67"/>
                    <a:pt x="110" y="75"/>
                    <a:pt x="110" y="84"/>
                  </a:cubicBezTo>
                  <a:cubicBezTo>
                    <a:pt x="110" y="93"/>
                    <a:pt x="102" y="101"/>
                    <a:pt x="93" y="101"/>
                  </a:cubicBezTo>
                  <a:close/>
                  <a:moveTo>
                    <a:pt x="72" y="25"/>
                  </a:moveTo>
                  <a:cubicBezTo>
                    <a:pt x="114" y="25"/>
                    <a:pt x="114" y="25"/>
                    <a:pt x="114" y="25"/>
                  </a:cubicBezTo>
                  <a:cubicBezTo>
                    <a:pt x="116" y="25"/>
                    <a:pt x="118" y="23"/>
                    <a:pt x="118" y="21"/>
                  </a:cubicBezTo>
                  <a:cubicBezTo>
                    <a:pt x="118" y="18"/>
                    <a:pt x="116" y="16"/>
                    <a:pt x="114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0" y="16"/>
                    <a:pt x="68" y="18"/>
                    <a:pt x="68" y="21"/>
                  </a:cubicBezTo>
                  <a:cubicBezTo>
                    <a:pt x="68" y="23"/>
                    <a:pt x="70" y="25"/>
                    <a:pt x="72" y="25"/>
                  </a:cubicBezTo>
                  <a:close/>
                  <a:moveTo>
                    <a:pt x="156" y="33"/>
                  </a:moveTo>
                  <a:cubicBezTo>
                    <a:pt x="149" y="33"/>
                    <a:pt x="144" y="39"/>
                    <a:pt x="144" y="46"/>
                  </a:cubicBezTo>
                  <a:cubicBezTo>
                    <a:pt x="144" y="53"/>
                    <a:pt x="149" y="59"/>
                    <a:pt x="156" y="59"/>
                  </a:cubicBezTo>
                  <a:cubicBezTo>
                    <a:pt x="163" y="59"/>
                    <a:pt x="169" y="53"/>
                    <a:pt x="169" y="46"/>
                  </a:cubicBezTo>
                  <a:cubicBezTo>
                    <a:pt x="169" y="39"/>
                    <a:pt x="163" y="33"/>
                    <a:pt x="156" y="33"/>
                  </a:cubicBezTo>
                  <a:close/>
                  <a:moveTo>
                    <a:pt x="156" y="50"/>
                  </a:moveTo>
                  <a:cubicBezTo>
                    <a:pt x="154" y="50"/>
                    <a:pt x="152" y="48"/>
                    <a:pt x="152" y="46"/>
                  </a:cubicBezTo>
                  <a:cubicBezTo>
                    <a:pt x="152" y="44"/>
                    <a:pt x="154" y="42"/>
                    <a:pt x="156" y="42"/>
                  </a:cubicBezTo>
                  <a:cubicBezTo>
                    <a:pt x="159" y="42"/>
                    <a:pt x="160" y="44"/>
                    <a:pt x="160" y="46"/>
                  </a:cubicBezTo>
                  <a:cubicBezTo>
                    <a:pt x="160" y="48"/>
                    <a:pt x="159" y="50"/>
                    <a:pt x="156" y="50"/>
                  </a:cubicBezTo>
                  <a:close/>
                  <a:moveTo>
                    <a:pt x="169" y="1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139" y="16"/>
                    <a:pt x="139" y="0"/>
                    <a:pt x="122" y="0"/>
                  </a:cubicBezTo>
                  <a:cubicBezTo>
                    <a:pt x="106" y="0"/>
                    <a:pt x="93" y="0"/>
                    <a:pt x="93" y="0"/>
                  </a:cubicBezTo>
                  <a:cubicBezTo>
                    <a:pt x="93" y="0"/>
                    <a:pt x="80" y="0"/>
                    <a:pt x="63" y="0"/>
                  </a:cubicBezTo>
                  <a:cubicBezTo>
                    <a:pt x="47" y="0"/>
                    <a:pt x="47" y="16"/>
                    <a:pt x="3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8" y="16"/>
                    <a:pt x="0" y="24"/>
                    <a:pt x="0" y="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4"/>
                    <a:pt x="8" y="151"/>
                    <a:pt x="17" y="151"/>
                  </a:cubicBezTo>
                  <a:cubicBezTo>
                    <a:pt x="169" y="151"/>
                    <a:pt x="169" y="151"/>
                    <a:pt x="169" y="151"/>
                  </a:cubicBezTo>
                  <a:cubicBezTo>
                    <a:pt x="178" y="151"/>
                    <a:pt x="186" y="144"/>
                    <a:pt x="186" y="135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6" y="24"/>
                    <a:pt x="178" y="16"/>
                    <a:pt x="169" y="16"/>
                  </a:cubicBezTo>
                  <a:close/>
                  <a:moveTo>
                    <a:pt x="177" y="101"/>
                  </a:moveTo>
                  <a:cubicBezTo>
                    <a:pt x="141" y="101"/>
                    <a:pt x="141" y="101"/>
                    <a:pt x="141" y="101"/>
                  </a:cubicBezTo>
                  <a:cubicBezTo>
                    <a:pt x="140" y="104"/>
                    <a:pt x="138" y="107"/>
                    <a:pt x="13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35"/>
                    <a:pt x="177" y="135"/>
                    <a:pt x="177" y="135"/>
                  </a:cubicBezTo>
                  <a:cubicBezTo>
                    <a:pt x="177" y="139"/>
                    <a:pt x="174" y="143"/>
                    <a:pt x="16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2" y="143"/>
                    <a:pt x="9" y="139"/>
                    <a:pt x="9" y="135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48" y="107"/>
                    <a:pt x="46" y="104"/>
                    <a:pt x="45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9"/>
                    <a:pt x="12" y="25"/>
                    <a:pt x="17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1" y="25"/>
                    <a:pt x="51" y="8"/>
                    <a:pt x="63" y="8"/>
                  </a:cubicBezTo>
                  <a:cubicBezTo>
                    <a:pt x="72" y="8"/>
                    <a:pt x="93" y="8"/>
                    <a:pt x="93" y="8"/>
                  </a:cubicBezTo>
                  <a:cubicBezTo>
                    <a:pt x="93" y="8"/>
                    <a:pt x="114" y="8"/>
                    <a:pt x="122" y="8"/>
                  </a:cubicBezTo>
                  <a:cubicBezTo>
                    <a:pt x="135" y="8"/>
                    <a:pt x="135" y="25"/>
                    <a:pt x="152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74" y="25"/>
                    <a:pt x="177" y="29"/>
                    <a:pt x="177" y="33"/>
                  </a:cubicBezTo>
                  <a:lnTo>
                    <a:pt x="177" y="101"/>
                  </a:lnTo>
                  <a:close/>
                  <a:moveTo>
                    <a:pt x="156" y="67"/>
                  </a:moveTo>
                  <a:cubicBezTo>
                    <a:pt x="154" y="67"/>
                    <a:pt x="152" y="69"/>
                    <a:pt x="152" y="71"/>
                  </a:cubicBezTo>
                  <a:cubicBezTo>
                    <a:pt x="152" y="74"/>
                    <a:pt x="154" y="75"/>
                    <a:pt x="156" y="75"/>
                  </a:cubicBezTo>
                  <a:cubicBezTo>
                    <a:pt x="159" y="75"/>
                    <a:pt x="160" y="74"/>
                    <a:pt x="160" y="71"/>
                  </a:cubicBezTo>
                  <a:cubicBezTo>
                    <a:pt x="160" y="69"/>
                    <a:pt x="159" y="67"/>
                    <a:pt x="156" y="67"/>
                  </a:cubicBezTo>
                  <a:close/>
                  <a:moveTo>
                    <a:pt x="93" y="42"/>
                  </a:moveTo>
                  <a:cubicBezTo>
                    <a:pt x="70" y="42"/>
                    <a:pt x="51" y="61"/>
                    <a:pt x="51" y="84"/>
                  </a:cubicBezTo>
                  <a:cubicBezTo>
                    <a:pt x="51" y="107"/>
                    <a:pt x="70" y="126"/>
                    <a:pt x="93" y="126"/>
                  </a:cubicBezTo>
                  <a:cubicBezTo>
                    <a:pt x="116" y="126"/>
                    <a:pt x="135" y="107"/>
                    <a:pt x="135" y="84"/>
                  </a:cubicBezTo>
                  <a:cubicBezTo>
                    <a:pt x="135" y="61"/>
                    <a:pt x="116" y="42"/>
                    <a:pt x="93" y="42"/>
                  </a:cubicBezTo>
                  <a:close/>
                  <a:moveTo>
                    <a:pt x="93" y="118"/>
                  </a:moveTo>
                  <a:cubicBezTo>
                    <a:pt x="74" y="118"/>
                    <a:pt x="59" y="103"/>
                    <a:pt x="59" y="84"/>
                  </a:cubicBezTo>
                  <a:cubicBezTo>
                    <a:pt x="59" y="65"/>
                    <a:pt x="74" y="50"/>
                    <a:pt x="93" y="50"/>
                  </a:cubicBezTo>
                  <a:cubicBezTo>
                    <a:pt x="112" y="50"/>
                    <a:pt x="127" y="65"/>
                    <a:pt x="127" y="84"/>
                  </a:cubicBezTo>
                  <a:cubicBezTo>
                    <a:pt x="127" y="103"/>
                    <a:pt x="112" y="118"/>
                    <a:pt x="93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709925" y="2986715"/>
              <a:ext cx="2772160" cy="715135"/>
              <a:chOff x="3624780" y="2140717"/>
              <a:chExt cx="2772160" cy="715135"/>
            </a:xfrm>
            <a:grpFill/>
          </p:grpSpPr>
          <p:sp>
            <p:nvSpPr>
              <p:cNvPr id="17" name="文本框 16"/>
              <p:cNvSpPr txBox="1"/>
              <p:nvPr/>
            </p:nvSpPr>
            <p:spPr>
              <a:xfrm>
                <a:off x="3946871" y="2140717"/>
                <a:ext cx="2133782" cy="4358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代码编写环境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624780" y="2557220"/>
                <a:ext cx="2772160" cy="2986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Code writing environment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15" name="组合 1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520469" y="3717644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作业概述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Job overview</a:t>
                </a:r>
              </a:p>
            </p:txBody>
          </p:sp>
        </p:grpSp>
      </p:grpSp>
      <p:sp>
        <p:nvSpPr>
          <p:cNvPr id="8" name="右箭头 7"/>
          <p:cNvSpPr/>
          <p:nvPr/>
        </p:nvSpPr>
        <p:spPr>
          <a:xfrm rot="10800000">
            <a:off x="3573572" y="3427691"/>
            <a:ext cx="1076245" cy="54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7504082" y="3427691"/>
            <a:ext cx="1076245" cy="548789"/>
          </a:xfrm>
          <a:prstGeom prst="rightArrow">
            <a:avLst/>
          </a:prstGeom>
          <a:solidFill>
            <a:srgbClr val="FF94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94138" y="2606335"/>
            <a:ext cx="2484928" cy="2126970"/>
            <a:chOff x="694138" y="2606335"/>
            <a:chExt cx="2484928" cy="2126970"/>
          </a:xfrm>
        </p:grpSpPr>
        <p:grpSp>
          <p:nvGrpSpPr>
            <p:cNvPr id="34" name="组合 33"/>
            <p:cNvGrpSpPr/>
            <p:nvPr/>
          </p:nvGrpSpPr>
          <p:grpSpPr>
            <a:xfrm>
              <a:off x="694138" y="2606335"/>
              <a:ext cx="2484928" cy="2126970"/>
              <a:chOff x="4513698" y="1949730"/>
              <a:chExt cx="3164617" cy="2509774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5" name="iŝ1íḑe"/>
              <p:cNvSpPr/>
              <p:nvPr/>
            </p:nvSpPr>
            <p:spPr>
              <a:xfrm>
                <a:off x="4513698" y="1949730"/>
                <a:ext cx="3164617" cy="2509774"/>
              </a:xfrm>
              <a:prstGeom prst="rect">
                <a:avLst/>
              </a:prstGeom>
              <a:solidFill>
                <a:srgbClr val="37AB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文本框 16"/>
              <p:cNvSpPr txBox="1"/>
              <p:nvPr/>
            </p:nvSpPr>
            <p:spPr>
              <a:xfrm>
                <a:off x="4895366" y="3255627"/>
                <a:ext cx="2330798" cy="435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Java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16"/>
            <p:cNvSpPr txBox="1"/>
            <p:nvPr/>
          </p:nvSpPr>
          <p:spPr>
            <a:xfrm>
              <a:off x="1071184" y="2761709"/>
              <a:ext cx="1675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编程</a:t>
              </a:r>
              <a:r>
                <a:rPr lang="zh-CN" altLang="en-US" b="1" dirty="0" smtClean="0">
                  <a:solidFill>
                    <a:schemeClr val="bg1"/>
                  </a:solidFill>
                  <a:cs typeface="+mn-ea"/>
                  <a:sym typeface="+mn-lt"/>
                </a:rPr>
                <a:t>语言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848220" y="3068125"/>
              <a:ext cx="2176762" cy="2530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programming language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47563" y="2638600"/>
            <a:ext cx="2484928" cy="2126970"/>
            <a:chOff x="9047563" y="2638600"/>
            <a:chExt cx="2484928" cy="2126970"/>
          </a:xfrm>
        </p:grpSpPr>
        <p:grpSp>
          <p:nvGrpSpPr>
            <p:cNvPr id="44" name="组合 43"/>
            <p:cNvGrpSpPr/>
            <p:nvPr/>
          </p:nvGrpSpPr>
          <p:grpSpPr>
            <a:xfrm>
              <a:off x="9047563" y="2638600"/>
              <a:ext cx="2484928" cy="2126970"/>
              <a:chOff x="4513698" y="1949730"/>
              <a:chExt cx="3164617" cy="2509774"/>
            </a:xfrm>
            <a:solidFill>
              <a:srgbClr val="FF9409"/>
            </a:solidFill>
          </p:grpSpPr>
          <p:sp>
            <p:nvSpPr>
              <p:cNvPr id="45" name="iŝ1íḑe"/>
              <p:cNvSpPr/>
              <p:nvPr/>
            </p:nvSpPr>
            <p:spPr>
              <a:xfrm>
                <a:off x="4513698" y="1949730"/>
                <a:ext cx="3164617" cy="25097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文本框 16"/>
              <p:cNvSpPr txBox="1"/>
              <p:nvPr/>
            </p:nvSpPr>
            <p:spPr>
              <a:xfrm>
                <a:off x="4930607" y="3422520"/>
                <a:ext cx="2330798" cy="435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IDEA 2021.2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16"/>
            <p:cNvSpPr txBox="1"/>
            <p:nvPr/>
          </p:nvSpPr>
          <p:spPr>
            <a:xfrm>
              <a:off x="9452280" y="2883459"/>
              <a:ext cx="1675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IDE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17"/>
            <p:cNvSpPr txBox="1"/>
            <p:nvPr/>
          </p:nvSpPr>
          <p:spPr>
            <a:xfrm>
              <a:off x="9047563" y="3228780"/>
              <a:ext cx="2484928" cy="2530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Integrated development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7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作业完成情况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6983" y="3785393"/>
            <a:ext cx="5392904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code shown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40049" cy="2292208"/>
            <a:chOff x="1236663" y="2285150"/>
            <a:chExt cx="3440049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787996" y="2661640"/>
              <a:ext cx="2238203" cy="1539228"/>
            </a:xfrm>
            <a:custGeom>
              <a:avLst/>
              <a:gdLst>
                <a:gd name="connsiteX0" fmla="*/ 0 w 2238203"/>
                <a:gd name="connsiteY0" fmla="*/ 808579 h 1539228"/>
                <a:gd name="connsiteX1" fmla="*/ 83825 w 2238203"/>
                <a:gd name="connsiteY1" fmla="*/ 1159457 h 1539228"/>
                <a:gd name="connsiteX2" fmla="*/ 325656 w 2238203"/>
                <a:gd name="connsiteY2" fmla="*/ 1402774 h 1539228"/>
                <a:gd name="connsiteX3" fmla="*/ 646862 w 2238203"/>
                <a:gd name="connsiteY3" fmla="*/ 1494017 h 1539228"/>
                <a:gd name="connsiteX4" fmla="*/ 1065246 w 2238203"/>
                <a:gd name="connsiteY4" fmla="*/ 1383428 h 1539228"/>
                <a:gd name="connsiteX5" fmla="*/ 1594902 w 2238203"/>
                <a:gd name="connsiteY5" fmla="*/ 978941 h 1539228"/>
                <a:gd name="connsiteX6" fmla="*/ 1853054 w 2238203"/>
                <a:gd name="connsiteY6" fmla="*/ 734026 h 1539228"/>
                <a:gd name="connsiteX7" fmla="*/ 1853055 w 2238203"/>
                <a:gd name="connsiteY7" fmla="*/ 1223121 h 1539228"/>
                <a:gd name="connsiteX8" fmla="*/ 1851679 w 2238203"/>
                <a:gd name="connsiteY8" fmla="*/ 1407001 h 1539228"/>
                <a:gd name="connsiteX9" fmla="*/ 1851679 w 2238203"/>
                <a:gd name="connsiteY9" fmla="*/ 1476497 h 1539228"/>
                <a:gd name="connsiteX10" fmla="*/ 1879288 w 2238203"/>
                <a:gd name="connsiteY10" fmla="*/ 1504105 h 1539228"/>
                <a:gd name="connsiteX11" fmla="*/ 1906897 w 2238203"/>
                <a:gd name="connsiteY11" fmla="*/ 1476497 h 1539228"/>
                <a:gd name="connsiteX12" fmla="*/ 1906897 w 2238203"/>
                <a:gd name="connsiteY12" fmla="*/ 1407001 h 1539228"/>
                <a:gd name="connsiteX13" fmla="*/ 1906897 w 2238203"/>
                <a:gd name="connsiteY13" fmla="*/ 1363183 h 1539228"/>
                <a:gd name="connsiteX14" fmla="*/ 1934506 w 2238203"/>
                <a:gd name="connsiteY14" fmla="*/ 1335574 h 1539228"/>
                <a:gd name="connsiteX15" fmla="*/ 1962115 w 2238203"/>
                <a:gd name="connsiteY15" fmla="*/ 1363183 h 1539228"/>
                <a:gd name="connsiteX16" fmla="*/ 1962115 w 2238203"/>
                <a:gd name="connsiteY16" fmla="*/ 1407001 h 1539228"/>
                <a:gd name="connsiteX17" fmla="*/ 1962115 w 2238203"/>
                <a:gd name="connsiteY17" fmla="*/ 1511619 h 1539228"/>
                <a:gd name="connsiteX18" fmla="*/ 1989723 w 2238203"/>
                <a:gd name="connsiteY18" fmla="*/ 1539228 h 1539228"/>
                <a:gd name="connsiteX19" fmla="*/ 2017332 w 2238203"/>
                <a:gd name="connsiteY19" fmla="*/ 1511619 h 1539228"/>
                <a:gd name="connsiteX20" fmla="*/ 2017332 w 2238203"/>
                <a:gd name="connsiteY20" fmla="*/ 1407001 h 1539228"/>
                <a:gd name="connsiteX21" fmla="*/ 2017662 w 2238203"/>
                <a:gd name="connsiteY21" fmla="*/ 1407001 h 1539228"/>
                <a:gd name="connsiteX22" fmla="*/ 2019502 w 2238203"/>
                <a:gd name="connsiteY22" fmla="*/ 1397889 h 1539228"/>
                <a:gd name="connsiteX23" fmla="*/ 2044941 w 2238203"/>
                <a:gd name="connsiteY23" fmla="*/ 1381027 h 1539228"/>
                <a:gd name="connsiteX24" fmla="*/ 2070380 w 2238203"/>
                <a:gd name="connsiteY24" fmla="*/ 1397889 h 1539228"/>
                <a:gd name="connsiteX25" fmla="*/ 2072220 w 2238203"/>
                <a:gd name="connsiteY25" fmla="*/ 1407001 h 1539228"/>
                <a:gd name="connsiteX26" fmla="*/ 2072550 w 2238203"/>
                <a:gd name="connsiteY26" fmla="*/ 1407001 h 1539228"/>
                <a:gd name="connsiteX27" fmla="*/ 2072550 w 2238203"/>
                <a:gd name="connsiteY27" fmla="*/ 1431043 h 1539228"/>
                <a:gd name="connsiteX28" fmla="*/ 2100159 w 2238203"/>
                <a:gd name="connsiteY28" fmla="*/ 1458652 h 1539228"/>
                <a:gd name="connsiteX29" fmla="*/ 2127768 w 2238203"/>
                <a:gd name="connsiteY29" fmla="*/ 1431043 h 1539228"/>
                <a:gd name="connsiteX30" fmla="*/ 2127768 w 2238203"/>
                <a:gd name="connsiteY30" fmla="*/ 1407001 h 1539228"/>
                <a:gd name="connsiteX31" fmla="*/ 2127768 w 2238203"/>
                <a:gd name="connsiteY31" fmla="*/ 1309995 h 1539228"/>
                <a:gd name="connsiteX32" fmla="*/ 2155377 w 2238203"/>
                <a:gd name="connsiteY32" fmla="*/ 1282387 h 1539228"/>
                <a:gd name="connsiteX33" fmla="*/ 2182985 w 2238203"/>
                <a:gd name="connsiteY33" fmla="*/ 1309995 h 1539228"/>
                <a:gd name="connsiteX34" fmla="*/ 2182985 w 2238203"/>
                <a:gd name="connsiteY34" fmla="*/ 1407001 h 1539228"/>
                <a:gd name="connsiteX35" fmla="*/ 2182985 w 2238203"/>
                <a:gd name="connsiteY35" fmla="*/ 1451703 h 1539228"/>
                <a:gd name="connsiteX36" fmla="*/ 2210594 w 2238203"/>
                <a:gd name="connsiteY36" fmla="*/ 1479312 h 1539228"/>
                <a:gd name="connsiteX37" fmla="*/ 2238203 w 2238203"/>
                <a:gd name="connsiteY37" fmla="*/ 1451703 h 1539228"/>
                <a:gd name="connsiteX38" fmla="*/ 2238203 w 2238203"/>
                <a:gd name="connsiteY38" fmla="*/ 1407001 h 1539228"/>
                <a:gd name="connsiteX39" fmla="*/ 2238203 w 2238203"/>
                <a:gd name="connsiteY39" fmla="*/ 1266077 h 1539228"/>
                <a:gd name="connsiteX40" fmla="*/ 2238203 w 2238203"/>
                <a:gd name="connsiteY40" fmla="*/ 1223121 h 1539228"/>
                <a:gd name="connsiteX41" fmla="*/ 2237314 w 2238203"/>
                <a:gd name="connsiteY41" fmla="*/ 0 h 1539228"/>
                <a:gd name="connsiteX42" fmla="*/ 2038508 w 2238203"/>
                <a:gd name="connsiteY42" fmla="*/ 0 h 1539228"/>
                <a:gd name="connsiteX43" fmla="*/ 1350103 w 2238203"/>
                <a:gd name="connsiteY43" fmla="*/ 675052 h 1539228"/>
                <a:gd name="connsiteX44" fmla="*/ 951749 w 2238203"/>
                <a:gd name="connsiteY44" fmla="*/ 1000709 h 1539228"/>
                <a:gd name="connsiteX45" fmla="*/ 679502 w 2238203"/>
                <a:gd name="connsiteY45" fmla="*/ 1081568 h 1539228"/>
                <a:gd name="connsiteX46" fmla="*/ 471052 w 2238203"/>
                <a:gd name="connsiteY46" fmla="*/ 997741 h 1539228"/>
                <a:gd name="connsiteX47" fmla="*/ 388711 w 2238203"/>
                <a:gd name="connsiteY47" fmla="*/ 781874 h 1539228"/>
                <a:gd name="connsiteX48" fmla="*/ 488114 w 2238203"/>
                <a:gd name="connsiteY48" fmla="*/ 559329 h 1539228"/>
                <a:gd name="connsiteX49" fmla="*/ 758135 w 2238203"/>
                <a:gd name="connsiteY49" fmla="*/ 464376 h 1539228"/>
                <a:gd name="connsiteX50" fmla="*/ 758135 w 2238203"/>
                <a:gd name="connsiteY50" fmla="*/ 461765 h 1539228"/>
                <a:gd name="connsiteX51" fmla="*/ 799289 w 2238203"/>
                <a:gd name="connsiteY51" fmla="*/ 461765 h 1539228"/>
                <a:gd name="connsiteX52" fmla="*/ 946012 w 2238203"/>
                <a:gd name="connsiteY52" fmla="*/ 461765 h 1539228"/>
                <a:gd name="connsiteX53" fmla="*/ 992554 w 2238203"/>
                <a:gd name="connsiteY53" fmla="*/ 461765 h 1539228"/>
                <a:gd name="connsiteX54" fmla="*/ 1021299 w 2238203"/>
                <a:gd name="connsiteY54" fmla="*/ 433020 h 1539228"/>
                <a:gd name="connsiteX55" fmla="*/ 992554 w 2238203"/>
                <a:gd name="connsiteY55" fmla="*/ 404275 h 1539228"/>
                <a:gd name="connsiteX56" fmla="*/ 946012 w 2238203"/>
                <a:gd name="connsiteY56" fmla="*/ 404275 h 1539228"/>
                <a:gd name="connsiteX57" fmla="*/ 845014 w 2238203"/>
                <a:gd name="connsiteY57" fmla="*/ 404275 h 1539228"/>
                <a:gd name="connsiteX58" fmla="*/ 816268 w 2238203"/>
                <a:gd name="connsiteY58" fmla="*/ 375530 h 1539228"/>
                <a:gd name="connsiteX59" fmla="*/ 845014 w 2238203"/>
                <a:gd name="connsiteY59" fmla="*/ 346785 h 1539228"/>
                <a:gd name="connsiteX60" fmla="*/ 946012 w 2238203"/>
                <a:gd name="connsiteY60" fmla="*/ 346785 h 1539228"/>
                <a:gd name="connsiteX61" fmla="*/ 971044 w 2238203"/>
                <a:gd name="connsiteY61" fmla="*/ 346785 h 1539228"/>
                <a:gd name="connsiteX62" fmla="*/ 999789 w 2238203"/>
                <a:gd name="connsiteY62" fmla="*/ 318039 h 1539228"/>
                <a:gd name="connsiteX63" fmla="*/ 971044 w 2238203"/>
                <a:gd name="connsiteY63" fmla="*/ 289294 h 1539228"/>
                <a:gd name="connsiteX64" fmla="*/ 946012 w 2238203"/>
                <a:gd name="connsiteY64" fmla="*/ 289294 h 1539228"/>
                <a:gd name="connsiteX65" fmla="*/ 946012 w 2238203"/>
                <a:gd name="connsiteY65" fmla="*/ 288951 h 1539228"/>
                <a:gd name="connsiteX66" fmla="*/ 936525 w 2238203"/>
                <a:gd name="connsiteY66" fmla="*/ 287035 h 1539228"/>
                <a:gd name="connsiteX67" fmla="*/ 918968 w 2238203"/>
                <a:gd name="connsiteY67" fmla="*/ 260549 h 1539228"/>
                <a:gd name="connsiteX68" fmla="*/ 936525 w 2238203"/>
                <a:gd name="connsiteY68" fmla="*/ 234063 h 1539228"/>
                <a:gd name="connsiteX69" fmla="*/ 946012 w 2238203"/>
                <a:gd name="connsiteY69" fmla="*/ 232148 h 1539228"/>
                <a:gd name="connsiteX70" fmla="*/ 946012 w 2238203"/>
                <a:gd name="connsiteY70" fmla="*/ 231804 h 1539228"/>
                <a:gd name="connsiteX71" fmla="*/ 1054936 w 2238203"/>
                <a:gd name="connsiteY71" fmla="*/ 231804 h 1539228"/>
                <a:gd name="connsiteX72" fmla="*/ 1083681 w 2238203"/>
                <a:gd name="connsiteY72" fmla="*/ 203059 h 1539228"/>
                <a:gd name="connsiteX73" fmla="*/ 1054936 w 2238203"/>
                <a:gd name="connsiteY73" fmla="*/ 174314 h 1539228"/>
                <a:gd name="connsiteX74" fmla="*/ 946012 w 2238203"/>
                <a:gd name="connsiteY74" fmla="*/ 174314 h 1539228"/>
                <a:gd name="connsiteX75" fmla="*/ 900390 w 2238203"/>
                <a:gd name="connsiteY75" fmla="*/ 174314 h 1539228"/>
                <a:gd name="connsiteX76" fmla="*/ 871645 w 2238203"/>
                <a:gd name="connsiteY76" fmla="*/ 145569 h 1539228"/>
                <a:gd name="connsiteX77" fmla="*/ 900390 w 2238203"/>
                <a:gd name="connsiteY77" fmla="*/ 116824 h 1539228"/>
                <a:gd name="connsiteX78" fmla="*/ 946012 w 2238203"/>
                <a:gd name="connsiteY78" fmla="*/ 116824 h 1539228"/>
                <a:gd name="connsiteX79" fmla="*/ 1018368 w 2238203"/>
                <a:gd name="connsiteY79" fmla="*/ 116824 h 1539228"/>
                <a:gd name="connsiteX80" fmla="*/ 1047113 w 2238203"/>
                <a:gd name="connsiteY80" fmla="*/ 88079 h 1539228"/>
                <a:gd name="connsiteX81" fmla="*/ 1018368 w 2238203"/>
                <a:gd name="connsiteY81" fmla="*/ 59333 h 1539228"/>
                <a:gd name="connsiteX82" fmla="*/ 946012 w 2238203"/>
                <a:gd name="connsiteY82" fmla="*/ 59333 h 1539228"/>
                <a:gd name="connsiteX83" fmla="*/ 590995 w 2238203"/>
                <a:gd name="connsiteY83" fmla="*/ 79328 h 1539228"/>
                <a:gd name="connsiteX84" fmla="*/ 202515 w 2238203"/>
                <a:gd name="connsiteY84" fmla="*/ 281148 h 1539228"/>
                <a:gd name="connsiteX85" fmla="*/ 0 w 2238203"/>
                <a:gd name="connsiteY85" fmla="*/ 808579 h 15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238203" h="1539228">
                  <a:moveTo>
                    <a:pt x="0" y="808579"/>
                  </a:moveTo>
                  <a:cubicBezTo>
                    <a:pt x="0" y="941116"/>
                    <a:pt x="27941" y="1058076"/>
                    <a:pt x="83825" y="1159457"/>
                  </a:cubicBezTo>
                  <a:cubicBezTo>
                    <a:pt x="139708" y="1260839"/>
                    <a:pt x="220319" y="1341945"/>
                    <a:pt x="325656" y="1402774"/>
                  </a:cubicBezTo>
                  <a:cubicBezTo>
                    <a:pt x="430994" y="1463602"/>
                    <a:pt x="538063" y="1494017"/>
                    <a:pt x="646862" y="1494017"/>
                  </a:cubicBezTo>
                  <a:cubicBezTo>
                    <a:pt x="776433" y="1494017"/>
                    <a:pt x="915894" y="1457154"/>
                    <a:pt x="1065246" y="1383428"/>
                  </a:cubicBezTo>
                  <a:cubicBezTo>
                    <a:pt x="1214598" y="1309703"/>
                    <a:pt x="1391150" y="1174873"/>
                    <a:pt x="1594902" y="978941"/>
                  </a:cubicBezTo>
                  <a:lnTo>
                    <a:pt x="1853054" y="734026"/>
                  </a:lnTo>
                  <a:cubicBezTo>
                    <a:pt x="1853054" y="897058"/>
                    <a:pt x="1853055" y="1060089"/>
                    <a:pt x="1853055" y="1223121"/>
                  </a:cubicBezTo>
                  <a:cubicBezTo>
                    <a:pt x="1852596" y="1284414"/>
                    <a:pt x="1852138" y="1345708"/>
                    <a:pt x="1851679" y="1407001"/>
                  </a:cubicBezTo>
                  <a:lnTo>
                    <a:pt x="1851679" y="1476497"/>
                  </a:lnTo>
                  <a:cubicBezTo>
                    <a:pt x="1851679" y="1491744"/>
                    <a:pt x="1864040" y="1504105"/>
                    <a:pt x="1879288" y="1504105"/>
                  </a:cubicBezTo>
                  <a:cubicBezTo>
                    <a:pt x="1894536" y="1504105"/>
                    <a:pt x="1906897" y="1491744"/>
                    <a:pt x="1906897" y="1476497"/>
                  </a:cubicBezTo>
                  <a:lnTo>
                    <a:pt x="1906897" y="1407001"/>
                  </a:lnTo>
                  <a:lnTo>
                    <a:pt x="1906897" y="1363183"/>
                  </a:lnTo>
                  <a:cubicBezTo>
                    <a:pt x="1906897" y="1347935"/>
                    <a:pt x="1919258" y="1335574"/>
                    <a:pt x="1934506" y="1335574"/>
                  </a:cubicBezTo>
                  <a:cubicBezTo>
                    <a:pt x="1949754" y="1335574"/>
                    <a:pt x="1962115" y="1347935"/>
                    <a:pt x="1962115" y="1363183"/>
                  </a:cubicBezTo>
                  <a:lnTo>
                    <a:pt x="1962115" y="1407001"/>
                  </a:lnTo>
                  <a:lnTo>
                    <a:pt x="1962115" y="1511619"/>
                  </a:lnTo>
                  <a:cubicBezTo>
                    <a:pt x="1962115" y="1526867"/>
                    <a:pt x="1974476" y="1539228"/>
                    <a:pt x="1989723" y="1539228"/>
                  </a:cubicBezTo>
                  <a:cubicBezTo>
                    <a:pt x="2004971" y="1539228"/>
                    <a:pt x="2017332" y="1526867"/>
                    <a:pt x="2017332" y="1511619"/>
                  </a:cubicBezTo>
                  <a:lnTo>
                    <a:pt x="2017332" y="1407001"/>
                  </a:lnTo>
                  <a:lnTo>
                    <a:pt x="2017662" y="1407001"/>
                  </a:lnTo>
                  <a:lnTo>
                    <a:pt x="2019502" y="1397889"/>
                  </a:lnTo>
                  <a:cubicBezTo>
                    <a:pt x="2023693" y="1387980"/>
                    <a:pt x="2033505" y="1381027"/>
                    <a:pt x="2044941" y="1381027"/>
                  </a:cubicBezTo>
                  <a:cubicBezTo>
                    <a:pt x="2056377" y="1381027"/>
                    <a:pt x="2066189" y="1387980"/>
                    <a:pt x="2070380" y="1397889"/>
                  </a:cubicBezTo>
                  <a:lnTo>
                    <a:pt x="2072220" y="1407001"/>
                  </a:lnTo>
                  <a:lnTo>
                    <a:pt x="2072550" y="1407001"/>
                  </a:lnTo>
                  <a:lnTo>
                    <a:pt x="2072550" y="1431043"/>
                  </a:lnTo>
                  <a:cubicBezTo>
                    <a:pt x="2072550" y="1446291"/>
                    <a:pt x="2084911" y="1458652"/>
                    <a:pt x="2100159" y="1458652"/>
                  </a:cubicBezTo>
                  <a:cubicBezTo>
                    <a:pt x="2115407" y="1458652"/>
                    <a:pt x="2127768" y="1446291"/>
                    <a:pt x="2127768" y="1431043"/>
                  </a:cubicBezTo>
                  <a:lnTo>
                    <a:pt x="2127768" y="1407001"/>
                  </a:lnTo>
                  <a:lnTo>
                    <a:pt x="2127768" y="1309995"/>
                  </a:lnTo>
                  <a:cubicBezTo>
                    <a:pt x="2127768" y="1294747"/>
                    <a:pt x="2140129" y="1282387"/>
                    <a:pt x="2155377" y="1282387"/>
                  </a:cubicBezTo>
                  <a:cubicBezTo>
                    <a:pt x="2170624" y="1282387"/>
                    <a:pt x="2182985" y="1294747"/>
                    <a:pt x="2182985" y="1309995"/>
                  </a:cubicBezTo>
                  <a:lnTo>
                    <a:pt x="2182985" y="1407001"/>
                  </a:lnTo>
                  <a:lnTo>
                    <a:pt x="2182985" y="1451703"/>
                  </a:lnTo>
                  <a:cubicBezTo>
                    <a:pt x="2182985" y="1466951"/>
                    <a:pt x="2195346" y="1479312"/>
                    <a:pt x="2210594" y="1479312"/>
                  </a:cubicBezTo>
                  <a:cubicBezTo>
                    <a:pt x="2225842" y="1479312"/>
                    <a:pt x="2238203" y="1466951"/>
                    <a:pt x="2238203" y="1451703"/>
                  </a:cubicBezTo>
                  <a:lnTo>
                    <a:pt x="2238203" y="1407001"/>
                  </a:lnTo>
                  <a:lnTo>
                    <a:pt x="2238203" y="1266077"/>
                  </a:lnTo>
                  <a:lnTo>
                    <a:pt x="2238203" y="1223121"/>
                  </a:lnTo>
                  <a:cubicBezTo>
                    <a:pt x="2237907" y="815414"/>
                    <a:pt x="2237610" y="407707"/>
                    <a:pt x="2237314" y="0"/>
                  </a:cubicBezTo>
                  <a:lnTo>
                    <a:pt x="2038508" y="0"/>
                  </a:lnTo>
                  <a:lnTo>
                    <a:pt x="1350103" y="675052"/>
                  </a:lnTo>
                  <a:cubicBezTo>
                    <a:pt x="1184926" y="838251"/>
                    <a:pt x="1052141" y="946804"/>
                    <a:pt x="951749" y="1000709"/>
                  </a:cubicBezTo>
                  <a:cubicBezTo>
                    <a:pt x="851356" y="1054614"/>
                    <a:pt x="760608" y="1081568"/>
                    <a:pt x="679502" y="1081568"/>
                  </a:cubicBezTo>
                  <a:cubicBezTo>
                    <a:pt x="595430" y="1081568"/>
                    <a:pt x="525947" y="1053625"/>
                    <a:pt x="471052" y="997741"/>
                  </a:cubicBezTo>
                  <a:cubicBezTo>
                    <a:pt x="416158" y="941859"/>
                    <a:pt x="388711" y="869902"/>
                    <a:pt x="388711" y="781874"/>
                  </a:cubicBezTo>
                  <a:cubicBezTo>
                    <a:pt x="388711" y="692856"/>
                    <a:pt x="421845" y="618674"/>
                    <a:pt x="488114" y="559329"/>
                  </a:cubicBezTo>
                  <a:cubicBezTo>
                    <a:pt x="554383" y="499983"/>
                    <a:pt x="644390" y="468334"/>
                    <a:pt x="758135" y="464376"/>
                  </a:cubicBezTo>
                  <a:lnTo>
                    <a:pt x="758135" y="461765"/>
                  </a:lnTo>
                  <a:lnTo>
                    <a:pt x="799289" y="461765"/>
                  </a:lnTo>
                  <a:lnTo>
                    <a:pt x="946012" y="461765"/>
                  </a:lnTo>
                  <a:lnTo>
                    <a:pt x="992554" y="461765"/>
                  </a:lnTo>
                  <a:cubicBezTo>
                    <a:pt x="1008430" y="461765"/>
                    <a:pt x="1021299" y="448896"/>
                    <a:pt x="1021299" y="433020"/>
                  </a:cubicBezTo>
                  <a:cubicBezTo>
                    <a:pt x="1021299" y="417145"/>
                    <a:pt x="1008430" y="404275"/>
                    <a:pt x="992554" y="404275"/>
                  </a:cubicBezTo>
                  <a:lnTo>
                    <a:pt x="946012" y="404275"/>
                  </a:lnTo>
                  <a:lnTo>
                    <a:pt x="845014" y="404275"/>
                  </a:lnTo>
                  <a:cubicBezTo>
                    <a:pt x="829138" y="404275"/>
                    <a:pt x="816268" y="391405"/>
                    <a:pt x="816268" y="375530"/>
                  </a:cubicBezTo>
                  <a:cubicBezTo>
                    <a:pt x="816268" y="359654"/>
                    <a:pt x="829138" y="346785"/>
                    <a:pt x="845014" y="346785"/>
                  </a:cubicBezTo>
                  <a:lnTo>
                    <a:pt x="946012" y="346785"/>
                  </a:lnTo>
                  <a:lnTo>
                    <a:pt x="971044" y="346785"/>
                  </a:lnTo>
                  <a:cubicBezTo>
                    <a:pt x="986919" y="346785"/>
                    <a:pt x="999789" y="333915"/>
                    <a:pt x="999789" y="318039"/>
                  </a:cubicBezTo>
                  <a:cubicBezTo>
                    <a:pt x="999789" y="302164"/>
                    <a:pt x="986919" y="289294"/>
                    <a:pt x="971044" y="289294"/>
                  </a:cubicBezTo>
                  <a:lnTo>
                    <a:pt x="946012" y="289294"/>
                  </a:lnTo>
                  <a:lnTo>
                    <a:pt x="946012" y="288951"/>
                  </a:lnTo>
                  <a:lnTo>
                    <a:pt x="936525" y="287035"/>
                  </a:lnTo>
                  <a:cubicBezTo>
                    <a:pt x="926208" y="282672"/>
                    <a:pt x="918968" y="272457"/>
                    <a:pt x="918968" y="260549"/>
                  </a:cubicBezTo>
                  <a:cubicBezTo>
                    <a:pt x="918968" y="248643"/>
                    <a:pt x="926208" y="238427"/>
                    <a:pt x="936525" y="234063"/>
                  </a:cubicBezTo>
                  <a:lnTo>
                    <a:pt x="946012" y="232148"/>
                  </a:lnTo>
                  <a:lnTo>
                    <a:pt x="946012" y="231804"/>
                  </a:lnTo>
                  <a:lnTo>
                    <a:pt x="1054936" y="231804"/>
                  </a:lnTo>
                  <a:cubicBezTo>
                    <a:pt x="1070811" y="231804"/>
                    <a:pt x="1083681" y="218934"/>
                    <a:pt x="1083681" y="203059"/>
                  </a:cubicBezTo>
                  <a:cubicBezTo>
                    <a:pt x="1083681" y="187184"/>
                    <a:pt x="1070811" y="174314"/>
                    <a:pt x="1054936" y="174314"/>
                  </a:cubicBezTo>
                  <a:lnTo>
                    <a:pt x="946012" y="174314"/>
                  </a:lnTo>
                  <a:lnTo>
                    <a:pt x="900390" y="174314"/>
                  </a:lnTo>
                  <a:cubicBezTo>
                    <a:pt x="884515" y="174314"/>
                    <a:pt x="871645" y="161444"/>
                    <a:pt x="871645" y="145569"/>
                  </a:cubicBezTo>
                  <a:cubicBezTo>
                    <a:pt x="871645" y="129693"/>
                    <a:pt x="884515" y="116824"/>
                    <a:pt x="900390" y="116824"/>
                  </a:cubicBezTo>
                  <a:lnTo>
                    <a:pt x="946012" y="116824"/>
                  </a:lnTo>
                  <a:lnTo>
                    <a:pt x="1018368" y="116824"/>
                  </a:lnTo>
                  <a:cubicBezTo>
                    <a:pt x="1034244" y="116824"/>
                    <a:pt x="1047113" y="103954"/>
                    <a:pt x="1047113" y="88079"/>
                  </a:cubicBezTo>
                  <a:cubicBezTo>
                    <a:pt x="1047113" y="72203"/>
                    <a:pt x="1034244" y="59333"/>
                    <a:pt x="1018368" y="59333"/>
                  </a:cubicBezTo>
                  <a:lnTo>
                    <a:pt x="946012" y="59333"/>
                  </a:lnTo>
                  <a:lnTo>
                    <a:pt x="590995" y="79328"/>
                  </a:lnTo>
                  <a:cubicBezTo>
                    <a:pt x="433266" y="111134"/>
                    <a:pt x="303773" y="178407"/>
                    <a:pt x="202515" y="281148"/>
                  </a:cubicBezTo>
                  <a:cubicBezTo>
                    <a:pt x="67505" y="418137"/>
                    <a:pt x="0" y="593947"/>
                    <a:pt x="0" y="80857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1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00f4786-f05c-4162-b989-771c7b50d4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00379" y="2414814"/>
            <a:ext cx="6391242" cy="2778126"/>
            <a:chOff x="3107670" y="2312876"/>
            <a:chExt cx="5719943" cy="2486328"/>
          </a:xfrm>
        </p:grpSpPr>
        <p:grpSp>
          <p:nvGrpSpPr>
            <p:cNvPr id="4" name="îṡ1iḍè"/>
            <p:cNvGrpSpPr/>
            <p:nvPr/>
          </p:nvGrpSpPr>
          <p:grpSpPr>
            <a:xfrm>
              <a:off x="3107670" y="2312876"/>
              <a:ext cx="5719943" cy="2486328"/>
              <a:chOff x="3857626" y="2744069"/>
              <a:chExt cx="4476751" cy="1945942"/>
            </a:xfrm>
          </p:grpSpPr>
          <p:sp>
            <p:nvSpPr>
              <p:cNvPr id="20" name="îṣḷiḓé"/>
              <p:cNvSpPr/>
              <p:nvPr/>
            </p:nvSpPr>
            <p:spPr>
              <a:xfrm flipH="1" flipV="1">
                <a:off x="3857626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íśliḑê"/>
              <p:cNvSpPr/>
              <p:nvPr/>
            </p:nvSpPr>
            <p:spPr>
              <a:xfrm flipH="1">
                <a:off x="4679640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ïšļiḍê"/>
              <p:cNvSpPr/>
              <p:nvPr/>
            </p:nvSpPr>
            <p:spPr>
              <a:xfrm flipH="1" flipV="1">
                <a:off x="549877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î$ḷídè"/>
              <p:cNvSpPr/>
              <p:nvPr/>
            </p:nvSpPr>
            <p:spPr>
              <a:xfrm flipH="1">
                <a:off x="6320792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iṣľíďè"/>
              <p:cNvSpPr/>
              <p:nvPr/>
            </p:nvSpPr>
            <p:spPr>
              <a:xfrm flipH="1" flipV="1">
                <a:off x="714194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ïs1iḍê"/>
              <p:cNvSpPr/>
              <p:nvPr/>
            </p:nvSpPr>
            <p:spPr bwMode="auto">
              <a:xfrm>
                <a:off x="4075375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iš1ïdè"/>
              <p:cNvSpPr/>
              <p:nvPr/>
            </p:nvSpPr>
            <p:spPr bwMode="auto">
              <a:xfrm>
                <a:off x="4897389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î$ľïḑé"/>
              <p:cNvSpPr/>
              <p:nvPr/>
            </p:nvSpPr>
            <p:spPr bwMode="auto">
              <a:xfrm>
                <a:off x="571652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ïSḷîḋe"/>
              <p:cNvSpPr/>
              <p:nvPr/>
            </p:nvSpPr>
            <p:spPr bwMode="auto">
              <a:xfrm>
                <a:off x="6538541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îśļíde"/>
              <p:cNvSpPr/>
              <p:nvPr/>
            </p:nvSpPr>
            <p:spPr bwMode="auto">
              <a:xfrm>
                <a:off x="735969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" name="îšľíḑè"/>
            <p:cNvSpPr>
              <a:spLocks/>
            </p:cNvSpPr>
            <p:nvPr/>
          </p:nvSpPr>
          <p:spPr bwMode="auto">
            <a:xfrm>
              <a:off x="6746859" y="2792007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šliḍè"/>
            <p:cNvSpPr>
              <a:spLocks/>
            </p:cNvSpPr>
            <p:nvPr/>
          </p:nvSpPr>
          <p:spPr bwMode="auto">
            <a:xfrm>
              <a:off x="5687969" y="3751825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ḻíḓé"/>
            <p:cNvSpPr>
              <a:spLocks/>
            </p:cNvSpPr>
            <p:nvPr/>
          </p:nvSpPr>
          <p:spPr bwMode="auto">
            <a:xfrm>
              <a:off x="3592148" y="3751825"/>
              <a:ext cx="554606" cy="55460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śľíďe"/>
            <p:cNvSpPr>
              <a:spLocks/>
            </p:cNvSpPr>
            <p:nvPr/>
          </p:nvSpPr>
          <p:spPr bwMode="auto">
            <a:xfrm>
              <a:off x="4639309" y="2792007"/>
              <a:ext cx="554606" cy="55460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ïṣľîďè"/>
            <p:cNvSpPr>
              <a:spLocks/>
            </p:cNvSpPr>
            <p:nvPr/>
          </p:nvSpPr>
          <p:spPr bwMode="auto">
            <a:xfrm>
              <a:off x="7773642" y="3751825"/>
              <a:ext cx="554606" cy="554606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854728" y="2012781"/>
            <a:ext cx="213378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小组讨论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04099" y="5317525"/>
            <a:ext cx="14834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查看题目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74353" y="5317525"/>
            <a:ext cx="1698898" cy="335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调试运行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50" name="组合 49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60" name="圆角矩形 59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6" name="圆角矩形 55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520469" y="3717644"/>
                <a:ext cx="2646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作业完成情况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Job overview</a:t>
                </a:r>
              </a:p>
            </p:txBody>
          </p:sp>
        </p:grpSp>
      </p:grp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9F07B6C7-51C0-6E26-392F-AE6AEBD9158A}"/>
              </a:ext>
            </a:extLst>
          </p:cNvPr>
          <p:cNvSpPr txBox="1"/>
          <p:nvPr/>
        </p:nvSpPr>
        <p:spPr>
          <a:xfrm>
            <a:off x="137849" y="65434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文本框 44"/>
          <p:cNvSpPr txBox="1"/>
          <p:nvPr/>
        </p:nvSpPr>
        <p:spPr>
          <a:xfrm>
            <a:off x="6201218" y="2012781"/>
            <a:ext cx="213378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编码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44"/>
          <p:cNvSpPr txBox="1"/>
          <p:nvPr/>
        </p:nvSpPr>
        <p:spPr>
          <a:xfrm>
            <a:off x="5027669" y="5317525"/>
            <a:ext cx="213378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确认基本解题思路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6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5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2439513" y="2070459"/>
            <a:ext cx="2502624" cy="2517596"/>
            <a:chOff x="2077903" y="1666875"/>
            <a:chExt cx="2862421" cy="2879546"/>
          </a:xfrm>
        </p:grpSpPr>
        <p:grpSp>
          <p:nvGrpSpPr>
            <p:cNvPr id="5" name="iṣľïḓe"/>
            <p:cNvGrpSpPr/>
            <p:nvPr/>
          </p:nvGrpSpPr>
          <p:grpSpPr>
            <a:xfrm>
              <a:off x="2323479" y="1926172"/>
              <a:ext cx="2395286" cy="2393983"/>
              <a:chOff x="1833521" y="2498961"/>
              <a:chExt cx="2848032" cy="2846478"/>
            </a:xfrm>
          </p:grpSpPr>
          <p:sp>
            <p:nvSpPr>
              <p:cNvPr id="60" name="ïŝľïḑê"/>
              <p:cNvSpPr>
                <a:spLocks/>
              </p:cNvSpPr>
              <p:nvPr/>
            </p:nvSpPr>
            <p:spPr bwMode="auto">
              <a:xfrm>
                <a:off x="3755477" y="3110139"/>
                <a:ext cx="846963" cy="598769"/>
              </a:xfrm>
              <a:custGeom>
                <a:avLst/>
                <a:gdLst>
                  <a:gd name="T0" fmla="*/ 73 w 1093"/>
                  <a:gd name="T1" fmla="*/ 771 h 771"/>
                  <a:gd name="T2" fmla="*/ 1093 w 1093"/>
                  <a:gd name="T3" fmla="*/ 441 h 771"/>
                  <a:gd name="T4" fmla="*/ 1093 w 1093"/>
                  <a:gd name="T5" fmla="*/ 441 h 771"/>
                  <a:gd name="T6" fmla="*/ 1071 w 1093"/>
                  <a:gd name="T7" fmla="*/ 381 h 771"/>
                  <a:gd name="T8" fmla="*/ 1047 w 1093"/>
                  <a:gd name="T9" fmla="*/ 324 h 771"/>
                  <a:gd name="T10" fmla="*/ 1022 w 1093"/>
                  <a:gd name="T11" fmla="*/ 267 h 771"/>
                  <a:gd name="T12" fmla="*/ 995 w 1093"/>
                  <a:gd name="T13" fmla="*/ 211 h 771"/>
                  <a:gd name="T14" fmla="*/ 965 w 1093"/>
                  <a:gd name="T15" fmla="*/ 157 h 771"/>
                  <a:gd name="T16" fmla="*/ 934 w 1093"/>
                  <a:gd name="T17" fmla="*/ 103 h 771"/>
                  <a:gd name="T18" fmla="*/ 902 w 1093"/>
                  <a:gd name="T19" fmla="*/ 51 h 771"/>
                  <a:gd name="T20" fmla="*/ 868 w 1093"/>
                  <a:gd name="T21" fmla="*/ 0 h 771"/>
                  <a:gd name="T22" fmla="*/ 0 w 1093"/>
                  <a:gd name="T23" fmla="*/ 630 h 771"/>
                  <a:gd name="T24" fmla="*/ 0 w 1093"/>
                  <a:gd name="T25" fmla="*/ 630 h 771"/>
                  <a:gd name="T26" fmla="*/ 20 w 1093"/>
                  <a:gd name="T27" fmla="*/ 664 h 771"/>
                  <a:gd name="T28" fmla="*/ 39 w 1093"/>
                  <a:gd name="T29" fmla="*/ 699 h 771"/>
                  <a:gd name="T30" fmla="*/ 57 w 1093"/>
                  <a:gd name="T31" fmla="*/ 735 h 771"/>
                  <a:gd name="T32" fmla="*/ 73 w 1093"/>
                  <a:gd name="T33" fmla="*/ 771 h 771"/>
                  <a:gd name="T34" fmla="*/ 73 w 1093"/>
                  <a:gd name="T3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73" y="771"/>
                    </a:moveTo>
                    <a:lnTo>
                      <a:pt x="1093" y="441"/>
                    </a:lnTo>
                    <a:lnTo>
                      <a:pt x="1093" y="441"/>
                    </a:lnTo>
                    <a:lnTo>
                      <a:pt x="1071" y="381"/>
                    </a:lnTo>
                    <a:lnTo>
                      <a:pt x="1047" y="324"/>
                    </a:lnTo>
                    <a:lnTo>
                      <a:pt x="1022" y="267"/>
                    </a:lnTo>
                    <a:lnTo>
                      <a:pt x="995" y="211"/>
                    </a:lnTo>
                    <a:lnTo>
                      <a:pt x="965" y="157"/>
                    </a:lnTo>
                    <a:lnTo>
                      <a:pt x="934" y="103"/>
                    </a:lnTo>
                    <a:lnTo>
                      <a:pt x="902" y="51"/>
                    </a:lnTo>
                    <a:lnTo>
                      <a:pt x="868" y="0"/>
                    </a:lnTo>
                    <a:lnTo>
                      <a:pt x="0" y="630"/>
                    </a:lnTo>
                    <a:lnTo>
                      <a:pt x="0" y="630"/>
                    </a:lnTo>
                    <a:lnTo>
                      <a:pt x="20" y="664"/>
                    </a:lnTo>
                    <a:lnTo>
                      <a:pt x="39" y="699"/>
                    </a:lnTo>
                    <a:lnTo>
                      <a:pt x="57" y="735"/>
                    </a:lnTo>
                    <a:lnTo>
                      <a:pt x="73" y="771"/>
                    </a:lnTo>
                    <a:lnTo>
                      <a:pt x="73" y="7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íślíḓe"/>
              <p:cNvSpPr>
                <a:spLocks/>
              </p:cNvSpPr>
              <p:nvPr/>
            </p:nvSpPr>
            <p:spPr bwMode="auto">
              <a:xfrm>
                <a:off x="3288561" y="2498961"/>
                <a:ext cx="380048" cy="850066"/>
              </a:xfrm>
              <a:custGeom>
                <a:avLst/>
                <a:gdLst>
                  <a:gd name="T0" fmla="*/ 158 w 490"/>
                  <a:gd name="T1" fmla="*/ 1097 h 1097"/>
                  <a:gd name="T2" fmla="*/ 490 w 490"/>
                  <a:gd name="T3" fmla="*/ 77 h 1097"/>
                  <a:gd name="T4" fmla="*/ 490 w 490"/>
                  <a:gd name="T5" fmla="*/ 77 h 1097"/>
                  <a:gd name="T6" fmla="*/ 430 w 490"/>
                  <a:gd name="T7" fmla="*/ 60 h 1097"/>
                  <a:gd name="T8" fmla="*/ 371 w 490"/>
                  <a:gd name="T9" fmla="*/ 46 h 1097"/>
                  <a:gd name="T10" fmla="*/ 311 w 490"/>
                  <a:gd name="T11" fmla="*/ 32 h 1097"/>
                  <a:gd name="T12" fmla="*/ 250 w 490"/>
                  <a:gd name="T13" fmla="*/ 22 h 1097"/>
                  <a:gd name="T14" fmla="*/ 188 w 490"/>
                  <a:gd name="T15" fmla="*/ 13 h 1097"/>
                  <a:gd name="T16" fmla="*/ 127 w 490"/>
                  <a:gd name="T17" fmla="*/ 7 h 1097"/>
                  <a:gd name="T18" fmla="*/ 63 w 490"/>
                  <a:gd name="T19" fmla="*/ 3 h 1097"/>
                  <a:gd name="T20" fmla="*/ 0 w 490"/>
                  <a:gd name="T21" fmla="*/ 0 h 1097"/>
                  <a:gd name="T22" fmla="*/ 0 w 490"/>
                  <a:gd name="T23" fmla="*/ 1072 h 1097"/>
                  <a:gd name="T24" fmla="*/ 0 w 490"/>
                  <a:gd name="T25" fmla="*/ 1072 h 1097"/>
                  <a:gd name="T26" fmla="*/ 41 w 490"/>
                  <a:gd name="T27" fmla="*/ 1075 h 1097"/>
                  <a:gd name="T28" fmla="*/ 80 w 490"/>
                  <a:gd name="T29" fmla="*/ 1080 h 1097"/>
                  <a:gd name="T30" fmla="*/ 119 w 490"/>
                  <a:gd name="T31" fmla="*/ 1087 h 1097"/>
                  <a:gd name="T32" fmla="*/ 158 w 490"/>
                  <a:gd name="T33" fmla="*/ 1097 h 1097"/>
                  <a:gd name="T34" fmla="*/ 158 w 490"/>
                  <a:gd name="T35" fmla="*/ 109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158" y="1097"/>
                    </a:moveTo>
                    <a:lnTo>
                      <a:pt x="490" y="77"/>
                    </a:lnTo>
                    <a:lnTo>
                      <a:pt x="490" y="77"/>
                    </a:lnTo>
                    <a:lnTo>
                      <a:pt x="430" y="60"/>
                    </a:lnTo>
                    <a:lnTo>
                      <a:pt x="371" y="46"/>
                    </a:lnTo>
                    <a:lnTo>
                      <a:pt x="311" y="32"/>
                    </a:lnTo>
                    <a:lnTo>
                      <a:pt x="250" y="22"/>
                    </a:lnTo>
                    <a:lnTo>
                      <a:pt x="188" y="13"/>
                    </a:lnTo>
                    <a:lnTo>
                      <a:pt x="127" y="7"/>
                    </a:lnTo>
                    <a:lnTo>
                      <a:pt x="63" y="3"/>
                    </a:lnTo>
                    <a:lnTo>
                      <a:pt x="0" y="0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41" y="1075"/>
                    </a:lnTo>
                    <a:lnTo>
                      <a:pt x="80" y="1080"/>
                    </a:lnTo>
                    <a:lnTo>
                      <a:pt x="119" y="1087"/>
                    </a:lnTo>
                    <a:lnTo>
                      <a:pt x="158" y="1097"/>
                    </a:lnTo>
                    <a:lnTo>
                      <a:pt x="158" y="1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ï$ḷíďê"/>
              <p:cNvSpPr>
                <a:spLocks/>
              </p:cNvSpPr>
              <p:nvPr/>
            </p:nvSpPr>
            <p:spPr bwMode="auto">
              <a:xfrm>
                <a:off x="3631380" y="2789038"/>
                <a:ext cx="760095" cy="760095"/>
              </a:xfrm>
              <a:custGeom>
                <a:avLst/>
                <a:gdLst>
                  <a:gd name="T0" fmla="*/ 113 w 980"/>
                  <a:gd name="T1" fmla="*/ 981 h 981"/>
                  <a:gd name="T2" fmla="*/ 980 w 980"/>
                  <a:gd name="T3" fmla="*/ 349 h 981"/>
                  <a:gd name="T4" fmla="*/ 980 w 980"/>
                  <a:gd name="T5" fmla="*/ 349 h 981"/>
                  <a:gd name="T6" fmla="*/ 942 w 980"/>
                  <a:gd name="T7" fmla="*/ 301 h 981"/>
                  <a:gd name="T8" fmla="*/ 902 w 980"/>
                  <a:gd name="T9" fmla="*/ 254 h 981"/>
                  <a:gd name="T10" fmla="*/ 860 w 980"/>
                  <a:gd name="T11" fmla="*/ 208 h 981"/>
                  <a:gd name="T12" fmla="*/ 817 w 980"/>
                  <a:gd name="T13" fmla="*/ 162 h 981"/>
                  <a:gd name="T14" fmla="*/ 773 w 980"/>
                  <a:gd name="T15" fmla="*/ 119 h 981"/>
                  <a:gd name="T16" fmla="*/ 727 w 980"/>
                  <a:gd name="T17" fmla="*/ 78 h 981"/>
                  <a:gd name="T18" fmla="*/ 679 w 980"/>
                  <a:gd name="T19" fmla="*/ 39 h 981"/>
                  <a:gd name="T20" fmla="*/ 631 w 980"/>
                  <a:gd name="T21" fmla="*/ 0 h 981"/>
                  <a:gd name="T22" fmla="*/ 0 w 980"/>
                  <a:gd name="T23" fmla="*/ 868 h 981"/>
                  <a:gd name="T24" fmla="*/ 0 w 980"/>
                  <a:gd name="T25" fmla="*/ 868 h 981"/>
                  <a:gd name="T26" fmla="*/ 30 w 980"/>
                  <a:gd name="T27" fmla="*/ 893 h 981"/>
                  <a:gd name="T28" fmla="*/ 59 w 980"/>
                  <a:gd name="T29" fmla="*/ 921 h 981"/>
                  <a:gd name="T30" fmla="*/ 86 w 980"/>
                  <a:gd name="T31" fmla="*/ 950 h 981"/>
                  <a:gd name="T32" fmla="*/ 113 w 980"/>
                  <a:gd name="T33" fmla="*/ 981 h 981"/>
                  <a:gd name="T34" fmla="*/ 113 w 980"/>
                  <a:gd name="T35" fmla="*/ 981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113" y="981"/>
                    </a:moveTo>
                    <a:lnTo>
                      <a:pt x="980" y="349"/>
                    </a:lnTo>
                    <a:lnTo>
                      <a:pt x="980" y="349"/>
                    </a:lnTo>
                    <a:lnTo>
                      <a:pt x="942" y="301"/>
                    </a:lnTo>
                    <a:lnTo>
                      <a:pt x="902" y="254"/>
                    </a:lnTo>
                    <a:lnTo>
                      <a:pt x="860" y="208"/>
                    </a:lnTo>
                    <a:lnTo>
                      <a:pt x="817" y="162"/>
                    </a:lnTo>
                    <a:lnTo>
                      <a:pt x="773" y="119"/>
                    </a:lnTo>
                    <a:lnTo>
                      <a:pt x="727" y="78"/>
                    </a:lnTo>
                    <a:lnTo>
                      <a:pt x="679" y="39"/>
                    </a:lnTo>
                    <a:lnTo>
                      <a:pt x="631" y="0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30" y="893"/>
                    </a:lnTo>
                    <a:lnTo>
                      <a:pt x="59" y="921"/>
                    </a:lnTo>
                    <a:lnTo>
                      <a:pt x="86" y="950"/>
                    </a:lnTo>
                    <a:lnTo>
                      <a:pt x="113" y="981"/>
                    </a:lnTo>
                    <a:lnTo>
                      <a:pt x="113" y="9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ïşlïḋé"/>
              <p:cNvSpPr>
                <a:spLocks/>
              </p:cNvSpPr>
              <p:nvPr/>
            </p:nvSpPr>
            <p:spPr bwMode="auto">
              <a:xfrm>
                <a:off x="3829935" y="3511904"/>
                <a:ext cx="851618" cy="378496"/>
              </a:xfrm>
              <a:custGeom>
                <a:avLst/>
                <a:gdLst>
                  <a:gd name="T0" fmla="*/ 25 w 1098"/>
                  <a:gd name="T1" fmla="*/ 488 h 488"/>
                  <a:gd name="T2" fmla="*/ 1098 w 1098"/>
                  <a:gd name="T3" fmla="*/ 488 h 488"/>
                  <a:gd name="T4" fmla="*/ 1098 w 1098"/>
                  <a:gd name="T5" fmla="*/ 488 h 488"/>
                  <a:gd name="T6" fmla="*/ 1095 w 1098"/>
                  <a:gd name="T7" fmla="*/ 425 h 488"/>
                  <a:gd name="T8" fmla="*/ 1090 w 1098"/>
                  <a:gd name="T9" fmla="*/ 363 h 488"/>
                  <a:gd name="T10" fmla="*/ 1085 w 1098"/>
                  <a:gd name="T11" fmla="*/ 300 h 488"/>
                  <a:gd name="T12" fmla="*/ 1075 w 1098"/>
                  <a:gd name="T13" fmla="*/ 239 h 488"/>
                  <a:gd name="T14" fmla="*/ 1064 w 1098"/>
                  <a:gd name="T15" fmla="*/ 178 h 488"/>
                  <a:gd name="T16" fmla="*/ 1052 w 1098"/>
                  <a:gd name="T17" fmla="*/ 118 h 488"/>
                  <a:gd name="T18" fmla="*/ 1038 w 1098"/>
                  <a:gd name="T19" fmla="*/ 58 h 488"/>
                  <a:gd name="T20" fmla="*/ 1020 w 1098"/>
                  <a:gd name="T21" fmla="*/ 0 h 488"/>
                  <a:gd name="T22" fmla="*/ 0 w 1098"/>
                  <a:gd name="T23" fmla="*/ 331 h 488"/>
                  <a:gd name="T24" fmla="*/ 0 w 1098"/>
                  <a:gd name="T25" fmla="*/ 331 h 488"/>
                  <a:gd name="T26" fmla="*/ 9 w 1098"/>
                  <a:gd name="T27" fmla="*/ 370 h 488"/>
                  <a:gd name="T28" fmla="*/ 16 w 1098"/>
                  <a:gd name="T29" fmla="*/ 409 h 488"/>
                  <a:gd name="T30" fmla="*/ 21 w 1098"/>
                  <a:gd name="T31" fmla="*/ 448 h 488"/>
                  <a:gd name="T32" fmla="*/ 25 w 1098"/>
                  <a:gd name="T33" fmla="*/ 488 h 488"/>
                  <a:gd name="T34" fmla="*/ 25 w 1098"/>
                  <a:gd name="T35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25" y="488"/>
                    </a:moveTo>
                    <a:lnTo>
                      <a:pt x="1098" y="488"/>
                    </a:lnTo>
                    <a:lnTo>
                      <a:pt x="1098" y="488"/>
                    </a:lnTo>
                    <a:lnTo>
                      <a:pt x="1095" y="425"/>
                    </a:lnTo>
                    <a:lnTo>
                      <a:pt x="1090" y="363"/>
                    </a:lnTo>
                    <a:lnTo>
                      <a:pt x="1085" y="300"/>
                    </a:lnTo>
                    <a:lnTo>
                      <a:pt x="1075" y="239"/>
                    </a:lnTo>
                    <a:lnTo>
                      <a:pt x="1064" y="178"/>
                    </a:lnTo>
                    <a:lnTo>
                      <a:pt x="1052" y="118"/>
                    </a:lnTo>
                    <a:lnTo>
                      <a:pt x="1038" y="58"/>
                    </a:lnTo>
                    <a:lnTo>
                      <a:pt x="1020" y="0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9" y="370"/>
                    </a:lnTo>
                    <a:lnTo>
                      <a:pt x="16" y="409"/>
                    </a:lnTo>
                    <a:lnTo>
                      <a:pt x="21" y="448"/>
                    </a:lnTo>
                    <a:lnTo>
                      <a:pt x="25" y="488"/>
                    </a:lnTo>
                    <a:lnTo>
                      <a:pt x="25" y="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iṡḷiďê"/>
              <p:cNvSpPr>
                <a:spLocks/>
              </p:cNvSpPr>
              <p:nvPr/>
            </p:nvSpPr>
            <p:spPr bwMode="auto">
              <a:xfrm>
                <a:off x="2846465" y="4495373"/>
                <a:ext cx="380048" cy="850066"/>
              </a:xfrm>
              <a:custGeom>
                <a:avLst/>
                <a:gdLst>
                  <a:gd name="T0" fmla="*/ 332 w 490"/>
                  <a:gd name="T1" fmla="*/ 0 h 1097"/>
                  <a:gd name="T2" fmla="*/ 0 w 490"/>
                  <a:gd name="T3" fmla="*/ 1020 h 1097"/>
                  <a:gd name="T4" fmla="*/ 0 w 490"/>
                  <a:gd name="T5" fmla="*/ 1020 h 1097"/>
                  <a:gd name="T6" fmla="*/ 60 w 490"/>
                  <a:gd name="T7" fmla="*/ 1037 h 1097"/>
                  <a:gd name="T8" fmla="*/ 119 w 490"/>
                  <a:gd name="T9" fmla="*/ 1051 h 1097"/>
                  <a:gd name="T10" fmla="*/ 179 w 490"/>
                  <a:gd name="T11" fmla="*/ 1063 h 1097"/>
                  <a:gd name="T12" fmla="*/ 240 w 490"/>
                  <a:gd name="T13" fmla="*/ 1074 h 1097"/>
                  <a:gd name="T14" fmla="*/ 302 w 490"/>
                  <a:gd name="T15" fmla="*/ 1084 h 1097"/>
                  <a:gd name="T16" fmla="*/ 363 w 490"/>
                  <a:gd name="T17" fmla="*/ 1090 h 1097"/>
                  <a:gd name="T18" fmla="*/ 427 w 490"/>
                  <a:gd name="T19" fmla="*/ 1094 h 1097"/>
                  <a:gd name="T20" fmla="*/ 490 w 490"/>
                  <a:gd name="T21" fmla="*/ 1097 h 1097"/>
                  <a:gd name="T22" fmla="*/ 490 w 490"/>
                  <a:gd name="T23" fmla="*/ 25 h 1097"/>
                  <a:gd name="T24" fmla="*/ 490 w 490"/>
                  <a:gd name="T25" fmla="*/ 25 h 1097"/>
                  <a:gd name="T26" fmla="*/ 449 w 490"/>
                  <a:gd name="T27" fmla="*/ 22 h 1097"/>
                  <a:gd name="T28" fmla="*/ 410 w 490"/>
                  <a:gd name="T29" fmla="*/ 17 h 1097"/>
                  <a:gd name="T30" fmla="*/ 371 w 490"/>
                  <a:gd name="T31" fmla="*/ 8 h 1097"/>
                  <a:gd name="T32" fmla="*/ 332 w 490"/>
                  <a:gd name="T33" fmla="*/ 0 h 1097"/>
                  <a:gd name="T34" fmla="*/ 332 w 490"/>
                  <a:gd name="T35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332" y="0"/>
                    </a:moveTo>
                    <a:lnTo>
                      <a:pt x="0" y="1020"/>
                    </a:lnTo>
                    <a:lnTo>
                      <a:pt x="0" y="1020"/>
                    </a:lnTo>
                    <a:lnTo>
                      <a:pt x="60" y="1037"/>
                    </a:lnTo>
                    <a:lnTo>
                      <a:pt x="119" y="1051"/>
                    </a:lnTo>
                    <a:lnTo>
                      <a:pt x="179" y="1063"/>
                    </a:lnTo>
                    <a:lnTo>
                      <a:pt x="240" y="1074"/>
                    </a:lnTo>
                    <a:lnTo>
                      <a:pt x="302" y="1084"/>
                    </a:lnTo>
                    <a:lnTo>
                      <a:pt x="363" y="1090"/>
                    </a:lnTo>
                    <a:lnTo>
                      <a:pt x="427" y="1094"/>
                    </a:lnTo>
                    <a:lnTo>
                      <a:pt x="490" y="1097"/>
                    </a:lnTo>
                    <a:lnTo>
                      <a:pt x="490" y="25"/>
                    </a:lnTo>
                    <a:lnTo>
                      <a:pt x="490" y="25"/>
                    </a:lnTo>
                    <a:lnTo>
                      <a:pt x="449" y="22"/>
                    </a:lnTo>
                    <a:lnTo>
                      <a:pt x="410" y="17"/>
                    </a:lnTo>
                    <a:lnTo>
                      <a:pt x="371" y="8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ïslïďê"/>
              <p:cNvSpPr>
                <a:spLocks/>
              </p:cNvSpPr>
              <p:nvPr/>
            </p:nvSpPr>
            <p:spPr bwMode="auto">
              <a:xfrm>
                <a:off x="3470053" y="2576522"/>
                <a:ext cx="600321" cy="848514"/>
              </a:xfrm>
              <a:custGeom>
                <a:avLst/>
                <a:gdLst>
                  <a:gd name="T0" fmla="*/ 141 w 773"/>
                  <a:gd name="T1" fmla="*/ 1094 h 1094"/>
                  <a:gd name="T2" fmla="*/ 773 w 773"/>
                  <a:gd name="T3" fmla="*/ 226 h 1094"/>
                  <a:gd name="T4" fmla="*/ 773 w 773"/>
                  <a:gd name="T5" fmla="*/ 226 h 1094"/>
                  <a:gd name="T6" fmla="*/ 721 w 773"/>
                  <a:gd name="T7" fmla="*/ 191 h 1094"/>
                  <a:gd name="T8" fmla="*/ 668 w 773"/>
                  <a:gd name="T9" fmla="*/ 158 h 1094"/>
                  <a:gd name="T10" fmla="*/ 616 w 773"/>
                  <a:gd name="T11" fmla="*/ 127 h 1094"/>
                  <a:gd name="T12" fmla="*/ 561 w 773"/>
                  <a:gd name="T13" fmla="*/ 98 h 1094"/>
                  <a:gd name="T14" fmla="*/ 506 w 773"/>
                  <a:gd name="T15" fmla="*/ 71 h 1094"/>
                  <a:gd name="T16" fmla="*/ 448 w 773"/>
                  <a:gd name="T17" fmla="*/ 45 h 1094"/>
                  <a:gd name="T18" fmla="*/ 390 w 773"/>
                  <a:gd name="T19" fmla="*/ 23 h 1094"/>
                  <a:gd name="T20" fmla="*/ 332 w 773"/>
                  <a:gd name="T21" fmla="*/ 0 h 1094"/>
                  <a:gd name="T22" fmla="*/ 0 w 773"/>
                  <a:gd name="T23" fmla="*/ 1021 h 1094"/>
                  <a:gd name="T24" fmla="*/ 0 w 773"/>
                  <a:gd name="T25" fmla="*/ 1021 h 1094"/>
                  <a:gd name="T26" fmla="*/ 36 w 773"/>
                  <a:gd name="T27" fmla="*/ 1036 h 1094"/>
                  <a:gd name="T28" fmla="*/ 73 w 773"/>
                  <a:gd name="T29" fmla="*/ 1053 h 1094"/>
                  <a:gd name="T30" fmla="*/ 108 w 773"/>
                  <a:gd name="T31" fmla="*/ 1072 h 1094"/>
                  <a:gd name="T32" fmla="*/ 141 w 773"/>
                  <a:gd name="T33" fmla="*/ 1094 h 1094"/>
                  <a:gd name="T34" fmla="*/ 141 w 773"/>
                  <a:gd name="T35" fmla="*/ 1094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141" y="1094"/>
                    </a:moveTo>
                    <a:lnTo>
                      <a:pt x="773" y="226"/>
                    </a:lnTo>
                    <a:lnTo>
                      <a:pt x="773" y="226"/>
                    </a:lnTo>
                    <a:lnTo>
                      <a:pt x="721" y="191"/>
                    </a:lnTo>
                    <a:lnTo>
                      <a:pt x="668" y="158"/>
                    </a:lnTo>
                    <a:lnTo>
                      <a:pt x="616" y="127"/>
                    </a:lnTo>
                    <a:lnTo>
                      <a:pt x="561" y="98"/>
                    </a:lnTo>
                    <a:lnTo>
                      <a:pt x="506" y="71"/>
                    </a:lnTo>
                    <a:lnTo>
                      <a:pt x="448" y="45"/>
                    </a:lnTo>
                    <a:lnTo>
                      <a:pt x="390" y="23"/>
                    </a:lnTo>
                    <a:lnTo>
                      <a:pt x="332" y="0"/>
                    </a:lnTo>
                    <a:lnTo>
                      <a:pt x="0" y="1021"/>
                    </a:lnTo>
                    <a:lnTo>
                      <a:pt x="0" y="1021"/>
                    </a:lnTo>
                    <a:lnTo>
                      <a:pt x="36" y="1036"/>
                    </a:lnTo>
                    <a:lnTo>
                      <a:pt x="73" y="1053"/>
                    </a:lnTo>
                    <a:lnTo>
                      <a:pt x="108" y="1072"/>
                    </a:lnTo>
                    <a:lnTo>
                      <a:pt x="141" y="1094"/>
                    </a:lnTo>
                    <a:lnTo>
                      <a:pt x="141" y="10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ïṡḻíḋe"/>
              <p:cNvSpPr>
                <a:spLocks/>
              </p:cNvSpPr>
              <p:nvPr/>
            </p:nvSpPr>
            <p:spPr bwMode="auto">
              <a:xfrm>
                <a:off x="3288561" y="4495373"/>
                <a:ext cx="380048" cy="850066"/>
              </a:xfrm>
              <a:custGeom>
                <a:avLst/>
                <a:gdLst>
                  <a:gd name="T0" fmla="*/ 0 w 490"/>
                  <a:gd name="T1" fmla="*/ 25 h 1097"/>
                  <a:gd name="T2" fmla="*/ 0 w 490"/>
                  <a:gd name="T3" fmla="*/ 1097 h 1097"/>
                  <a:gd name="T4" fmla="*/ 0 w 490"/>
                  <a:gd name="T5" fmla="*/ 1097 h 1097"/>
                  <a:gd name="T6" fmla="*/ 63 w 490"/>
                  <a:gd name="T7" fmla="*/ 1094 h 1097"/>
                  <a:gd name="T8" fmla="*/ 127 w 490"/>
                  <a:gd name="T9" fmla="*/ 1090 h 1097"/>
                  <a:gd name="T10" fmla="*/ 188 w 490"/>
                  <a:gd name="T11" fmla="*/ 1084 h 1097"/>
                  <a:gd name="T12" fmla="*/ 250 w 490"/>
                  <a:gd name="T13" fmla="*/ 1074 h 1097"/>
                  <a:gd name="T14" fmla="*/ 311 w 490"/>
                  <a:gd name="T15" fmla="*/ 1063 h 1097"/>
                  <a:gd name="T16" fmla="*/ 371 w 490"/>
                  <a:gd name="T17" fmla="*/ 1051 h 1097"/>
                  <a:gd name="T18" fmla="*/ 430 w 490"/>
                  <a:gd name="T19" fmla="*/ 1037 h 1097"/>
                  <a:gd name="T20" fmla="*/ 490 w 490"/>
                  <a:gd name="T21" fmla="*/ 1020 h 1097"/>
                  <a:gd name="T22" fmla="*/ 158 w 490"/>
                  <a:gd name="T23" fmla="*/ 0 h 1097"/>
                  <a:gd name="T24" fmla="*/ 158 w 490"/>
                  <a:gd name="T25" fmla="*/ 0 h 1097"/>
                  <a:gd name="T26" fmla="*/ 119 w 490"/>
                  <a:gd name="T27" fmla="*/ 8 h 1097"/>
                  <a:gd name="T28" fmla="*/ 80 w 490"/>
                  <a:gd name="T29" fmla="*/ 17 h 1097"/>
                  <a:gd name="T30" fmla="*/ 41 w 490"/>
                  <a:gd name="T31" fmla="*/ 22 h 1097"/>
                  <a:gd name="T32" fmla="*/ 0 w 490"/>
                  <a:gd name="T33" fmla="*/ 25 h 1097"/>
                  <a:gd name="T34" fmla="*/ 0 w 490"/>
                  <a:gd name="T35" fmla="*/ 2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0" y="25"/>
                    </a:moveTo>
                    <a:lnTo>
                      <a:pt x="0" y="1097"/>
                    </a:lnTo>
                    <a:lnTo>
                      <a:pt x="0" y="1097"/>
                    </a:lnTo>
                    <a:lnTo>
                      <a:pt x="63" y="1094"/>
                    </a:lnTo>
                    <a:lnTo>
                      <a:pt x="127" y="1090"/>
                    </a:lnTo>
                    <a:lnTo>
                      <a:pt x="188" y="1084"/>
                    </a:lnTo>
                    <a:lnTo>
                      <a:pt x="250" y="1074"/>
                    </a:lnTo>
                    <a:lnTo>
                      <a:pt x="311" y="1063"/>
                    </a:lnTo>
                    <a:lnTo>
                      <a:pt x="371" y="1051"/>
                    </a:lnTo>
                    <a:lnTo>
                      <a:pt x="430" y="1037"/>
                    </a:lnTo>
                    <a:lnTo>
                      <a:pt x="490" y="102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19" y="8"/>
                    </a:lnTo>
                    <a:lnTo>
                      <a:pt x="80" y="17"/>
                    </a:lnTo>
                    <a:lnTo>
                      <a:pt x="41" y="22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iṣḷîďê"/>
              <p:cNvSpPr>
                <a:spLocks/>
              </p:cNvSpPr>
              <p:nvPr/>
            </p:nvSpPr>
            <p:spPr bwMode="auto">
              <a:xfrm>
                <a:off x="3829935" y="3952448"/>
                <a:ext cx="851618" cy="380047"/>
              </a:xfrm>
              <a:custGeom>
                <a:avLst/>
                <a:gdLst>
                  <a:gd name="T0" fmla="*/ 25 w 1098"/>
                  <a:gd name="T1" fmla="*/ 0 h 489"/>
                  <a:gd name="T2" fmla="*/ 25 w 1098"/>
                  <a:gd name="T3" fmla="*/ 0 h 489"/>
                  <a:gd name="T4" fmla="*/ 21 w 1098"/>
                  <a:gd name="T5" fmla="*/ 40 h 489"/>
                  <a:gd name="T6" fmla="*/ 16 w 1098"/>
                  <a:gd name="T7" fmla="*/ 80 h 489"/>
                  <a:gd name="T8" fmla="*/ 9 w 1098"/>
                  <a:gd name="T9" fmla="*/ 119 h 489"/>
                  <a:gd name="T10" fmla="*/ 0 w 1098"/>
                  <a:gd name="T11" fmla="*/ 157 h 489"/>
                  <a:gd name="T12" fmla="*/ 1020 w 1098"/>
                  <a:gd name="T13" fmla="*/ 489 h 489"/>
                  <a:gd name="T14" fmla="*/ 1020 w 1098"/>
                  <a:gd name="T15" fmla="*/ 489 h 489"/>
                  <a:gd name="T16" fmla="*/ 1038 w 1098"/>
                  <a:gd name="T17" fmla="*/ 430 h 489"/>
                  <a:gd name="T18" fmla="*/ 1052 w 1098"/>
                  <a:gd name="T19" fmla="*/ 371 h 489"/>
                  <a:gd name="T20" fmla="*/ 1064 w 1098"/>
                  <a:gd name="T21" fmla="*/ 310 h 489"/>
                  <a:gd name="T22" fmla="*/ 1075 w 1098"/>
                  <a:gd name="T23" fmla="*/ 250 h 489"/>
                  <a:gd name="T24" fmla="*/ 1085 w 1098"/>
                  <a:gd name="T25" fmla="*/ 188 h 489"/>
                  <a:gd name="T26" fmla="*/ 1090 w 1098"/>
                  <a:gd name="T27" fmla="*/ 126 h 489"/>
                  <a:gd name="T28" fmla="*/ 1095 w 1098"/>
                  <a:gd name="T29" fmla="*/ 63 h 489"/>
                  <a:gd name="T30" fmla="*/ 1098 w 1098"/>
                  <a:gd name="T31" fmla="*/ 0 h 489"/>
                  <a:gd name="T32" fmla="*/ 25 w 1098"/>
                  <a:gd name="T3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8" h="489">
                    <a:moveTo>
                      <a:pt x="25" y="0"/>
                    </a:moveTo>
                    <a:lnTo>
                      <a:pt x="25" y="0"/>
                    </a:lnTo>
                    <a:lnTo>
                      <a:pt x="21" y="40"/>
                    </a:lnTo>
                    <a:lnTo>
                      <a:pt x="16" y="80"/>
                    </a:lnTo>
                    <a:lnTo>
                      <a:pt x="9" y="119"/>
                    </a:lnTo>
                    <a:lnTo>
                      <a:pt x="0" y="157"/>
                    </a:lnTo>
                    <a:lnTo>
                      <a:pt x="1020" y="489"/>
                    </a:lnTo>
                    <a:lnTo>
                      <a:pt x="1020" y="489"/>
                    </a:lnTo>
                    <a:lnTo>
                      <a:pt x="1038" y="430"/>
                    </a:lnTo>
                    <a:lnTo>
                      <a:pt x="1052" y="371"/>
                    </a:lnTo>
                    <a:lnTo>
                      <a:pt x="1064" y="310"/>
                    </a:lnTo>
                    <a:lnTo>
                      <a:pt x="1075" y="250"/>
                    </a:lnTo>
                    <a:lnTo>
                      <a:pt x="1085" y="188"/>
                    </a:lnTo>
                    <a:lnTo>
                      <a:pt x="1090" y="126"/>
                    </a:lnTo>
                    <a:lnTo>
                      <a:pt x="1095" y="63"/>
                    </a:lnTo>
                    <a:lnTo>
                      <a:pt x="109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íS1íḋe"/>
              <p:cNvSpPr>
                <a:spLocks/>
              </p:cNvSpPr>
              <p:nvPr/>
            </p:nvSpPr>
            <p:spPr bwMode="auto">
              <a:xfrm>
                <a:off x="3755477" y="4133941"/>
                <a:ext cx="846963" cy="600319"/>
              </a:xfrm>
              <a:custGeom>
                <a:avLst/>
                <a:gdLst>
                  <a:gd name="T0" fmla="*/ 0 w 1093"/>
                  <a:gd name="T1" fmla="*/ 143 h 773"/>
                  <a:gd name="T2" fmla="*/ 868 w 1093"/>
                  <a:gd name="T3" fmla="*/ 773 h 773"/>
                  <a:gd name="T4" fmla="*/ 868 w 1093"/>
                  <a:gd name="T5" fmla="*/ 773 h 773"/>
                  <a:gd name="T6" fmla="*/ 902 w 1093"/>
                  <a:gd name="T7" fmla="*/ 722 h 773"/>
                  <a:gd name="T8" fmla="*/ 934 w 1093"/>
                  <a:gd name="T9" fmla="*/ 670 h 773"/>
                  <a:gd name="T10" fmla="*/ 965 w 1093"/>
                  <a:gd name="T11" fmla="*/ 616 h 773"/>
                  <a:gd name="T12" fmla="*/ 995 w 1093"/>
                  <a:gd name="T13" fmla="*/ 561 h 773"/>
                  <a:gd name="T14" fmla="*/ 1022 w 1093"/>
                  <a:gd name="T15" fmla="*/ 506 h 773"/>
                  <a:gd name="T16" fmla="*/ 1047 w 1093"/>
                  <a:gd name="T17" fmla="*/ 449 h 773"/>
                  <a:gd name="T18" fmla="*/ 1071 w 1093"/>
                  <a:gd name="T19" fmla="*/ 392 h 773"/>
                  <a:gd name="T20" fmla="*/ 1093 w 1093"/>
                  <a:gd name="T21" fmla="*/ 332 h 773"/>
                  <a:gd name="T22" fmla="*/ 73 w 1093"/>
                  <a:gd name="T23" fmla="*/ 0 h 773"/>
                  <a:gd name="T24" fmla="*/ 73 w 1093"/>
                  <a:gd name="T25" fmla="*/ 0 h 773"/>
                  <a:gd name="T26" fmla="*/ 57 w 1093"/>
                  <a:gd name="T27" fmla="*/ 38 h 773"/>
                  <a:gd name="T28" fmla="*/ 39 w 1093"/>
                  <a:gd name="T29" fmla="*/ 74 h 773"/>
                  <a:gd name="T30" fmla="*/ 20 w 1093"/>
                  <a:gd name="T31" fmla="*/ 109 h 773"/>
                  <a:gd name="T32" fmla="*/ 0 w 1093"/>
                  <a:gd name="T33" fmla="*/ 143 h 773"/>
                  <a:gd name="T34" fmla="*/ 0 w 1093"/>
                  <a:gd name="T35" fmla="*/ 14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0" y="143"/>
                    </a:moveTo>
                    <a:lnTo>
                      <a:pt x="868" y="773"/>
                    </a:lnTo>
                    <a:lnTo>
                      <a:pt x="868" y="773"/>
                    </a:lnTo>
                    <a:lnTo>
                      <a:pt x="902" y="722"/>
                    </a:lnTo>
                    <a:lnTo>
                      <a:pt x="934" y="670"/>
                    </a:lnTo>
                    <a:lnTo>
                      <a:pt x="965" y="616"/>
                    </a:lnTo>
                    <a:lnTo>
                      <a:pt x="995" y="561"/>
                    </a:lnTo>
                    <a:lnTo>
                      <a:pt x="1022" y="506"/>
                    </a:lnTo>
                    <a:lnTo>
                      <a:pt x="1047" y="449"/>
                    </a:lnTo>
                    <a:lnTo>
                      <a:pt x="1071" y="392"/>
                    </a:lnTo>
                    <a:lnTo>
                      <a:pt x="1093" y="332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7" y="38"/>
                    </a:lnTo>
                    <a:lnTo>
                      <a:pt x="39" y="74"/>
                    </a:lnTo>
                    <a:lnTo>
                      <a:pt x="20" y="109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šľïḓe"/>
              <p:cNvSpPr>
                <a:spLocks/>
              </p:cNvSpPr>
              <p:nvPr/>
            </p:nvSpPr>
            <p:spPr bwMode="auto">
              <a:xfrm>
                <a:off x="1912633" y="4133941"/>
                <a:ext cx="846963" cy="600319"/>
              </a:xfrm>
              <a:custGeom>
                <a:avLst/>
                <a:gdLst>
                  <a:gd name="T0" fmla="*/ 1020 w 1093"/>
                  <a:gd name="T1" fmla="*/ 0 h 773"/>
                  <a:gd name="T2" fmla="*/ 0 w 1093"/>
                  <a:gd name="T3" fmla="*/ 332 h 773"/>
                  <a:gd name="T4" fmla="*/ 0 w 1093"/>
                  <a:gd name="T5" fmla="*/ 332 h 773"/>
                  <a:gd name="T6" fmla="*/ 22 w 1093"/>
                  <a:gd name="T7" fmla="*/ 392 h 773"/>
                  <a:gd name="T8" fmla="*/ 46 w 1093"/>
                  <a:gd name="T9" fmla="*/ 449 h 773"/>
                  <a:gd name="T10" fmla="*/ 71 w 1093"/>
                  <a:gd name="T11" fmla="*/ 506 h 773"/>
                  <a:gd name="T12" fmla="*/ 98 w 1093"/>
                  <a:gd name="T13" fmla="*/ 561 h 773"/>
                  <a:gd name="T14" fmla="*/ 128 w 1093"/>
                  <a:gd name="T15" fmla="*/ 616 h 773"/>
                  <a:gd name="T16" fmla="*/ 159 w 1093"/>
                  <a:gd name="T17" fmla="*/ 670 h 773"/>
                  <a:gd name="T18" fmla="*/ 191 w 1093"/>
                  <a:gd name="T19" fmla="*/ 722 h 773"/>
                  <a:gd name="T20" fmla="*/ 225 w 1093"/>
                  <a:gd name="T21" fmla="*/ 773 h 773"/>
                  <a:gd name="T22" fmla="*/ 1093 w 1093"/>
                  <a:gd name="T23" fmla="*/ 143 h 773"/>
                  <a:gd name="T24" fmla="*/ 1093 w 1093"/>
                  <a:gd name="T25" fmla="*/ 143 h 773"/>
                  <a:gd name="T26" fmla="*/ 1073 w 1093"/>
                  <a:gd name="T27" fmla="*/ 109 h 773"/>
                  <a:gd name="T28" fmla="*/ 1054 w 1093"/>
                  <a:gd name="T29" fmla="*/ 74 h 773"/>
                  <a:gd name="T30" fmla="*/ 1036 w 1093"/>
                  <a:gd name="T31" fmla="*/ 38 h 773"/>
                  <a:gd name="T32" fmla="*/ 1020 w 1093"/>
                  <a:gd name="T33" fmla="*/ 0 h 773"/>
                  <a:gd name="T34" fmla="*/ 1020 w 1093"/>
                  <a:gd name="T35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1020" y="0"/>
                    </a:moveTo>
                    <a:lnTo>
                      <a:pt x="0" y="332"/>
                    </a:lnTo>
                    <a:lnTo>
                      <a:pt x="0" y="332"/>
                    </a:lnTo>
                    <a:lnTo>
                      <a:pt x="22" y="392"/>
                    </a:lnTo>
                    <a:lnTo>
                      <a:pt x="46" y="449"/>
                    </a:lnTo>
                    <a:lnTo>
                      <a:pt x="71" y="506"/>
                    </a:lnTo>
                    <a:lnTo>
                      <a:pt x="98" y="561"/>
                    </a:lnTo>
                    <a:lnTo>
                      <a:pt x="128" y="616"/>
                    </a:lnTo>
                    <a:lnTo>
                      <a:pt x="159" y="670"/>
                    </a:lnTo>
                    <a:lnTo>
                      <a:pt x="191" y="722"/>
                    </a:lnTo>
                    <a:lnTo>
                      <a:pt x="225" y="773"/>
                    </a:lnTo>
                    <a:lnTo>
                      <a:pt x="1093" y="143"/>
                    </a:lnTo>
                    <a:lnTo>
                      <a:pt x="1093" y="143"/>
                    </a:lnTo>
                    <a:lnTo>
                      <a:pt x="1073" y="109"/>
                    </a:lnTo>
                    <a:lnTo>
                      <a:pt x="1054" y="74"/>
                    </a:lnTo>
                    <a:lnTo>
                      <a:pt x="1036" y="38"/>
                    </a:lnTo>
                    <a:lnTo>
                      <a:pt x="1020" y="0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ïśľíḍé"/>
              <p:cNvSpPr>
                <a:spLocks/>
              </p:cNvSpPr>
              <p:nvPr/>
            </p:nvSpPr>
            <p:spPr bwMode="auto">
              <a:xfrm>
                <a:off x="3631380" y="4295267"/>
                <a:ext cx="760095" cy="760095"/>
              </a:xfrm>
              <a:custGeom>
                <a:avLst/>
                <a:gdLst>
                  <a:gd name="T0" fmla="*/ 0 w 980"/>
                  <a:gd name="T1" fmla="*/ 113 h 981"/>
                  <a:gd name="T2" fmla="*/ 631 w 980"/>
                  <a:gd name="T3" fmla="*/ 981 h 981"/>
                  <a:gd name="T4" fmla="*/ 631 w 980"/>
                  <a:gd name="T5" fmla="*/ 981 h 981"/>
                  <a:gd name="T6" fmla="*/ 679 w 980"/>
                  <a:gd name="T7" fmla="*/ 942 h 981"/>
                  <a:gd name="T8" fmla="*/ 727 w 980"/>
                  <a:gd name="T9" fmla="*/ 902 h 981"/>
                  <a:gd name="T10" fmla="*/ 773 w 980"/>
                  <a:gd name="T11" fmla="*/ 860 h 981"/>
                  <a:gd name="T12" fmla="*/ 817 w 980"/>
                  <a:gd name="T13" fmla="*/ 817 h 981"/>
                  <a:gd name="T14" fmla="*/ 860 w 980"/>
                  <a:gd name="T15" fmla="*/ 773 h 981"/>
                  <a:gd name="T16" fmla="*/ 902 w 980"/>
                  <a:gd name="T17" fmla="*/ 727 h 981"/>
                  <a:gd name="T18" fmla="*/ 942 w 980"/>
                  <a:gd name="T19" fmla="*/ 680 h 981"/>
                  <a:gd name="T20" fmla="*/ 980 w 980"/>
                  <a:gd name="T21" fmla="*/ 631 h 981"/>
                  <a:gd name="T22" fmla="*/ 113 w 980"/>
                  <a:gd name="T23" fmla="*/ 0 h 981"/>
                  <a:gd name="T24" fmla="*/ 113 w 980"/>
                  <a:gd name="T25" fmla="*/ 0 h 981"/>
                  <a:gd name="T26" fmla="*/ 86 w 980"/>
                  <a:gd name="T27" fmla="*/ 31 h 981"/>
                  <a:gd name="T28" fmla="*/ 59 w 980"/>
                  <a:gd name="T29" fmla="*/ 60 h 981"/>
                  <a:gd name="T30" fmla="*/ 30 w 980"/>
                  <a:gd name="T31" fmla="*/ 88 h 981"/>
                  <a:gd name="T32" fmla="*/ 0 w 980"/>
                  <a:gd name="T33" fmla="*/ 113 h 981"/>
                  <a:gd name="T34" fmla="*/ 0 w 980"/>
                  <a:gd name="T35" fmla="*/ 113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0" y="113"/>
                    </a:moveTo>
                    <a:lnTo>
                      <a:pt x="631" y="981"/>
                    </a:lnTo>
                    <a:lnTo>
                      <a:pt x="631" y="981"/>
                    </a:lnTo>
                    <a:lnTo>
                      <a:pt x="679" y="942"/>
                    </a:lnTo>
                    <a:lnTo>
                      <a:pt x="727" y="902"/>
                    </a:lnTo>
                    <a:lnTo>
                      <a:pt x="773" y="860"/>
                    </a:lnTo>
                    <a:lnTo>
                      <a:pt x="817" y="817"/>
                    </a:lnTo>
                    <a:lnTo>
                      <a:pt x="860" y="773"/>
                    </a:lnTo>
                    <a:lnTo>
                      <a:pt x="902" y="727"/>
                    </a:lnTo>
                    <a:lnTo>
                      <a:pt x="942" y="680"/>
                    </a:lnTo>
                    <a:lnTo>
                      <a:pt x="980" y="63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86" y="31"/>
                    </a:lnTo>
                    <a:lnTo>
                      <a:pt x="59" y="60"/>
                    </a:lnTo>
                    <a:lnTo>
                      <a:pt x="30" y="88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ïSlïḍé"/>
              <p:cNvSpPr>
                <a:spLocks/>
              </p:cNvSpPr>
              <p:nvPr/>
            </p:nvSpPr>
            <p:spPr bwMode="auto">
              <a:xfrm>
                <a:off x="3470053" y="4419364"/>
                <a:ext cx="600321" cy="846963"/>
              </a:xfrm>
              <a:custGeom>
                <a:avLst/>
                <a:gdLst>
                  <a:gd name="T0" fmla="*/ 0 w 773"/>
                  <a:gd name="T1" fmla="*/ 73 h 1093"/>
                  <a:gd name="T2" fmla="*/ 332 w 773"/>
                  <a:gd name="T3" fmla="*/ 1093 h 1093"/>
                  <a:gd name="T4" fmla="*/ 332 w 773"/>
                  <a:gd name="T5" fmla="*/ 1093 h 1093"/>
                  <a:gd name="T6" fmla="*/ 390 w 773"/>
                  <a:gd name="T7" fmla="*/ 1071 h 1093"/>
                  <a:gd name="T8" fmla="*/ 448 w 773"/>
                  <a:gd name="T9" fmla="*/ 1049 h 1093"/>
                  <a:gd name="T10" fmla="*/ 506 w 773"/>
                  <a:gd name="T11" fmla="*/ 1023 h 1093"/>
                  <a:gd name="T12" fmla="*/ 561 w 773"/>
                  <a:gd name="T13" fmla="*/ 995 h 1093"/>
                  <a:gd name="T14" fmla="*/ 616 w 773"/>
                  <a:gd name="T15" fmla="*/ 967 h 1093"/>
                  <a:gd name="T16" fmla="*/ 668 w 773"/>
                  <a:gd name="T17" fmla="*/ 936 h 1093"/>
                  <a:gd name="T18" fmla="*/ 721 w 773"/>
                  <a:gd name="T19" fmla="*/ 902 h 1093"/>
                  <a:gd name="T20" fmla="*/ 773 w 773"/>
                  <a:gd name="T21" fmla="*/ 868 h 1093"/>
                  <a:gd name="T22" fmla="*/ 141 w 773"/>
                  <a:gd name="T23" fmla="*/ 0 h 1093"/>
                  <a:gd name="T24" fmla="*/ 141 w 773"/>
                  <a:gd name="T25" fmla="*/ 0 h 1093"/>
                  <a:gd name="T26" fmla="*/ 108 w 773"/>
                  <a:gd name="T27" fmla="*/ 22 h 1093"/>
                  <a:gd name="T28" fmla="*/ 73 w 773"/>
                  <a:gd name="T29" fmla="*/ 41 h 1093"/>
                  <a:gd name="T30" fmla="*/ 36 w 773"/>
                  <a:gd name="T31" fmla="*/ 58 h 1093"/>
                  <a:gd name="T32" fmla="*/ 0 w 773"/>
                  <a:gd name="T33" fmla="*/ 73 h 1093"/>
                  <a:gd name="T34" fmla="*/ 0 w 773"/>
                  <a:gd name="T35" fmla="*/ 7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3">
                    <a:moveTo>
                      <a:pt x="0" y="73"/>
                    </a:moveTo>
                    <a:lnTo>
                      <a:pt x="332" y="1093"/>
                    </a:lnTo>
                    <a:lnTo>
                      <a:pt x="332" y="1093"/>
                    </a:lnTo>
                    <a:lnTo>
                      <a:pt x="390" y="1071"/>
                    </a:lnTo>
                    <a:lnTo>
                      <a:pt x="448" y="1049"/>
                    </a:lnTo>
                    <a:lnTo>
                      <a:pt x="506" y="1023"/>
                    </a:lnTo>
                    <a:lnTo>
                      <a:pt x="561" y="995"/>
                    </a:lnTo>
                    <a:lnTo>
                      <a:pt x="616" y="967"/>
                    </a:lnTo>
                    <a:lnTo>
                      <a:pt x="668" y="936"/>
                    </a:lnTo>
                    <a:lnTo>
                      <a:pt x="721" y="902"/>
                    </a:lnTo>
                    <a:lnTo>
                      <a:pt x="773" y="868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08" y="22"/>
                    </a:lnTo>
                    <a:lnTo>
                      <a:pt x="73" y="41"/>
                    </a:lnTo>
                    <a:lnTo>
                      <a:pt x="36" y="58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iṩḷiḓé"/>
              <p:cNvSpPr>
                <a:spLocks/>
              </p:cNvSpPr>
              <p:nvPr/>
            </p:nvSpPr>
            <p:spPr bwMode="auto">
              <a:xfrm>
                <a:off x="1833521" y="3952448"/>
                <a:ext cx="851618" cy="380047"/>
              </a:xfrm>
              <a:custGeom>
                <a:avLst/>
                <a:gdLst>
                  <a:gd name="T0" fmla="*/ 1073 w 1098"/>
                  <a:gd name="T1" fmla="*/ 0 h 489"/>
                  <a:gd name="T2" fmla="*/ 0 w 1098"/>
                  <a:gd name="T3" fmla="*/ 0 h 489"/>
                  <a:gd name="T4" fmla="*/ 0 w 1098"/>
                  <a:gd name="T5" fmla="*/ 0 h 489"/>
                  <a:gd name="T6" fmla="*/ 3 w 1098"/>
                  <a:gd name="T7" fmla="*/ 63 h 489"/>
                  <a:gd name="T8" fmla="*/ 8 w 1098"/>
                  <a:gd name="T9" fmla="*/ 126 h 489"/>
                  <a:gd name="T10" fmla="*/ 13 w 1098"/>
                  <a:gd name="T11" fmla="*/ 188 h 489"/>
                  <a:gd name="T12" fmla="*/ 23 w 1098"/>
                  <a:gd name="T13" fmla="*/ 250 h 489"/>
                  <a:gd name="T14" fmla="*/ 34 w 1098"/>
                  <a:gd name="T15" fmla="*/ 310 h 489"/>
                  <a:gd name="T16" fmla="*/ 46 w 1098"/>
                  <a:gd name="T17" fmla="*/ 371 h 489"/>
                  <a:gd name="T18" fmla="*/ 60 w 1098"/>
                  <a:gd name="T19" fmla="*/ 430 h 489"/>
                  <a:gd name="T20" fmla="*/ 78 w 1098"/>
                  <a:gd name="T21" fmla="*/ 489 h 489"/>
                  <a:gd name="T22" fmla="*/ 1098 w 1098"/>
                  <a:gd name="T23" fmla="*/ 157 h 489"/>
                  <a:gd name="T24" fmla="*/ 1098 w 1098"/>
                  <a:gd name="T25" fmla="*/ 157 h 489"/>
                  <a:gd name="T26" fmla="*/ 1089 w 1098"/>
                  <a:gd name="T27" fmla="*/ 119 h 489"/>
                  <a:gd name="T28" fmla="*/ 1082 w 1098"/>
                  <a:gd name="T29" fmla="*/ 80 h 489"/>
                  <a:gd name="T30" fmla="*/ 1077 w 1098"/>
                  <a:gd name="T31" fmla="*/ 40 h 489"/>
                  <a:gd name="T32" fmla="*/ 1073 w 1098"/>
                  <a:gd name="T33" fmla="*/ 0 h 489"/>
                  <a:gd name="T34" fmla="*/ 1073 w 1098"/>
                  <a:gd name="T3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9">
                    <a:moveTo>
                      <a:pt x="10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3"/>
                    </a:lnTo>
                    <a:lnTo>
                      <a:pt x="8" y="126"/>
                    </a:lnTo>
                    <a:lnTo>
                      <a:pt x="13" y="188"/>
                    </a:lnTo>
                    <a:lnTo>
                      <a:pt x="23" y="250"/>
                    </a:lnTo>
                    <a:lnTo>
                      <a:pt x="34" y="310"/>
                    </a:lnTo>
                    <a:lnTo>
                      <a:pt x="46" y="371"/>
                    </a:lnTo>
                    <a:lnTo>
                      <a:pt x="60" y="430"/>
                    </a:lnTo>
                    <a:lnTo>
                      <a:pt x="78" y="489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89" y="119"/>
                    </a:lnTo>
                    <a:lnTo>
                      <a:pt x="1082" y="80"/>
                    </a:lnTo>
                    <a:lnTo>
                      <a:pt x="1077" y="40"/>
                    </a:lnTo>
                    <a:lnTo>
                      <a:pt x="1073" y="0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ïṩľiḓê"/>
              <p:cNvSpPr>
                <a:spLocks/>
              </p:cNvSpPr>
              <p:nvPr/>
            </p:nvSpPr>
            <p:spPr bwMode="auto">
              <a:xfrm>
                <a:off x="2446251" y="4419364"/>
                <a:ext cx="598769" cy="846963"/>
              </a:xfrm>
              <a:custGeom>
                <a:avLst/>
                <a:gdLst>
                  <a:gd name="T0" fmla="*/ 631 w 772"/>
                  <a:gd name="T1" fmla="*/ 0 h 1093"/>
                  <a:gd name="T2" fmla="*/ 0 w 772"/>
                  <a:gd name="T3" fmla="*/ 868 h 1093"/>
                  <a:gd name="T4" fmla="*/ 0 w 772"/>
                  <a:gd name="T5" fmla="*/ 868 h 1093"/>
                  <a:gd name="T6" fmla="*/ 51 w 772"/>
                  <a:gd name="T7" fmla="*/ 902 h 1093"/>
                  <a:gd name="T8" fmla="*/ 104 w 772"/>
                  <a:gd name="T9" fmla="*/ 936 h 1093"/>
                  <a:gd name="T10" fmla="*/ 156 w 772"/>
                  <a:gd name="T11" fmla="*/ 967 h 1093"/>
                  <a:gd name="T12" fmla="*/ 211 w 772"/>
                  <a:gd name="T13" fmla="*/ 995 h 1093"/>
                  <a:gd name="T14" fmla="*/ 266 w 772"/>
                  <a:gd name="T15" fmla="*/ 1023 h 1093"/>
                  <a:gd name="T16" fmla="*/ 324 w 772"/>
                  <a:gd name="T17" fmla="*/ 1049 h 1093"/>
                  <a:gd name="T18" fmla="*/ 382 w 772"/>
                  <a:gd name="T19" fmla="*/ 1071 h 1093"/>
                  <a:gd name="T20" fmla="*/ 440 w 772"/>
                  <a:gd name="T21" fmla="*/ 1093 h 1093"/>
                  <a:gd name="T22" fmla="*/ 772 w 772"/>
                  <a:gd name="T23" fmla="*/ 73 h 1093"/>
                  <a:gd name="T24" fmla="*/ 772 w 772"/>
                  <a:gd name="T25" fmla="*/ 73 h 1093"/>
                  <a:gd name="T26" fmla="*/ 736 w 772"/>
                  <a:gd name="T27" fmla="*/ 58 h 1093"/>
                  <a:gd name="T28" fmla="*/ 699 w 772"/>
                  <a:gd name="T29" fmla="*/ 41 h 1093"/>
                  <a:gd name="T30" fmla="*/ 664 w 772"/>
                  <a:gd name="T31" fmla="*/ 22 h 1093"/>
                  <a:gd name="T32" fmla="*/ 631 w 772"/>
                  <a:gd name="T33" fmla="*/ 0 h 1093"/>
                  <a:gd name="T34" fmla="*/ 631 w 772"/>
                  <a:gd name="T35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2" h="1093">
                    <a:moveTo>
                      <a:pt x="631" y="0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51" y="902"/>
                    </a:lnTo>
                    <a:lnTo>
                      <a:pt x="104" y="936"/>
                    </a:lnTo>
                    <a:lnTo>
                      <a:pt x="156" y="967"/>
                    </a:lnTo>
                    <a:lnTo>
                      <a:pt x="211" y="995"/>
                    </a:lnTo>
                    <a:lnTo>
                      <a:pt x="266" y="1023"/>
                    </a:lnTo>
                    <a:lnTo>
                      <a:pt x="324" y="1049"/>
                    </a:lnTo>
                    <a:lnTo>
                      <a:pt x="382" y="1071"/>
                    </a:lnTo>
                    <a:lnTo>
                      <a:pt x="440" y="1093"/>
                    </a:lnTo>
                    <a:lnTo>
                      <a:pt x="772" y="73"/>
                    </a:lnTo>
                    <a:lnTo>
                      <a:pt x="772" y="73"/>
                    </a:lnTo>
                    <a:lnTo>
                      <a:pt x="736" y="58"/>
                    </a:lnTo>
                    <a:lnTo>
                      <a:pt x="699" y="41"/>
                    </a:lnTo>
                    <a:lnTo>
                      <a:pt x="664" y="22"/>
                    </a:lnTo>
                    <a:lnTo>
                      <a:pt x="631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ïṣḻïde"/>
              <p:cNvSpPr>
                <a:spLocks/>
              </p:cNvSpPr>
              <p:nvPr/>
            </p:nvSpPr>
            <p:spPr bwMode="auto">
              <a:xfrm>
                <a:off x="1833521" y="3511904"/>
                <a:ext cx="851618" cy="378496"/>
              </a:xfrm>
              <a:custGeom>
                <a:avLst/>
                <a:gdLst>
                  <a:gd name="T0" fmla="*/ 1098 w 1098"/>
                  <a:gd name="T1" fmla="*/ 331 h 488"/>
                  <a:gd name="T2" fmla="*/ 78 w 1098"/>
                  <a:gd name="T3" fmla="*/ 0 h 488"/>
                  <a:gd name="T4" fmla="*/ 78 w 1098"/>
                  <a:gd name="T5" fmla="*/ 0 h 488"/>
                  <a:gd name="T6" fmla="*/ 60 w 1098"/>
                  <a:gd name="T7" fmla="*/ 58 h 488"/>
                  <a:gd name="T8" fmla="*/ 46 w 1098"/>
                  <a:gd name="T9" fmla="*/ 118 h 488"/>
                  <a:gd name="T10" fmla="*/ 34 w 1098"/>
                  <a:gd name="T11" fmla="*/ 178 h 488"/>
                  <a:gd name="T12" fmla="*/ 23 w 1098"/>
                  <a:gd name="T13" fmla="*/ 239 h 488"/>
                  <a:gd name="T14" fmla="*/ 13 w 1098"/>
                  <a:gd name="T15" fmla="*/ 300 h 488"/>
                  <a:gd name="T16" fmla="*/ 8 w 1098"/>
                  <a:gd name="T17" fmla="*/ 363 h 488"/>
                  <a:gd name="T18" fmla="*/ 3 w 1098"/>
                  <a:gd name="T19" fmla="*/ 425 h 488"/>
                  <a:gd name="T20" fmla="*/ 0 w 1098"/>
                  <a:gd name="T21" fmla="*/ 488 h 488"/>
                  <a:gd name="T22" fmla="*/ 1073 w 1098"/>
                  <a:gd name="T23" fmla="*/ 488 h 488"/>
                  <a:gd name="T24" fmla="*/ 1073 w 1098"/>
                  <a:gd name="T25" fmla="*/ 488 h 488"/>
                  <a:gd name="T26" fmla="*/ 1077 w 1098"/>
                  <a:gd name="T27" fmla="*/ 448 h 488"/>
                  <a:gd name="T28" fmla="*/ 1082 w 1098"/>
                  <a:gd name="T29" fmla="*/ 409 h 488"/>
                  <a:gd name="T30" fmla="*/ 1089 w 1098"/>
                  <a:gd name="T31" fmla="*/ 370 h 488"/>
                  <a:gd name="T32" fmla="*/ 1098 w 1098"/>
                  <a:gd name="T33" fmla="*/ 331 h 488"/>
                  <a:gd name="T34" fmla="*/ 1098 w 1098"/>
                  <a:gd name="T35" fmla="*/ 331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1098" y="331"/>
                    </a:moveTo>
                    <a:lnTo>
                      <a:pt x="78" y="0"/>
                    </a:lnTo>
                    <a:lnTo>
                      <a:pt x="78" y="0"/>
                    </a:lnTo>
                    <a:lnTo>
                      <a:pt x="60" y="58"/>
                    </a:lnTo>
                    <a:lnTo>
                      <a:pt x="46" y="118"/>
                    </a:lnTo>
                    <a:lnTo>
                      <a:pt x="34" y="178"/>
                    </a:lnTo>
                    <a:lnTo>
                      <a:pt x="23" y="239"/>
                    </a:lnTo>
                    <a:lnTo>
                      <a:pt x="13" y="300"/>
                    </a:lnTo>
                    <a:lnTo>
                      <a:pt x="8" y="363"/>
                    </a:lnTo>
                    <a:lnTo>
                      <a:pt x="3" y="425"/>
                    </a:lnTo>
                    <a:lnTo>
                      <a:pt x="0" y="488"/>
                    </a:lnTo>
                    <a:lnTo>
                      <a:pt x="1073" y="488"/>
                    </a:lnTo>
                    <a:lnTo>
                      <a:pt x="1073" y="488"/>
                    </a:lnTo>
                    <a:lnTo>
                      <a:pt x="1077" y="448"/>
                    </a:lnTo>
                    <a:lnTo>
                      <a:pt x="1082" y="409"/>
                    </a:lnTo>
                    <a:lnTo>
                      <a:pt x="1089" y="370"/>
                    </a:lnTo>
                    <a:lnTo>
                      <a:pt x="1098" y="331"/>
                    </a:lnTo>
                    <a:lnTo>
                      <a:pt x="1098" y="3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íşļîḍe"/>
              <p:cNvSpPr>
                <a:spLocks/>
              </p:cNvSpPr>
              <p:nvPr/>
            </p:nvSpPr>
            <p:spPr bwMode="auto">
              <a:xfrm>
                <a:off x="2444700" y="2576522"/>
                <a:ext cx="600321" cy="848514"/>
              </a:xfrm>
              <a:custGeom>
                <a:avLst/>
                <a:gdLst>
                  <a:gd name="T0" fmla="*/ 773 w 773"/>
                  <a:gd name="T1" fmla="*/ 1021 h 1094"/>
                  <a:gd name="T2" fmla="*/ 441 w 773"/>
                  <a:gd name="T3" fmla="*/ 0 h 1094"/>
                  <a:gd name="T4" fmla="*/ 441 w 773"/>
                  <a:gd name="T5" fmla="*/ 0 h 1094"/>
                  <a:gd name="T6" fmla="*/ 383 w 773"/>
                  <a:gd name="T7" fmla="*/ 23 h 1094"/>
                  <a:gd name="T8" fmla="*/ 325 w 773"/>
                  <a:gd name="T9" fmla="*/ 45 h 1094"/>
                  <a:gd name="T10" fmla="*/ 267 w 773"/>
                  <a:gd name="T11" fmla="*/ 71 h 1094"/>
                  <a:gd name="T12" fmla="*/ 212 w 773"/>
                  <a:gd name="T13" fmla="*/ 98 h 1094"/>
                  <a:gd name="T14" fmla="*/ 157 w 773"/>
                  <a:gd name="T15" fmla="*/ 127 h 1094"/>
                  <a:gd name="T16" fmla="*/ 105 w 773"/>
                  <a:gd name="T17" fmla="*/ 158 h 1094"/>
                  <a:gd name="T18" fmla="*/ 52 w 773"/>
                  <a:gd name="T19" fmla="*/ 191 h 1094"/>
                  <a:gd name="T20" fmla="*/ 0 w 773"/>
                  <a:gd name="T21" fmla="*/ 226 h 1094"/>
                  <a:gd name="T22" fmla="*/ 632 w 773"/>
                  <a:gd name="T23" fmla="*/ 1094 h 1094"/>
                  <a:gd name="T24" fmla="*/ 632 w 773"/>
                  <a:gd name="T25" fmla="*/ 1094 h 1094"/>
                  <a:gd name="T26" fmla="*/ 665 w 773"/>
                  <a:gd name="T27" fmla="*/ 1072 h 1094"/>
                  <a:gd name="T28" fmla="*/ 700 w 773"/>
                  <a:gd name="T29" fmla="*/ 1053 h 1094"/>
                  <a:gd name="T30" fmla="*/ 737 w 773"/>
                  <a:gd name="T31" fmla="*/ 1036 h 1094"/>
                  <a:gd name="T32" fmla="*/ 773 w 773"/>
                  <a:gd name="T33" fmla="*/ 1021 h 1094"/>
                  <a:gd name="T34" fmla="*/ 773 w 773"/>
                  <a:gd name="T35" fmla="*/ 1021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773" y="1021"/>
                    </a:moveTo>
                    <a:lnTo>
                      <a:pt x="441" y="0"/>
                    </a:lnTo>
                    <a:lnTo>
                      <a:pt x="441" y="0"/>
                    </a:lnTo>
                    <a:lnTo>
                      <a:pt x="383" y="23"/>
                    </a:lnTo>
                    <a:lnTo>
                      <a:pt x="325" y="45"/>
                    </a:lnTo>
                    <a:lnTo>
                      <a:pt x="267" y="71"/>
                    </a:lnTo>
                    <a:lnTo>
                      <a:pt x="212" y="98"/>
                    </a:lnTo>
                    <a:lnTo>
                      <a:pt x="157" y="127"/>
                    </a:lnTo>
                    <a:lnTo>
                      <a:pt x="105" y="158"/>
                    </a:lnTo>
                    <a:lnTo>
                      <a:pt x="52" y="191"/>
                    </a:lnTo>
                    <a:lnTo>
                      <a:pt x="0" y="226"/>
                    </a:lnTo>
                    <a:lnTo>
                      <a:pt x="632" y="1094"/>
                    </a:lnTo>
                    <a:lnTo>
                      <a:pt x="632" y="1094"/>
                    </a:lnTo>
                    <a:lnTo>
                      <a:pt x="665" y="1072"/>
                    </a:lnTo>
                    <a:lnTo>
                      <a:pt x="700" y="1053"/>
                    </a:lnTo>
                    <a:lnTo>
                      <a:pt x="737" y="1036"/>
                    </a:lnTo>
                    <a:lnTo>
                      <a:pt x="773" y="1021"/>
                    </a:lnTo>
                    <a:lnTo>
                      <a:pt x="773" y="10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îšliḓê"/>
              <p:cNvSpPr>
                <a:spLocks/>
              </p:cNvSpPr>
              <p:nvPr/>
            </p:nvSpPr>
            <p:spPr bwMode="auto">
              <a:xfrm>
                <a:off x="1912633" y="3110139"/>
                <a:ext cx="846963" cy="598769"/>
              </a:xfrm>
              <a:custGeom>
                <a:avLst/>
                <a:gdLst>
                  <a:gd name="T0" fmla="*/ 1093 w 1093"/>
                  <a:gd name="T1" fmla="*/ 630 h 771"/>
                  <a:gd name="T2" fmla="*/ 225 w 1093"/>
                  <a:gd name="T3" fmla="*/ 0 h 771"/>
                  <a:gd name="T4" fmla="*/ 225 w 1093"/>
                  <a:gd name="T5" fmla="*/ 0 h 771"/>
                  <a:gd name="T6" fmla="*/ 191 w 1093"/>
                  <a:gd name="T7" fmla="*/ 51 h 771"/>
                  <a:gd name="T8" fmla="*/ 159 w 1093"/>
                  <a:gd name="T9" fmla="*/ 103 h 771"/>
                  <a:gd name="T10" fmla="*/ 128 w 1093"/>
                  <a:gd name="T11" fmla="*/ 157 h 771"/>
                  <a:gd name="T12" fmla="*/ 98 w 1093"/>
                  <a:gd name="T13" fmla="*/ 211 h 771"/>
                  <a:gd name="T14" fmla="*/ 71 w 1093"/>
                  <a:gd name="T15" fmla="*/ 267 h 771"/>
                  <a:gd name="T16" fmla="*/ 46 w 1093"/>
                  <a:gd name="T17" fmla="*/ 324 h 771"/>
                  <a:gd name="T18" fmla="*/ 22 w 1093"/>
                  <a:gd name="T19" fmla="*/ 381 h 771"/>
                  <a:gd name="T20" fmla="*/ 0 w 1093"/>
                  <a:gd name="T21" fmla="*/ 441 h 771"/>
                  <a:gd name="T22" fmla="*/ 1020 w 1093"/>
                  <a:gd name="T23" fmla="*/ 771 h 771"/>
                  <a:gd name="T24" fmla="*/ 1020 w 1093"/>
                  <a:gd name="T25" fmla="*/ 771 h 771"/>
                  <a:gd name="T26" fmla="*/ 1036 w 1093"/>
                  <a:gd name="T27" fmla="*/ 735 h 771"/>
                  <a:gd name="T28" fmla="*/ 1054 w 1093"/>
                  <a:gd name="T29" fmla="*/ 699 h 771"/>
                  <a:gd name="T30" fmla="*/ 1073 w 1093"/>
                  <a:gd name="T31" fmla="*/ 664 h 771"/>
                  <a:gd name="T32" fmla="*/ 1093 w 1093"/>
                  <a:gd name="T33" fmla="*/ 630 h 771"/>
                  <a:gd name="T34" fmla="*/ 1093 w 1093"/>
                  <a:gd name="T35" fmla="*/ 63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1093" y="630"/>
                    </a:moveTo>
                    <a:lnTo>
                      <a:pt x="225" y="0"/>
                    </a:lnTo>
                    <a:lnTo>
                      <a:pt x="225" y="0"/>
                    </a:lnTo>
                    <a:lnTo>
                      <a:pt x="191" y="51"/>
                    </a:lnTo>
                    <a:lnTo>
                      <a:pt x="159" y="103"/>
                    </a:lnTo>
                    <a:lnTo>
                      <a:pt x="128" y="157"/>
                    </a:lnTo>
                    <a:lnTo>
                      <a:pt x="98" y="211"/>
                    </a:lnTo>
                    <a:lnTo>
                      <a:pt x="71" y="267"/>
                    </a:lnTo>
                    <a:lnTo>
                      <a:pt x="46" y="324"/>
                    </a:lnTo>
                    <a:lnTo>
                      <a:pt x="22" y="381"/>
                    </a:lnTo>
                    <a:lnTo>
                      <a:pt x="0" y="441"/>
                    </a:lnTo>
                    <a:lnTo>
                      <a:pt x="1020" y="771"/>
                    </a:lnTo>
                    <a:lnTo>
                      <a:pt x="1020" y="771"/>
                    </a:lnTo>
                    <a:lnTo>
                      <a:pt x="1036" y="735"/>
                    </a:lnTo>
                    <a:lnTo>
                      <a:pt x="1054" y="699"/>
                    </a:lnTo>
                    <a:lnTo>
                      <a:pt x="1073" y="664"/>
                    </a:lnTo>
                    <a:lnTo>
                      <a:pt x="1093" y="630"/>
                    </a:lnTo>
                    <a:lnTo>
                      <a:pt x="1093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îśļíḋê"/>
              <p:cNvSpPr>
                <a:spLocks/>
              </p:cNvSpPr>
              <p:nvPr/>
            </p:nvSpPr>
            <p:spPr bwMode="auto">
              <a:xfrm>
                <a:off x="2123599" y="2789038"/>
                <a:ext cx="760095" cy="760095"/>
              </a:xfrm>
              <a:custGeom>
                <a:avLst/>
                <a:gdLst>
                  <a:gd name="T0" fmla="*/ 980 w 980"/>
                  <a:gd name="T1" fmla="*/ 868 h 981"/>
                  <a:gd name="T2" fmla="*/ 349 w 980"/>
                  <a:gd name="T3" fmla="*/ 0 h 981"/>
                  <a:gd name="T4" fmla="*/ 349 w 980"/>
                  <a:gd name="T5" fmla="*/ 0 h 981"/>
                  <a:gd name="T6" fmla="*/ 301 w 980"/>
                  <a:gd name="T7" fmla="*/ 39 h 981"/>
                  <a:gd name="T8" fmla="*/ 253 w 980"/>
                  <a:gd name="T9" fmla="*/ 78 h 981"/>
                  <a:gd name="T10" fmla="*/ 207 w 980"/>
                  <a:gd name="T11" fmla="*/ 119 h 981"/>
                  <a:gd name="T12" fmla="*/ 163 w 980"/>
                  <a:gd name="T13" fmla="*/ 162 h 981"/>
                  <a:gd name="T14" fmla="*/ 120 w 980"/>
                  <a:gd name="T15" fmla="*/ 208 h 981"/>
                  <a:gd name="T16" fmla="*/ 78 w 980"/>
                  <a:gd name="T17" fmla="*/ 254 h 981"/>
                  <a:gd name="T18" fmla="*/ 38 w 980"/>
                  <a:gd name="T19" fmla="*/ 301 h 981"/>
                  <a:gd name="T20" fmla="*/ 0 w 980"/>
                  <a:gd name="T21" fmla="*/ 349 h 981"/>
                  <a:gd name="T22" fmla="*/ 867 w 980"/>
                  <a:gd name="T23" fmla="*/ 981 h 981"/>
                  <a:gd name="T24" fmla="*/ 867 w 980"/>
                  <a:gd name="T25" fmla="*/ 981 h 981"/>
                  <a:gd name="T26" fmla="*/ 894 w 980"/>
                  <a:gd name="T27" fmla="*/ 950 h 981"/>
                  <a:gd name="T28" fmla="*/ 921 w 980"/>
                  <a:gd name="T29" fmla="*/ 921 h 981"/>
                  <a:gd name="T30" fmla="*/ 950 w 980"/>
                  <a:gd name="T31" fmla="*/ 893 h 981"/>
                  <a:gd name="T32" fmla="*/ 980 w 980"/>
                  <a:gd name="T33" fmla="*/ 868 h 981"/>
                  <a:gd name="T34" fmla="*/ 980 w 980"/>
                  <a:gd name="T35" fmla="*/ 868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980" y="868"/>
                    </a:moveTo>
                    <a:lnTo>
                      <a:pt x="349" y="0"/>
                    </a:lnTo>
                    <a:lnTo>
                      <a:pt x="349" y="0"/>
                    </a:lnTo>
                    <a:lnTo>
                      <a:pt x="301" y="39"/>
                    </a:lnTo>
                    <a:lnTo>
                      <a:pt x="253" y="78"/>
                    </a:lnTo>
                    <a:lnTo>
                      <a:pt x="207" y="119"/>
                    </a:lnTo>
                    <a:lnTo>
                      <a:pt x="163" y="162"/>
                    </a:lnTo>
                    <a:lnTo>
                      <a:pt x="120" y="208"/>
                    </a:lnTo>
                    <a:lnTo>
                      <a:pt x="78" y="254"/>
                    </a:lnTo>
                    <a:lnTo>
                      <a:pt x="38" y="301"/>
                    </a:lnTo>
                    <a:lnTo>
                      <a:pt x="0" y="349"/>
                    </a:lnTo>
                    <a:lnTo>
                      <a:pt x="867" y="981"/>
                    </a:lnTo>
                    <a:lnTo>
                      <a:pt x="867" y="981"/>
                    </a:lnTo>
                    <a:lnTo>
                      <a:pt x="894" y="950"/>
                    </a:lnTo>
                    <a:lnTo>
                      <a:pt x="921" y="921"/>
                    </a:lnTo>
                    <a:lnTo>
                      <a:pt x="950" y="893"/>
                    </a:lnTo>
                    <a:lnTo>
                      <a:pt x="980" y="868"/>
                    </a:lnTo>
                    <a:lnTo>
                      <a:pt x="980" y="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îṥ1ïdè"/>
              <p:cNvSpPr>
                <a:spLocks/>
              </p:cNvSpPr>
              <p:nvPr/>
            </p:nvSpPr>
            <p:spPr bwMode="auto">
              <a:xfrm>
                <a:off x="2846465" y="2498961"/>
                <a:ext cx="380048" cy="850066"/>
              </a:xfrm>
              <a:custGeom>
                <a:avLst/>
                <a:gdLst>
                  <a:gd name="T0" fmla="*/ 490 w 490"/>
                  <a:gd name="T1" fmla="*/ 1072 h 1097"/>
                  <a:gd name="T2" fmla="*/ 490 w 490"/>
                  <a:gd name="T3" fmla="*/ 0 h 1097"/>
                  <a:gd name="T4" fmla="*/ 490 w 490"/>
                  <a:gd name="T5" fmla="*/ 0 h 1097"/>
                  <a:gd name="T6" fmla="*/ 427 w 490"/>
                  <a:gd name="T7" fmla="*/ 3 h 1097"/>
                  <a:gd name="T8" fmla="*/ 363 w 490"/>
                  <a:gd name="T9" fmla="*/ 7 h 1097"/>
                  <a:gd name="T10" fmla="*/ 302 w 490"/>
                  <a:gd name="T11" fmla="*/ 13 h 1097"/>
                  <a:gd name="T12" fmla="*/ 240 w 490"/>
                  <a:gd name="T13" fmla="*/ 22 h 1097"/>
                  <a:gd name="T14" fmla="*/ 179 w 490"/>
                  <a:gd name="T15" fmla="*/ 32 h 1097"/>
                  <a:gd name="T16" fmla="*/ 119 w 490"/>
                  <a:gd name="T17" fmla="*/ 46 h 1097"/>
                  <a:gd name="T18" fmla="*/ 60 w 490"/>
                  <a:gd name="T19" fmla="*/ 60 h 1097"/>
                  <a:gd name="T20" fmla="*/ 0 w 490"/>
                  <a:gd name="T21" fmla="*/ 77 h 1097"/>
                  <a:gd name="T22" fmla="*/ 332 w 490"/>
                  <a:gd name="T23" fmla="*/ 1097 h 1097"/>
                  <a:gd name="T24" fmla="*/ 332 w 490"/>
                  <a:gd name="T25" fmla="*/ 1097 h 1097"/>
                  <a:gd name="T26" fmla="*/ 371 w 490"/>
                  <a:gd name="T27" fmla="*/ 1087 h 1097"/>
                  <a:gd name="T28" fmla="*/ 410 w 490"/>
                  <a:gd name="T29" fmla="*/ 1080 h 1097"/>
                  <a:gd name="T30" fmla="*/ 449 w 490"/>
                  <a:gd name="T31" fmla="*/ 1075 h 1097"/>
                  <a:gd name="T32" fmla="*/ 490 w 490"/>
                  <a:gd name="T33" fmla="*/ 1072 h 1097"/>
                  <a:gd name="T34" fmla="*/ 490 w 490"/>
                  <a:gd name="T35" fmla="*/ 107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490" y="1072"/>
                    </a:moveTo>
                    <a:lnTo>
                      <a:pt x="490" y="0"/>
                    </a:lnTo>
                    <a:lnTo>
                      <a:pt x="490" y="0"/>
                    </a:lnTo>
                    <a:lnTo>
                      <a:pt x="427" y="3"/>
                    </a:lnTo>
                    <a:lnTo>
                      <a:pt x="363" y="7"/>
                    </a:lnTo>
                    <a:lnTo>
                      <a:pt x="302" y="13"/>
                    </a:lnTo>
                    <a:lnTo>
                      <a:pt x="240" y="22"/>
                    </a:lnTo>
                    <a:lnTo>
                      <a:pt x="179" y="32"/>
                    </a:lnTo>
                    <a:lnTo>
                      <a:pt x="119" y="46"/>
                    </a:lnTo>
                    <a:lnTo>
                      <a:pt x="60" y="60"/>
                    </a:lnTo>
                    <a:lnTo>
                      <a:pt x="0" y="77"/>
                    </a:lnTo>
                    <a:lnTo>
                      <a:pt x="332" y="1097"/>
                    </a:lnTo>
                    <a:lnTo>
                      <a:pt x="332" y="1097"/>
                    </a:lnTo>
                    <a:lnTo>
                      <a:pt x="371" y="1087"/>
                    </a:lnTo>
                    <a:lnTo>
                      <a:pt x="410" y="1080"/>
                    </a:lnTo>
                    <a:lnTo>
                      <a:pt x="449" y="1075"/>
                    </a:lnTo>
                    <a:lnTo>
                      <a:pt x="490" y="1072"/>
                    </a:lnTo>
                    <a:lnTo>
                      <a:pt x="490" y="10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îşļíḍê"/>
              <p:cNvSpPr>
                <a:spLocks/>
              </p:cNvSpPr>
              <p:nvPr/>
            </p:nvSpPr>
            <p:spPr bwMode="auto">
              <a:xfrm>
                <a:off x="2123599" y="4295267"/>
                <a:ext cx="760095" cy="760095"/>
              </a:xfrm>
              <a:custGeom>
                <a:avLst/>
                <a:gdLst>
                  <a:gd name="T0" fmla="*/ 867 w 980"/>
                  <a:gd name="T1" fmla="*/ 0 h 981"/>
                  <a:gd name="T2" fmla="*/ 0 w 980"/>
                  <a:gd name="T3" fmla="*/ 631 h 981"/>
                  <a:gd name="T4" fmla="*/ 0 w 980"/>
                  <a:gd name="T5" fmla="*/ 631 h 981"/>
                  <a:gd name="T6" fmla="*/ 38 w 980"/>
                  <a:gd name="T7" fmla="*/ 680 h 981"/>
                  <a:gd name="T8" fmla="*/ 78 w 980"/>
                  <a:gd name="T9" fmla="*/ 727 h 981"/>
                  <a:gd name="T10" fmla="*/ 120 w 980"/>
                  <a:gd name="T11" fmla="*/ 773 h 981"/>
                  <a:gd name="T12" fmla="*/ 163 w 980"/>
                  <a:gd name="T13" fmla="*/ 817 h 981"/>
                  <a:gd name="T14" fmla="*/ 207 w 980"/>
                  <a:gd name="T15" fmla="*/ 860 h 981"/>
                  <a:gd name="T16" fmla="*/ 253 w 980"/>
                  <a:gd name="T17" fmla="*/ 902 h 981"/>
                  <a:gd name="T18" fmla="*/ 301 w 980"/>
                  <a:gd name="T19" fmla="*/ 942 h 981"/>
                  <a:gd name="T20" fmla="*/ 349 w 980"/>
                  <a:gd name="T21" fmla="*/ 981 h 981"/>
                  <a:gd name="T22" fmla="*/ 980 w 980"/>
                  <a:gd name="T23" fmla="*/ 113 h 981"/>
                  <a:gd name="T24" fmla="*/ 980 w 980"/>
                  <a:gd name="T25" fmla="*/ 113 h 981"/>
                  <a:gd name="T26" fmla="*/ 950 w 980"/>
                  <a:gd name="T27" fmla="*/ 88 h 981"/>
                  <a:gd name="T28" fmla="*/ 921 w 980"/>
                  <a:gd name="T29" fmla="*/ 60 h 981"/>
                  <a:gd name="T30" fmla="*/ 894 w 980"/>
                  <a:gd name="T31" fmla="*/ 31 h 981"/>
                  <a:gd name="T32" fmla="*/ 867 w 980"/>
                  <a:gd name="T33" fmla="*/ 0 h 981"/>
                  <a:gd name="T34" fmla="*/ 867 w 980"/>
                  <a:gd name="T35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867" y="0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38" y="680"/>
                    </a:lnTo>
                    <a:lnTo>
                      <a:pt x="78" y="727"/>
                    </a:lnTo>
                    <a:lnTo>
                      <a:pt x="120" y="773"/>
                    </a:lnTo>
                    <a:lnTo>
                      <a:pt x="163" y="817"/>
                    </a:lnTo>
                    <a:lnTo>
                      <a:pt x="207" y="860"/>
                    </a:lnTo>
                    <a:lnTo>
                      <a:pt x="253" y="902"/>
                    </a:lnTo>
                    <a:lnTo>
                      <a:pt x="301" y="942"/>
                    </a:lnTo>
                    <a:lnTo>
                      <a:pt x="349" y="981"/>
                    </a:lnTo>
                    <a:lnTo>
                      <a:pt x="980" y="113"/>
                    </a:lnTo>
                    <a:lnTo>
                      <a:pt x="980" y="113"/>
                    </a:lnTo>
                    <a:lnTo>
                      <a:pt x="950" y="88"/>
                    </a:lnTo>
                    <a:lnTo>
                      <a:pt x="921" y="60"/>
                    </a:lnTo>
                    <a:lnTo>
                      <a:pt x="894" y="31"/>
                    </a:lnTo>
                    <a:lnTo>
                      <a:pt x="867" y="0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ïslïďé"/>
            <p:cNvGrpSpPr/>
            <p:nvPr/>
          </p:nvGrpSpPr>
          <p:grpSpPr>
            <a:xfrm>
              <a:off x="2077903" y="1666875"/>
              <a:ext cx="2862421" cy="2879546"/>
              <a:chOff x="907879" y="2281904"/>
              <a:chExt cx="3158296" cy="3287240"/>
            </a:xfrm>
          </p:grpSpPr>
          <p:cxnSp>
            <p:nvCxnSpPr>
              <p:cNvPr id="50" name="Straight Connector 24"/>
              <p:cNvCxnSpPr/>
              <p:nvPr/>
            </p:nvCxnSpPr>
            <p:spPr>
              <a:xfrm flipV="1">
                <a:off x="2482623" y="228190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25"/>
              <p:cNvCxnSpPr/>
              <p:nvPr/>
            </p:nvCxnSpPr>
            <p:spPr>
              <a:xfrm flipV="1">
                <a:off x="2482623" y="549714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26"/>
              <p:cNvCxnSpPr/>
              <p:nvPr/>
            </p:nvCxnSpPr>
            <p:spPr>
              <a:xfrm rot="2160000" flipV="1">
                <a:off x="3431504" y="2586790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27"/>
              <p:cNvCxnSpPr/>
              <p:nvPr/>
            </p:nvCxnSpPr>
            <p:spPr>
              <a:xfrm rot="2160000" flipV="1">
                <a:off x="1537009" y="518584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28"/>
              <p:cNvCxnSpPr/>
              <p:nvPr/>
            </p:nvCxnSpPr>
            <p:spPr>
              <a:xfrm rot="4320000" flipV="1">
                <a:off x="4018698" y="339591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29"/>
              <p:cNvCxnSpPr/>
              <p:nvPr/>
            </p:nvCxnSpPr>
            <p:spPr>
              <a:xfrm rot="4320000" flipV="1">
                <a:off x="943879" y="438496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30"/>
              <p:cNvCxnSpPr/>
              <p:nvPr/>
            </p:nvCxnSpPr>
            <p:spPr>
              <a:xfrm rot="19440000">
                <a:off x="3426004" y="519539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1"/>
              <p:cNvCxnSpPr/>
              <p:nvPr/>
            </p:nvCxnSpPr>
            <p:spPr>
              <a:xfrm rot="19440000">
                <a:off x="1539142" y="2584578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32"/>
              <p:cNvCxnSpPr/>
              <p:nvPr/>
            </p:nvCxnSpPr>
            <p:spPr>
              <a:xfrm rot="17280000">
                <a:off x="4030175" y="436989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33"/>
              <p:cNvCxnSpPr/>
              <p:nvPr/>
            </p:nvCxnSpPr>
            <p:spPr>
              <a:xfrm rot="17280000">
                <a:off x="956790" y="3393699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ïṡ1îḑê"/>
            <p:cNvSpPr/>
            <p:nvPr/>
          </p:nvSpPr>
          <p:spPr>
            <a:xfrm>
              <a:off x="2596233" y="2198416"/>
              <a:ext cx="1849779" cy="18497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íšḷîḍè"/>
            <p:cNvSpPr txBox="1">
              <a:spLocks/>
            </p:cNvSpPr>
            <p:nvPr/>
          </p:nvSpPr>
          <p:spPr>
            <a:xfrm>
              <a:off x="2973330" y="3239340"/>
              <a:ext cx="1095586" cy="406324"/>
            </a:xfrm>
            <a:prstGeom prst="rect">
              <a:avLst/>
            </a:prstGeom>
          </p:spPr>
          <p:txBody>
            <a:bodyPr wrap="none" lIns="0" tIns="0" rIns="0" bIns="0">
              <a:noAutofit/>
              <a:scene3d>
                <a:camera prst="orthographicFront"/>
                <a:lightRig rig="threePt" dir="t"/>
              </a:scene3d>
              <a:sp3d contourW="12700">
                <a:bevelT w="0" h="0"/>
              </a:sp3d>
            </a:bodyPr>
            <a:lstStyle/>
            <a:p>
              <a:pPr algn="ctr">
                <a:spcBef>
                  <a:spcPct val="0"/>
                </a:spcBef>
                <a:tabLst>
                  <a:tab pos="180975" algn="l"/>
                </a:tabLst>
              </a:pPr>
              <a:r>
                <a:rPr lang="en-US" altLang="ko-KR" sz="2400" spc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30%</a:t>
              </a:r>
              <a:endParaRPr lang="en-US" altLang="ko-KR" sz="2400" spc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iṩḻídè"/>
            <p:cNvSpPr>
              <a:spLocks/>
            </p:cNvSpPr>
            <p:nvPr/>
          </p:nvSpPr>
          <p:spPr bwMode="auto">
            <a:xfrm>
              <a:off x="3236877" y="2524062"/>
              <a:ext cx="573884" cy="57388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268912" y="2070459"/>
            <a:ext cx="2502624" cy="2517596"/>
            <a:chOff x="6907302" y="1666875"/>
            <a:chExt cx="2862421" cy="2879546"/>
          </a:xfrm>
        </p:grpSpPr>
        <p:grpSp>
          <p:nvGrpSpPr>
            <p:cNvPr id="13" name="iṩļiďê"/>
            <p:cNvGrpSpPr/>
            <p:nvPr/>
          </p:nvGrpSpPr>
          <p:grpSpPr>
            <a:xfrm>
              <a:off x="7152873" y="1926172"/>
              <a:ext cx="2395286" cy="2393983"/>
              <a:chOff x="6211860" y="2498961"/>
              <a:chExt cx="2848032" cy="2846478"/>
            </a:xfrm>
          </p:grpSpPr>
          <p:sp>
            <p:nvSpPr>
              <p:cNvPr id="30" name="ïṡļiḑê"/>
              <p:cNvSpPr>
                <a:spLocks/>
              </p:cNvSpPr>
              <p:nvPr/>
            </p:nvSpPr>
            <p:spPr bwMode="auto">
              <a:xfrm>
                <a:off x="8133816" y="3110139"/>
                <a:ext cx="846963" cy="598769"/>
              </a:xfrm>
              <a:custGeom>
                <a:avLst/>
                <a:gdLst>
                  <a:gd name="T0" fmla="*/ 73 w 1093"/>
                  <a:gd name="T1" fmla="*/ 771 h 771"/>
                  <a:gd name="T2" fmla="*/ 1093 w 1093"/>
                  <a:gd name="T3" fmla="*/ 441 h 771"/>
                  <a:gd name="T4" fmla="*/ 1093 w 1093"/>
                  <a:gd name="T5" fmla="*/ 441 h 771"/>
                  <a:gd name="T6" fmla="*/ 1071 w 1093"/>
                  <a:gd name="T7" fmla="*/ 381 h 771"/>
                  <a:gd name="T8" fmla="*/ 1047 w 1093"/>
                  <a:gd name="T9" fmla="*/ 324 h 771"/>
                  <a:gd name="T10" fmla="*/ 1022 w 1093"/>
                  <a:gd name="T11" fmla="*/ 267 h 771"/>
                  <a:gd name="T12" fmla="*/ 995 w 1093"/>
                  <a:gd name="T13" fmla="*/ 211 h 771"/>
                  <a:gd name="T14" fmla="*/ 965 w 1093"/>
                  <a:gd name="T15" fmla="*/ 157 h 771"/>
                  <a:gd name="T16" fmla="*/ 934 w 1093"/>
                  <a:gd name="T17" fmla="*/ 103 h 771"/>
                  <a:gd name="T18" fmla="*/ 902 w 1093"/>
                  <a:gd name="T19" fmla="*/ 51 h 771"/>
                  <a:gd name="T20" fmla="*/ 868 w 1093"/>
                  <a:gd name="T21" fmla="*/ 0 h 771"/>
                  <a:gd name="T22" fmla="*/ 0 w 1093"/>
                  <a:gd name="T23" fmla="*/ 630 h 771"/>
                  <a:gd name="T24" fmla="*/ 0 w 1093"/>
                  <a:gd name="T25" fmla="*/ 630 h 771"/>
                  <a:gd name="T26" fmla="*/ 20 w 1093"/>
                  <a:gd name="T27" fmla="*/ 664 h 771"/>
                  <a:gd name="T28" fmla="*/ 39 w 1093"/>
                  <a:gd name="T29" fmla="*/ 699 h 771"/>
                  <a:gd name="T30" fmla="*/ 57 w 1093"/>
                  <a:gd name="T31" fmla="*/ 735 h 771"/>
                  <a:gd name="T32" fmla="*/ 73 w 1093"/>
                  <a:gd name="T33" fmla="*/ 771 h 771"/>
                  <a:gd name="T34" fmla="*/ 73 w 1093"/>
                  <a:gd name="T3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73" y="771"/>
                    </a:moveTo>
                    <a:lnTo>
                      <a:pt x="1093" y="441"/>
                    </a:lnTo>
                    <a:lnTo>
                      <a:pt x="1093" y="441"/>
                    </a:lnTo>
                    <a:lnTo>
                      <a:pt x="1071" y="381"/>
                    </a:lnTo>
                    <a:lnTo>
                      <a:pt x="1047" y="324"/>
                    </a:lnTo>
                    <a:lnTo>
                      <a:pt x="1022" y="267"/>
                    </a:lnTo>
                    <a:lnTo>
                      <a:pt x="995" y="211"/>
                    </a:lnTo>
                    <a:lnTo>
                      <a:pt x="965" y="157"/>
                    </a:lnTo>
                    <a:lnTo>
                      <a:pt x="934" y="103"/>
                    </a:lnTo>
                    <a:lnTo>
                      <a:pt x="902" y="51"/>
                    </a:lnTo>
                    <a:lnTo>
                      <a:pt x="868" y="0"/>
                    </a:lnTo>
                    <a:lnTo>
                      <a:pt x="0" y="630"/>
                    </a:lnTo>
                    <a:lnTo>
                      <a:pt x="0" y="630"/>
                    </a:lnTo>
                    <a:lnTo>
                      <a:pt x="20" y="664"/>
                    </a:lnTo>
                    <a:lnTo>
                      <a:pt x="39" y="699"/>
                    </a:lnTo>
                    <a:lnTo>
                      <a:pt x="57" y="735"/>
                    </a:lnTo>
                    <a:lnTo>
                      <a:pt x="73" y="771"/>
                    </a:lnTo>
                    <a:lnTo>
                      <a:pt x="73" y="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îš1iḍe"/>
              <p:cNvSpPr>
                <a:spLocks/>
              </p:cNvSpPr>
              <p:nvPr/>
            </p:nvSpPr>
            <p:spPr bwMode="auto">
              <a:xfrm>
                <a:off x="7666900" y="2498961"/>
                <a:ext cx="380048" cy="850066"/>
              </a:xfrm>
              <a:custGeom>
                <a:avLst/>
                <a:gdLst>
                  <a:gd name="T0" fmla="*/ 158 w 490"/>
                  <a:gd name="T1" fmla="*/ 1097 h 1097"/>
                  <a:gd name="T2" fmla="*/ 490 w 490"/>
                  <a:gd name="T3" fmla="*/ 77 h 1097"/>
                  <a:gd name="T4" fmla="*/ 490 w 490"/>
                  <a:gd name="T5" fmla="*/ 77 h 1097"/>
                  <a:gd name="T6" fmla="*/ 430 w 490"/>
                  <a:gd name="T7" fmla="*/ 60 h 1097"/>
                  <a:gd name="T8" fmla="*/ 371 w 490"/>
                  <a:gd name="T9" fmla="*/ 46 h 1097"/>
                  <a:gd name="T10" fmla="*/ 311 w 490"/>
                  <a:gd name="T11" fmla="*/ 32 h 1097"/>
                  <a:gd name="T12" fmla="*/ 250 w 490"/>
                  <a:gd name="T13" fmla="*/ 22 h 1097"/>
                  <a:gd name="T14" fmla="*/ 188 w 490"/>
                  <a:gd name="T15" fmla="*/ 13 h 1097"/>
                  <a:gd name="T16" fmla="*/ 127 w 490"/>
                  <a:gd name="T17" fmla="*/ 7 h 1097"/>
                  <a:gd name="T18" fmla="*/ 63 w 490"/>
                  <a:gd name="T19" fmla="*/ 3 h 1097"/>
                  <a:gd name="T20" fmla="*/ 0 w 490"/>
                  <a:gd name="T21" fmla="*/ 0 h 1097"/>
                  <a:gd name="T22" fmla="*/ 0 w 490"/>
                  <a:gd name="T23" fmla="*/ 1072 h 1097"/>
                  <a:gd name="T24" fmla="*/ 0 w 490"/>
                  <a:gd name="T25" fmla="*/ 1072 h 1097"/>
                  <a:gd name="T26" fmla="*/ 41 w 490"/>
                  <a:gd name="T27" fmla="*/ 1075 h 1097"/>
                  <a:gd name="T28" fmla="*/ 80 w 490"/>
                  <a:gd name="T29" fmla="*/ 1080 h 1097"/>
                  <a:gd name="T30" fmla="*/ 119 w 490"/>
                  <a:gd name="T31" fmla="*/ 1087 h 1097"/>
                  <a:gd name="T32" fmla="*/ 158 w 490"/>
                  <a:gd name="T33" fmla="*/ 1097 h 1097"/>
                  <a:gd name="T34" fmla="*/ 158 w 490"/>
                  <a:gd name="T35" fmla="*/ 109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158" y="1097"/>
                    </a:moveTo>
                    <a:lnTo>
                      <a:pt x="490" y="77"/>
                    </a:lnTo>
                    <a:lnTo>
                      <a:pt x="490" y="77"/>
                    </a:lnTo>
                    <a:lnTo>
                      <a:pt x="430" y="60"/>
                    </a:lnTo>
                    <a:lnTo>
                      <a:pt x="371" y="46"/>
                    </a:lnTo>
                    <a:lnTo>
                      <a:pt x="311" y="32"/>
                    </a:lnTo>
                    <a:lnTo>
                      <a:pt x="250" y="22"/>
                    </a:lnTo>
                    <a:lnTo>
                      <a:pt x="188" y="13"/>
                    </a:lnTo>
                    <a:lnTo>
                      <a:pt x="127" y="7"/>
                    </a:lnTo>
                    <a:lnTo>
                      <a:pt x="63" y="3"/>
                    </a:lnTo>
                    <a:lnTo>
                      <a:pt x="0" y="0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41" y="1075"/>
                    </a:lnTo>
                    <a:lnTo>
                      <a:pt x="80" y="1080"/>
                    </a:lnTo>
                    <a:lnTo>
                      <a:pt x="119" y="1087"/>
                    </a:lnTo>
                    <a:lnTo>
                      <a:pt x="158" y="1097"/>
                    </a:lnTo>
                    <a:lnTo>
                      <a:pt x="158" y="10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îSľide"/>
              <p:cNvSpPr>
                <a:spLocks/>
              </p:cNvSpPr>
              <p:nvPr/>
            </p:nvSpPr>
            <p:spPr bwMode="auto">
              <a:xfrm>
                <a:off x="8009719" y="2789038"/>
                <a:ext cx="760095" cy="760095"/>
              </a:xfrm>
              <a:custGeom>
                <a:avLst/>
                <a:gdLst>
                  <a:gd name="T0" fmla="*/ 113 w 980"/>
                  <a:gd name="T1" fmla="*/ 981 h 981"/>
                  <a:gd name="T2" fmla="*/ 980 w 980"/>
                  <a:gd name="T3" fmla="*/ 349 h 981"/>
                  <a:gd name="T4" fmla="*/ 980 w 980"/>
                  <a:gd name="T5" fmla="*/ 349 h 981"/>
                  <a:gd name="T6" fmla="*/ 942 w 980"/>
                  <a:gd name="T7" fmla="*/ 301 h 981"/>
                  <a:gd name="T8" fmla="*/ 902 w 980"/>
                  <a:gd name="T9" fmla="*/ 254 h 981"/>
                  <a:gd name="T10" fmla="*/ 860 w 980"/>
                  <a:gd name="T11" fmla="*/ 208 h 981"/>
                  <a:gd name="T12" fmla="*/ 817 w 980"/>
                  <a:gd name="T13" fmla="*/ 162 h 981"/>
                  <a:gd name="T14" fmla="*/ 773 w 980"/>
                  <a:gd name="T15" fmla="*/ 119 h 981"/>
                  <a:gd name="T16" fmla="*/ 727 w 980"/>
                  <a:gd name="T17" fmla="*/ 78 h 981"/>
                  <a:gd name="T18" fmla="*/ 679 w 980"/>
                  <a:gd name="T19" fmla="*/ 39 h 981"/>
                  <a:gd name="T20" fmla="*/ 631 w 980"/>
                  <a:gd name="T21" fmla="*/ 0 h 981"/>
                  <a:gd name="T22" fmla="*/ 0 w 980"/>
                  <a:gd name="T23" fmla="*/ 868 h 981"/>
                  <a:gd name="T24" fmla="*/ 0 w 980"/>
                  <a:gd name="T25" fmla="*/ 868 h 981"/>
                  <a:gd name="T26" fmla="*/ 30 w 980"/>
                  <a:gd name="T27" fmla="*/ 893 h 981"/>
                  <a:gd name="T28" fmla="*/ 59 w 980"/>
                  <a:gd name="T29" fmla="*/ 921 h 981"/>
                  <a:gd name="T30" fmla="*/ 86 w 980"/>
                  <a:gd name="T31" fmla="*/ 950 h 981"/>
                  <a:gd name="T32" fmla="*/ 113 w 980"/>
                  <a:gd name="T33" fmla="*/ 981 h 981"/>
                  <a:gd name="T34" fmla="*/ 113 w 980"/>
                  <a:gd name="T35" fmla="*/ 981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113" y="981"/>
                    </a:moveTo>
                    <a:lnTo>
                      <a:pt x="980" y="349"/>
                    </a:lnTo>
                    <a:lnTo>
                      <a:pt x="980" y="349"/>
                    </a:lnTo>
                    <a:lnTo>
                      <a:pt x="942" y="301"/>
                    </a:lnTo>
                    <a:lnTo>
                      <a:pt x="902" y="254"/>
                    </a:lnTo>
                    <a:lnTo>
                      <a:pt x="860" y="208"/>
                    </a:lnTo>
                    <a:lnTo>
                      <a:pt x="817" y="162"/>
                    </a:lnTo>
                    <a:lnTo>
                      <a:pt x="773" y="119"/>
                    </a:lnTo>
                    <a:lnTo>
                      <a:pt x="727" y="78"/>
                    </a:lnTo>
                    <a:lnTo>
                      <a:pt x="679" y="39"/>
                    </a:lnTo>
                    <a:lnTo>
                      <a:pt x="631" y="0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30" y="893"/>
                    </a:lnTo>
                    <a:lnTo>
                      <a:pt x="59" y="921"/>
                    </a:lnTo>
                    <a:lnTo>
                      <a:pt x="86" y="950"/>
                    </a:lnTo>
                    <a:lnTo>
                      <a:pt x="113" y="981"/>
                    </a:lnTo>
                    <a:lnTo>
                      <a:pt x="113" y="9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íŝľíde"/>
              <p:cNvSpPr>
                <a:spLocks/>
              </p:cNvSpPr>
              <p:nvPr/>
            </p:nvSpPr>
            <p:spPr bwMode="auto">
              <a:xfrm>
                <a:off x="8208274" y="3511904"/>
                <a:ext cx="851618" cy="378496"/>
              </a:xfrm>
              <a:custGeom>
                <a:avLst/>
                <a:gdLst>
                  <a:gd name="T0" fmla="*/ 25 w 1098"/>
                  <a:gd name="T1" fmla="*/ 488 h 488"/>
                  <a:gd name="T2" fmla="*/ 1098 w 1098"/>
                  <a:gd name="T3" fmla="*/ 488 h 488"/>
                  <a:gd name="T4" fmla="*/ 1098 w 1098"/>
                  <a:gd name="T5" fmla="*/ 488 h 488"/>
                  <a:gd name="T6" fmla="*/ 1095 w 1098"/>
                  <a:gd name="T7" fmla="*/ 425 h 488"/>
                  <a:gd name="T8" fmla="*/ 1090 w 1098"/>
                  <a:gd name="T9" fmla="*/ 363 h 488"/>
                  <a:gd name="T10" fmla="*/ 1085 w 1098"/>
                  <a:gd name="T11" fmla="*/ 300 h 488"/>
                  <a:gd name="T12" fmla="*/ 1075 w 1098"/>
                  <a:gd name="T13" fmla="*/ 239 h 488"/>
                  <a:gd name="T14" fmla="*/ 1064 w 1098"/>
                  <a:gd name="T15" fmla="*/ 178 h 488"/>
                  <a:gd name="T16" fmla="*/ 1052 w 1098"/>
                  <a:gd name="T17" fmla="*/ 118 h 488"/>
                  <a:gd name="T18" fmla="*/ 1038 w 1098"/>
                  <a:gd name="T19" fmla="*/ 58 h 488"/>
                  <a:gd name="T20" fmla="*/ 1020 w 1098"/>
                  <a:gd name="T21" fmla="*/ 0 h 488"/>
                  <a:gd name="T22" fmla="*/ 0 w 1098"/>
                  <a:gd name="T23" fmla="*/ 331 h 488"/>
                  <a:gd name="T24" fmla="*/ 0 w 1098"/>
                  <a:gd name="T25" fmla="*/ 331 h 488"/>
                  <a:gd name="T26" fmla="*/ 9 w 1098"/>
                  <a:gd name="T27" fmla="*/ 370 h 488"/>
                  <a:gd name="T28" fmla="*/ 16 w 1098"/>
                  <a:gd name="T29" fmla="*/ 409 h 488"/>
                  <a:gd name="T30" fmla="*/ 21 w 1098"/>
                  <a:gd name="T31" fmla="*/ 448 h 488"/>
                  <a:gd name="T32" fmla="*/ 25 w 1098"/>
                  <a:gd name="T33" fmla="*/ 488 h 488"/>
                  <a:gd name="T34" fmla="*/ 25 w 1098"/>
                  <a:gd name="T35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25" y="488"/>
                    </a:moveTo>
                    <a:lnTo>
                      <a:pt x="1098" y="488"/>
                    </a:lnTo>
                    <a:lnTo>
                      <a:pt x="1098" y="488"/>
                    </a:lnTo>
                    <a:lnTo>
                      <a:pt x="1095" y="425"/>
                    </a:lnTo>
                    <a:lnTo>
                      <a:pt x="1090" y="363"/>
                    </a:lnTo>
                    <a:lnTo>
                      <a:pt x="1085" y="300"/>
                    </a:lnTo>
                    <a:lnTo>
                      <a:pt x="1075" y="239"/>
                    </a:lnTo>
                    <a:lnTo>
                      <a:pt x="1064" y="178"/>
                    </a:lnTo>
                    <a:lnTo>
                      <a:pt x="1052" y="118"/>
                    </a:lnTo>
                    <a:lnTo>
                      <a:pt x="1038" y="58"/>
                    </a:lnTo>
                    <a:lnTo>
                      <a:pt x="1020" y="0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9" y="370"/>
                    </a:lnTo>
                    <a:lnTo>
                      <a:pt x="16" y="409"/>
                    </a:lnTo>
                    <a:lnTo>
                      <a:pt x="21" y="448"/>
                    </a:lnTo>
                    <a:lnTo>
                      <a:pt x="25" y="488"/>
                    </a:lnTo>
                    <a:lnTo>
                      <a:pt x="25" y="4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îṥľîdè"/>
              <p:cNvSpPr>
                <a:spLocks/>
              </p:cNvSpPr>
              <p:nvPr/>
            </p:nvSpPr>
            <p:spPr bwMode="auto">
              <a:xfrm>
                <a:off x="7224804" y="4495373"/>
                <a:ext cx="380048" cy="850066"/>
              </a:xfrm>
              <a:custGeom>
                <a:avLst/>
                <a:gdLst>
                  <a:gd name="T0" fmla="*/ 332 w 490"/>
                  <a:gd name="T1" fmla="*/ 0 h 1097"/>
                  <a:gd name="T2" fmla="*/ 0 w 490"/>
                  <a:gd name="T3" fmla="*/ 1020 h 1097"/>
                  <a:gd name="T4" fmla="*/ 0 w 490"/>
                  <a:gd name="T5" fmla="*/ 1020 h 1097"/>
                  <a:gd name="T6" fmla="*/ 60 w 490"/>
                  <a:gd name="T7" fmla="*/ 1037 h 1097"/>
                  <a:gd name="T8" fmla="*/ 119 w 490"/>
                  <a:gd name="T9" fmla="*/ 1051 h 1097"/>
                  <a:gd name="T10" fmla="*/ 179 w 490"/>
                  <a:gd name="T11" fmla="*/ 1063 h 1097"/>
                  <a:gd name="T12" fmla="*/ 240 w 490"/>
                  <a:gd name="T13" fmla="*/ 1074 h 1097"/>
                  <a:gd name="T14" fmla="*/ 302 w 490"/>
                  <a:gd name="T15" fmla="*/ 1084 h 1097"/>
                  <a:gd name="T16" fmla="*/ 363 w 490"/>
                  <a:gd name="T17" fmla="*/ 1090 h 1097"/>
                  <a:gd name="T18" fmla="*/ 427 w 490"/>
                  <a:gd name="T19" fmla="*/ 1094 h 1097"/>
                  <a:gd name="T20" fmla="*/ 490 w 490"/>
                  <a:gd name="T21" fmla="*/ 1097 h 1097"/>
                  <a:gd name="T22" fmla="*/ 490 w 490"/>
                  <a:gd name="T23" fmla="*/ 25 h 1097"/>
                  <a:gd name="T24" fmla="*/ 490 w 490"/>
                  <a:gd name="T25" fmla="*/ 25 h 1097"/>
                  <a:gd name="T26" fmla="*/ 449 w 490"/>
                  <a:gd name="T27" fmla="*/ 22 h 1097"/>
                  <a:gd name="T28" fmla="*/ 410 w 490"/>
                  <a:gd name="T29" fmla="*/ 17 h 1097"/>
                  <a:gd name="T30" fmla="*/ 371 w 490"/>
                  <a:gd name="T31" fmla="*/ 8 h 1097"/>
                  <a:gd name="T32" fmla="*/ 332 w 490"/>
                  <a:gd name="T33" fmla="*/ 0 h 1097"/>
                  <a:gd name="T34" fmla="*/ 332 w 490"/>
                  <a:gd name="T35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332" y="0"/>
                    </a:moveTo>
                    <a:lnTo>
                      <a:pt x="0" y="1020"/>
                    </a:lnTo>
                    <a:lnTo>
                      <a:pt x="0" y="1020"/>
                    </a:lnTo>
                    <a:lnTo>
                      <a:pt x="60" y="1037"/>
                    </a:lnTo>
                    <a:lnTo>
                      <a:pt x="119" y="1051"/>
                    </a:lnTo>
                    <a:lnTo>
                      <a:pt x="179" y="1063"/>
                    </a:lnTo>
                    <a:lnTo>
                      <a:pt x="240" y="1074"/>
                    </a:lnTo>
                    <a:lnTo>
                      <a:pt x="302" y="1084"/>
                    </a:lnTo>
                    <a:lnTo>
                      <a:pt x="363" y="1090"/>
                    </a:lnTo>
                    <a:lnTo>
                      <a:pt x="427" y="1094"/>
                    </a:lnTo>
                    <a:lnTo>
                      <a:pt x="490" y="1097"/>
                    </a:lnTo>
                    <a:lnTo>
                      <a:pt x="490" y="25"/>
                    </a:lnTo>
                    <a:lnTo>
                      <a:pt x="490" y="25"/>
                    </a:lnTo>
                    <a:lnTo>
                      <a:pt x="449" y="22"/>
                    </a:lnTo>
                    <a:lnTo>
                      <a:pt x="410" y="17"/>
                    </a:lnTo>
                    <a:lnTo>
                      <a:pt x="371" y="8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îsḷïḑe"/>
              <p:cNvSpPr>
                <a:spLocks/>
              </p:cNvSpPr>
              <p:nvPr/>
            </p:nvSpPr>
            <p:spPr bwMode="auto">
              <a:xfrm>
                <a:off x="7848392" y="2576522"/>
                <a:ext cx="600321" cy="848514"/>
              </a:xfrm>
              <a:custGeom>
                <a:avLst/>
                <a:gdLst>
                  <a:gd name="T0" fmla="*/ 141 w 773"/>
                  <a:gd name="T1" fmla="*/ 1094 h 1094"/>
                  <a:gd name="T2" fmla="*/ 773 w 773"/>
                  <a:gd name="T3" fmla="*/ 226 h 1094"/>
                  <a:gd name="T4" fmla="*/ 773 w 773"/>
                  <a:gd name="T5" fmla="*/ 226 h 1094"/>
                  <a:gd name="T6" fmla="*/ 721 w 773"/>
                  <a:gd name="T7" fmla="*/ 191 h 1094"/>
                  <a:gd name="T8" fmla="*/ 668 w 773"/>
                  <a:gd name="T9" fmla="*/ 158 h 1094"/>
                  <a:gd name="T10" fmla="*/ 616 w 773"/>
                  <a:gd name="T11" fmla="*/ 127 h 1094"/>
                  <a:gd name="T12" fmla="*/ 561 w 773"/>
                  <a:gd name="T13" fmla="*/ 98 h 1094"/>
                  <a:gd name="T14" fmla="*/ 506 w 773"/>
                  <a:gd name="T15" fmla="*/ 71 h 1094"/>
                  <a:gd name="T16" fmla="*/ 448 w 773"/>
                  <a:gd name="T17" fmla="*/ 45 h 1094"/>
                  <a:gd name="T18" fmla="*/ 390 w 773"/>
                  <a:gd name="T19" fmla="*/ 23 h 1094"/>
                  <a:gd name="T20" fmla="*/ 332 w 773"/>
                  <a:gd name="T21" fmla="*/ 0 h 1094"/>
                  <a:gd name="T22" fmla="*/ 0 w 773"/>
                  <a:gd name="T23" fmla="*/ 1021 h 1094"/>
                  <a:gd name="T24" fmla="*/ 0 w 773"/>
                  <a:gd name="T25" fmla="*/ 1021 h 1094"/>
                  <a:gd name="T26" fmla="*/ 36 w 773"/>
                  <a:gd name="T27" fmla="*/ 1036 h 1094"/>
                  <a:gd name="T28" fmla="*/ 73 w 773"/>
                  <a:gd name="T29" fmla="*/ 1053 h 1094"/>
                  <a:gd name="T30" fmla="*/ 108 w 773"/>
                  <a:gd name="T31" fmla="*/ 1072 h 1094"/>
                  <a:gd name="T32" fmla="*/ 141 w 773"/>
                  <a:gd name="T33" fmla="*/ 1094 h 1094"/>
                  <a:gd name="T34" fmla="*/ 141 w 773"/>
                  <a:gd name="T35" fmla="*/ 1094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141" y="1094"/>
                    </a:moveTo>
                    <a:lnTo>
                      <a:pt x="773" y="226"/>
                    </a:lnTo>
                    <a:lnTo>
                      <a:pt x="773" y="226"/>
                    </a:lnTo>
                    <a:lnTo>
                      <a:pt x="721" y="191"/>
                    </a:lnTo>
                    <a:lnTo>
                      <a:pt x="668" y="158"/>
                    </a:lnTo>
                    <a:lnTo>
                      <a:pt x="616" y="127"/>
                    </a:lnTo>
                    <a:lnTo>
                      <a:pt x="561" y="98"/>
                    </a:lnTo>
                    <a:lnTo>
                      <a:pt x="506" y="71"/>
                    </a:lnTo>
                    <a:lnTo>
                      <a:pt x="448" y="45"/>
                    </a:lnTo>
                    <a:lnTo>
                      <a:pt x="390" y="23"/>
                    </a:lnTo>
                    <a:lnTo>
                      <a:pt x="332" y="0"/>
                    </a:lnTo>
                    <a:lnTo>
                      <a:pt x="0" y="1021"/>
                    </a:lnTo>
                    <a:lnTo>
                      <a:pt x="0" y="1021"/>
                    </a:lnTo>
                    <a:lnTo>
                      <a:pt x="36" y="1036"/>
                    </a:lnTo>
                    <a:lnTo>
                      <a:pt x="73" y="1053"/>
                    </a:lnTo>
                    <a:lnTo>
                      <a:pt x="108" y="1072"/>
                    </a:lnTo>
                    <a:lnTo>
                      <a:pt x="141" y="1094"/>
                    </a:lnTo>
                    <a:lnTo>
                      <a:pt x="141" y="10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ï$ḷîḍé"/>
              <p:cNvSpPr>
                <a:spLocks/>
              </p:cNvSpPr>
              <p:nvPr/>
            </p:nvSpPr>
            <p:spPr bwMode="auto">
              <a:xfrm>
                <a:off x="7666900" y="4495373"/>
                <a:ext cx="380048" cy="850066"/>
              </a:xfrm>
              <a:custGeom>
                <a:avLst/>
                <a:gdLst>
                  <a:gd name="T0" fmla="*/ 0 w 490"/>
                  <a:gd name="T1" fmla="*/ 25 h 1097"/>
                  <a:gd name="T2" fmla="*/ 0 w 490"/>
                  <a:gd name="T3" fmla="*/ 1097 h 1097"/>
                  <a:gd name="T4" fmla="*/ 0 w 490"/>
                  <a:gd name="T5" fmla="*/ 1097 h 1097"/>
                  <a:gd name="T6" fmla="*/ 63 w 490"/>
                  <a:gd name="T7" fmla="*/ 1094 h 1097"/>
                  <a:gd name="T8" fmla="*/ 127 w 490"/>
                  <a:gd name="T9" fmla="*/ 1090 h 1097"/>
                  <a:gd name="T10" fmla="*/ 188 w 490"/>
                  <a:gd name="T11" fmla="*/ 1084 h 1097"/>
                  <a:gd name="T12" fmla="*/ 250 w 490"/>
                  <a:gd name="T13" fmla="*/ 1074 h 1097"/>
                  <a:gd name="T14" fmla="*/ 311 w 490"/>
                  <a:gd name="T15" fmla="*/ 1063 h 1097"/>
                  <a:gd name="T16" fmla="*/ 371 w 490"/>
                  <a:gd name="T17" fmla="*/ 1051 h 1097"/>
                  <a:gd name="T18" fmla="*/ 430 w 490"/>
                  <a:gd name="T19" fmla="*/ 1037 h 1097"/>
                  <a:gd name="T20" fmla="*/ 490 w 490"/>
                  <a:gd name="T21" fmla="*/ 1020 h 1097"/>
                  <a:gd name="T22" fmla="*/ 158 w 490"/>
                  <a:gd name="T23" fmla="*/ 0 h 1097"/>
                  <a:gd name="T24" fmla="*/ 158 w 490"/>
                  <a:gd name="T25" fmla="*/ 0 h 1097"/>
                  <a:gd name="T26" fmla="*/ 119 w 490"/>
                  <a:gd name="T27" fmla="*/ 8 h 1097"/>
                  <a:gd name="T28" fmla="*/ 80 w 490"/>
                  <a:gd name="T29" fmla="*/ 17 h 1097"/>
                  <a:gd name="T30" fmla="*/ 41 w 490"/>
                  <a:gd name="T31" fmla="*/ 22 h 1097"/>
                  <a:gd name="T32" fmla="*/ 0 w 490"/>
                  <a:gd name="T33" fmla="*/ 25 h 1097"/>
                  <a:gd name="T34" fmla="*/ 0 w 490"/>
                  <a:gd name="T35" fmla="*/ 2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0" y="25"/>
                    </a:moveTo>
                    <a:lnTo>
                      <a:pt x="0" y="1097"/>
                    </a:lnTo>
                    <a:lnTo>
                      <a:pt x="0" y="1097"/>
                    </a:lnTo>
                    <a:lnTo>
                      <a:pt x="63" y="1094"/>
                    </a:lnTo>
                    <a:lnTo>
                      <a:pt x="127" y="1090"/>
                    </a:lnTo>
                    <a:lnTo>
                      <a:pt x="188" y="1084"/>
                    </a:lnTo>
                    <a:lnTo>
                      <a:pt x="250" y="1074"/>
                    </a:lnTo>
                    <a:lnTo>
                      <a:pt x="311" y="1063"/>
                    </a:lnTo>
                    <a:lnTo>
                      <a:pt x="371" y="1051"/>
                    </a:lnTo>
                    <a:lnTo>
                      <a:pt x="430" y="1037"/>
                    </a:lnTo>
                    <a:lnTo>
                      <a:pt x="490" y="102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19" y="8"/>
                    </a:lnTo>
                    <a:lnTo>
                      <a:pt x="80" y="17"/>
                    </a:lnTo>
                    <a:lnTo>
                      <a:pt x="41" y="22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îš1ïḓê"/>
              <p:cNvSpPr>
                <a:spLocks/>
              </p:cNvSpPr>
              <p:nvPr/>
            </p:nvSpPr>
            <p:spPr bwMode="auto">
              <a:xfrm>
                <a:off x="8208274" y="3952448"/>
                <a:ext cx="851618" cy="380047"/>
              </a:xfrm>
              <a:custGeom>
                <a:avLst/>
                <a:gdLst>
                  <a:gd name="T0" fmla="*/ 25 w 1098"/>
                  <a:gd name="T1" fmla="*/ 0 h 489"/>
                  <a:gd name="T2" fmla="*/ 25 w 1098"/>
                  <a:gd name="T3" fmla="*/ 0 h 489"/>
                  <a:gd name="T4" fmla="*/ 21 w 1098"/>
                  <a:gd name="T5" fmla="*/ 40 h 489"/>
                  <a:gd name="T6" fmla="*/ 16 w 1098"/>
                  <a:gd name="T7" fmla="*/ 80 h 489"/>
                  <a:gd name="T8" fmla="*/ 9 w 1098"/>
                  <a:gd name="T9" fmla="*/ 119 h 489"/>
                  <a:gd name="T10" fmla="*/ 0 w 1098"/>
                  <a:gd name="T11" fmla="*/ 157 h 489"/>
                  <a:gd name="T12" fmla="*/ 1020 w 1098"/>
                  <a:gd name="T13" fmla="*/ 489 h 489"/>
                  <a:gd name="T14" fmla="*/ 1020 w 1098"/>
                  <a:gd name="T15" fmla="*/ 489 h 489"/>
                  <a:gd name="T16" fmla="*/ 1038 w 1098"/>
                  <a:gd name="T17" fmla="*/ 430 h 489"/>
                  <a:gd name="T18" fmla="*/ 1052 w 1098"/>
                  <a:gd name="T19" fmla="*/ 371 h 489"/>
                  <a:gd name="T20" fmla="*/ 1064 w 1098"/>
                  <a:gd name="T21" fmla="*/ 310 h 489"/>
                  <a:gd name="T22" fmla="*/ 1075 w 1098"/>
                  <a:gd name="T23" fmla="*/ 250 h 489"/>
                  <a:gd name="T24" fmla="*/ 1085 w 1098"/>
                  <a:gd name="T25" fmla="*/ 188 h 489"/>
                  <a:gd name="T26" fmla="*/ 1090 w 1098"/>
                  <a:gd name="T27" fmla="*/ 126 h 489"/>
                  <a:gd name="T28" fmla="*/ 1095 w 1098"/>
                  <a:gd name="T29" fmla="*/ 63 h 489"/>
                  <a:gd name="T30" fmla="*/ 1098 w 1098"/>
                  <a:gd name="T31" fmla="*/ 0 h 489"/>
                  <a:gd name="T32" fmla="*/ 25 w 1098"/>
                  <a:gd name="T3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8" h="489">
                    <a:moveTo>
                      <a:pt x="25" y="0"/>
                    </a:moveTo>
                    <a:lnTo>
                      <a:pt x="25" y="0"/>
                    </a:lnTo>
                    <a:lnTo>
                      <a:pt x="21" y="40"/>
                    </a:lnTo>
                    <a:lnTo>
                      <a:pt x="16" y="80"/>
                    </a:lnTo>
                    <a:lnTo>
                      <a:pt x="9" y="119"/>
                    </a:lnTo>
                    <a:lnTo>
                      <a:pt x="0" y="157"/>
                    </a:lnTo>
                    <a:lnTo>
                      <a:pt x="1020" y="489"/>
                    </a:lnTo>
                    <a:lnTo>
                      <a:pt x="1020" y="489"/>
                    </a:lnTo>
                    <a:lnTo>
                      <a:pt x="1038" y="430"/>
                    </a:lnTo>
                    <a:lnTo>
                      <a:pt x="1052" y="371"/>
                    </a:lnTo>
                    <a:lnTo>
                      <a:pt x="1064" y="310"/>
                    </a:lnTo>
                    <a:lnTo>
                      <a:pt x="1075" y="250"/>
                    </a:lnTo>
                    <a:lnTo>
                      <a:pt x="1085" y="188"/>
                    </a:lnTo>
                    <a:lnTo>
                      <a:pt x="1090" y="126"/>
                    </a:lnTo>
                    <a:lnTo>
                      <a:pt x="1095" y="63"/>
                    </a:lnTo>
                    <a:lnTo>
                      <a:pt x="109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ïṥ1íďé"/>
              <p:cNvSpPr>
                <a:spLocks/>
              </p:cNvSpPr>
              <p:nvPr/>
            </p:nvSpPr>
            <p:spPr bwMode="auto">
              <a:xfrm>
                <a:off x="8133816" y="4133941"/>
                <a:ext cx="846963" cy="600319"/>
              </a:xfrm>
              <a:custGeom>
                <a:avLst/>
                <a:gdLst>
                  <a:gd name="T0" fmla="*/ 0 w 1093"/>
                  <a:gd name="T1" fmla="*/ 143 h 773"/>
                  <a:gd name="T2" fmla="*/ 868 w 1093"/>
                  <a:gd name="T3" fmla="*/ 773 h 773"/>
                  <a:gd name="T4" fmla="*/ 868 w 1093"/>
                  <a:gd name="T5" fmla="*/ 773 h 773"/>
                  <a:gd name="T6" fmla="*/ 902 w 1093"/>
                  <a:gd name="T7" fmla="*/ 722 h 773"/>
                  <a:gd name="T8" fmla="*/ 934 w 1093"/>
                  <a:gd name="T9" fmla="*/ 670 h 773"/>
                  <a:gd name="T10" fmla="*/ 965 w 1093"/>
                  <a:gd name="T11" fmla="*/ 616 h 773"/>
                  <a:gd name="T12" fmla="*/ 995 w 1093"/>
                  <a:gd name="T13" fmla="*/ 561 h 773"/>
                  <a:gd name="T14" fmla="*/ 1022 w 1093"/>
                  <a:gd name="T15" fmla="*/ 506 h 773"/>
                  <a:gd name="T16" fmla="*/ 1047 w 1093"/>
                  <a:gd name="T17" fmla="*/ 449 h 773"/>
                  <a:gd name="T18" fmla="*/ 1071 w 1093"/>
                  <a:gd name="T19" fmla="*/ 392 h 773"/>
                  <a:gd name="T20" fmla="*/ 1093 w 1093"/>
                  <a:gd name="T21" fmla="*/ 332 h 773"/>
                  <a:gd name="T22" fmla="*/ 73 w 1093"/>
                  <a:gd name="T23" fmla="*/ 0 h 773"/>
                  <a:gd name="T24" fmla="*/ 73 w 1093"/>
                  <a:gd name="T25" fmla="*/ 0 h 773"/>
                  <a:gd name="T26" fmla="*/ 57 w 1093"/>
                  <a:gd name="T27" fmla="*/ 38 h 773"/>
                  <a:gd name="T28" fmla="*/ 39 w 1093"/>
                  <a:gd name="T29" fmla="*/ 74 h 773"/>
                  <a:gd name="T30" fmla="*/ 20 w 1093"/>
                  <a:gd name="T31" fmla="*/ 109 h 773"/>
                  <a:gd name="T32" fmla="*/ 0 w 1093"/>
                  <a:gd name="T33" fmla="*/ 143 h 773"/>
                  <a:gd name="T34" fmla="*/ 0 w 1093"/>
                  <a:gd name="T35" fmla="*/ 14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0" y="143"/>
                    </a:moveTo>
                    <a:lnTo>
                      <a:pt x="868" y="773"/>
                    </a:lnTo>
                    <a:lnTo>
                      <a:pt x="868" y="773"/>
                    </a:lnTo>
                    <a:lnTo>
                      <a:pt x="902" y="722"/>
                    </a:lnTo>
                    <a:lnTo>
                      <a:pt x="934" y="670"/>
                    </a:lnTo>
                    <a:lnTo>
                      <a:pt x="965" y="616"/>
                    </a:lnTo>
                    <a:lnTo>
                      <a:pt x="995" y="561"/>
                    </a:lnTo>
                    <a:lnTo>
                      <a:pt x="1022" y="506"/>
                    </a:lnTo>
                    <a:lnTo>
                      <a:pt x="1047" y="449"/>
                    </a:lnTo>
                    <a:lnTo>
                      <a:pt x="1071" y="392"/>
                    </a:lnTo>
                    <a:lnTo>
                      <a:pt x="1093" y="332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7" y="38"/>
                    </a:lnTo>
                    <a:lnTo>
                      <a:pt x="39" y="74"/>
                    </a:lnTo>
                    <a:lnTo>
                      <a:pt x="20" y="109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íŝlíḍe"/>
              <p:cNvSpPr>
                <a:spLocks/>
              </p:cNvSpPr>
              <p:nvPr/>
            </p:nvSpPr>
            <p:spPr bwMode="auto">
              <a:xfrm>
                <a:off x="6290971" y="4133942"/>
                <a:ext cx="846962" cy="600318"/>
              </a:xfrm>
              <a:custGeom>
                <a:avLst/>
                <a:gdLst>
                  <a:gd name="T0" fmla="*/ 1020 w 1093"/>
                  <a:gd name="T1" fmla="*/ 0 h 773"/>
                  <a:gd name="T2" fmla="*/ 0 w 1093"/>
                  <a:gd name="T3" fmla="*/ 332 h 773"/>
                  <a:gd name="T4" fmla="*/ 0 w 1093"/>
                  <a:gd name="T5" fmla="*/ 332 h 773"/>
                  <a:gd name="T6" fmla="*/ 22 w 1093"/>
                  <a:gd name="T7" fmla="*/ 392 h 773"/>
                  <a:gd name="T8" fmla="*/ 46 w 1093"/>
                  <a:gd name="T9" fmla="*/ 449 h 773"/>
                  <a:gd name="T10" fmla="*/ 71 w 1093"/>
                  <a:gd name="T11" fmla="*/ 506 h 773"/>
                  <a:gd name="T12" fmla="*/ 98 w 1093"/>
                  <a:gd name="T13" fmla="*/ 561 h 773"/>
                  <a:gd name="T14" fmla="*/ 128 w 1093"/>
                  <a:gd name="T15" fmla="*/ 616 h 773"/>
                  <a:gd name="T16" fmla="*/ 159 w 1093"/>
                  <a:gd name="T17" fmla="*/ 670 h 773"/>
                  <a:gd name="T18" fmla="*/ 191 w 1093"/>
                  <a:gd name="T19" fmla="*/ 722 h 773"/>
                  <a:gd name="T20" fmla="*/ 225 w 1093"/>
                  <a:gd name="T21" fmla="*/ 773 h 773"/>
                  <a:gd name="T22" fmla="*/ 1093 w 1093"/>
                  <a:gd name="T23" fmla="*/ 143 h 773"/>
                  <a:gd name="T24" fmla="*/ 1093 w 1093"/>
                  <a:gd name="T25" fmla="*/ 143 h 773"/>
                  <a:gd name="T26" fmla="*/ 1073 w 1093"/>
                  <a:gd name="T27" fmla="*/ 109 h 773"/>
                  <a:gd name="T28" fmla="*/ 1054 w 1093"/>
                  <a:gd name="T29" fmla="*/ 74 h 773"/>
                  <a:gd name="T30" fmla="*/ 1036 w 1093"/>
                  <a:gd name="T31" fmla="*/ 38 h 773"/>
                  <a:gd name="T32" fmla="*/ 1020 w 1093"/>
                  <a:gd name="T33" fmla="*/ 0 h 773"/>
                  <a:gd name="T34" fmla="*/ 1020 w 1093"/>
                  <a:gd name="T35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1020" y="0"/>
                    </a:moveTo>
                    <a:lnTo>
                      <a:pt x="0" y="332"/>
                    </a:lnTo>
                    <a:lnTo>
                      <a:pt x="0" y="332"/>
                    </a:lnTo>
                    <a:lnTo>
                      <a:pt x="22" y="392"/>
                    </a:lnTo>
                    <a:lnTo>
                      <a:pt x="46" y="449"/>
                    </a:lnTo>
                    <a:lnTo>
                      <a:pt x="71" y="506"/>
                    </a:lnTo>
                    <a:lnTo>
                      <a:pt x="98" y="561"/>
                    </a:lnTo>
                    <a:lnTo>
                      <a:pt x="128" y="616"/>
                    </a:lnTo>
                    <a:lnTo>
                      <a:pt x="159" y="670"/>
                    </a:lnTo>
                    <a:lnTo>
                      <a:pt x="191" y="722"/>
                    </a:lnTo>
                    <a:lnTo>
                      <a:pt x="225" y="773"/>
                    </a:lnTo>
                    <a:lnTo>
                      <a:pt x="1093" y="143"/>
                    </a:lnTo>
                    <a:lnTo>
                      <a:pt x="1093" y="143"/>
                    </a:lnTo>
                    <a:lnTo>
                      <a:pt x="1073" y="109"/>
                    </a:lnTo>
                    <a:lnTo>
                      <a:pt x="1054" y="74"/>
                    </a:lnTo>
                    <a:lnTo>
                      <a:pt x="1036" y="38"/>
                    </a:lnTo>
                    <a:lnTo>
                      <a:pt x="1020" y="0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îSḷîḑè"/>
              <p:cNvSpPr>
                <a:spLocks/>
              </p:cNvSpPr>
              <p:nvPr/>
            </p:nvSpPr>
            <p:spPr bwMode="auto">
              <a:xfrm>
                <a:off x="8009719" y="4295267"/>
                <a:ext cx="760095" cy="760095"/>
              </a:xfrm>
              <a:custGeom>
                <a:avLst/>
                <a:gdLst>
                  <a:gd name="T0" fmla="*/ 0 w 980"/>
                  <a:gd name="T1" fmla="*/ 113 h 981"/>
                  <a:gd name="T2" fmla="*/ 631 w 980"/>
                  <a:gd name="T3" fmla="*/ 981 h 981"/>
                  <a:gd name="T4" fmla="*/ 631 w 980"/>
                  <a:gd name="T5" fmla="*/ 981 h 981"/>
                  <a:gd name="T6" fmla="*/ 679 w 980"/>
                  <a:gd name="T7" fmla="*/ 942 h 981"/>
                  <a:gd name="T8" fmla="*/ 727 w 980"/>
                  <a:gd name="T9" fmla="*/ 902 h 981"/>
                  <a:gd name="T10" fmla="*/ 773 w 980"/>
                  <a:gd name="T11" fmla="*/ 860 h 981"/>
                  <a:gd name="T12" fmla="*/ 817 w 980"/>
                  <a:gd name="T13" fmla="*/ 817 h 981"/>
                  <a:gd name="T14" fmla="*/ 860 w 980"/>
                  <a:gd name="T15" fmla="*/ 773 h 981"/>
                  <a:gd name="T16" fmla="*/ 902 w 980"/>
                  <a:gd name="T17" fmla="*/ 727 h 981"/>
                  <a:gd name="T18" fmla="*/ 942 w 980"/>
                  <a:gd name="T19" fmla="*/ 680 h 981"/>
                  <a:gd name="T20" fmla="*/ 980 w 980"/>
                  <a:gd name="T21" fmla="*/ 631 h 981"/>
                  <a:gd name="T22" fmla="*/ 113 w 980"/>
                  <a:gd name="T23" fmla="*/ 0 h 981"/>
                  <a:gd name="T24" fmla="*/ 113 w 980"/>
                  <a:gd name="T25" fmla="*/ 0 h 981"/>
                  <a:gd name="T26" fmla="*/ 86 w 980"/>
                  <a:gd name="T27" fmla="*/ 31 h 981"/>
                  <a:gd name="T28" fmla="*/ 59 w 980"/>
                  <a:gd name="T29" fmla="*/ 60 h 981"/>
                  <a:gd name="T30" fmla="*/ 30 w 980"/>
                  <a:gd name="T31" fmla="*/ 88 h 981"/>
                  <a:gd name="T32" fmla="*/ 0 w 980"/>
                  <a:gd name="T33" fmla="*/ 113 h 981"/>
                  <a:gd name="T34" fmla="*/ 0 w 980"/>
                  <a:gd name="T35" fmla="*/ 113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0" y="113"/>
                    </a:moveTo>
                    <a:lnTo>
                      <a:pt x="631" y="981"/>
                    </a:lnTo>
                    <a:lnTo>
                      <a:pt x="631" y="981"/>
                    </a:lnTo>
                    <a:lnTo>
                      <a:pt x="679" y="942"/>
                    </a:lnTo>
                    <a:lnTo>
                      <a:pt x="727" y="902"/>
                    </a:lnTo>
                    <a:lnTo>
                      <a:pt x="773" y="860"/>
                    </a:lnTo>
                    <a:lnTo>
                      <a:pt x="817" y="817"/>
                    </a:lnTo>
                    <a:lnTo>
                      <a:pt x="860" y="773"/>
                    </a:lnTo>
                    <a:lnTo>
                      <a:pt x="902" y="727"/>
                    </a:lnTo>
                    <a:lnTo>
                      <a:pt x="942" y="680"/>
                    </a:lnTo>
                    <a:lnTo>
                      <a:pt x="980" y="63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86" y="31"/>
                    </a:lnTo>
                    <a:lnTo>
                      <a:pt x="59" y="60"/>
                    </a:lnTo>
                    <a:lnTo>
                      <a:pt x="30" y="88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íŝľídê"/>
              <p:cNvSpPr>
                <a:spLocks/>
              </p:cNvSpPr>
              <p:nvPr/>
            </p:nvSpPr>
            <p:spPr bwMode="auto">
              <a:xfrm>
                <a:off x="7848392" y="4419364"/>
                <a:ext cx="600321" cy="846963"/>
              </a:xfrm>
              <a:custGeom>
                <a:avLst/>
                <a:gdLst>
                  <a:gd name="T0" fmla="*/ 0 w 773"/>
                  <a:gd name="T1" fmla="*/ 73 h 1093"/>
                  <a:gd name="T2" fmla="*/ 332 w 773"/>
                  <a:gd name="T3" fmla="*/ 1093 h 1093"/>
                  <a:gd name="T4" fmla="*/ 332 w 773"/>
                  <a:gd name="T5" fmla="*/ 1093 h 1093"/>
                  <a:gd name="T6" fmla="*/ 390 w 773"/>
                  <a:gd name="T7" fmla="*/ 1071 h 1093"/>
                  <a:gd name="T8" fmla="*/ 448 w 773"/>
                  <a:gd name="T9" fmla="*/ 1049 h 1093"/>
                  <a:gd name="T10" fmla="*/ 506 w 773"/>
                  <a:gd name="T11" fmla="*/ 1023 h 1093"/>
                  <a:gd name="T12" fmla="*/ 561 w 773"/>
                  <a:gd name="T13" fmla="*/ 995 h 1093"/>
                  <a:gd name="T14" fmla="*/ 616 w 773"/>
                  <a:gd name="T15" fmla="*/ 967 h 1093"/>
                  <a:gd name="T16" fmla="*/ 668 w 773"/>
                  <a:gd name="T17" fmla="*/ 936 h 1093"/>
                  <a:gd name="T18" fmla="*/ 721 w 773"/>
                  <a:gd name="T19" fmla="*/ 902 h 1093"/>
                  <a:gd name="T20" fmla="*/ 773 w 773"/>
                  <a:gd name="T21" fmla="*/ 868 h 1093"/>
                  <a:gd name="T22" fmla="*/ 141 w 773"/>
                  <a:gd name="T23" fmla="*/ 0 h 1093"/>
                  <a:gd name="T24" fmla="*/ 141 w 773"/>
                  <a:gd name="T25" fmla="*/ 0 h 1093"/>
                  <a:gd name="T26" fmla="*/ 108 w 773"/>
                  <a:gd name="T27" fmla="*/ 22 h 1093"/>
                  <a:gd name="T28" fmla="*/ 73 w 773"/>
                  <a:gd name="T29" fmla="*/ 41 h 1093"/>
                  <a:gd name="T30" fmla="*/ 36 w 773"/>
                  <a:gd name="T31" fmla="*/ 58 h 1093"/>
                  <a:gd name="T32" fmla="*/ 0 w 773"/>
                  <a:gd name="T33" fmla="*/ 73 h 1093"/>
                  <a:gd name="T34" fmla="*/ 0 w 773"/>
                  <a:gd name="T35" fmla="*/ 7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3">
                    <a:moveTo>
                      <a:pt x="0" y="73"/>
                    </a:moveTo>
                    <a:lnTo>
                      <a:pt x="332" y="1093"/>
                    </a:lnTo>
                    <a:lnTo>
                      <a:pt x="332" y="1093"/>
                    </a:lnTo>
                    <a:lnTo>
                      <a:pt x="390" y="1071"/>
                    </a:lnTo>
                    <a:lnTo>
                      <a:pt x="448" y="1049"/>
                    </a:lnTo>
                    <a:lnTo>
                      <a:pt x="506" y="1023"/>
                    </a:lnTo>
                    <a:lnTo>
                      <a:pt x="561" y="995"/>
                    </a:lnTo>
                    <a:lnTo>
                      <a:pt x="616" y="967"/>
                    </a:lnTo>
                    <a:lnTo>
                      <a:pt x="668" y="936"/>
                    </a:lnTo>
                    <a:lnTo>
                      <a:pt x="721" y="902"/>
                    </a:lnTo>
                    <a:lnTo>
                      <a:pt x="773" y="868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08" y="22"/>
                    </a:lnTo>
                    <a:lnTo>
                      <a:pt x="73" y="41"/>
                    </a:lnTo>
                    <a:lnTo>
                      <a:pt x="36" y="58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išlïḓè"/>
              <p:cNvSpPr>
                <a:spLocks/>
              </p:cNvSpPr>
              <p:nvPr/>
            </p:nvSpPr>
            <p:spPr bwMode="auto">
              <a:xfrm>
                <a:off x="6211860" y="3952448"/>
                <a:ext cx="851618" cy="380047"/>
              </a:xfrm>
              <a:custGeom>
                <a:avLst/>
                <a:gdLst>
                  <a:gd name="T0" fmla="*/ 1073 w 1098"/>
                  <a:gd name="T1" fmla="*/ 0 h 489"/>
                  <a:gd name="T2" fmla="*/ 0 w 1098"/>
                  <a:gd name="T3" fmla="*/ 0 h 489"/>
                  <a:gd name="T4" fmla="*/ 0 w 1098"/>
                  <a:gd name="T5" fmla="*/ 0 h 489"/>
                  <a:gd name="T6" fmla="*/ 3 w 1098"/>
                  <a:gd name="T7" fmla="*/ 63 h 489"/>
                  <a:gd name="T8" fmla="*/ 8 w 1098"/>
                  <a:gd name="T9" fmla="*/ 126 h 489"/>
                  <a:gd name="T10" fmla="*/ 13 w 1098"/>
                  <a:gd name="T11" fmla="*/ 188 h 489"/>
                  <a:gd name="T12" fmla="*/ 23 w 1098"/>
                  <a:gd name="T13" fmla="*/ 250 h 489"/>
                  <a:gd name="T14" fmla="*/ 34 w 1098"/>
                  <a:gd name="T15" fmla="*/ 310 h 489"/>
                  <a:gd name="T16" fmla="*/ 46 w 1098"/>
                  <a:gd name="T17" fmla="*/ 371 h 489"/>
                  <a:gd name="T18" fmla="*/ 60 w 1098"/>
                  <a:gd name="T19" fmla="*/ 430 h 489"/>
                  <a:gd name="T20" fmla="*/ 78 w 1098"/>
                  <a:gd name="T21" fmla="*/ 489 h 489"/>
                  <a:gd name="T22" fmla="*/ 1098 w 1098"/>
                  <a:gd name="T23" fmla="*/ 157 h 489"/>
                  <a:gd name="T24" fmla="*/ 1098 w 1098"/>
                  <a:gd name="T25" fmla="*/ 157 h 489"/>
                  <a:gd name="T26" fmla="*/ 1089 w 1098"/>
                  <a:gd name="T27" fmla="*/ 119 h 489"/>
                  <a:gd name="T28" fmla="*/ 1082 w 1098"/>
                  <a:gd name="T29" fmla="*/ 80 h 489"/>
                  <a:gd name="T30" fmla="*/ 1077 w 1098"/>
                  <a:gd name="T31" fmla="*/ 40 h 489"/>
                  <a:gd name="T32" fmla="*/ 1073 w 1098"/>
                  <a:gd name="T33" fmla="*/ 0 h 489"/>
                  <a:gd name="T34" fmla="*/ 1073 w 1098"/>
                  <a:gd name="T3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9">
                    <a:moveTo>
                      <a:pt x="10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3"/>
                    </a:lnTo>
                    <a:lnTo>
                      <a:pt x="8" y="126"/>
                    </a:lnTo>
                    <a:lnTo>
                      <a:pt x="13" y="188"/>
                    </a:lnTo>
                    <a:lnTo>
                      <a:pt x="23" y="250"/>
                    </a:lnTo>
                    <a:lnTo>
                      <a:pt x="34" y="310"/>
                    </a:lnTo>
                    <a:lnTo>
                      <a:pt x="46" y="371"/>
                    </a:lnTo>
                    <a:lnTo>
                      <a:pt x="60" y="430"/>
                    </a:lnTo>
                    <a:lnTo>
                      <a:pt x="78" y="489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89" y="119"/>
                    </a:lnTo>
                    <a:lnTo>
                      <a:pt x="1082" y="80"/>
                    </a:lnTo>
                    <a:lnTo>
                      <a:pt x="1077" y="40"/>
                    </a:lnTo>
                    <a:lnTo>
                      <a:pt x="1073" y="0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iṧḷíḓé"/>
              <p:cNvSpPr>
                <a:spLocks/>
              </p:cNvSpPr>
              <p:nvPr/>
            </p:nvSpPr>
            <p:spPr bwMode="auto">
              <a:xfrm>
                <a:off x="6824590" y="4419364"/>
                <a:ext cx="598769" cy="846963"/>
              </a:xfrm>
              <a:custGeom>
                <a:avLst/>
                <a:gdLst>
                  <a:gd name="T0" fmla="*/ 631 w 772"/>
                  <a:gd name="T1" fmla="*/ 0 h 1093"/>
                  <a:gd name="T2" fmla="*/ 0 w 772"/>
                  <a:gd name="T3" fmla="*/ 868 h 1093"/>
                  <a:gd name="T4" fmla="*/ 0 w 772"/>
                  <a:gd name="T5" fmla="*/ 868 h 1093"/>
                  <a:gd name="T6" fmla="*/ 51 w 772"/>
                  <a:gd name="T7" fmla="*/ 902 h 1093"/>
                  <a:gd name="T8" fmla="*/ 104 w 772"/>
                  <a:gd name="T9" fmla="*/ 936 h 1093"/>
                  <a:gd name="T10" fmla="*/ 156 w 772"/>
                  <a:gd name="T11" fmla="*/ 967 h 1093"/>
                  <a:gd name="T12" fmla="*/ 211 w 772"/>
                  <a:gd name="T13" fmla="*/ 995 h 1093"/>
                  <a:gd name="T14" fmla="*/ 266 w 772"/>
                  <a:gd name="T15" fmla="*/ 1023 h 1093"/>
                  <a:gd name="T16" fmla="*/ 324 w 772"/>
                  <a:gd name="T17" fmla="*/ 1049 h 1093"/>
                  <a:gd name="T18" fmla="*/ 382 w 772"/>
                  <a:gd name="T19" fmla="*/ 1071 h 1093"/>
                  <a:gd name="T20" fmla="*/ 440 w 772"/>
                  <a:gd name="T21" fmla="*/ 1093 h 1093"/>
                  <a:gd name="T22" fmla="*/ 772 w 772"/>
                  <a:gd name="T23" fmla="*/ 73 h 1093"/>
                  <a:gd name="T24" fmla="*/ 772 w 772"/>
                  <a:gd name="T25" fmla="*/ 73 h 1093"/>
                  <a:gd name="T26" fmla="*/ 736 w 772"/>
                  <a:gd name="T27" fmla="*/ 58 h 1093"/>
                  <a:gd name="T28" fmla="*/ 699 w 772"/>
                  <a:gd name="T29" fmla="*/ 41 h 1093"/>
                  <a:gd name="T30" fmla="*/ 664 w 772"/>
                  <a:gd name="T31" fmla="*/ 22 h 1093"/>
                  <a:gd name="T32" fmla="*/ 631 w 772"/>
                  <a:gd name="T33" fmla="*/ 0 h 1093"/>
                  <a:gd name="T34" fmla="*/ 631 w 772"/>
                  <a:gd name="T35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2" h="1093">
                    <a:moveTo>
                      <a:pt x="631" y="0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51" y="902"/>
                    </a:lnTo>
                    <a:lnTo>
                      <a:pt x="104" y="936"/>
                    </a:lnTo>
                    <a:lnTo>
                      <a:pt x="156" y="967"/>
                    </a:lnTo>
                    <a:lnTo>
                      <a:pt x="211" y="995"/>
                    </a:lnTo>
                    <a:lnTo>
                      <a:pt x="266" y="1023"/>
                    </a:lnTo>
                    <a:lnTo>
                      <a:pt x="324" y="1049"/>
                    </a:lnTo>
                    <a:lnTo>
                      <a:pt x="382" y="1071"/>
                    </a:lnTo>
                    <a:lnTo>
                      <a:pt x="440" y="1093"/>
                    </a:lnTo>
                    <a:lnTo>
                      <a:pt x="772" y="73"/>
                    </a:lnTo>
                    <a:lnTo>
                      <a:pt x="772" y="73"/>
                    </a:lnTo>
                    <a:lnTo>
                      <a:pt x="736" y="58"/>
                    </a:lnTo>
                    <a:lnTo>
                      <a:pt x="699" y="41"/>
                    </a:lnTo>
                    <a:lnTo>
                      <a:pt x="664" y="22"/>
                    </a:lnTo>
                    <a:lnTo>
                      <a:pt x="631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is1iḑê"/>
              <p:cNvSpPr>
                <a:spLocks/>
              </p:cNvSpPr>
              <p:nvPr/>
            </p:nvSpPr>
            <p:spPr bwMode="auto">
              <a:xfrm>
                <a:off x="6211860" y="3511904"/>
                <a:ext cx="851618" cy="378496"/>
              </a:xfrm>
              <a:custGeom>
                <a:avLst/>
                <a:gdLst>
                  <a:gd name="T0" fmla="*/ 1098 w 1098"/>
                  <a:gd name="T1" fmla="*/ 331 h 488"/>
                  <a:gd name="T2" fmla="*/ 78 w 1098"/>
                  <a:gd name="T3" fmla="*/ 0 h 488"/>
                  <a:gd name="T4" fmla="*/ 78 w 1098"/>
                  <a:gd name="T5" fmla="*/ 0 h 488"/>
                  <a:gd name="T6" fmla="*/ 60 w 1098"/>
                  <a:gd name="T7" fmla="*/ 58 h 488"/>
                  <a:gd name="T8" fmla="*/ 46 w 1098"/>
                  <a:gd name="T9" fmla="*/ 118 h 488"/>
                  <a:gd name="T10" fmla="*/ 34 w 1098"/>
                  <a:gd name="T11" fmla="*/ 178 h 488"/>
                  <a:gd name="T12" fmla="*/ 23 w 1098"/>
                  <a:gd name="T13" fmla="*/ 239 h 488"/>
                  <a:gd name="T14" fmla="*/ 13 w 1098"/>
                  <a:gd name="T15" fmla="*/ 300 h 488"/>
                  <a:gd name="T16" fmla="*/ 8 w 1098"/>
                  <a:gd name="T17" fmla="*/ 363 h 488"/>
                  <a:gd name="T18" fmla="*/ 3 w 1098"/>
                  <a:gd name="T19" fmla="*/ 425 h 488"/>
                  <a:gd name="T20" fmla="*/ 0 w 1098"/>
                  <a:gd name="T21" fmla="*/ 488 h 488"/>
                  <a:gd name="T22" fmla="*/ 1073 w 1098"/>
                  <a:gd name="T23" fmla="*/ 488 h 488"/>
                  <a:gd name="T24" fmla="*/ 1073 w 1098"/>
                  <a:gd name="T25" fmla="*/ 488 h 488"/>
                  <a:gd name="T26" fmla="*/ 1077 w 1098"/>
                  <a:gd name="T27" fmla="*/ 448 h 488"/>
                  <a:gd name="T28" fmla="*/ 1082 w 1098"/>
                  <a:gd name="T29" fmla="*/ 409 h 488"/>
                  <a:gd name="T30" fmla="*/ 1089 w 1098"/>
                  <a:gd name="T31" fmla="*/ 370 h 488"/>
                  <a:gd name="T32" fmla="*/ 1098 w 1098"/>
                  <a:gd name="T33" fmla="*/ 331 h 488"/>
                  <a:gd name="T34" fmla="*/ 1098 w 1098"/>
                  <a:gd name="T35" fmla="*/ 331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1098" y="331"/>
                    </a:moveTo>
                    <a:lnTo>
                      <a:pt x="78" y="0"/>
                    </a:lnTo>
                    <a:lnTo>
                      <a:pt x="78" y="0"/>
                    </a:lnTo>
                    <a:lnTo>
                      <a:pt x="60" y="58"/>
                    </a:lnTo>
                    <a:lnTo>
                      <a:pt x="46" y="118"/>
                    </a:lnTo>
                    <a:lnTo>
                      <a:pt x="34" y="178"/>
                    </a:lnTo>
                    <a:lnTo>
                      <a:pt x="23" y="239"/>
                    </a:lnTo>
                    <a:lnTo>
                      <a:pt x="13" y="300"/>
                    </a:lnTo>
                    <a:lnTo>
                      <a:pt x="8" y="363"/>
                    </a:lnTo>
                    <a:lnTo>
                      <a:pt x="3" y="425"/>
                    </a:lnTo>
                    <a:lnTo>
                      <a:pt x="0" y="488"/>
                    </a:lnTo>
                    <a:lnTo>
                      <a:pt x="1073" y="488"/>
                    </a:lnTo>
                    <a:lnTo>
                      <a:pt x="1073" y="488"/>
                    </a:lnTo>
                    <a:lnTo>
                      <a:pt x="1077" y="448"/>
                    </a:lnTo>
                    <a:lnTo>
                      <a:pt x="1082" y="409"/>
                    </a:lnTo>
                    <a:lnTo>
                      <a:pt x="1089" y="370"/>
                    </a:lnTo>
                    <a:lnTo>
                      <a:pt x="1098" y="331"/>
                    </a:lnTo>
                    <a:lnTo>
                      <a:pt x="1098" y="3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ṥḷîďè"/>
              <p:cNvSpPr>
                <a:spLocks/>
              </p:cNvSpPr>
              <p:nvPr/>
            </p:nvSpPr>
            <p:spPr bwMode="auto">
              <a:xfrm>
                <a:off x="6823039" y="2576522"/>
                <a:ext cx="600321" cy="848514"/>
              </a:xfrm>
              <a:custGeom>
                <a:avLst/>
                <a:gdLst>
                  <a:gd name="T0" fmla="*/ 773 w 773"/>
                  <a:gd name="T1" fmla="*/ 1021 h 1094"/>
                  <a:gd name="T2" fmla="*/ 441 w 773"/>
                  <a:gd name="T3" fmla="*/ 0 h 1094"/>
                  <a:gd name="T4" fmla="*/ 441 w 773"/>
                  <a:gd name="T5" fmla="*/ 0 h 1094"/>
                  <a:gd name="T6" fmla="*/ 383 w 773"/>
                  <a:gd name="T7" fmla="*/ 23 h 1094"/>
                  <a:gd name="T8" fmla="*/ 325 w 773"/>
                  <a:gd name="T9" fmla="*/ 45 h 1094"/>
                  <a:gd name="T10" fmla="*/ 267 w 773"/>
                  <a:gd name="T11" fmla="*/ 71 h 1094"/>
                  <a:gd name="T12" fmla="*/ 212 w 773"/>
                  <a:gd name="T13" fmla="*/ 98 h 1094"/>
                  <a:gd name="T14" fmla="*/ 157 w 773"/>
                  <a:gd name="T15" fmla="*/ 127 h 1094"/>
                  <a:gd name="T16" fmla="*/ 105 w 773"/>
                  <a:gd name="T17" fmla="*/ 158 h 1094"/>
                  <a:gd name="T18" fmla="*/ 52 w 773"/>
                  <a:gd name="T19" fmla="*/ 191 h 1094"/>
                  <a:gd name="T20" fmla="*/ 0 w 773"/>
                  <a:gd name="T21" fmla="*/ 226 h 1094"/>
                  <a:gd name="T22" fmla="*/ 632 w 773"/>
                  <a:gd name="T23" fmla="*/ 1094 h 1094"/>
                  <a:gd name="T24" fmla="*/ 632 w 773"/>
                  <a:gd name="T25" fmla="*/ 1094 h 1094"/>
                  <a:gd name="T26" fmla="*/ 665 w 773"/>
                  <a:gd name="T27" fmla="*/ 1072 h 1094"/>
                  <a:gd name="T28" fmla="*/ 700 w 773"/>
                  <a:gd name="T29" fmla="*/ 1053 h 1094"/>
                  <a:gd name="T30" fmla="*/ 737 w 773"/>
                  <a:gd name="T31" fmla="*/ 1036 h 1094"/>
                  <a:gd name="T32" fmla="*/ 773 w 773"/>
                  <a:gd name="T33" fmla="*/ 1021 h 1094"/>
                  <a:gd name="T34" fmla="*/ 773 w 773"/>
                  <a:gd name="T35" fmla="*/ 1021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773" y="1021"/>
                    </a:moveTo>
                    <a:lnTo>
                      <a:pt x="441" y="0"/>
                    </a:lnTo>
                    <a:lnTo>
                      <a:pt x="441" y="0"/>
                    </a:lnTo>
                    <a:lnTo>
                      <a:pt x="383" y="23"/>
                    </a:lnTo>
                    <a:lnTo>
                      <a:pt x="325" y="45"/>
                    </a:lnTo>
                    <a:lnTo>
                      <a:pt x="267" y="71"/>
                    </a:lnTo>
                    <a:lnTo>
                      <a:pt x="212" y="98"/>
                    </a:lnTo>
                    <a:lnTo>
                      <a:pt x="157" y="127"/>
                    </a:lnTo>
                    <a:lnTo>
                      <a:pt x="105" y="158"/>
                    </a:lnTo>
                    <a:lnTo>
                      <a:pt x="52" y="191"/>
                    </a:lnTo>
                    <a:lnTo>
                      <a:pt x="0" y="226"/>
                    </a:lnTo>
                    <a:lnTo>
                      <a:pt x="632" y="1094"/>
                    </a:lnTo>
                    <a:lnTo>
                      <a:pt x="632" y="1094"/>
                    </a:lnTo>
                    <a:lnTo>
                      <a:pt x="665" y="1072"/>
                    </a:lnTo>
                    <a:lnTo>
                      <a:pt x="700" y="1053"/>
                    </a:lnTo>
                    <a:lnTo>
                      <a:pt x="737" y="1036"/>
                    </a:lnTo>
                    <a:lnTo>
                      <a:pt x="773" y="1021"/>
                    </a:lnTo>
                    <a:lnTo>
                      <a:pt x="773" y="10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ïšlïḍe"/>
              <p:cNvSpPr>
                <a:spLocks/>
              </p:cNvSpPr>
              <p:nvPr/>
            </p:nvSpPr>
            <p:spPr bwMode="auto">
              <a:xfrm>
                <a:off x="6290972" y="3110139"/>
                <a:ext cx="846963" cy="598769"/>
              </a:xfrm>
              <a:custGeom>
                <a:avLst/>
                <a:gdLst>
                  <a:gd name="T0" fmla="*/ 1093 w 1093"/>
                  <a:gd name="T1" fmla="*/ 630 h 771"/>
                  <a:gd name="T2" fmla="*/ 225 w 1093"/>
                  <a:gd name="T3" fmla="*/ 0 h 771"/>
                  <a:gd name="T4" fmla="*/ 225 w 1093"/>
                  <a:gd name="T5" fmla="*/ 0 h 771"/>
                  <a:gd name="T6" fmla="*/ 191 w 1093"/>
                  <a:gd name="T7" fmla="*/ 51 h 771"/>
                  <a:gd name="T8" fmla="*/ 159 w 1093"/>
                  <a:gd name="T9" fmla="*/ 103 h 771"/>
                  <a:gd name="T10" fmla="*/ 128 w 1093"/>
                  <a:gd name="T11" fmla="*/ 157 h 771"/>
                  <a:gd name="T12" fmla="*/ 98 w 1093"/>
                  <a:gd name="T13" fmla="*/ 211 h 771"/>
                  <a:gd name="T14" fmla="*/ 71 w 1093"/>
                  <a:gd name="T15" fmla="*/ 267 h 771"/>
                  <a:gd name="T16" fmla="*/ 46 w 1093"/>
                  <a:gd name="T17" fmla="*/ 324 h 771"/>
                  <a:gd name="T18" fmla="*/ 22 w 1093"/>
                  <a:gd name="T19" fmla="*/ 381 h 771"/>
                  <a:gd name="T20" fmla="*/ 0 w 1093"/>
                  <a:gd name="T21" fmla="*/ 441 h 771"/>
                  <a:gd name="T22" fmla="*/ 1020 w 1093"/>
                  <a:gd name="T23" fmla="*/ 771 h 771"/>
                  <a:gd name="T24" fmla="*/ 1020 w 1093"/>
                  <a:gd name="T25" fmla="*/ 771 h 771"/>
                  <a:gd name="T26" fmla="*/ 1036 w 1093"/>
                  <a:gd name="T27" fmla="*/ 735 h 771"/>
                  <a:gd name="T28" fmla="*/ 1054 w 1093"/>
                  <a:gd name="T29" fmla="*/ 699 h 771"/>
                  <a:gd name="T30" fmla="*/ 1073 w 1093"/>
                  <a:gd name="T31" fmla="*/ 664 h 771"/>
                  <a:gd name="T32" fmla="*/ 1093 w 1093"/>
                  <a:gd name="T33" fmla="*/ 630 h 771"/>
                  <a:gd name="T34" fmla="*/ 1093 w 1093"/>
                  <a:gd name="T35" fmla="*/ 63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1093" y="630"/>
                    </a:moveTo>
                    <a:lnTo>
                      <a:pt x="225" y="0"/>
                    </a:lnTo>
                    <a:lnTo>
                      <a:pt x="225" y="0"/>
                    </a:lnTo>
                    <a:lnTo>
                      <a:pt x="191" y="51"/>
                    </a:lnTo>
                    <a:lnTo>
                      <a:pt x="159" y="103"/>
                    </a:lnTo>
                    <a:lnTo>
                      <a:pt x="128" y="157"/>
                    </a:lnTo>
                    <a:lnTo>
                      <a:pt x="98" y="211"/>
                    </a:lnTo>
                    <a:lnTo>
                      <a:pt x="71" y="267"/>
                    </a:lnTo>
                    <a:lnTo>
                      <a:pt x="46" y="324"/>
                    </a:lnTo>
                    <a:lnTo>
                      <a:pt x="22" y="381"/>
                    </a:lnTo>
                    <a:lnTo>
                      <a:pt x="0" y="441"/>
                    </a:lnTo>
                    <a:lnTo>
                      <a:pt x="1020" y="771"/>
                    </a:lnTo>
                    <a:lnTo>
                      <a:pt x="1020" y="771"/>
                    </a:lnTo>
                    <a:lnTo>
                      <a:pt x="1036" y="735"/>
                    </a:lnTo>
                    <a:lnTo>
                      <a:pt x="1054" y="699"/>
                    </a:lnTo>
                    <a:lnTo>
                      <a:pt x="1073" y="664"/>
                    </a:lnTo>
                    <a:lnTo>
                      <a:pt x="1093" y="630"/>
                    </a:lnTo>
                    <a:lnTo>
                      <a:pt x="1093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îṥľiḋe"/>
              <p:cNvSpPr>
                <a:spLocks/>
              </p:cNvSpPr>
              <p:nvPr/>
            </p:nvSpPr>
            <p:spPr bwMode="auto">
              <a:xfrm>
                <a:off x="6501938" y="2789038"/>
                <a:ext cx="760095" cy="760095"/>
              </a:xfrm>
              <a:custGeom>
                <a:avLst/>
                <a:gdLst>
                  <a:gd name="T0" fmla="*/ 980 w 980"/>
                  <a:gd name="T1" fmla="*/ 868 h 981"/>
                  <a:gd name="T2" fmla="*/ 349 w 980"/>
                  <a:gd name="T3" fmla="*/ 0 h 981"/>
                  <a:gd name="T4" fmla="*/ 349 w 980"/>
                  <a:gd name="T5" fmla="*/ 0 h 981"/>
                  <a:gd name="T6" fmla="*/ 301 w 980"/>
                  <a:gd name="T7" fmla="*/ 39 h 981"/>
                  <a:gd name="T8" fmla="*/ 253 w 980"/>
                  <a:gd name="T9" fmla="*/ 78 h 981"/>
                  <a:gd name="T10" fmla="*/ 207 w 980"/>
                  <a:gd name="T11" fmla="*/ 119 h 981"/>
                  <a:gd name="T12" fmla="*/ 163 w 980"/>
                  <a:gd name="T13" fmla="*/ 162 h 981"/>
                  <a:gd name="T14" fmla="*/ 120 w 980"/>
                  <a:gd name="T15" fmla="*/ 208 h 981"/>
                  <a:gd name="T16" fmla="*/ 78 w 980"/>
                  <a:gd name="T17" fmla="*/ 254 h 981"/>
                  <a:gd name="T18" fmla="*/ 38 w 980"/>
                  <a:gd name="T19" fmla="*/ 301 h 981"/>
                  <a:gd name="T20" fmla="*/ 0 w 980"/>
                  <a:gd name="T21" fmla="*/ 349 h 981"/>
                  <a:gd name="T22" fmla="*/ 867 w 980"/>
                  <a:gd name="T23" fmla="*/ 981 h 981"/>
                  <a:gd name="T24" fmla="*/ 867 w 980"/>
                  <a:gd name="T25" fmla="*/ 981 h 981"/>
                  <a:gd name="T26" fmla="*/ 894 w 980"/>
                  <a:gd name="T27" fmla="*/ 950 h 981"/>
                  <a:gd name="T28" fmla="*/ 921 w 980"/>
                  <a:gd name="T29" fmla="*/ 921 h 981"/>
                  <a:gd name="T30" fmla="*/ 950 w 980"/>
                  <a:gd name="T31" fmla="*/ 893 h 981"/>
                  <a:gd name="T32" fmla="*/ 980 w 980"/>
                  <a:gd name="T33" fmla="*/ 868 h 981"/>
                  <a:gd name="T34" fmla="*/ 980 w 980"/>
                  <a:gd name="T35" fmla="*/ 868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980" y="868"/>
                    </a:moveTo>
                    <a:lnTo>
                      <a:pt x="349" y="0"/>
                    </a:lnTo>
                    <a:lnTo>
                      <a:pt x="349" y="0"/>
                    </a:lnTo>
                    <a:lnTo>
                      <a:pt x="301" y="39"/>
                    </a:lnTo>
                    <a:lnTo>
                      <a:pt x="253" y="78"/>
                    </a:lnTo>
                    <a:lnTo>
                      <a:pt x="207" y="119"/>
                    </a:lnTo>
                    <a:lnTo>
                      <a:pt x="163" y="162"/>
                    </a:lnTo>
                    <a:lnTo>
                      <a:pt x="120" y="208"/>
                    </a:lnTo>
                    <a:lnTo>
                      <a:pt x="78" y="254"/>
                    </a:lnTo>
                    <a:lnTo>
                      <a:pt x="38" y="301"/>
                    </a:lnTo>
                    <a:lnTo>
                      <a:pt x="0" y="349"/>
                    </a:lnTo>
                    <a:lnTo>
                      <a:pt x="867" y="981"/>
                    </a:lnTo>
                    <a:lnTo>
                      <a:pt x="867" y="981"/>
                    </a:lnTo>
                    <a:lnTo>
                      <a:pt x="894" y="950"/>
                    </a:lnTo>
                    <a:lnTo>
                      <a:pt x="921" y="921"/>
                    </a:lnTo>
                    <a:lnTo>
                      <a:pt x="950" y="893"/>
                    </a:lnTo>
                    <a:lnTo>
                      <a:pt x="980" y="868"/>
                    </a:lnTo>
                    <a:lnTo>
                      <a:pt x="980" y="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íṣḻïḋé"/>
              <p:cNvSpPr>
                <a:spLocks/>
              </p:cNvSpPr>
              <p:nvPr/>
            </p:nvSpPr>
            <p:spPr bwMode="auto">
              <a:xfrm>
                <a:off x="7224804" y="2498961"/>
                <a:ext cx="380048" cy="850066"/>
              </a:xfrm>
              <a:custGeom>
                <a:avLst/>
                <a:gdLst>
                  <a:gd name="T0" fmla="*/ 490 w 490"/>
                  <a:gd name="T1" fmla="*/ 1072 h 1097"/>
                  <a:gd name="T2" fmla="*/ 490 w 490"/>
                  <a:gd name="T3" fmla="*/ 0 h 1097"/>
                  <a:gd name="T4" fmla="*/ 490 w 490"/>
                  <a:gd name="T5" fmla="*/ 0 h 1097"/>
                  <a:gd name="T6" fmla="*/ 427 w 490"/>
                  <a:gd name="T7" fmla="*/ 3 h 1097"/>
                  <a:gd name="T8" fmla="*/ 363 w 490"/>
                  <a:gd name="T9" fmla="*/ 7 h 1097"/>
                  <a:gd name="T10" fmla="*/ 302 w 490"/>
                  <a:gd name="T11" fmla="*/ 13 h 1097"/>
                  <a:gd name="T12" fmla="*/ 240 w 490"/>
                  <a:gd name="T13" fmla="*/ 22 h 1097"/>
                  <a:gd name="T14" fmla="*/ 179 w 490"/>
                  <a:gd name="T15" fmla="*/ 32 h 1097"/>
                  <a:gd name="T16" fmla="*/ 119 w 490"/>
                  <a:gd name="T17" fmla="*/ 46 h 1097"/>
                  <a:gd name="T18" fmla="*/ 60 w 490"/>
                  <a:gd name="T19" fmla="*/ 60 h 1097"/>
                  <a:gd name="T20" fmla="*/ 0 w 490"/>
                  <a:gd name="T21" fmla="*/ 77 h 1097"/>
                  <a:gd name="T22" fmla="*/ 332 w 490"/>
                  <a:gd name="T23" fmla="*/ 1097 h 1097"/>
                  <a:gd name="T24" fmla="*/ 332 w 490"/>
                  <a:gd name="T25" fmla="*/ 1097 h 1097"/>
                  <a:gd name="T26" fmla="*/ 371 w 490"/>
                  <a:gd name="T27" fmla="*/ 1087 h 1097"/>
                  <a:gd name="T28" fmla="*/ 410 w 490"/>
                  <a:gd name="T29" fmla="*/ 1080 h 1097"/>
                  <a:gd name="T30" fmla="*/ 449 w 490"/>
                  <a:gd name="T31" fmla="*/ 1075 h 1097"/>
                  <a:gd name="T32" fmla="*/ 490 w 490"/>
                  <a:gd name="T33" fmla="*/ 1072 h 1097"/>
                  <a:gd name="T34" fmla="*/ 490 w 490"/>
                  <a:gd name="T35" fmla="*/ 107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490" y="1072"/>
                    </a:moveTo>
                    <a:lnTo>
                      <a:pt x="490" y="0"/>
                    </a:lnTo>
                    <a:lnTo>
                      <a:pt x="490" y="0"/>
                    </a:lnTo>
                    <a:lnTo>
                      <a:pt x="427" y="3"/>
                    </a:lnTo>
                    <a:lnTo>
                      <a:pt x="363" y="7"/>
                    </a:lnTo>
                    <a:lnTo>
                      <a:pt x="302" y="13"/>
                    </a:lnTo>
                    <a:lnTo>
                      <a:pt x="240" y="22"/>
                    </a:lnTo>
                    <a:lnTo>
                      <a:pt x="179" y="32"/>
                    </a:lnTo>
                    <a:lnTo>
                      <a:pt x="119" y="46"/>
                    </a:lnTo>
                    <a:lnTo>
                      <a:pt x="60" y="60"/>
                    </a:lnTo>
                    <a:lnTo>
                      <a:pt x="0" y="77"/>
                    </a:lnTo>
                    <a:lnTo>
                      <a:pt x="332" y="1097"/>
                    </a:lnTo>
                    <a:lnTo>
                      <a:pt x="332" y="1097"/>
                    </a:lnTo>
                    <a:lnTo>
                      <a:pt x="371" y="1087"/>
                    </a:lnTo>
                    <a:lnTo>
                      <a:pt x="410" y="1080"/>
                    </a:lnTo>
                    <a:lnTo>
                      <a:pt x="449" y="1075"/>
                    </a:lnTo>
                    <a:lnTo>
                      <a:pt x="490" y="1072"/>
                    </a:lnTo>
                    <a:lnTo>
                      <a:pt x="490" y="10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i$liḍè"/>
              <p:cNvSpPr>
                <a:spLocks/>
              </p:cNvSpPr>
              <p:nvPr/>
            </p:nvSpPr>
            <p:spPr bwMode="auto">
              <a:xfrm>
                <a:off x="6501938" y="4295267"/>
                <a:ext cx="760095" cy="760095"/>
              </a:xfrm>
              <a:custGeom>
                <a:avLst/>
                <a:gdLst>
                  <a:gd name="T0" fmla="*/ 867 w 980"/>
                  <a:gd name="T1" fmla="*/ 0 h 981"/>
                  <a:gd name="T2" fmla="*/ 0 w 980"/>
                  <a:gd name="T3" fmla="*/ 631 h 981"/>
                  <a:gd name="T4" fmla="*/ 0 w 980"/>
                  <a:gd name="T5" fmla="*/ 631 h 981"/>
                  <a:gd name="T6" fmla="*/ 38 w 980"/>
                  <a:gd name="T7" fmla="*/ 680 h 981"/>
                  <a:gd name="T8" fmla="*/ 78 w 980"/>
                  <a:gd name="T9" fmla="*/ 727 h 981"/>
                  <a:gd name="T10" fmla="*/ 120 w 980"/>
                  <a:gd name="T11" fmla="*/ 773 h 981"/>
                  <a:gd name="T12" fmla="*/ 163 w 980"/>
                  <a:gd name="T13" fmla="*/ 817 h 981"/>
                  <a:gd name="T14" fmla="*/ 207 w 980"/>
                  <a:gd name="T15" fmla="*/ 860 h 981"/>
                  <a:gd name="T16" fmla="*/ 253 w 980"/>
                  <a:gd name="T17" fmla="*/ 902 h 981"/>
                  <a:gd name="T18" fmla="*/ 301 w 980"/>
                  <a:gd name="T19" fmla="*/ 942 h 981"/>
                  <a:gd name="T20" fmla="*/ 349 w 980"/>
                  <a:gd name="T21" fmla="*/ 981 h 981"/>
                  <a:gd name="T22" fmla="*/ 980 w 980"/>
                  <a:gd name="T23" fmla="*/ 113 h 981"/>
                  <a:gd name="T24" fmla="*/ 980 w 980"/>
                  <a:gd name="T25" fmla="*/ 113 h 981"/>
                  <a:gd name="T26" fmla="*/ 950 w 980"/>
                  <a:gd name="T27" fmla="*/ 88 h 981"/>
                  <a:gd name="T28" fmla="*/ 921 w 980"/>
                  <a:gd name="T29" fmla="*/ 60 h 981"/>
                  <a:gd name="T30" fmla="*/ 894 w 980"/>
                  <a:gd name="T31" fmla="*/ 31 h 981"/>
                  <a:gd name="T32" fmla="*/ 867 w 980"/>
                  <a:gd name="T33" fmla="*/ 0 h 981"/>
                  <a:gd name="T34" fmla="*/ 867 w 980"/>
                  <a:gd name="T35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867" y="0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38" y="680"/>
                    </a:lnTo>
                    <a:lnTo>
                      <a:pt x="78" y="727"/>
                    </a:lnTo>
                    <a:lnTo>
                      <a:pt x="120" y="773"/>
                    </a:lnTo>
                    <a:lnTo>
                      <a:pt x="163" y="817"/>
                    </a:lnTo>
                    <a:lnTo>
                      <a:pt x="207" y="860"/>
                    </a:lnTo>
                    <a:lnTo>
                      <a:pt x="253" y="902"/>
                    </a:lnTo>
                    <a:lnTo>
                      <a:pt x="301" y="942"/>
                    </a:lnTo>
                    <a:lnTo>
                      <a:pt x="349" y="981"/>
                    </a:lnTo>
                    <a:lnTo>
                      <a:pt x="980" y="113"/>
                    </a:lnTo>
                    <a:lnTo>
                      <a:pt x="980" y="113"/>
                    </a:lnTo>
                    <a:lnTo>
                      <a:pt x="950" y="88"/>
                    </a:lnTo>
                    <a:lnTo>
                      <a:pt x="921" y="60"/>
                    </a:lnTo>
                    <a:lnTo>
                      <a:pt x="894" y="31"/>
                    </a:lnTo>
                    <a:lnTo>
                      <a:pt x="867" y="0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íṩľidè"/>
            <p:cNvGrpSpPr/>
            <p:nvPr/>
          </p:nvGrpSpPr>
          <p:grpSpPr>
            <a:xfrm>
              <a:off x="6907302" y="1666875"/>
              <a:ext cx="2862421" cy="2879546"/>
              <a:chOff x="907879" y="2281904"/>
              <a:chExt cx="3158296" cy="3287240"/>
            </a:xfrm>
          </p:grpSpPr>
          <p:cxnSp>
            <p:nvCxnSpPr>
              <p:cNvPr id="20" name="Straight Connector 62"/>
              <p:cNvCxnSpPr/>
              <p:nvPr/>
            </p:nvCxnSpPr>
            <p:spPr>
              <a:xfrm flipV="1">
                <a:off x="2482623" y="228190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63"/>
              <p:cNvCxnSpPr/>
              <p:nvPr/>
            </p:nvCxnSpPr>
            <p:spPr>
              <a:xfrm flipV="1">
                <a:off x="2482623" y="549714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4"/>
              <p:cNvCxnSpPr/>
              <p:nvPr/>
            </p:nvCxnSpPr>
            <p:spPr>
              <a:xfrm rot="2160000" flipV="1">
                <a:off x="3431504" y="2586790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5"/>
              <p:cNvCxnSpPr/>
              <p:nvPr/>
            </p:nvCxnSpPr>
            <p:spPr>
              <a:xfrm rot="2160000" flipV="1">
                <a:off x="1537009" y="518584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6"/>
              <p:cNvCxnSpPr/>
              <p:nvPr/>
            </p:nvCxnSpPr>
            <p:spPr>
              <a:xfrm rot="4320000" flipV="1">
                <a:off x="4018698" y="339591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7"/>
              <p:cNvCxnSpPr/>
              <p:nvPr/>
            </p:nvCxnSpPr>
            <p:spPr>
              <a:xfrm rot="4320000" flipV="1">
                <a:off x="943879" y="438496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8"/>
              <p:cNvCxnSpPr/>
              <p:nvPr/>
            </p:nvCxnSpPr>
            <p:spPr>
              <a:xfrm rot="19440000">
                <a:off x="3426004" y="519539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69"/>
              <p:cNvCxnSpPr/>
              <p:nvPr/>
            </p:nvCxnSpPr>
            <p:spPr>
              <a:xfrm rot="19440000">
                <a:off x="1539142" y="2584578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70"/>
              <p:cNvCxnSpPr/>
              <p:nvPr/>
            </p:nvCxnSpPr>
            <p:spPr>
              <a:xfrm rot="17280000">
                <a:off x="4030175" y="436989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71"/>
              <p:cNvCxnSpPr/>
              <p:nvPr/>
            </p:nvCxnSpPr>
            <p:spPr>
              <a:xfrm rot="17280000">
                <a:off x="956790" y="3393699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ṩḻïďê"/>
            <p:cNvSpPr/>
            <p:nvPr/>
          </p:nvSpPr>
          <p:spPr>
            <a:xfrm>
              <a:off x="7425632" y="2198416"/>
              <a:ext cx="1849779" cy="18497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śľïḓe"/>
            <p:cNvSpPr txBox="1">
              <a:spLocks/>
            </p:cNvSpPr>
            <p:nvPr/>
          </p:nvSpPr>
          <p:spPr>
            <a:xfrm>
              <a:off x="7802729" y="3239340"/>
              <a:ext cx="1095586" cy="406324"/>
            </a:xfrm>
            <a:prstGeom prst="rect">
              <a:avLst/>
            </a:prstGeom>
          </p:spPr>
          <p:txBody>
            <a:bodyPr wrap="none" lIns="0" tIns="0" rIns="0" bIns="0">
              <a:noAutofit/>
              <a:scene3d>
                <a:camera prst="orthographicFront"/>
                <a:lightRig rig="threePt" dir="t"/>
              </a:scene3d>
              <a:sp3d contourW="12700">
                <a:bevelT w="0" h="0"/>
              </a:sp3d>
            </a:bodyPr>
            <a:lstStyle/>
            <a:p>
              <a:pPr algn="ctr">
                <a:spcBef>
                  <a:spcPct val="0"/>
                </a:spcBef>
                <a:tabLst>
                  <a:tab pos="180975" algn="l"/>
                </a:tabLst>
              </a:pPr>
              <a:r>
                <a:rPr lang="en-US" altLang="ko-KR" sz="2400" spc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18" name="iSḻiďê"/>
            <p:cNvSpPr>
              <a:spLocks/>
            </p:cNvSpPr>
            <p:nvPr/>
          </p:nvSpPr>
          <p:spPr bwMode="auto">
            <a:xfrm>
              <a:off x="8070756" y="2524062"/>
              <a:ext cx="573884" cy="57388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22698" y="4765127"/>
            <a:ext cx="3135102" cy="943848"/>
            <a:chOff x="3232965" y="2412339"/>
            <a:chExt cx="3135102" cy="943848"/>
          </a:xfrm>
        </p:grpSpPr>
        <p:sp>
          <p:nvSpPr>
            <p:cNvPr id="81" name="文本框 80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编码时间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232965" y="2750893"/>
              <a:ext cx="3135102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985980" y="4765127"/>
            <a:ext cx="3135102" cy="943848"/>
            <a:chOff x="3232965" y="2412339"/>
            <a:chExt cx="3135102" cy="943848"/>
          </a:xfrm>
        </p:grpSpPr>
        <p:sp>
          <p:nvSpPr>
            <p:cNvPr id="87" name="文本框 86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讨论时间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232965" y="2750893"/>
              <a:ext cx="3135102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圆角矩形 9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91" name="文本框 90"/>
              <p:cNvSpPr txBox="1"/>
              <p:nvPr/>
            </p:nvSpPr>
            <p:spPr>
              <a:xfrm>
                <a:off x="1520469" y="3717644"/>
                <a:ext cx="2646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作业完成情况</a:t>
                </a: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1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代码展示与讲解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6983" y="3785393"/>
            <a:ext cx="5392904" cy="4596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02066" cy="2292208"/>
            <a:chOff x="1236663" y="2285150"/>
            <a:chExt cx="3402066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175466" y="2285150"/>
              <a:ext cx="1463263" cy="2292208"/>
            </a:xfrm>
            <a:custGeom>
              <a:avLst/>
              <a:gdLst>
                <a:gd name="connsiteX0" fmla="*/ 718480 w 1463263"/>
                <a:gd name="connsiteY0" fmla="*/ 0 h 2292208"/>
                <a:gd name="connsiteX1" fmla="*/ 1168762 w 1463263"/>
                <a:gd name="connsiteY1" fmla="*/ 170617 h 2292208"/>
                <a:gd name="connsiteX2" fmla="*/ 1350507 w 1463263"/>
                <a:gd name="connsiteY2" fmla="*/ 575648 h 2292208"/>
                <a:gd name="connsiteX3" fmla="*/ 1271132 w 1463263"/>
                <a:gd name="connsiteY3" fmla="*/ 841218 h 2292208"/>
                <a:gd name="connsiteX4" fmla="*/ 1040428 w 1463263"/>
                <a:gd name="connsiteY4" fmla="*/ 1035574 h 2292208"/>
                <a:gd name="connsiteX5" fmla="*/ 1351248 w 1463263"/>
                <a:gd name="connsiteY5" fmla="*/ 1242540 h 2292208"/>
                <a:gd name="connsiteX6" fmla="*/ 1463263 w 1463263"/>
                <a:gd name="connsiteY6" fmla="*/ 1590451 h 2292208"/>
                <a:gd name="connsiteX7" fmla="*/ 1246652 w 1463263"/>
                <a:gd name="connsiteY7" fmla="*/ 2088209 h 2292208"/>
                <a:gd name="connsiteX8" fmla="*/ 694742 w 1463263"/>
                <a:gd name="connsiteY8" fmla="*/ 2292208 h 2292208"/>
                <a:gd name="connsiteX9" fmla="*/ 176955 w 1463263"/>
                <a:gd name="connsiteY9" fmla="*/ 2100078 h 2292208"/>
                <a:gd name="connsiteX10" fmla="*/ 21916 w 1463263"/>
                <a:gd name="connsiteY10" fmla="*/ 1873269 h 2292208"/>
                <a:gd name="connsiteX11" fmla="*/ 0 w 1463263"/>
                <a:gd name="connsiteY11" fmla="*/ 1803162 h 2292208"/>
                <a:gd name="connsiteX12" fmla="*/ 2437 w 1463263"/>
                <a:gd name="connsiteY12" fmla="*/ 1803162 h 2292208"/>
                <a:gd name="connsiteX13" fmla="*/ 4848 w 1463263"/>
                <a:gd name="connsiteY13" fmla="*/ 1528922 h 2292208"/>
                <a:gd name="connsiteX14" fmla="*/ 4848 w 1463263"/>
                <a:gd name="connsiteY14" fmla="*/ 1475604 h 2292208"/>
                <a:gd name="connsiteX15" fmla="*/ 37777 w 1463263"/>
                <a:gd name="connsiteY15" fmla="*/ 1442675 h 2292208"/>
                <a:gd name="connsiteX16" fmla="*/ 70707 w 1463263"/>
                <a:gd name="connsiteY16" fmla="*/ 1475604 h 2292208"/>
                <a:gd name="connsiteX17" fmla="*/ 70707 w 1463263"/>
                <a:gd name="connsiteY17" fmla="*/ 1528922 h 2292208"/>
                <a:gd name="connsiteX18" fmla="*/ 70707 w 1463263"/>
                <a:gd name="connsiteY18" fmla="*/ 1644622 h 2292208"/>
                <a:gd name="connsiteX19" fmla="*/ 103635 w 1463263"/>
                <a:gd name="connsiteY19" fmla="*/ 1677551 h 2292208"/>
                <a:gd name="connsiteX20" fmla="*/ 136565 w 1463263"/>
                <a:gd name="connsiteY20" fmla="*/ 1644622 h 2292208"/>
                <a:gd name="connsiteX21" fmla="*/ 136565 w 1463263"/>
                <a:gd name="connsiteY21" fmla="*/ 1528922 h 2292208"/>
                <a:gd name="connsiteX22" fmla="*/ 136565 w 1463263"/>
                <a:gd name="connsiteY22" fmla="*/ 1500246 h 2292208"/>
                <a:gd name="connsiteX23" fmla="*/ 169495 w 1463263"/>
                <a:gd name="connsiteY23" fmla="*/ 1467316 h 2292208"/>
                <a:gd name="connsiteX24" fmla="*/ 202424 w 1463263"/>
                <a:gd name="connsiteY24" fmla="*/ 1500246 h 2292208"/>
                <a:gd name="connsiteX25" fmla="*/ 202424 w 1463263"/>
                <a:gd name="connsiteY25" fmla="*/ 1528922 h 2292208"/>
                <a:gd name="connsiteX26" fmla="*/ 202818 w 1463263"/>
                <a:gd name="connsiteY26" fmla="*/ 1528922 h 2292208"/>
                <a:gd name="connsiteX27" fmla="*/ 205012 w 1463263"/>
                <a:gd name="connsiteY27" fmla="*/ 1539790 h 2292208"/>
                <a:gd name="connsiteX28" fmla="*/ 235354 w 1463263"/>
                <a:gd name="connsiteY28" fmla="*/ 1559902 h 2292208"/>
                <a:gd name="connsiteX29" fmla="*/ 265695 w 1463263"/>
                <a:gd name="connsiteY29" fmla="*/ 1539790 h 2292208"/>
                <a:gd name="connsiteX30" fmla="*/ 267890 w 1463263"/>
                <a:gd name="connsiteY30" fmla="*/ 1528922 h 2292208"/>
                <a:gd name="connsiteX31" fmla="*/ 268283 w 1463263"/>
                <a:gd name="connsiteY31" fmla="*/ 1528922 h 2292208"/>
                <a:gd name="connsiteX32" fmla="*/ 268283 w 1463263"/>
                <a:gd name="connsiteY32" fmla="*/ 1404142 h 2292208"/>
                <a:gd name="connsiteX33" fmla="*/ 301213 w 1463263"/>
                <a:gd name="connsiteY33" fmla="*/ 1371212 h 2292208"/>
                <a:gd name="connsiteX34" fmla="*/ 334143 w 1463263"/>
                <a:gd name="connsiteY34" fmla="*/ 1404142 h 2292208"/>
                <a:gd name="connsiteX35" fmla="*/ 334143 w 1463263"/>
                <a:gd name="connsiteY35" fmla="*/ 1528922 h 2292208"/>
                <a:gd name="connsiteX36" fmla="*/ 334143 w 1463263"/>
                <a:gd name="connsiteY36" fmla="*/ 1581185 h 2292208"/>
                <a:gd name="connsiteX37" fmla="*/ 367071 w 1463263"/>
                <a:gd name="connsiteY37" fmla="*/ 1614114 h 2292208"/>
                <a:gd name="connsiteX38" fmla="*/ 400001 w 1463263"/>
                <a:gd name="connsiteY38" fmla="*/ 1581185 h 2292208"/>
                <a:gd name="connsiteX39" fmla="*/ 400001 w 1463263"/>
                <a:gd name="connsiteY39" fmla="*/ 1528922 h 2292208"/>
                <a:gd name="connsiteX40" fmla="*/ 400001 w 1463263"/>
                <a:gd name="connsiteY40" fmla="*/ 1446032 h 2292208"/>
                <a:gd name="connsiteX41" fmla="*/ 432930 w 1463263"/>
                <a:gd name="connsiteY41" fmla="*/ 1413104 h 2292208"/>
                <a:gd name="connsiteX42" fmla="*/ 465860 w 1463263"/>
                <a:gd name="connsiteY42" fmla="*/ 1446032 h 2292208"/>
                <a:gd name="connsiteX43" fmla="*/ 466044 w 1463263"/>
                <a:gd name="connsiteY43" fmla="*/ 1805888 h 2292208"/>
                <a:gd name="connsiteX44" fmla="*/ 486292 w 1463263"/>
                <a:gd name="connsiteY44" fmla="*/ 1828574 h 2292208"/>
                <a:gd name="connsiteX45" fmla="*/ 716996 w 1463263"/>
                <a:gd name="connsiteY45" fmla="*/ 1910915 h 2292208"/>
                <a:gd name="connsiteX46" fmla="*/ 958086 w 1463263"/>
                <a:gd name="connsiteY46" fmla="*/ 1817447 h 2292208"/>
                <a:gd name="connsiteX47" fmla="*/ 1053781 w 1463263"/>
                <a:gd name="connsiteY47" fmla="*/ 1588968 h 2292208"/>
                <a:gd name="connsiteX48" fmla="*/ 924705 w 1463263"/>
                <a:gd name="connsiteY48" fmla="*/ 1338234 h 2292208"/>
                <a:gd name="connsiteX49" fmla="*/ 552313 w 1463263"/>
                <a:gd name="connsiteY49" fmla="*/ 1232896 h 2292208"/>
                <a:gd name="connsiteX50" fmla="*/ 552313 w 1463263"/>
                <a:gd name="connsiteY50" fmla="*/ 876825 h 2292208"/>
                <a:gd name="connsiteX51" fmla="*/ 775600 w 1463263"/>
                <a:gd name="connsiteY51" fmla="*/ 830091 h 2292208"/>
                <a:gd name="connsiteX52" fmla="*/ 889839 w 1463263"/>
                <a:gd name="connsiteY52" fmla="*/ 734397 h 2292208"/>
                <a:gd name="connsiteX53" fmla="*/ 930639 w 1463263"/>
                <a:gd name="connsiteY53" fmla="*/ 605321 h 2292208"/>
                <a:gd name="connsiteX54" fmla="*/ 868327 w 1463263"/>
                <a:gd name="connsiteY54" fmla="*/ 457699 h 2292208"/>
                <a:gd name="connsiteX55" fmla="*/ 705127 w 1463263"/>
                <a:gd name="connsiteY55" fmla="*/ 399096 h 2292208"/>
                <a:gd name="connsiteX56" fmla="*/ 543412 w 1463263"/>
                <a:gd name="connsiteY56" fmla="*/ 453249 h 2292208"/>
                <a:gd name="connsiteX57" fmla="*/ 444008 w 1463263"/>
                <a:gd name="connsiteY57" fmla="*/ 593452 h 2292208"/>
                <a:gd name="connsiteX58" fmla="*/ 441417 w 1463263"/>
                <a:gd name="connsiteY58" fmla="*/ 593452 h 2292208"/>
                <a:gd name="connsiteX59" fmla="*/ 439338 w 1463263"/>
                <a:gd name="connsiteY59" fmla="*/ 829925 h 2292208"/>
                <a:gd name="connsiteX60" fmla="*/ 439338 w 1463263"/>
                <a:gd name="connsiteY60" fmla="*/ 875382 h 2292208"/>
                <a:gd name="connsiteX61" fmla="*/ 411264 w 1463263"/>
                <a:gd name="connsiteY61" fmla="*/ 903456 h 2292208"/>
                <a:gd name="connsiteX62" fmla="*/ 383190 w 1463263"/>
                <a:gd name="connsiteY62" fmla="*/ 875382 h 2292208"/>
                <a:gd name="connsiteX63" fmla="*/ 383190 w 1463263"/>
                <a:gd name="connsiteY63" fmla="*/ 829925 h 2292208"/>
                <a:gd name="connsiteX64" fmla="*/ 383190 w 1463263"/>
                <a:gd name="connsiteY64" fmla="*/ 731286 h 2292208"/>
                <a:gd name="connsiteX65" fmla="*/ 355117 w 1463263"/>
                <a:gd name="connsiteY65" fmla="*/ 703212 h 2292208"/>
                <a:gd name="connsiteX66" fmla="*/ 327043 w 1463263"/>
                <a:gd name="connsiteY66" fmla="*/ 731286 h 2292208"/>
                <a:gd name="connsiteX67" fmla="*/ 327043 w 1463263"/>
                <a:gd name="connsiteY67" fmla="*/ 829925 h 2292208"/>
                <a:gd name="connsiteX68" fmla="*/ 327043 w 1463263"/>
                <a:gd name="connsiteY68" fmla="*/ 854374 h 2292208"/>
                <a:gd name="connsiteX69" fmla="*/ 298969 w 1463263"/>
                <a:gd name="connsiteY69" fmla="*/ 882448 h 2292208"/>
                <a:gd name="connsiteX70" fmla="*/ 270895 w 1463263"/>
                <a:gd name="connsiteY70" fmla="*/ 854374 h 2292208"/>
                <a:gd name="connsiteX71" fmla="*/ 270895 w 1463263"/>
                <a:gd name="connsiteY71" fmla="*/ 829925 h 2292208"/>
                <a:gd name="connsiteX72" fmla="*/ 270559 w 1463263"/>
                <a:gd name="connsiteY72" fmla="*/ 829925 h 2292208"/>
                <a:gd name="connsiteX73" fmla="*/ 268688 w 1463263"/>
                <a:gd name="connsiteY73" fmla="*/ 820660 h 2292208"/>
                <a:gd name="connsiteX74" fmla="*/ 242820 w 1463263"/>
                <a:gd name="connsiteY74" fmla="*/ 803514 h 2292208"/>
                <a:gd name="connsiteX75" fmla="*/ 216953 w 1463263"/>
                <a:gd name="connsiteY75" fmla="*/ 820660 h 2292208"/>
                <a:gd name="connsiteX76" fmla="*/ 215082 w 1463263"/>
                <a:gd name="connsiteY76" fmla="*/ 829925 h 2292208"/>
                <a:gd name="connsiteX77" fmla="*/ 214746 w 1463263"/>
                <a:gd name="connsiteY77" fmla="*/ 829925 h 2292208"/>
                <a:gd name="connsiteX78" fmla="*/ 214746 w 1463263"/>
                <a:gd name="connsiteY78" fmla="*/ 936307 h 2292208"/>
                <a:gd name="connsiteX79" fmla="*/ 186672 w 1463263"/>
                <a:gd name="connsiteY79" fmla="*/ 964381 h 2292208"/>
                <a:gd name="connsiteX80" fmla="*/ 158598 w 1463263"/>
                <a:gd name="connsiteY80" fmla="*/ 936307 h 2292208"/>
                <a:gd name="connsiteX81" fmla="*/ 158598 w 1463263"/>
                <a:gd name="connsiteY81" fmla="*/ 829925 h 2292208"/>
                <a:gd name="connsiteX82" fmla="*/ 158598 w 1463263"/>
                <a:gd name="connsiteY82" fmla="*/ 785369 h 2292208"/>
                <a:gd name="connsiteX83" fmla="*/ 130525 w 1463263"/>
                <a:gd name="connsiteY83" fmla="*/ 757295 h 2292208"/>
                <a:gd name="connsiteX84" fmla="*/ 102451 w 1463263"/>
                <a:gd name="connsiteY84" fmla="*/ 785369 h 2292208"/>
                <a:gd name="connsiteX85" fmla="*/ 102451 w 1463263"/>
                <a:gd name="connsiteY85" fmla="*/ 829925 h 2292208"/>
                <a:gd name="connsiteX86" fmla="*/ 102451 w 1463263"/>
                <a:gd name="connsiteY86" fmla="*/ 900593 h 2292208"/>
                <a:gd name="connsiteX87" fmla="*/ 74377 w 1463263"/>
                <a:gd name="connsiteY87" fmla="*/ 928666 h 2292208"/>
                <a:gd name="connsiteX88" fmla="*/ 46303 w 1463263"/>
                <a:gd name="connsiteY88" fmla="*/ 900593 h 2292208"/>
                <a:gd name="connsiteX89" fmla="*/ 46145 w 1463263"/>
                <a:gd name="connsiteY89" fmla="*/ 593452 h 2292208"/>
                <a:gd name="connsiteX90" fmla="*/ 44912 w 1463263"/>
                <a:gd name="connsiteY90" fmla="*/ 593452 h 2292208"/>
                <a:gd name="connsiteX91" fmla="*/ 218497 w 1463263"/>
                <a:gd name="connsiteY91" fmla="*/ 204741 h 2292208"/>
                <a:gd name="connsiteX92" fmla="*/ 718480 w 1463263"/>
                <a:gd name="connsiteY92" fmla="*/ 0 h 22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463263" h="2292208">
                  <a:moveTo>
                    <a:pt x="718480" y="0"/>
                  </a:moveTo>
                  <a:cubicBezTo>
                    <a:pt x="897505" y="0"/>
                    <a:pt x="1047599" y="56872"/>
                    <a:pt x="1168762" y="170617"/>
                  </a:cubicBezTo>
                  <a:cubicBezTo>
                    <a:pt x="1289925" y="284362"/>
                    <a:pt x="1350507" y="419372"/>
                    <a:pt x="1350507" y="575648"/>
                  </a:cubicBezTo>
                  <a:cubicBezTo>
                    <a:pt x="1350507" y="672579"/>
                    <a:pt x="1324049" y="761102"/>
                    <a:pt x="1271132" y="841218"/>
                  </a:cubicBezTo>
                  <a:cubicBezTo>
                    <a:pt x="1218216" y="921334"/>
                    <a:pt x="1141315" y="986119"/>
                    <a:pt x="1040428" y="1035574"/>
                  </a:cubicBezTo>
                  <a:cubicBezTo>
                    <a:pt x="1172965" y="1075137"/>
                    <a:pt x="1276572" y="1144126"/>
                    <a:pt x="1351248" y="1242540"/>
                  </a:cubicBezTo>
                  <a:cubicBezTo>
                    <a:pt x="1425925" y="1340954"/>
                    <a:pt x="1463263" y="1456925"/>
                    <a:pt x="1463263" y="1590451"/>
                  </a:cubicBezTo>
                  <a:cubicBezTo>
                    <a:pt x="1463263" y="1786290"/>
                    <a:pt x="1391059" y="1952210"/>
                    <a:pt x="1246652" y="2088209"/>
                  </a:cubicBezTo>
                  <a:cubicBezTo>
                    <a:pt x="1102246" y="2224209"/>
                    <a:pt x="918276" y="2292208"/>
                    <a:pt x="694742" y="2292208"/>
                  </a:cubicBezTo>
                  <a:cubicBezTo>
                    <a:pt x="483077" y="2292208"/>
                    <a:pt x="310482" y="2228165"/>
                    <a:pt x="176955" y="2100078"/>
                  </a:cubicBezTo>
                  <a:cubicBezTo>
                    <a:pt x="110192" y="2036035"/>
                    <a:pt x="58512" y="1960432"/>
                    <a:pt x="21916" y="1873269"/>
                  </a:cubicBezTo>
                  <a:lnTo>
                    <a:pt x="0" y="1803162"/>
                  </a:lnTo>
                  <a:lnTo>
                    <a:pt x="2437" y="1803162"/>
                  </a:lnTo>
                  <a:lnTo>
                    <a:pt x="4848" y="1528922"/>
                  </a:lnTo>
                  <a:lnTo>
                    <a:pt x="4848" y="1475604"/>
                  </a:lnTo>
                  <a:cubicBezTo>
                    <a:pt x="4848" y="1457418"/>
                    <a:pt x="19591" y="1442675"/>
                    <a:pt x="37777" y="1442675"/>
                  </a:cubicBezTo>
                  <a:cubicBezTo>
                    <a:pt x="55964" y="1442675"/>
                    <a:pt x="70707" y="1457418"/>
                    <a:pt x="70707" y="1475604"/>
                  </a:cubicBezTo>
                  <a:lnTo>
                    <a:pt x="70707" y="1528922"/>
                  </a:lnTo>
                  <a:lnTo>
                    <a:pt x="70707" y="1644622"/>
                  </a:lnTo>
                  <a:cubicBezTo>
                    <a:pt x="70707" y="1662808"/>
                    <a:pt x="85450" y="1677551"/>
                    <a:pt x="103635" y="1677551"/>
                  </a:cubicBezTo>
                  <a:cubicBezTo>
                    <a:pt x="121822" y="1677551"/>
                    <a:pt x="136565" y="1662808"/>
                    <a:pt x="136565" y="1644622"/>
                  </a:cubicBezTo>
                  <a:lnTo>
                    <a:pt x="136565" y="1528922"/>
                  </a:lnTo>
                  <a:lnTo>
                    <a:pt x="136565" y="1500246"/>
                  </a:lnTo>
                  <a:cubicBezTo>
                    <a:pt x="136565" y="1482059"/>
                    <a:pt x="151308" y="1467316"/>
                    <a:pt x="169495" y="1467316"/>
                  </a:cubicBezTo>
                  <a:cubicBezTo>
                    <a:pt x="187681" y="1467316"/>
                    <a:pt x="202424" y="1482059"/>
                    <a:pt x="202424" y="1500246"/>
                  </a:cubicBezTo>
                  <a:lnTo>
                    <a:pt x="202424" y="1528922"/>
                  </a:lnTo>
                  <a:lnTo>
                    <a:pt x="202818" y="1528922"/>
                  </a:lnTo>
                  <a:lnTo>
                    <a:pt x="205012" y="1539790"/>
                  </a:lnTo>
                  <a:cubicBezTo>
                    <a:pt x="210011" y="1551609"/>
                    <a:pt x="221714" y="1559902"/>
                    <a:pt x="235354" y="1559902"/>
                  </a:cubicBezTo>
                  <a:cubicBezTo>
                    <a:pt x="248994" y="1559902"/>
                    <a:pt x="260697" y="1551609"/>
                    <a:pt x="265695" y="1539790"/>
                  </a:cubicBezTo>
                  <a:lnTo>
                    <a:pt x="267890" y="1528922"/>
                  </a:lnTo>
                  <a:lnTo>
                    <a:pt x="268283" y="1528922"/>
                  </a:lnTo>
                  <a:lnTo>
                    <a:pt x="268283" y="1404142"/>
                  </a:lnTo>
                  <a:cubicBezTo>
                    <a:pt x="268283" y="1385955"/>
                    <a:pt x="283027" y="1371212"/>
                    <a:pt x="301213" y="1371212"/>
                  </a:cubicBezTo>
                  <a:cubicBezTo>
                    <a:pt x="319398" y="1371212"/>
                    <a:pt x="334143" y="1385955"/>
                    <a:pt x="334143" y="1404142"/>
                  </a:cubicBezTo>
                  <a:lnTo>
                    <a:pt x="334143" y="1528922"/>
                  </a:lnTo>
                  <a:lnTo>
                    <a:pt x="334143" y="1581185"/>
                  </a:lnTo>
                  <a:cubicBezTo>
                    <a:pt x="334143" y="1599371"/>
                    <a:pt x="348886" y="1614114"/>
                    <a:pt x="367071" y="1614114"/>
                  </a:cubicBezTo>
                  <a:cubicBezTo>
                    <a:pt x="385258" y="1614114"/>
                    <a:pt x="400001" y="1599371"/>
                    <a:pt x="400001" y="1581185"/>
                  </a:cubicBezTo>
                  <a:lnTo>
                    <a:pt x="400001" y="1528922"/>
                  </a:lnTo>
                  <a:lnTo>
                    <a:pt x="400001" y="1446032"/>
                  </a:lnTo>
                  <a:cubicBezTo>
                    <a:pt x="400001" y="1427847"/>
                    <a:pt x="414744" y="1413104"/>
                    <a:pt x="432930" y="1413104"/>
                  </a:cubicBezTo>
                  <a:cubicBezTo>
                    <a:pt x="451117" y="1413104"/>
                    <a:pt x="465860" y="1427847"/>
                    <a:pt x="465860" y="1446032"/>
                  </a:cubicBezTo>
                  <a:lnTo>
                    <a:pt x="466044" y="1805888"/>
                  </a:lnTo>
                  <a:lnTo>
                    <a:pt x="486292" y="1828574"/>
                  </a:lnTo>
                  <a:cubicBezTo>
                    <a:pt x="547121" y="1883468"/>
                    <a:pt x="624022" y="1910915"/>
                    <a:pt x="716996" y="1910915"/>
                  </a:cubicBezTo>
                  <a:cubicBezTo>
                    <a:pt x="813927" y="1910915"/>
                    <a:pt x="894290" y="1879759"/>
                    <a:pt x="958086" y="1817447"/>
                  </a:cubicBezTo>
                  <a:cubicBezTo>
                    <a:pt x="1021882" y="1755134"/>
                    <a:pt x="1053781" y="1678975"/>
                    <a:pt x="1053781" y="1588968"/>
                  </a:cubicBezTo>
                  <a:cubicBezTo>
                    <a:pt x="1053781" y="1490059"/>
                    <a:pt x="1010755" y="1406481"/>
                    <a:pt x="924705" y="1338234"/>
                  </a:cubicBezTo>
                  <a:cubicBezTo>
                    <a:pt x="838654" y="1269987"/>
                    <a:pt x="714524" y="1234875"/>
                    <a:pt x="552313" y="1232896"/>
                  </a:cubicBezTo>
                  <a:lnTo>
                    <a:pt x="552313" y="876825"/>
                  </a:lnTo>
                  <a:cubicBezTo>
                    <a:pt x="652211" y="868913"/>
                    <a:pt x="726640" y="853334"/>
                    <a:pt x="775600" y="830091"/>
                  </a:cubicBezTo>
                  <a:cubicBezTo>
                    <a:pt x="824560" y="806847"/>
                    <a:pt x="862639" y="774949"/>
                    <a:pt x="889839" y="734397"/>
                  </a:cubicBezTo>
                  <a:cubicBezTo>
                    <a:pt x="917039" y="693844"/>
                    <a:pt x="930639" y="650819"/>
                    <a:pt x="930639" y="605321"/>
                  </a:cubicBezTo>
                  <a:cubicBezTo>
                    <a:pt x="930639" y="545976"/>
                    <a:pt x="909868" y="496768"/>
                    <a:pt x="868327" y="457699"/>
                  </a:cubicBezTo>
                  <a:cubicBezTo>
                    <a:pt x="826785" y="418630"/>
                    <a:pt x="772385" y="399096"/>
                    <a:pt x="705127" y="399096"/>
                  </a:cubicBezTo>
                  <a:cubicBezTo>
                    <a:pt x="645782" y="399096"/>
                    <a:pt x="591877" y="417147"/>
                    <a:pt x="543412" y="453249"/>
                  </a:cubicBezTo>
                  <a:cubicBezTo>
                    <a:pt x="494946" y="489350"/>
                    <a:pt x="461812" y="536085"/>
                    <a:pt x="444008" y="593452"/>
                  </a:cubicBezTo>
                  <a:lnTo>
                    <a:pt x="441417" y="593452"/>
                  </a:lnTo>
                  <a:lnTo>
                    <a:pt x="439338" y="829925"/>
                  </a:lnTo>
                  <a:lnTo>
                    <a:pt x="439338" y="875382"/>
                  </a:lnTo>
                  <a:cubicBezTo>
                    <a:pt x="439338" y="890886"/>
                    <a:pt x="426769" y="903456"/>
                    <a:pt x="411264" y="903456"/>
                  </a:cubicBezTo>
                  <a:cubicBezTo>
                    <a:pt x="395759" y="903456"/>
                    <a:pt x="383190" y="890886"/>
                    <a:pt x="383190" y="875382"/>
                  </a:cubicBezTo>
                  <a:lnTo>
                    <a:pt x="383190" y="829925"/>
                  </a:lnTo>
                  <a:lnTo>
                    <a:pt x="383190" y="731286"/>
                  </a:lnTo>
                  <a:cubicBezTo>
                    <a:pt x="383190" y="715781"/>
                    <a:pt x="370621" y="703212"/>
                    <a:pt x="355117" y="703212"/>
                  </a:cubicBezTo>
                  <a:cubicBezTo>
                    <a:pt x="339612" y="703212"/>
                    <a:pt x="327043" y="715781"/>
                    <a:pt x="327043" y="731286"/>
                  </a:cubicBezTo>
                  <a:lnTo>
                    <a:pt x="327043" y="829925"/>
                  </a:lnTo>
                  <a:lnTo>
                    <a:pt x="327043" y="854374"/>
                  </a:lnTo>
                  <a:cubicBezTo>
                    <a:pt x="327043" y="869878"/>
                    <a:pt x="314473" y="882448"/>
                    <a:pt x="298969" y="882448"/>
                  </a:cubicBezTo>
                  <a:cubicBezTo>
                    <a:pt x="283464" y="882448"/>
                    <a:pt x="270895" y="869878"/>
                    <a:pt x="270895" y="854374"/>
                  </a:cubicBezTo>
                  <a:lnTo>
                    <a:pt x="270895" y="829925"/>
                  </a:lnTo>
                  <a:lnTo>
                    <a:pt x="270559" y="829925"/>
                  </a:lnTo>
                  <a:lnTo>
                    <a:pt x="268688" y="820660"/>
                  </a:lnTo>
                  <a:cubicBezTo>
                    <a:pt x="264426" y="810584"/>
                    <a:pt x="254449" y="803514"/>
                    <a:pt x="242820" y="803514"/>
                  </a:cubicBezTo>
                  <a:cubicBezTo>
                    <a:pt x="231192" y="803514"/>
                    <a:pt x="221214" y="810584"/>
                    <a:pt x="216953" y="820660"/>
                  </a:cubicBezTo>
                  <a:lnTo>
                    <a:pt x="215082" y="829925"/>
                  </a:lnTo>
                  <a:lnTo>
                    <a:pt x="214746" y="829925"/>
                  </a:lnTo>
                  <a:lnTo>
                    <a:pt x="214746" y="936307"/>
                  </a:lnTo>
                  <a:cubicBezTo>
                    <a:pt x="214746" y="951812"/>
                    <a:pt x="202177" y="964381"/>
                    <a:pt x="186672" y="964381"/>
                  </a:cubicBezTo>
                  <a:cubicBezTo>
                    <a:pt x="171168" y="964381"/>
                    <a:pt x="158598" y="951812"/>
                    <a:pt x="158598" y="936307"/>
                  </a:cubicBezTo>
                  <a:lnTo>
                    <a:pt x="158598" y="829925"/>
                  </a:lnTo>
                  <a:lnTo>
                    <a:pt x="158598" y="785369"/>
                  </a:lnTo>
                  <a:cubicBezTo>
                    <a:pt x="158598" y="769864"/>
                    <a:pt x="146029" y="757295"/>
                    <a:pt x="130525" y="757295"/>
                  </a:cubicBezTo>
                  <a:cubicBezTo>
                    <a:pt x="115020" y="757295"/>
                    <a:pt x="102451" y="769864"/>
                    <a:pt x="102451" y="785369"/>
                  </a:cubicBezTo>
                  <a:lnTo>
                    <a:pt x="102451" y="829925"/>
                  </a:lnTo>
                  <a:lnTo>
                    <a:pt x="102451" y="900593"/>
                  </a:lnTo>
                  <a:cubicBezTo>
                    <a:pt x="102451" y="916097"/>
                    <a:pt x="89882" y="928666"/>
                    <a:pt x="74377" y="928666"/>
                  </a:cubicBezTo>
                  <a:cubicBezTo>
                    <a:pt x="58872" y="928666"/>
                    <a:pt x="46303" y="916097"/>
                    <a:pt x="46303" y="900593"/>
                  </a:cubicBezTo>
                  <a:lnTo>
                    <a:pt x="46145" y="593452"/>
                  </a:lnTo>
                  <a:lnTo>
                    <a:pt x="44912" y="593452"/>
                  </a:lnTo>
                  <a:cubicBezTo>
                    <a:pt x="65683" y="432231"/>
                    <a:pt x="123544" y="302660"/>
                    <a:pt x="218497" y="204741"/>
                  </a:cubicBezTo>
                  <a:cubicBezTo>
                    <a:pt x="351034" y="68247"/>
                    <a:pt x="517695" y="0"/>
                    <a:pt x="718480" y="0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6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A78CEC3E-BCFF-49ED-B9F8-C52885FA26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4616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0f4786-f05c-4162-b989-771c7b50d468"/>
</p:tagLst>
</file>

<file path=ppt/theme/theme1.xml><?xml version="1.0" encoding="utf-8"?>
<a:theme xmlns:a="http://schemas.openxmlformats.org/drawingml/2006/main" name="第一PPT，www.1ppt.com">
  <a:themeElements>
    <a:clrScheme name="自定义 3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AB91"/>
      </a:accent1>
      <a:accent2>
        <a:srgbClr val="FF9409"/>
      </a:accent2>
      <a:accent3>
        <a:srgbClr val="37AB91"/>
      </a:accent3>
      <a:accent4>
        <a:srgbClr val="FF9409"/>
      </a:accent4>
      <a:accent5>
        <a:srgbClr val="37AB91"/>
      </a:accent5>
      <a:accent6>
        <a:srgbClr val="FF9409"/>
      </a:accent6>
      <a:hlink>
        <a:srgbClr val="37AB91"/>
      </a:hlink>
      <a:folHlink>
        <a:srgbClr val="BFBFBF"/>
      </a:folHlink>
    </a:clrScheme>
    <a:fontScheme name="witwv1j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472</TotalTime>
  <Words>337</Words>
  <Application>Microsoft Office PowerPoint</Application>
  <PresentationFormat>自定义</PresentationFormat>
  <Paragraphs>77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彩色斜线</dc:title>
  <dc:creator>第一PPT</dc:creator>
  <cp:keywords>www.1ppt.com</cp:keywords>
  <dc:description>www.1ppt.com</dc:description>
  <cp:lastModifiedBy>爽</cp:lastModifiedBy>
  <cp:revision>86</cp:revision>
  <dcterms:created xsi:type="dcterms:W3CDTF">2017-08-18T03:02:00Z</dcterms:created>
  <dcterms:modified xsi:type="dcterms:W3CDTF">2022-10-08T05:33:52Z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