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67" r:id="rId2"/>
    <p:sldId id="262" r:id="rId3"/>
    <p:sldId id="261" r:id="rId4"/>
    <p:sldId id="268"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269"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6" autoAdjust="0"/>
    <p:restoredTop sz="94660"/>
  </p:normalViewPr>
  <p:slideViewPr>
    <p:cSldViewPr>
      <p:cViewPr varScale="1">
        <p:scale>
          <a:sx n="68" d="100"/>
          <a:sy n="68" d="100"/>
        </p:scale>
        <p:origin x="167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DAC499-8E1C-4E5D-AFDE-A0230A881760}" type="datetimeFigureOut">
              <a:rPr lang="zh-CN" altLang="en-US" smtClean="0"/>
              <a:t>2020-02-24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D76B01-EC3D-4F1B-A2BE-B162E0416B12}" type="slidenum">
              <a:rPr lang="zh-CN" altLang="en-US" smtClean="0"/>
              <a:t>‹#›</a:t>
            </a:fld>
            <a:endParaRPr lang="zh-CN" altLang="en-US"/>
          </a:p>
        </p:txBody>
      </p:sp>
    </p:spTree>
    <p:extLst>
      <p:ext uri="{BB962C8B-B14F-4D97-AF65-F5344CB8AC3E}">
        <p14:creationId xmlns:p14="http://schemas.microsoft.com/office/powerpoint/2010/main" val="4187470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defTabSz="886353"/>
            <a:fld id="{CD9030C1-C977-B14B-8EB7-BA2B30FCDB63}" type="slidenum">
              <a:rPr lang="fr-FR" altLang="zh-CN" sz="800">
                <a:latin typeface="Arial"/>
                <a:ea typeface="ＭＳ Ｐゴシック"/>
                <a:cs typeface="+mn-cs"/>
              </a:rPr>
              <a:pPr defTabSz="886353"/>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396013" y="4306550"/>
            <a:ext cx="5988326" cy="41831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0638" indent="-110638" defTabSz="1001657"/>
            <a:r>
              <a:rPr lang="en-US" b="1">
                <a:solidFill>
                  <a:srgbClr val="000000"/>
                </a:solidFill>
                <a:latin typeface="Arial"/>
                <a:ea typeface="ＭＳ Ｐゴシック"/>
                <a:cs typeface="ＭＳ Ｐゴシック"/>
              </a:rPr>
              <a:t>Cisco Networking Academy 计划</a:t>
            </a:r>
          </a:p>
          <a:p>
            <a:pPr marL="110638" indent="-110638" defTabSz="1001657"/>
            <a:r>
              <a:rPr lang="en-US" b="1">
                <a:solidFill>
                  <a:srgbClr val="000000"/>
                </a:solidFill>
                <a:latin typeface="Arial"/>
                <a:ea typeface="ＭＳ Ｐゴシック"/>
                <a:cs typeface="ＭＳ Ｐゴシック"/>
              </a:rPr>
              <a:t>网络简介</a:t>
            </a:r>
            <a:endParaRPr lang="en-US" b="1" dirty="0"/>
          </a:p>
          <a:p>
            <a:pPr marL="110638" indent="-110638" defTabSz="1001657"/>
            <a:r>
              <a:rPr lang="en-US" sz="1300" b="1">
                <a:solidFill>
                  <a:srgbClr val="000000"/>
                </a:solidFill>
                <a:latin typeface="Arial"/>
                <a:ea typeface="ＭＳ Ｐゴシック"/>
                <a:cs typeface="ＭＳ Ｐゴシック"/>
              </a:rPr>
              <a:t>第 1 章：探索网络</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ChangeArrowheads="1" noTextEdit="1"/>
          </p:cNvSpPr>
          <p:nvPr>
            <p:ph type="sldImg" idx="4294967295"/>
          </p:nvPr>
        </p:nvSpPr>
        <p:spPr>
          <a:ln/>
        </p:spPr>
      </p:sp>
      <p:sp>
        <p:nvSpPr>
          <p:cNvPr id="108547"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0854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8EC660FF-F264-4388-BC2A-BC3A71E8148C}" type="slidenum">
              <a:rPr lang="en-US" altLang="zh-CN">
                <a:latin typeface="Arial" pitchFamily="34" charset="0"/>
                <a:ea typeface="宋体" pitchFamily="2" charset="-122"/>
                <a:sym typeface="宋体" pitchFamily="2" charset="-122"/>
              </a:rPr>
              <a:pPr eaLnBrk="1" hangingPunct="1"/>
              <a:t>11</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ChangeArrowheads="1" noTextEdit="1"/>
          </p:cNvSpPr>
          <p:nvPr>
            <p:ph type="sldImg" idx="4294967295"/>
          </p:nvPr>
        </p:nvSpPr>
        <p:spPr>
          <a:ln/>
        </p:spPr>
      </p:sp>
      <p:sp>
        <p:nvSpPr>
          <p:cNvPr id="109571"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0957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717FD157-1E3C-4981-A0A1-D42FC61A3A55}" type="slidenum">
              <a:rPr lang="en-US" altLang="zh-CN">
                <a:latin typeface="Arial" pitchFamily="34" charset="0"/>
                <a:ea typeface="宋体" pitchFamily="2" charset="-122"/>
                <a:sym typeface="宋体" pitchFamily="2" charset="-122"/>
              </a:rPr>
              <a:pPr eaLnBrk="1" hangingPunct="1"/>
              <a:t>12</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ChangeArrowheads="1" noTextEdit="1"/>
          </p:cNvSpPr>
          <p:nvPr>
            <p:ph type="sldImg" idx="4294967295"/>
          </p:nvPr>
        </p:nvSpPr>
        <p:spPr>
          <a:ln/>
        </p:spPr>
      </p:sp>
      <p:sp>
        <p:nvSpPr>
          <p:cNvPr id="110595"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1059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757EF427-6C8E-4B9A-A4C1-8CAA313925C7}" type="slidenum">
              <a:rPr lang="en-US" altLang="zh-CN">
                <a:latin typeface="Arial" pitchFamily="34" charset="0"/>
                <a:ea typeface="宋体" pitchFamily="2" charset="-122"/>
                <a:sym typeface="宋体" pitchFamily="2" charset="-122"/>
              </a:rPr>
              <a:pPr eaLnBrk="1" hangingPunct="1"/>
              <a:t>13</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ChangeArrowheads="1" noTextEdit="1"/>
          </p:cNvSpPr>
          <p:nvPr>
            <p:ph type="sldImg" idx="4294967295"/>
          </p:nvPr>
        </p:nvSpPr>
        <p:spPr>
          <a:ln/>
        </p:spPr>
      </p:sp>
      <p:sp>
        <p:nvSpPr>
          <p:cNvPr id="111619"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1162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BA741229-5A03-47D7-8458-6318BCB220B6}" type="slidenum">
              <a:rPr lang="en-US" altLang="zh-CN">
                <a:latin typeface="Arial" pitchFamily="34" charset="0"/>
                <a:ea typeface="宋体" pitchFamily="2" charset="-122"/>
                <a:sym typeface="宋体" pitchFamily="2" charset="-122"/>
              </a:rPr>
              <a:pPr eaLnBrk="1" hangingPunct="1"/>
              <a:t>14</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ChangeArrowheads="1" noTextEdit="1"/>
          </p:cNvSpPr>
          <p:nvPr>
            <p:ph type="sldImg" idx="4294967295"/>
          </p:nvPr>
        </p:nvSpPr>
        <p:spPr>
          <a:ln/>
        </p:spPr>
      </p:sp>
      <p:sp>
        <p:nvSpPr>
          <p:cNvPr id="112643"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126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2305E715-8927-4C60-AB65-D5277EEE2E78}" type="slidenum">
              <a:rPr lang="en-US" altLang="zh-CN">
                <a:latin typeface="Arial" pitchFamily="34" charset="0"/>
                <a:ea typeface="宋体" pitchFamily="2" charset="-122"/>
                <a:sym typeface="宋体" pitchFamily="2" charset="-122"/>
              </a:rPr>
              <a:pPr eaLnBrk="1" hangingPunct="1"/>
              <a:t>15</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ChangeArrowheads="1" noTextEdit="1"/>
          </p:cNvSpPr>
          <p:nvPr>
            <p:ph type="sldImg" idx="4294967295"/>
          </p:nvPr>
        </p:nvSpPr>
        <p:spPr>
          <a:ln/>
        </p:spPr>
      </p:sp>
      <p:sp>
        <p:nvSpPr>
          <p:cNvPr id="113667"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1366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9505EC67-1C48-44F8-83FB-CD0495223214}" type="slidenum">
              <a:rPr lang="en-US" altLang="zh-CN">
                <a:latin typeface="Arial" pitchFamily="34" charset="0"/>
                <a:ea typeface="宋体" pitchFamily="2" charset="-122"/>
                <a:sym typeface="宋体" pitchFamily="2" charset="-122"/>
              </a:rPr>
              <a:pPr eaLnBrk="1" hangingPunct="1"/>
              <a:t>16</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ChangeArrowheads="1" noTextEdit="1"/>
          </p:cNvSpPr>
          <p:nvPr>
            <p:ph type="sldImg" idx="4294967295"/>
          </p:nvPr>
        </p:nvSpPr>
        <p:spPr>
          <a:ln/>
        </p:spPr>
      </p:sp>
      <p:sp>
        <p:nvSpPr>
          <p:cNvPr id="114691"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1469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26262B2A-3B88-43E5-95CC-1062969771E1}" type="slidenum">
              <a:rPr lang="en-US" altLang="zh-CN">
                <a:latin typeface="Arial" pitchFamily="34" charset="0"/>
                <a:ea typeface="宋体" pitchFamily="2" charset="-122"/>
                <a:sym typeface="宋体" pitchFamily="2" charset="-122"/>
              </a:rPr>
              <a:pPr eaLnBrk="1" hangingPunct="1"/>
              <a:t>17</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ChangeArrowheads="1" noTextEdit="1"/>
          </p:cNvSpPr>
          <p:nvPr>
            <p:ph type="sldImg" idx="4294967295"/>
          </p:nvPr>
        </p:nvSpPr>
        <p:spPr>
          <a:ln/>
        </p:spPr>
      </p:sp>
      <p:sp>
        <p:nvSpPr>
          <p:cNvPr id="115715"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1571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A9667783-6C26-409D-968C-75718B84C6C4}" type="slidenum">
              <a:rPr lang="en-US" altLang="zh-CN">
                <a:latin typeface="Arial" pitchFamily="34" charset="0"/>
                <a:ea typeface="宋体" pitchFamily="2" charset="-122"/>
                <a:sym typeface="宋体" pitchFamily="2" charset="-122"/>
              </a:rPr>
              <a:pPr eaLnBrk="1" hangingPunct="1"/>
              <a:t>18</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ChangeArrowheads="1" noTextEdit="1"/>
          </p:cNvSpPr>
          <p:nvPr>
            <p:ph type="sldImg" idx="4294967295"/>
          </p:nvPr>
        </p:nvSpPr>
        <p:spPr>
          <a:ln/>
        </p:spPr>
      </p:sp>
      <p:sp>
        <p:nvSpPr>
          <p:cNvPr id="116739"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1674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9F3CC86B-3D01-4439-90C0-0F12E421806C}" type="slidenum">
              <a:rPr lang="en-US" altLang="zh-CN">
                <a:latin typeface="Arial" pitchFamily="34" charset="0"/>
                <a:ea typeface="宋体" pitchFamily="2" charset="-122"/>
                <a:sym typeface="宋体" pitchFamily="2" charset="-122"/>
              </a:rPr>
              <a:pPr eaLnBrk="1" hangingPunct="1"/>
              <a:t>19</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ChangeArrowheads="1" noTextEdit="1"/>
          </p:cNvSpPr>
          <p:nvPr>
            <p:ph type="sldImg" idx="4294967295"/>
          </p:nvPr>
        </p:nvSpPr>
        <p:spPr>
          <a:ln/>
        </p:spPr>
      </p:sp>
      <p:sp>
        <p:nvSpPr>
          <p:cNvPr id="117763"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177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3CF3F0E6-009E-4F2A-B3E0-2824A79D4081}" type="slidenum">
              <a:rPr lang="en-US" altLang="zh-CN">
                <a:latin typeface="Arial" pitchFamily="34" charset="0"/>
                <a:ea typeface="宋体" pitchFamily="2" charset="-122"/>
                <a:sym typeface="宋体" pitchFamily="2" charset="-122"/>
              </a:rPr>
              <a:pPr eaLnBrk="1" hangingPunct="1"/>
              <a:t>20</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defTabSz="886353"/>
            <a:fld id="{2BC8A3B6-0674-F44D-BA38-03FA95C9519C}" type="slidenum">
              <a:rPr lang="fr-FR" altLang="zh-CN" sz="800">
                <a:latin typeface="Arial"/>
                <a:ea typeface="ＭＳ Ｐゴシック"/>
                <a:cs typeface="+mn-cs"/>
              </a:rPr>
              <a:pPr defTabSz="886353"/>
              <a:t>2</a:t>
            </a:fld>
            <a:endParaRPr lang="en-US" sz="80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0638" indent="-110638" defTabSz="1001657">
              <a:lnSpc>
                <a:spcPct val="80000"/>
              </a:lnSpc>
            </a:pPr>
            <a:r>
              <a:rPr lang="zh-CN" altLang="en-US">
                <a:solidFill>
                  <a:srgbClr val="000000"/>
                </a:solidFill>
                <a:latin typeface="Arial"/>
                <a:ea typeface="ＭＳ Ｐゴシック"/>
                <a:cs typeface="ＭＳ Ｐゴシック"/>
              </a:rPr>
              <a:t>第 </a:t>
            </a:r>
            <a:r>
              <a:rPr lang="en-US" altLang="zh-CN">
                <a:solidFill>
                  <a:srgbClr val="000000"/>
                </a:solidFill>
                <a:latin typeface="Arial"/>
                <a:ea typeface="ＭＳ Ｐゴシック"/>
                <a:cs typeface="ＭＳ Ｐゴシック"/>
              </a:rPr>
              <a:t>1.2.1.6 </a:t>
            </a:r>
            <a:r>
              <a:rPr lang="zh-CN" altLang="en-US">
                <a:solidFill>
                  <a:srgbClr val="000000"/>
                </a:solidFill>
                <a:latin typeface="Arial"/>
                <a:ea typeface="ＭＳ Ｐゴシック"/>
                <a:cs typeface="ＭＳ Ｐゴシック"/>
              </a:rPr>
              <a:t>小节</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ChangeArrowheads="1" noTextEdit="1"/>
          </p:cNvSpPr>
          <p:nvPr>
            <p:ph type="sldImg" idx="4294967295"/>
          </p:nvPr>
        </p:nvSpPr>
        <p:spPr>
          <a:ln/>
        </p:spPr>
      </p:sp>
      <p:sp>
        <p:nvSpPr>
          <p:cNvPr id="118787"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1878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EA601615-87D5-4B13-B56D-ACDF5CB72606}" type="slidenum">
              <a:rPr lang="en-US" altLang="zh-CN">
                <a:latin typeface="Arial" pitchFamily="34" charset="0"/>
                <a:ea typeface="宋体" pitchFamily="2" charset="-122"/>
                <a:sym typeface="宋体" pitchFamily="2" charset="-122"/>
              </a:rPr>
              <a:pPr eaLnBrk="1" hangingPunct="1"/>
              <a:t>21</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idx="4294967295"/>
          </p:nvPr>
        </p:nvSpPr>
        <p:spPr>
          <a:ln/>
        </p:spPr>
      </p:sp>
      <p:sp>
        <p:nvSpPr>
          <p:cNvPr id="119811"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1981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B45608D7-F089-41CD-B82E-9655F5E46B16}" type="slidenum">
              <a:rPr lang="en-US" altLang="zh-CN">
                <a:latin typeface="Arial" pitchFamily="34" charset="0"/>
                <a:ea typeface="宋体" pitchFamily="2" charset="-122"/>
                <a:sym typeface="宋体" pitchFamily="2" charset="-122"/>
              </a:rPr>
              <a:pPr eaLnBrk="1" hangingPunct="1"/>
              <a:t>22</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ChangeArrowheads="1" noTextEdit="1"/>
          </p:cNvSpPr>
          <p:nvPr>
            <p:ph type="sldImg" idx="4294967295"/>
          </p:nvPr>
        </p:nvSpPr>
        <p:spPr>
          <a:ln/>
        </p:spPr>
      </p:sp>
      <p:sp>
        <p:nvSpPr>
          <p:cNvPr id="120835"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2083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E528BAA2-6CFF-4E4B-A59E-4ACBF2B4FB87}" type="slidenum">
              <a:rPr lang="en-US" altLang="zh-CN">
                <a:latin typeface="Arial" pitchFamily="34" charset="0"/>
                <a:ea typeface="宋体" pitchFamily="2" charset="-122"/>
                <a:sym typeface="宋体" pitchFamily="2" charset="-122"/>
              </a:rPr>
              <a:pPr eaLnBrk="1" hangingPunct="1"/>
              <a:t>23</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ChangeArrowheads="1" noTextEdit="1"/>
          </p:cNvSpPr>
          <p:nvPr>
            <p:ph type="sldImg" idx="4294967295"/>
          </p:nvPr>
        </p:nvSpPr>
        <p:spPr>
          <a:ln/>
        </p:spPr>
      </p:sp>
      <p:sp>
        <p:nvSpPr>
          <p:cNvPr id="121859"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2186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0CAF1FDB-D72E-46A0-A07E-C464915E88B7}" type="slidenum">
              <a:rPr lang="en-US" altLang="zh-CN">
                <a:latin typeface="Arial" pitchFamily="34" charset="0"/>
                <a:ea typeface="宋体" pitchFamily="2" charset="-122"/>
                <a:sym typeface="宋体" pitchFamily="2" charset="-122"/>
              </a:rPr>
              <a:pPr eaLnBrk="1" hangingPunct="1"/>
              <a:t>24</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ChangeArrowheads="1" noTextEdit="1"/>
          </p:cNvSpPr>
          <p:nvPr>
            <p:ph type="sldImg" idx="4294967295"/>
          </p:nvPr>
        </p:nvSpPr>
        <p:spPr>
          <a:ln/>
        </p:spPr>
      </p:sp>
      <p:sp>
        <p:nvSpPr>
          <p:cNvPr id="122883"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2288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39C02E9E-B9AE-4347-893E-EDB7BB5CBA23}" type="slidenum">
              <a:rPr lang="en-US" altLang="zh-CN">
                <a:latin typeface="Arial" pitchFamily="34" charset="0"/>
                <a:ea typeface="宋体" pitchFamily="2" charset="-122"/>
                <a:sym typeface="宋体" pitchFamily="2" charset="-122"/>
              </a:rPr>
              <a:pPr eaLnBrk="1" hangingPunct="1"/>
              <a:t>25</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ChangeArrowheads="1" noTextEdit="1"/>
          </p:cNvSpPr>
          <p:nvPr>
            <p:ph type="sldImg" idx="4294967295"/>
          </p:nvPr>
        </p:nvSpPr>
        <p:spPr>
          <a:ln/>
        </p:spPr>
      </p:sp>
      <p:sp>
        <p:nvSpPr>
          <p:cNvPr id="123907"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2390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BE8AA071-BF30-4F16-8121-362EEAF06D2D}" type="slidenum">
              <a:rPr lang="en-US" altLang="zh-CN">
                <a:latin typeface="Arial" pitchFamily="34" charset="0"/>
                <a:ea typeface="宋体" pitchFamily="2" charset="-122"/>
                <a:sym typeface="宋体" pitchFamily="2" charset="-122"/>
              </a:rPr>
              <a:pPr eaLnBrk="1" hangingPunct="1"/>
              <a:t>26</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ChangeArrowheads="1" noTextEdit="1"/>
          </p:cNvSpPr>
          <p:nvPr>
            <p:ph type="sldImg" idx="4294967295"/>
          </p:nvPr>
        </p:nvSpPr>
        <p:spPr>
          <a:ln/>
        </p:spPr>
      </p:sp>
      <p:sp>
        <p:nvSpPr>
          <p:cNvPr id="124931"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2493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C43CB833-0CD7-4893-83ED-4A9855030A5E}" type="slidenum">
              <a:rPr lang="en-US" altLang="zh-CN">
                <a:latin typeface="Arial" pitchFamily="34" charset="0"/>
                <a:ea typeface="宋体" pitchFamily="2" charset="-122"/>
                <a:sym typeface="宋体" pitchFamily="2" charset="-122"/>
              </a:rPr>
              <a:pPr eaLnBrk="1" hangingPunct="1"/>
              <a:t>27</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ChangeArrowheads="1" noTextEdit="1"/>
          </p:cNvSpPr>
          <p:nvPr>
            <p:ph type="sldImg" idx="4294967295"/>
          </p:nvPr>
        </p:nvSpPr>
        <p:spPr>
          <a:ln/>
        </p:spPr>
      </p:sp>
      <p:sp>
        <p:nvSpPr>
          <p:cNvPr id="125955"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2595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C4DCAB26-C5E8-408F-8F3B-D0F63D96959C}" type="slidenum">
              <a:rPr lang="en-US" altLang="zh-CN">
                <a:latin typeface="Arial" pitchFamily="34" charset="0"/>
                <a:ea typeface="宋体" pitchFamily="2" charset="-122"/>
                <a:sym typeface="宋体" pitchFamily="2" charset="-122"/>
              </a:rPr>
              <a:pPr eaLnBrk="1" hangingPunct="1"/>
              <a:t>28</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ChangeArrowheads="1" noTextEdit="1"/>
          </p:cNvSpPr>
          <p:nvPr>
            <p:ph type="sldImg" idx="4294967295"/>
          </p:nvPr>
        </p:nvSpPr>
        <p:spPr>
          <a:ln/>
        </p:spPr>
      </p:sp>
      <p:sp>
        <p:nvSpPr>
          <p:cNvPr id="126979"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2698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C3E09713-C302-47F9-BF97-DF7BA88118CA}" type="slidenum">
              <a:rPr lang="en-US" altLang="zh-CN">
                <a:latin typeface="Arial" pitchFamily="34" charset="0"/>
                <a:ea typeface="宋体" pitchFamily="2" charset="-122"/>
                <a:sym typeface="宋体" pitchFamily="2" charset="-122"/>
              </a:rPr>
              <a:pPr eaLnBrk="1" hangingPunct="1"/>
              <a:t>29</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ChangeArrowheads="1" noTextEdit="1"/>
          </p:cNvSpPr>
          <p:nvPr>
            <p:ph type="sldImg" idx="4294967295"/>
          </p:nvPr>
        </p:nvSpPr>
        <p:spPr>
          <a:ln/>
        </p:spPr>
      </p:sp>
      <p:sp>
        <p:nvSpPr>
          <p:cNvPr id="128003"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2800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F233C364-7D77-4593-9DBE-5A8CC4858CD7}" type="slidenum">
              <a:rPr lang="en-US" altLang="zh-CN">
                <a:latin typeface="Arial" pitchFamily="34" charset="0"/>
                <a:ea typeface="宋体" pitchFamily="2" charset="-122"/>
                <a:sym typeface="宋体" pitchFamily="2" charset="-122"/>
              </a:rPr>
              <a:pPr eaLnBrk="1" hangingPunct="1"/>
              <a:t>30</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defTabSz="886353"/>
            <a:fld id="{2BC8A3B6-0674-F44D-BA38-03FA95C9519C}" type="slidenum">
              <a:rPr lang="fr-FR" altLang="zh-CN" sz="800">
                <a:latin typeface="Arial"/>
                <a:ea typeface="ＭＳ Ｐゴシック"/>
                <a:cs typeface="+mn-cs"/>
              </a:rPr>
              <a:pPr defTabSz="886353"/>
              <a:t>3</a:t>
            </a:fld>
            <a:endParaRPr lang="en-US" sz="80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0638" indent="-110638" defTabSz="1001657">
              <a:lnSpc>
                <a:spcPct val="80000"/>
              </a:lnSpc>
            </a:pPr>
            <a:r>
              <a:rPr lang="zh-CN" altLang="en-US">
                <a:solidFill>
                  <a:srgbClr val="000000"/>
                </a:solidFill>
                <a:latin typeface="Arial"/>
                <a:ea typeface="ＭＳ Ｐゴシック"/>
                <a:cs typeface="ＭＳ Ｐゴシック"/>
              </a:rPr>
              <a:t>第 </a:t>
            </a:r>
            <a:r>
              <a:rPr lang="en-US" altLang="zh-CN">
                <a:solidFill>
                  <a:srgbClr val="000000"/>
                </a:solidFill>
                <a:latin typeface="Arial"/>
                <a:ea typeface="ＭＳ Ｐゴシック"/>
                <a:cs typeface="ＭＳ Ｐゴシック"/>
              </a:rPr>
              <a:t>1.2.1.5 </a:t>
            </a:r>
            <a:r>
              <a:rPr lang="zh-CN" altLang="en-US">
                <a:solidFill>
                  <a:srgbClr val="000000"/>
                </a:solidFill>
                <a:latin typeface="Arial"/>
                <a:ea typeface="ＭＳ Ｐゴシック"/>
                <a:cs typeface="ＭＳ Ｐゴシック"/>
              </a:rPr>
              <a:t>小节</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ChangeArrowheads="1" noTextEdit="1"/>
          </p:cNvSpPr>
          <p:nvPr>
            <p:ph type="sldImg" idx="4294967295"/>
          </p:nvPr>
        </p:nvSpPr>
        <p:spPr>
          <a:ln/>
        </p:spPr>
      </p:sp>
      <p:sp>
        <p:nvSpPr>
          <p:cNvPr id="129027"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2902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BEA7A5C4-29DB-4BAE-A062-B4A7E21FDC50}" type="slidenum">
              <a:rPr lang="en-US" altLang="zh-CN">
                <a:latin typeface="Arial" pitchFamily="34" charset="0"/>
                <a:ea typeface="宋体" pitchFamily="2" charset="-122"/>
                <a:sym typeface="宋体" pitchFamily="2" charset="-122"/>
              </a:rPr>
              <a:pPr eaLnBrk="1" hangingPunct="1"/>
              <a:t>31</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ChangeArrowheads="1" noTextEdit="1"/>
          </p:cNvSpPr>
          <p:nvPr>
            <p:ph type="sldImg" idx="4294967295"/>
          </p:nvPr>
        </p:nvSpPr>
        <p:spPr>
          <a:ln/>
        </p:spPr>
      </p:sp>
      <p:sp>
        <p:nvSpPr>
          <p:cNvPr id="130051"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3005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BEEE8687-3E25-4E53-9DA1-789AE86FD67E}" type="slidenum">
              <a:rPr lang="en-US" altLang="zh-CN">
                <a:latin typeface="Arial" pitchFamily="34" charset="0"/>
                <a:ea typeface="宋体" pitchFamily="2" charset="-122"/>
                <a:sym typeface="宋体" pitchFamily="2" charset="-122"/>
              </a:rPr>
              <a:pPr eaLnBrk="1" hangingPunct="1"/>
              <a:t>32</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ChangeArrowheads="1" noTextEdit="1"/>
          </p:cNvSpPr>
          <p:nvPr>
            <p:ph type="sldImg" idx="4294967295"/>
          </p:nvPr>
        </p:nvSpPr>
        <p:spPr>
          <a:ln/>
        </p:spPr>
      </p:sp>
      <p:sp>
        <p:nvSpPr>
          <p:cNvPr id="131075"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3107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C423E0A3-866A-4D89-BA1B-63EDD6289008}" type="slidenum">
              <a:rPr lang="en-US" altLang="zh-CN">
                <a:latin typeface="Arial" pitchFamily="34" charset="0"/>
                <a:ea typeface="宋体" pitchFamily="2" charset="-122"/>
                <a:sym typeface="宋体" pitchFamily="2" charset="-122"/>
              </a:rPr>
              <a:pPr eaLnBrk="1" hangingPunct="1"/>
              <a:t>33</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ChangeArrowheads="1" noTextEdit="1"/>
          </p:cNvSpPr>
          <p:nvPr>
            <p:ph type="sldImg" idx="4294967295"/>
          </p:nvPr>
        </p:nvSpPr>
        <p:spPr>
          <a:ln/>
        </p:spPr>
      </p:sp>
      <p:sp>
        <p:nvSpPr>
          <p:cNvPr id="132099"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3210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B3CA8956-0F32-4BBA-B258-797C449A0C27}" type="slidenum">
              <a:rPr lang="en-US" altLang="zh-CN">
                <a:latin typeface="Arial" pitchFamily="34" charset="0"/>
                <a:ea typeface="宋体" pitchFamily="2" charset="-122"/>
                <a:sym typeface="宋体" pitchFamily="2" charset="-122"/>
              </a:rPr>
              <a:pPr eaLnBrk="1" hangingPunct="1"/>
              <a:t>34</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ChangeArrowheads="1" noTextEdit="1"/>
          </p:cNvSpPr>
          <p:nvPr>
            <p:ph type="sldImg" idx="4294967295"/>
          </p:nvPr>
        </p:nvSpPr>
        <p:spPr>
          <a:ln/>
        </p:spPr>
      </p:sp>
      <p:sp>
        <p:nvSpPr>
          <p:cNvPr id="133123"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3312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0C76AFE0-977E-4BEE-8E87-CBBDD5B01FAA}" type="slidenum">
              <a:rPr lang="en-US" altLang="zh-CN">
                <a:latin typeface="Arial" pitchFamily="34" charset="0"/>
                <a:ea typeface="宋体" pitchFamily="2" charset="-122"/>
                <a:sym typeface="宋体" pitchFamily="2" charset="-122"/>
              </a:rPr>
              <a:pPr eaLnBrk="1" hangingPunct="1"/>
              <a:t>35</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ChangeArrowheads="1" noTextEdit="1"/>
          </p:cNvSpPr>
          <p:nvPr>
            <p:ph type="sldImg" idx="4294967295"/>
          </p:nvPr>
        </p:nvSpPr>
        <p:spPr>
          <a:ln/>
        </p:spPr>
      </p:sp>
      <p:sp>
        <p:nvSpPr>
          <p:cNvPr id="134147"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3414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FCE05654-68EC-499E-BD9C-0DC1C263EAC8}" type="slidenum">
              <a:rPr lang="en-US" altLang="zh-CN">
                <a:latin typeface="Arial" pitchFamily="34" charset="0"/>
                <a:ea typeface="宋体" pitchFamily="2" charset="-122"/>
                <a:sym typeface="宋体" pitchFamily="2" charset="-122"/>
              </a:rPr>
              <a:pPr eaLnBrk="1" hangingPunct="1"/>
              <a:t>36</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ChangeArrowheads="1" noTextEdit="1"/>
          </p:cNvSpPr>
          <p:nvPr>
            <p:ph type="sldImg" idx="4294967295"/>
          </p:nvPr>
        </p:nvSpPr>
        <p:spPr>
          <a:ln/>
        </p:spPr>
      </p:sp>
      <p:sp>
        <p:nvSpPr>
          <p:cNvPr id="135171"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3517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3DC22AF0-0E98-444F-AC40-A85A1BC8BF83}" type="slidenum">
              <a:rPr lang="en-US" altLang="zh-CN">
                <a:latin typeface="Arial" pitchFamily="34" charset="0"/>
                <a:ea typeface="宋体" pitchFamily="2" charset="-122"/>
                <a:sym typeface="宋体" pitchFamily="2" charset="-122"/>
              </a:rPr>
              <a:pPr eaLnBrk="1" hangingPunct="1"/>
              <a:t>37</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ChangeArrowheads="1" noTextEdit="1"/>
          </p:cNvSpPr>
          <p:nvPr>
            <p:ph type="sldImg" idx="4294967295"/>
          </p:nvPr>
        </p:nvSpPr>
        <p:spPr>
          <a:ln/>
        </p:spPr>
      </p:sp>
      <p:sp>
        <p:nvSpPr>
          <p:cNvPr id="136195"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3619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1A1780E1-B5FD-4D4D-A5B0-47CFDA18D73A}" type="slidenum">
              <a:rPr lang="en-US" altLang="zh-CN">
                <a:latin typeface="Arial" pitchFamily="34" charset="0"/>
                <a:ea typeface="宋体" pitchFamily="2" charset="-122"/>
                <a:sym typeface="宋体" pitchFamily="2" charset="-122"/>
              </a:rPr>
              <a:pPr eaLnBrk="1" hangingPunct="1"/>
              <a:t>38</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ChangeArrowheads="1" noTextEdit="1"/>
          </p:cNvSpPr>
          <p:nvPr>
            <p:ph type="sldImg" idx="4294967295"/>
          </p:nvPr>
        </p:nvSpPr>
        <p:spPr>
          <a:ln/>
        </p:spPr>
      </p:sp>
      <p:sp>
        <p:nvSpPr>
          <p:cNvPr id="137219"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3722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7B385593-EC1C-4CF3-A6DA-8DCC607257AC}" type="slidenum">
              <a:rPr lang="en-US" altLang="zh-CN">
                <a:latin typeface="Arial" pitchFamily="34" charset="0"/>
                <a:ea typeface="宋体" pitchFamily="2" charset="-122"/>
                <a:sym typeface="宋体" pitchFamily="2" charset="-122"/>
              </a:rPr>
              <a:pPr eaLnBrk="1" hangingPunct="1"/>
              <a:t>39</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ChangeArrowheads="1" noTextEdit="1"/>
          </p:cNvSpPr>
          <p:nvPr>
            <p:ph type="sldImg" idx="4294967295"/>
          </p:nvPr>
        </p:nvSpPr>
        <p:spPr>
          <a:ln/>
        </p:spPr>
      </p:sp>
      <p:sp>
        <p:nvSpPr>
          <p:cNvPr id="138243"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382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0D1F52F6-5705-4F3C-87E0-B35EE90284EA}" type="slidenum">
              <a:rPr lang="en-US" altLang="zh-CN">
                <a:latin typeface="Arial" pitchFamily="34" charset="0"/>
                <a:ea typeface="宋体" pitchFamily="2" charset="-122"/>
                <a:sym typeface="宋体" pitchFamily="2" charset="-122"/>
              </a:rPr>
              <a:pPr eaLnBrk="1" hangingPunct="1"/>
              <a:t>40</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ChangeArrowheads="1" noTextEdit="1"/>
          </p:cNvSpPr>
          <p:nvPr>
            <p:ph type="sldImg" idx="4294967295"/>
          </p:nvPr>
        </p:nvSpPr>
        <p:spPr>
          <a:ln/>
        </p:spPr>
      </p:sp>
      <p:sp>
        <p:nvSpPr>
          <p:cNvPr id="102403"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0240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E14EEA98-045D-451F-8B9E-D10B6E8FFEF9}" type="slidenum">
              <a:rPr lang="en-US" altLang="zh-CN">
                <a:latin typeface="Arial" pitchFamily="34" charset="0"/>
                <a:ea typeface="宋体" pitchFamily="2" charset="-122"/>
                <a:sym typeface="宋体" pitchFamily="2" charset="-122"/>
              </a:rPr>
              <a:pPr eaLnBrk="1" hangingPunct="1"/>
              <a:t>5</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ChangeArrowheads="1" noTextEdit="1"/>
          </p:cNvSpPr>
          <p:nvPr>
            <p:ph type="sldImg" idx="4294967295"/>
          </p:nvPr>
        </p:nvSpPr>
        <p:spPr>
          <a:ln/>
        </p:spPr>
      </p:sp>
      <p:sp>
        <p:nvSpPr>
          <p:cNvPr id="139267"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3926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F70F16F0-716A-47CB-B71F-10ABD57EC961}" type="slidenum">
              <a:rPr lang="en-US" altLang="zh-CN">
                <a:latin typeface="Arial" pitchFamily="34" charset="0"/>
                <a:ea typeface="宋体" pitchFamily="2" charset="-122"/>
                <a:sym typeface="宋体" pitchFamily="2" charset="-122"/>
              </a:rPr>
              <a:pPr eaLnBrk="1" hangingPunct="1"/>
              <a:t>41</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ChangeArrowheads="1" noTextEdit="1"/>
          </p:cNvSpPr>
          <p:nvPr>
            <p:ph type="sldImg" idx="4294967295"/>
          </p:nvPr>
        </p:nvSpPr>
        <p:spPr>
          <a:ln/>
        </p:spPr>
      </p:sp>
      <p:sp>
        <p:nvSpPr>
          <p:cNvPr id="140291"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4029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E0109150-B527-40EF-B8BD-320A502D23CF}" type="slidenum">
              <a:rPr lang="en-US" altLang="zh-CN">
                <a:latin typeface="Arial" pitchFamily="34" charset="0"/>
                <a:ea typeface="宋体" pitchFamily="2" charset="-122"/>
                <a:sym typeface="宋体" pitchFamily="2" charset="-122"/>
              </a:rPr>
              <a:pPr eaLnBrk="1" hangingPunct="1"/>
              <a:t>42</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ChangeArrowheads="1" noTextEdit="1"/>
          </p:cNvSpPr>
          <p:nvPr>
            <p:ph type="sldImg" idx="4294967295"/>
          </p:nvPr>
        </p:nvSpPr>
        <p:spPr>
          <a:ln/>
        </p:spPr>
      </p:sp>
      <p:sp>
        <p:nvSpPr>
          <p:cNvPr id="141315"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4131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B8DE7007-44EF-4E1A-8D00-7919D7D2999A}" type="slidenum">
              <a:rPr lang="en-US" altLang="zh-CN">
                <a:latin typeface="Arial" pitchFamily="34" charset="0"/>
                <a:ea typeface="宋体" pitchFamily="2" charset="-122"/>
                <a:sym typeface="宋体" pitchFamily="2" charset="-122"/>
              </a:rPr>
              <a:pPr eaLnBrk="1" hangingPunct="1"/>
              <a:t>43</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ChangeArrowheads="1" noTextEdit="1"/>
          </p:cNvSpPr>
          <p:nvPr>
            <p:ph type="sldImg" idx="4294967295"/>
          </p:nvPr>
        </p:nvSpPr>
        <p:spPr>
          <a:ln/>
        </p:spPr>
      </p:sp>
      <p:sp>
        <p:nvSpPr>
          <p:cNvPr id="142339"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4234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B2ACD3E1-71AC-4803-837A-F58E55ED6B2E}" type="slidenum">
              <a:rPr lang="en-US" altLang="zh-CN">
                <a:latin typeface="Arial" pitchFamily="34" charset="0"/>
                <a:ea typeface="宋体" pitchFamily="2" charset="-122"/>
                <a:sym typeface="宋体" pitchFamily="2" charset="-122"/>
              </a:rPr>
              <a:pPr eaLnBrk="1" hangingPunct="1"/>
              <a:t>44</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ChangeArrowheads="1" noTextEdit="1"/>
          </p:cNvSpPr>
          <p:nvPr>
            <p:ph type="sldImg" idx="4294967295"/>
          </p:nvPr>
        </p:nvSpPr>
        <p:spPr>
          <a:ln/>
        </p:spPr>
      </p:sp>
      <p:sp>
        <p:nvSpPr>
          <p:cNvPr id="143363"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433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F7A9BB89-64D9-494A-A702-6F3676C6868F}" type="slidenum">
              <a:rPr lang="en-US" altLang="zh-CN">
                <a:latin typeface="Arial" pitchFamily="34" charset="0"/>
                <a:ea typeface="宋体" pitchFamily="2" charset="-122"/>
                <a:sym typeface="宋体" pitchFamily="2" charset="-122"/>
              </a:rPr>
              <a:pPr eaLnBrk="1" hangingPunct="1"/>
              <a:t>45</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ChangeArrowheads="1" noTextEdit="1"/>
          </p:cNvSpPr>
          <p:nvPr>
            <p:ph type="sldImg" idx="4294967295"/>
          </p:nvPr>
        </p:nvSpPr>
        <p:spPr>
          <a:ln/>
        </p:spPr>
      </p:sp>
      <p:sp>
        <p:nvSpPr>
          <p:cNvPr id="144387"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4438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5FE1F05B-F5DC-480D-85C0-71BA007529F2}" type="slidenum">
              <a:rPr lang="en-US" altLang="zh-CN">
                <a:latin typeface="Arial" pitchFamily="34" charset="0"/>
                <a:ea typeface="宋体" pitchFamily="2" charset="-122"/>
                <a:sym typeface="宋体" pitchFamily="2" charset="-122"/>
              </a:rPr>
              <a:pPr eaLnBrk="1" hangingPunct="1"/>
              <a:t>46</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ChangeArrowheads="1" noTextEdit="1"/>
          </p:cNvSpPr>
          <p:nvPr>
            <p:ph type="sldImg" idx="4294967295"/>
          </p:nvPr>
        </p:nvSpPr>
        <p:spPr>
          <a:ln/>
        </p:spPr>
      </p:sp>
      <p:sp>
        <p:nvSpPr>
          <p:cNvPr id="103427"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0342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8DC8E502-377E-40CC-A444-D53400619A84}" type="slidenum">
              <a:rPr lang="en-US" altLang="zh-CN">
                <a:latin typeface="Arial" pitchFamily="34" charset="0"/>
                <a:ea typeface="宋体" pitchFamily="2" charset="-122"/>
                <a:sym typeface="宋体" pitchFamily="2" charset="-122"/>
              </a:rPr>
              <a:pPr eaLnBrk="1" hangingPunct="1"/>
              <a:t>6</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ChangeArrowheads="1" noTextEdit="1"/>
          </p:cNvSpPr>
          <p:nvPr>
            <p:ph type="sldImg" idx="4294967295"/>
          </p:nvPr>
        </p:nvSpPr>
        <p:spPr>
          <a:ln/>
        </p:spPr>
      </p:sp>
      <p:sp>
        <p:nvSpPr>
          <p:cNvPr id="104451"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0445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577F4B97-6DA2-4A14-9119-3D50178BE566}" type="slidenum">
              <a:rPr lang="en-US" altLang="zh-CN">
                <a:latin typeface="Arial" pitchFamily="34" charset="0"/>
                <a:ea typeface="宋体" pitchFamily="2" charset="-122"/>
                <a:sym typeface="宋体" pitchFamily="2" charset="-122"/>
              </a:rPr>
              <a:pPr eaLnBrk="1" hangingPunct="1"/>
              <a:t>7</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ChangeArrowheads="1" noTextEdit="1"/>
          </p:cNvSpPr>
          <p:nvPr>
            <p:ph type="sldImg" idx="4294967295"/>
          </p:nvPr>
        </p:nvSpPr>
        <p:spPr>
          <a:ln/>
        </p:spPr>
      </p:sp>
      <p:sp>
        <p:nvSpPr>
          <p:cNvPr id="105475"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0547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E97DE82D-88BD-4FB5-9997-8401B876BF30}" type="slidenum">
              <a:rPr lang="en-US" altLang="zh-CN">
                <a:latin typeface="Arial" pitchFamily="34" charset="0"/>
                <a:ea typeface="宋体" pitchFamily="2" charset="-122"/>
                <a:sym typeface="宋体" pitchFamily="2" charset="-122"/>
              </a:rPr>
              <a:pPr eaLnBrk="1" hangingPunct="1"/>
              <a:t>8</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ChangeArrowheads="1" noTextEdit="1"/>
          </p:cNvSpPr>
          <p:nvPr>
            <p:ph type="sldImg" idx="4294967295"/>
          </p:nvPr>
        </p:nvSpPr>
        <p:spPr>
          <a:ln/>
        </p:spPr>
      </p:sp>
      <p:sp>
        <p:nvSpPr>
          <p:cNvPr id="106499"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0650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47E76F25-EF40-4172-815F-2BEF0A953D4C}" type="slidenum">
              <a:rPr lang="en-US" altLang="zh-CN">
                <a:latin typeface="Arial" pitchFamily="34" charset="0"/>
                <a:ea typeface="宋体" pitchFamily="2" charset="-122"/>
                <a:sym typeface="宋体" pitchFamily="2" charset="-122"/>
              </a:rPr>
              <a:pPr eaLnBrk="1" hangingPunct="1"/>
              <a:t>9</a:t>
            </a:fld>
            <a:endParaRPr lang="en-US" altLang="zh-CN">
              <a:latin typeface="Arial" pitchFamily="34" charset="0"/>
              <a:ea typeface="宋体" pitchFamily="2" charset="-122"/>
              <a:sym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ChangeArrowheads="1" noTextEdit="1"/>
          </p:cNvSpPr>
          <p:nvPr>
            <p:ph type="sldImg" idx="4294967295"/>
          </p:nvPr>
        </p:nvSpPr>
        <p:spPr>
          <a:ln/>
        </p:spPr>
      </p:sp>
      <p:sp>
        <p:nvSpPr>
          <p:cNvPr id="107523" name="备注占位符 2"/>
          <p:cNvSpPr>
            <a:spLocks noGrp="1" noChangeArrowheads="1"/>
          </p:cNvSpPr>
          <p:nvPr>
            <p:ph type="body" idx="4294967295"/>
          </p:nvPr>
        </p:nvSpPr>
        <p:spPr/>
        <p:txBody>
          <a:bodyPr>
            <a:prstTxWarp prst="textNoShape">
              <a:avLst/>
            </a:prstTxWarp>
          </a:bodyPr>
          <a:lstStyle/>
          <a:p>
            <a:r>
              <a:rPr lang="zh-CN" altLang="en-US"/>
              <a:t>本章分为三节，</a:t>
            </a:r>
          </a:p>
        </p:txBody>
      </p:sp>
      <p:sp>
        <p:nvSpPr>
          <p:cNvPr id="10752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fld id="{DEE32359-732E-40EB-9A66-3E6C5D3CC34D}" type="slidenum">
              <a:rPr lang="en-US" altLang="zh-CN">
                <a:latin typeface="Arial" pitchFamily="34" charset="0"/>
                <a:ea typeface="宋体" pitchFamily="2" charset="-122"/>
                <a:sym typeface="宋体" pitchFamily="2" charset="-122"/>
              </a:rPr>
              <a:pPr eaLnBrk="1" hangingPunct="1"/>
              <a:t>10</a:t>
            </a:fld>
            <a:endParaRPr lang="en-US" altLang="zh-CN">
              <a:latin typeface="Arial" pitchFamily="34" charset="0"/>
              <a:ea typeface="宋体" pitchFamily="2" charset="-122"/>
              <a:sym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EB77689-9CD8-4566-8023-35610FDA3C0C}" type="datetimeFigureOut">
              <a:rPr lang="zh-CN" altLang="en-US" smtClean="0"/>
              <a:t>2020-02-24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12AB22-5E54-448C-B372-128DA3F7A2FA}" type="slidenum">
              <a:rPr lang="zh-CN" altLang="en-US" smtClean="0"/>
              <a:t>‹#›</a:t>
            </a:fld>
            <a:endParaRPr lang="zh-CN" altLang="en-US"/>
          </a:p>
        </p:txBody>
      </p:sp>
    </p:spTree>
    <p:extLst>
      <p:ext uri="{BB962C8B-B14F-4D97-AF65-F5344CB8AC3E}">
        <p14:creationId xmlns:p14="http://schemas.microsoft.com/office/powerpoint/2010/main" val="394385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B77689-9CD8-4566-8023-35610FDA3C0C}" type="datetimeFigureOut">
              <a:rPr lang="zh-CN" altLang="en-US" smtClean="0"/>
              <a:t>2020-02-24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12AB22-5E54-448C-B372-128DA3F7A2FA}" type="slidenum">
              <a:rPr lang="zh-CN" altLang="en-US" smtClean="0"/>
              <a:t>‹#›</a:t>
            </a:fld>
            <a:endParaRPr lang="zh-CN" altLang="en-US"/>
          </a:p>
        </p:txBody>
      </p:sp>
    </p:spTree>
    <p:extLst>
      <p:ext uri="{BB962C8B-B14F-4D97-AF65-F5344CB8AC3E}">
        <p14:creationId xmlns:p14="http://schemas.microsoft.com/office/powerpoint/2010/main" val="2853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B77689-9CD8-4566-8023-35610FDA3C0C}" type="datetimeFigureOut">
              <a:rPr lang="zh-CN" altLang="en-US" smtClean="0"/>
              <a:t>2020-02-24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12AB22-5E54-448C-B372-128DA3F7A2FA}" type="slidenum">
              <a:rPr lang="zh-CN" altLang="en-US" smtClean="0"/>
              <a:t>‹#›</a:t>
            </a:fld>
            <a:endParaRPr lang="zh-CN" altLang="en-US"/>
          </a:p>
        </p:txBody>
      </p:sp>
    </p:spTree>
    <p:extLst>
      <p:ext uri="{BB962C8B-B14F-4D97-AF65-F5344CB8AC3E}">
        <p14:creationId xmlns:p14="http://schemas.microsoft.com/office/powerpoint/2010/main" val="3438287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zh-CN" sz="700" b="0" i="0">
                <a:solidFill>
                  <a:srgbClr val="D3D3D3"/>
                </a:solidFill>
                <a:latin typeface="Arial"/>
                <a:ea typeface="ＭＳ Ｐゴシック"/>
                <a:cs typeface="ＭＳ Ｐゴシック"/>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7F1BC4EF-034A-F647-AA58-B71D58802FDB}" type="slidenum">
              <a:rPr lang="fr-FR" altLang="zh-CN"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1" name="Rectangle 6312"/>
          <p:cNvSpPr>
            <a:spLocks noChangeArrowheads="1"/>
          </p:cNvSpPr>
          <p:nvPr userDrawn="1"/>
        </p:nvSpPr>
        <p:spPr bwMode="auto">
          <a:xfrm>
            <a:off x="5337175" y="6672263"/>
            <a:ext cx="1925949"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en-US" altLang="zh-CN" sz="700" b="0" i="0" noProof="0" dirty="0">
                <a:solidFill>
                  <a:srgbClr val="D3D3D3"/>
                </a:solidFill>
                <a:latin typeface="Arial" pitchFamily="34" charset="0"/>
                <a:ea typeface="黑体" pitchFamily="49" charset="-122"/>
                <a:cs typeface="Arial" pitchFamily="34" charset="0"/>
              </a:rPr>
              <a:t>© 2014</a:t>
            </a:r>
            <a:r>
              <a:rPr lang="zh-CN" altLang="en-US" sz="700" b="0" i="0" noProof="0" dirty="0">
                <a:solidFill>
                  <a:srgbClr val="D3D3D3"/>
                </a:solidFill>
                <a:latin typeface="Arial" pitchFamily="34" charset="0"/>
                <a:ea typeface="黑体" pitchFamily="49" charset="-122"/>
                <a:cs typeface="Arial" pitchFamily="34" charset="0"/>
              </a:rPr>
              <a:t> </a:t>
            </a:r>
            <a:r>
              <a:rPr lang="en-US" altLang="zh-CN" sz="700" b="0" i="0" noProof="0" dirty="0">
                <a:solidFill>
                  <a:srgbClr val="D3D3D3"/>
                </a:solidFill>
                <a:latin typeface="Arial" pitchFamily="34" charset="0"/>
                <a:ea typeface="黑体" pitchFamily="49" charset="-122"/>
                <a:cs typeface="Arial" pitchFamily="34" charset="0"/>
              </a:rPr>
              <a:t>Cisco Systems, Inc. </a:t>
            </a:r>
            <a:r>
              <a:rPr lang="zh-CN" altLang="en-US" sz="700" b="0" i="0" noProof="0" dirty="0">
                <a:solidFill>
                  <a:srgbClr val="D3D3D3"/>
                </a:solidFill>
                <a:latin typeface="Arial" pitchFamily="34" charset="0"/>
                <a:ea typeface="黑体" pitchFamily="49" charset="-122"/>
                <a:cs typeface="Arial" pitchFamily="34" charset="0"/>
              </a:rPr>
              <a:t>保留所有权利。</a:t>
            </a:r>
          </a:p>
        </p:txBody>
      </p:sp>
      <p:sp>
        <p:nvSpPr>
          <p:cNvPr id="12" name="Rectangle 6313"/>
          <p:cNvSpPr>
            <a:spLocks noChangeArrowheads="1"/>
          </p:cNvSpPr>
          <p:nvPr userDrawn="1"/>
        </p:nvSpPr>
        <p:spPr bwMode="auto">
          <a:xfrm>
            <a:off x="7159296" y="6672263"/>
            <a:ext cx="614693"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en-US" altLang="zh-CN" sz="700" b="0" i="0" noProof="0">
                <a:solidFill>
                  <a:srgbClr val="D3D3D3"/>
                </a:solidFill>
                <a:latin typeface="Arial" pitchFamily="34" charset="0"/>
                <a:ea typeface="黑体" pitchFamily="49" charset="-122"/>
                <a:cs typeface="Arial" pitchFamily="34" charset="0"/>
              </a:rPr>
              <a:t>Cisco </a:t>
            </a:r>
            <a:r>
              <a:rPr lang="zh-CN" altLang="en-US" sz="700" b="0" i="0" noProof="0">
                <a:solidFill>
                  <a:srgbClr val="D3D3D3"/>
                </a:solidFill>
                <a:latin typeface="Arial" pitchFamily="34" charset="0"/>
                <a:ea typeface="黑体" pitchFamily="49" charset="-122"/>
                <a:cs typeface="Arial" pitchFamily="34" charset="0"/>
              </a:rPr>
              <a:t>机密</a:t>
            </a:r>
          </a:p>
        </p:txBody>
      </p:sp>
    </p:spTree>
    <p:extLst>
      <p:ext uri="{BB962C8B-B14F-4D97-AF65-F5344CB8AC3E}">
        <p14:creationId xmlns:p14="http://schemas.microsoft.com/office/powerpoint/2010/main" val="157072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B77689-9CD8-4566-8023-35610FDA3C0C}" type="datetimeFigureOut">
              <a:rPr lang="zh-CN" altLang="en-US" smtClean="0"/>
              <a:t>2020-02-24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12AB22-5E54-448C-B372-128DA3F7A2FA}" type="slidenum">
              <a:rPr lang="zh-CN" altLang="en-US" smtClean="0"/>
              <a:t>‹#›</a:t>
            </a:fld>
            <a:endParaRPr lang="zh-CN" altLang="en-US"/>
          </a:p>
        </p:txBody>
      </p:sp>
    </p:spTree>
    <p:extLst>
      <p:ext uri="{BB962C8B-B14F-4D97-AF65-F5344CB8AC3E}">
        <p14:creationId xmlns:p14="http://schemas.microsoft.com/office/powerpoint/2010/main" val="357912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EB77689-9CD8-4566-8023-35610FDA3C0C}" type="datetimeFigureOut">
              <a:rPr lang="zh-CN" altLang="en-US" smtClean="0"/>
              <a:t>2020-02-24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12AB22-5E54-448C-B372-128DA3F7A2FA}" type="slidenum">
              <a:rPr lang="zh-CN" altLang="en-US" smtClean="0"/>
              <a:t>‹#›</a:t>
            </a:fld>
            <a:endParaRPr lang="zh-CN" altLang="en-US"/>
          </a:p>
        </p:txBody>
      </p:sp>
    </p:spTree>
    <p:extLst>
      <p:ext uri="{BB962C8B-B14F-4D97-AF65-F5344CB8AC3E}">
        <p14:creationId xmlns:p14="http://schemas.microsoft.com/office/powerpoint/2010/main" val="196447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EB77689-9CD8-4566-8023-35610FDA3C0C}" type="datetimeFigureOut">
              <a:rPr lang="zh-CN" altLang="en-US" smtClean="0"/>
              <a:t>2020-02-24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12AB22-5E54-448C-B372-128DA3F7A2FA}" type="slidenum">
              <a:rPr lang="zh-CN" altLang="en-US" smtClean="0"/>
              <a:t>‹#›</a:t>
            </a:fld>
            <a:endParaRPr lang="zh-CN" altLang="en-US"/>
          </a:p>
        </p:txBody>
      </p:sp>
    </p:spTree>
    <p:extLst>
      <p:ext uri="{BB962C8B-B14F-4D97-AF65-F5344CB8AC3E}">
        <p14:creationId xmlns:p14="http://schemas.microsoft.com/office/powerpoint/2010/main" val="191058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EB77689-9CD8-4566-8023-35610FDA3C0C}" type="datetimeFigureOut">
              <a:rPr lang="zh-CN" altLang="en-US" smtClean="0"/>
              <a:t>2020-02-24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12AB22-5E54-448C-B372-128DA3F7A2FA}" type="slidenum">
              <a:rPr lang="zh-CN" altLang="en-US" smtClean="0"/>
              <a:t>‹#›</a:t>
            </a:fld>
            <a:endParaRPr lang="zh-CN" altLang="en-US"/>
          </a:p>
        </p:txBody>
      </p:sp>
    </p:spTree>
    <p:extLst>
      <p:ext uri="{BB962C8B-B14F-4D97-AF65-F5344CB8AC3E}">
        <p14:creationId xmlns:p14="http://schemas.microsoft.com/office/powerpoint/2010/main" val="279581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EB77689-9CD8-4566-8023-35610FDA3C0C}" type="datetimeFigureOut">
              <a:rPr lang="zh-CN" altLang="en-US" smtClean="0"/>
              <a:t>2020-02-24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12AB22-5E54-448C-B372-128DA3F7A2FA}" type="slidenum">
              <a:rPr lang="zh-CN" altLang="en-US" smtClean="0"/>
              <a:t>‹#›</a:t>
            </a:fld>
            <a:endParaRPr lang="zh-CN" altLang="en-US"/>
          </a:p>
        </p:txBody>
      </p:sp>
    </p:spTree>
    <p:extLst>
      <p:ext uri="{BB962C8B-B14F-4D97-AF65-F5344CB8AC3E}">
        <p14:creationId xmlns:p14="http://schemas.microsoft.com/office/powerpoint/2010/main" val="227444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B77689-9CD8-4566-8023-35610FDA3C0C}" type="datetimeFigureOut">
              <a:rPr lang="zh-CN" altLang="en-US" smtClean="0"/>
              <a:t>2020-02-24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12AB22-5E54-448C-B372-128DA3F7A2FA}" type="slidenum">
              <a:rPr lang="zh-CN" altLang="en-US" smtClean="0"/>
              <a:t>‹#›</a:t>
            </a:fld>
            <a:endParaRPr lang="zh-CN" altLang="en-US"/>
          </a:p>
        </p:txBody>
      </p:sp>
    </p:spTree>
    <p:extLst>
      <p:ext uri="{BB962C8B-B14F-4D97-AF65-F5344CB8AC3E}">
        <p14:creationId xmlns:p14="http://schemas.microsoft.com/office/powerpoint/2010/main" val="3020459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EB77689-9CD8-4566-8023-35610FDA3C0C}" type="datetimeFigureOut">
              <a:rPr lang="zh-CN" altLang="en-US" smtClean="0"/>
              <a:t>2020-02-24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12AB22-5E54-448C-B372-128DA3F7A2FA}" type="slidenum">
              <a:rPr lang="zh-CN" altLang="en-US" smtClean="0"/>
              <a:t>‹#›</a:t>
            </a:fld>
            <a:endParaRPr lang="zh-CN" altLang="en-US"/>
          </a:p>
        </p:txBody>
      </p:sp>
    </p:spTree>
    <p:extLst>
      <p:ext uri="{BB962C8B-B14F-4D97-AF65-F5344CB8AC3E}">
        <p14:creationId xmlns:p14="http://schemas.microsoft.com/office/powerpoint/2010/main" val="200936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EB77689-9CD8-4566-8023-35610FDA3C0C}" type="datetimeFigureOut">
              <a:rPr lang="zh-CN" altLang="en-US" smtClean="0"/>
              <a:t>2020-02-24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12AB22-5E54-448C-B372-128DA3F7A2FA}" type="slidenum">
              <a:rPr lang="zh-CN" altLang="en-US" smtClean="0"/>
              <a:t>‹#›</a:t>
            </a:fld>
            <a:endParaRPr lang="zh-CN" altLang="en-US"/>
          </a:p>
        </p:txBody>
      </p:sp>
    </p:spTree>
    <p:extLst>
      <p:ext uri="{BB962C8B-B14F-4D97-AF65-F5344CB8AC3E}">
        <p14:creationId xmlns:p14="http://schemas.microsoft.com/office/powerpoint/2010/main" val="342626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77689-9CD8-4566-8023-35610FDA3C0C}" type="datetimeFigureOut">
              <a:rPr lang="zh-CN" altLang="en-US" smtClean="0"/>
              <a:t>2020-02-24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2AB22-5E54-448C-B372-128DA3F7A2FA}" type="slidenum">
              <a:rPr lang="zh-CN" altLang="en-US" smtClean="0"/>
              <a:t>‹#›</a:t>
            </a:fld>
            <a:endParaRPr lang="zh-CN" altLang="en-US"/>
          </a:p>
        </p:txBody>
      </p:sp>
    </p:spTree>
    <p:extLst>
      <p:ext uri="{BB962C8B-B14F-4D97-AF65-F5344CB8AC3E}">
        <p14:creationId xmlns:p14="http://schemas.microsoft.com/office/powerpoint/2010/main" val="1990641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0" y="2263775"/>
            <a:ext cx="5076056" cy="1481138"/>
          </a:xfrm>
        </p:spPr>
        <p:txBody>
          <a:bodyPr/>
          <a:lstStyle/>
          <a:p>
            <a:pPr algn="l" defTabSz="814365"/>
            <a:r>
              <a:rPr lang="zh-CN" altLang="zh-CN" sz="2800" dirty="0"/>
              <a:t>初始网络组织及网络软件（</a:t>
            </a:r>
            <a:r>
              <a:rPr lang="en-US" altLang="zh-CN" sz="2800" dirty="0"/>
              <a:t>PT</a:t>
            </a:r>
            <a:r>
              <a:rPr lang="zh-CN" altLang="zh-CN" sz="2800" dirty="0"/>
              <a:t>）</a:t>
            </a:r>
            <a:endParaRPr lang="zh-CN" altLang="en-US" sz="2800" dirty="0">
              <a:solidFill>
                <a:schemeClr val="folHlink"/>
              </a:solidFill>
              <a:latin typeface="Arial" pitchFamily="34" charset="0"/>
              <a:ea typeface="黑体" pitchFamily="49" charset="-122"/>
              <a:cs typeface="Arial" pitchFamily="34" charset="0"/>
            </a:endParaRPr>
          </a:p>
        </p:txBody>
      </p:sp>
    </p:spTree>
    <p:extLst>
      <p:ext uri="{BB962C8B-B14F-4D97-AF65-F5344CB8AC3E}">
        <p14:creationId xmlns:p14="http://schemas.microsoft.com/office/powerpoint/2010/main" val="609029174"/>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sp>
        <p:nvSpPr>
          <p:cNvPr id="12294" name="文本框 1"/>
          <p:cNvSpPr txBox="1">
            <a:spLocks noChangeArrowheads="1"/>
          </p:cNvSpPr>
          <p:nvPr/>
        </p:nvSpPr>
        <p:spPr bwMode="auto">
          <a:xfrm>
            <a:off x="558800" y="1700213"/>
            <a:ext cx="78708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Arial" pitchFamily="34" charset="0"/>
                <a:ea typeface="宋体" pitchFamily="2" charset="-122"/>
              </a:rPr>
              <a:t>3</a:t>
            </a:r>
            <a:r>
              <a:rPr lang="zh-CN" altLang="en-US" sz="2400">
                <a:latin typeface="Arial" pitchFamily="34" charset="0"/>
                <a:ea typeface="宋体" pitchFamily="2" charset="-122"/>
              </a:rPr>
              <a:t>、</a:t>
            </a:r>
            <a:r>
              <a:rPr lang="zh-CN" altLang="zh-CN" sz="2400">
                <a:latin typeface="Arial" pitchFamily="34" charset="0"/>
                <a:ea typeface="宋体" pitchFamily="2" charset="-122"/>
              </a:rPr>
              <a:t>选择</a:t>
            </a:r>
            <a:r>
              <a:rPr lang="en-US" altLang="zh-CN" sz="2400">
                <a:latin typeface="Arial" pitchFamily="34" charset="0"/>
                <a:ea typeface="宋体" pitchFamily="2" charset="-122"/>
              </a:rPr>
              <a:t>Cisco Packet Tracer 6.2</a:t>
            </a:r>
            <a:r>
              <a:rPr lang="zh-CN" altLang="zh-CN" sz="2400">
                <a:latin typeface="Arial" pitchFamily="34" charset="0"/>
                <a:ea typeface="宋体" pitchFamily="2" charset="-122"/>
              </a:rPr>
              <a:t>安装位置，使用默认安装路径即可</a:t>
            </a:r>
            <a:r>
              <a:rPr lang="en-US" altLang="zh-CN" sz="2400">
                <a:latin typeface="Arial" pitchFamily="34" charset="0"/>
                <a:ea typeface="宋体" pitchFamily="2" charset="-122"/>
              </a:rPr>
              <a:t>,</a:t>
            </a:r>
            <a:r>
              <a:rPr lang="zh-CN" altLang="zh-CN" sz="2400">
                <a:latin typeface="Arial" pitchFamily="34" charset="0"/>
                <a:ea typeface="宋体" pitchFamily="2" charset="-122"/>
              </a:rPr>
              <a:t>点击“</a:t>
            </a:r>
            <a:r>
              <a:rPr lang="en-US" altLang="zh-CN" sz="2400">
                <a:latin typeface="Arial" pitchFamily="34" charset="0"/>
                <a:ea typeface="宋体" pitchFamily="2" charset="-122"/>
              </a:rPr>
              <a:t>Next</a:t>
            </a:r>
            <a:r>
              <a:rPr lang="zh-CN" altLang="zh-CN" sz="2400">
                <a:latin typeface="Arial" pitchFamily="34" charset="0"/>
                <a:ea typeface="宋体" pitchFamily="2" charset="-122"/>
              </a:rPr>
              <a:t>”，进入正式安装界面。</a:t>
            </a:r>
          </a:p>
        </p:txBody>
      </p:sp>
      <p:pic>
        <p:nvPicPr>
          <p:cNvPr id="12295"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473325"/>
            <a:ext cx="5184775" cy="378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a:spLocks noGrp="1" noChangeArrowheads="1"/>
          </p:cNvSpPr>
          <p:nvPr>
            <p:ph type="title"/>
          </p:nvPr>
        </p:nvSpPr>
        <p:spPr/>
        <p:txBody>
          <a:bodyPr>
            <a:normAutofit/>
          </a:body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3361179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sp>
        <p:nvSpPr>
          <p:cNvPr id="13318" name="文本框 1"/>
          <p:cNvSpPr txBox="1">
            <a:spLocks noChangeArrowheads="1"/>
          </p:cNvSpPr>
          <p:nvPr/>
        </p:nvSpPr>
        <p:spPr bwMode="auto">
          <a:xfrm>
            <a:off x="558800" y="1700213"/>
            <a:ext cx="28606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Arial" pitchFamily="34" charset="0"/>
                <a:ea typeface="宋体" pitchFamily="2" charset="-122"/>
              </a:rPr>
              <a:t>  4</a:t>
            </a:r>
            <a:r>
              <a:rPr lang="zh-CN" altLang="en-US" sz="2400">
                <a:latin typeface="Arial" pitchFamily="34" charset="0"/>
                <a:ea typeface="宋体" pitchFamily="2" charset="-122"/>
              </a:rPr>
              <a:t>、</a:t>
            </a:r>
            <a:r>
              <a:rPr lang="zh-CN" altLang="zh-CN" sz="2400">
                <a:latin typeface="Arial" pitchFamily="34" charset="0"/>
                <a:ea typeface="宋体" pitchFamily="2" charset="-122"/>
              </a:rPr>
              <a:t>点击</a:t>
            </a:r>
            <a:r>
              <a:rPr lang="en-US" altLang="zh-CN" sz="2400">
                <a:latin typeface="Arial" pitchFamily="34" charset="0"/>
                <a:ea typeface="宋体" pitchFamily="2" charset="-122"/>
              </a:rPr>
              <a:t> </a:t>
            </a:r>
            <a:r>
              <a:rPr lang="zh-CN" altLang="zh-CN" sz="2400">
                <a:latin typeface="Arial" pitchFamily="34" charset="0"/>
                <a:ea typeface="宋体" pitchFamily="2" charset="-122"/>
              </a:rPr>
              <a:t>“</a:t>
            </a:r>
            <a:r>
              <a:rPr lang="en-US" altLang="zh-CN" sz="2400">
                <a:latin typeface="Arial" pitchFamily="34" charset="0"/>
                <a:ea typeface="宋体" pitchFamily="2" charset="-122"/>
              </a:rPr>
              <a:t>Create a desktop icon</a:t>
            </a:r>
            <a:r>
              <a:rPr lang="zh-CN" altLang="zh-CN" sz="2400">
                <a:latin typeface="Arial" pitchFamily="34" charset="0"/>
                <a:ea typeface="宋体" pitchFamily="2" charset="-122"/>
              </a:rPr>
              <a:t>”</a:t>
            </a:r>
            <a:r>
              <a:rPr lang="en-US" altLang="zh-CN" sz="2400">
                <a:latin typeface="Arial" pitchFamily="34" charset="0"/>
                <a:ea typeface="宋体" pitchFamily="2" charset="-122"/>
              </a:rPr>
              <a:t>, </a:t>
            </a:r>
            <a:r>
              <a:rPr lang="zh-CN" altLang="zh-CN" sz="2400">
                <a:latin typeface="Arial" pitchFamily="34" charset="0"/>
                <a:ea typeface="宋体" pitchFamily="2" charset="-122"/>
              </a:rPr>
              <a:t>创建桌面图标，这样方便在电脑桌面上打开</a:t>
            </a:r>
            <a:r>
              <a:rPr lang="en-US" altLang="zh-CN" sz="2400">
                <a:latin typeface="Arial" pitchFamily="34" charset="0"/>
                <a:ea typeface="宋体" pitchFamily="2" charset="-122"/>
              </a:rPr>
              <a:t> Cisco Packet Tracer 6.2</a:t>
            </a:r>
            <a:r>
              <a:rPr lang="zh-CN" altLang="zh-CN" sz="2400">
                <a:latin typeface="Arial" pitchFamily="34" charset="0"/>
                <a:ea typeface="宋体" pitchFamily="2" charset="-122"/>
              </a:rPr>
              <a:t>，再按“</a:t>
            </a:r>
            <a:r>
              <a:rPr lang="en-US" altLang="zh-CN" sz="2400">
                <a:latin typeface="Arial" pitchFamily="34" charset="0"/>
                <a:ea typeface="宋体" pitchFamily="2" charset="-122"/>
              </a:rPr>
              <a:t>Next</a:t>
            </a:r>
            <a:r>
              <a:rPr lang="zh-CN" altLang="zh-CN" sz="2400">
                <a:latin typeface="Arial" pitchFamily="34" charset="0"/>
                <a:ea typeface="宋体" pitchFamily="2" charset="-122"/>
              </a:rPr>
              <a:t>”按钮，继续安装。</a:t>
            </a:r>
          </a:p>
        </p:txBody>
      </p:sp>
      <p:pic>
        <p:nvPicPr>
          <p:cNvPr id="13319"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913" y="1700213"/>
            <a:ext cx="5240337"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4218119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p:txBody>
          <a:bodyPr>
            <a:normAutofit fontScale="90000"/>
          </a:bodyPr>
          <a:lstStyle/>
          <a:p>
            <a:pPr marL="342900" indent="-342900">
              <a:lnSpc>
                <a:spcPct val="90000"/>
              </a:lnSpc>
              <a:spcBef>
                <a:spcPct val="40000"/>
              </a:spcBef>
            </a:pPr>
            <a:r>
              <a:rPr lang="zh-CN" altLang="en-US"/>
              <a:t>任务</a:t>
            </a:r>
            <a:r>
              <a:rPr lang="en-US" altLang="zh-CN"/>
              <a:t>1  </a:t>
            </a:r>
            <a:r>
              <a:rPr lang="zh-CN" altLang="en-US"/>
              <a:t>思科模拟器</a:t>
            </a:r>
            <a:r>
              <a:rPr lang="en-US" altLang="zh-CN"/>
              <a:t>6.2</a:t>
            </a:r>
            <a:r>
              <a:rPr lang="zh-CN" altLang="en-US"/>
              <a:t>的安装和使用</a:t>
            </a:r>
          </a:p>
        </p:txBody>
      </p:sp>
      <p:sp>
        <p:nvSpPr>
          <p:cNvPr id="14339"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sp>
        <p:nvSpPr>
          <p:cNvPr id="14342" name="文本框 1"/>
          <p:cNvSpPr txBox="1">
            <a:spLocks noChangeArrowheads="1"/>
          </p:cNvSpPr>
          <p:nvPr/>
        </p:nvSpPr>
        <p:spPr bwMode="auto">
          <a:xfrm>
            <a:off x="558800" y="1700213"/>
            <a:ext cx="78708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Arial" pitchFamily="34" charset="0"/>
                <a:ea typeface="宋体" pitchFamily="2" charset="-122"/>
              </a:rPr>
              <a:t>5</a:t>
            </a:r>
            <a:r>
              <a:rPr lang="zh-CN" altLang="en-US" sz="2400">
                <a:latin typeface="Arial" pitchFamily="34" charset="0"/>
                <a:ea typeface="宋体" pitchFamily="2" charset="-122"/>
              </a:rPr>
              <a:t>、</a:t>
            </a:r>
            <a:r>
              <a:rPr lang="zh-CN" altLang="zh-CN" sz="2400">
                <a:latin typeface="Arial" pitchFamily="34" charset="0"/>
                <a:ea typeface="宋体" pitchFamily="2" charset="-122"/>
              </a:rPr>
              <a:t>确定安装信息，如要修改可按“</a:t>
            </a:r>
            <a:r>
              <a:rPr lang="en-US" altLang="zh-CN" sz="2400">
                <a:latin typeface="Arial" pitchFamily="34" charset="0"/>
                <a:ea typeface="宋体" pitchFamily="2" charset="-122"/>
              </a:rPr>
              <a:t>Back</a:t>
            </a:r>
            <a:r>
              <a:rPr lang="zh-CN" altLang="zh-CN" sz="2400">
                <a:latin typeface="Arial" pitchFamily="34" charset="0"/>
                <a:ea typeface="宋体" pitchFamily="2" charset="-122"/>
              </a:rPr>
              <a:t>”返回之前的操作。如确认无误，可以直接按“</a:t>
            </a:r>
            <a:r>
              <a:rPr lang="en-US" altLang="zh-CN" sz="2400">
                <a:latin typeface="Arial" pitchFamily="34" charset="0"/>
                <a:ea typeface="宋体" pitchFamily="2" charset="-122"/>
              </a:rPr>
              <a:t>Install</a:t>
            </a:r>
            <a:r>
              <a:rPr lang="zh-CN" altLang="zh-CN" sz="2400">
                <a:latin typeface="Arial" pitchFamily="34" charset="0"/>
                <a:ea typeface="宋体" pitchFamily="2" charset="-122"/>
              </a:rPr>
              <a:t>”进行继续安装。</a:t>
            </a:r>
          </a:p>
        </p:txBody>
      </p:sp>
      <p:pic>
        <p:nvPicPr>
          <p:cNvPr id="14343"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492375"/>
            <a:ext cx="5113337"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8936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sp>
        <p:nvSpPr>
          <p:cNvPr id="15366" name="文本框 1"/>
          <p:cNvSpPr txBox="1">
            <a:spLocks noChangeArrowheads="1"/>
          </p:cNvSpPr>
          <p:nvPr/>
        </p:nvSpPr>
        <p:spPr bwMode="auto">
          <a:xfrm>
            <a:off x="558800" y="1700213"/>
            <a:ext cx="78708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Arial" pitchFamily="34" charset="0"/>
                <a:ea typeface="宋体" pitchFamily="2" charset="-122"/>
              </a:rPr>
              <a:t>6</a:t>
            </a:r>
            <a:r>
              <a:rPr lang="zh-CN" altLang="en-US" sz="2400">
                <a:latin typeface="Arial" pitchFamily="34" charset="0"/>
                <a:ea typeface="宋体" pitchFamily="2" charset="-122"/>
              </a:rPr>
              <a:t>、</a:t>
            </a:r>
            <a:r>
              <a:rPr lang="zh-CN" altLang="zh-CN" sz="2400">
                <a:latin typeface="Arial" pitchFamily="34" charset="0"/>
                <a:ea typeface="宋体" pitchFamily="2" charset="-122"/>
              </a:rPr>
              <a:t>进入安装界面，可以看到</a:t>
            </a:r>
            <a:r>
              <a:rPr lang="en-US" altLang="zh-CN" sz="2400">
                <a:latin typeface="Arial" pitchFamily="34" charset="0"/>
                <a:ea typeface="宋体" pitchFamily="2" charset="-122"/>
              </a:rPr>
              <a:t>Cisco Packet Tracer 6.2</a:t>
            </a:r>
            <a:r>
              <a:rPr lang="zh-CN" altLang="zh-CN" sz="2400">
                <a:latin typeface="Arial" pitchFamily="34" charset="0"/>
                <a:ea typeface="宋体" pitchFamily="2" charset="-122"/>
              </a:rPr>
              <a:t>正在安装中，等候几分钟就可以了。</a:t>
            </a:r>
          </a:p>
        </p:txBody>
      </p:sp>
      <p:pic>
        <p:nvPicPr>
          <p:cNvPr id="15367"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8675" y="2460625"/>
            <a:ext cx="4994275"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1501992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sp>
        <p:nvSpPr>
          <p:cNvPr id="16390" name="文本框 1"/>
          <p:cNvSpPr txBox="1">
            <a:spLocks noChangeArrowheads="1"/>
          </p:cNvSpPr>
          <p:nvPr/>
        </p:nvSpPr>
        <p:spPr bwMode="auto">
          <a:xfrm>
            <a:off x="558800" y="1700213"/>
            <a:ext cx="7870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Arial" pitchFamily="34" charset="0"/>
                <a:ea typeface="宋体" pitchFamily="2" charset="-122"/>
              </a:rPr>
              <a:t>7</a:t>
            </a:r>
            <a:r>
              <a:rPr lang="zh-CN" altLang="en-US" sz="2400">
                <a:latin typeface="Arial" pitchFamily="34" charset="0"/>
                <a:ea typeface="宋体" pitchFamily="2" charset="-122"/>
              </a:rPr>
              <a:t>、</a:t>
            </a:r>
            <a:r>
              <a:rPr lang="zh-CN" altLang="zh-CN" sz="2400">
                <a:latin typeface="Arial" pitchFamily="34" charset="0"/>
                <a:ea typeface="宋体" pitchFamily="2" charset="-122"/>
              </a:rPr>
              <a:t>按“</a:t>
            </a:r>
            <a:r>
              <a:rPr lang="en-US" altLang="zh-CN" sz="2400">
                <a:latin typeface="Arial" pitchFamily="34" charset="0"/>
                <a:ea typeface="宋体" pitchFamily="2" charset="-122"/>
              </a:rPr>
              <a:t>Finsh</a:t>
            </a:r>
            <a:r>
              <a:rPr lang="zh-CN" altLang="zh-CN" sz="2400">
                <a:latin typeface="Arial" pitchFamily="34" charset="0"/>
                <a:ea typeface="宋体" pitchFamily="2" charset="-122"/>
              </a:rPr>
              <a:t>”完成安装</a:t>
            </a:r>
            <a:r>
              <a:rPr lang="zh-CN" altLang="en-US" sz="2400">
                <a:latin typeface="Arial" pitchFamily="34" charset="0"/>
                <a:ea typeface="宋体" pitchFamily="2" charset="-122"/>
              </a:rPr>
              <a:t>。</a:t>
            </a:r>
            <a:endParaRPr lang="zh-CN" altLang="zh-CN" sz="2400">
              <a:latin typeface="Arial" pitchFamily="34" charset="0"/>
              <a:ea typeface="宋体" pitchFamily="2" charset="-122"/>
            </a:endParaRPr>
          </a:p>
        </p:txBody>
      </p:sp>
      <p:pic>
        <p:nvPicPr>
          <p:cNvPr id="16391"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2166938"/>
            <a:ext cx="5187950"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2242227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sp>
        <p:nvSpPr>
          <p:cNvPr id="17414" name="文本框 1"/>
          <p:cNvSpPr txBox="1">
            <a:spLocks noChangeArrowheads="1"/>
          </p:cNvSpPr>
          <p:nvPr/>
        </p:nvSpPr>
        <p:spPr bwMode="auto">
          <a:xfrm>
            <a:off x="558800" y="1700213"/>
            <a:ext cx="78708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Arial" pitchFamily="34" charset="0"/>
                <a:ea typeface="宋体" pitchFamily="2" charset="-122"/>
              </a:rPr>
              <a:t>8</a:t>
            </a:r>
            <a:r>
              <a:rPr lang="zh-CN" altLang="en-US" sz="2400">
                <a:latin typeface="Arial" pitchFamily="34" charset="0"/>
                <a:ea typeface="宋体" pitchFamily="2" charset="-122"/>
              </a:rPr>
              <a:t>、</a:t>
            </a:r>
            <a:r>
              <a:rPr lang="zh-CN" altLang="zh-CN" sz="2400">
                <a:latin typeface="Arial" pitchFamily="34" charset="0"/>
                <a:ea typeface="宋体" pitchFamily="2" charset="-122"/>
              </a:rPr>
              <a:t>由于</a:t>
            </a:r>
            <a:r>
              <a:rPr lang="en-US" altLang="zh-CN" sz="2400">
                <a:latin typeface="Arial" pitchFamily="34" charset="0"/>
                <a:ea typeface="宋体" pitchFamily="2" charset="-122"/>
              </a:rPr>
              <a:t>Cisco Packet Tracer</a:t>
            </a:r>
            <a:r>
              <a:rPr lang="zh-CN" altLang="zh-CN" sz="2400">
                <a:latin typeface="Arial" pitchFamily="34" charset="0"/>
                <a:ea typeface="宋体" pitchFamily="2" charset="-122"/>
              </a:rPr>
              <a:t>的界面默认都是英文版。为了更好地学习该软件，可以进一步对</a:t>
            </a:r>
            <a:r>
              <a:rPr lang="en-US" altLang="zh-CN" sz="2400">
                <a:latin typeface="Arial" pitchFamily="34" charset="0"/>
                <a:ea typeface="宋体" pitchFamily="2" charset="-122"/>
              </a:rPr>
              <a:t>Cisco Packet Tracer</a:t>
            </a:r>
            <a:r>
              <a:rPr lang="zh-CN" altLang="zh-CN" sz="2400">
                <a:latin typeface="Arial" pitchFamily="34" charset="0"/>
                <a:ea typeface="宋体" pitchFamily="2" charset="-122"/>
              </a:rPr>
              <a:t>打上汉化补丁。在汉化前最好先关闭已经开启的启动界面。</a:t>
            </a:r>
            <a:endParaRPr lang="en-US" altLang="zh-CN" sz="2400">
              <a:latin typeface="Arial" pitchFamily="34" charset="0"/>
              <a:ea typeface="宋体" pitchFamily="2" charset="-122"/>
            </a:endParaRPr>
          </a:p>
          <a:p>
            <a:pPr eaLnBrk="1" hangingPunct="1"/>
            <a:r>
              <a:rPr lang="en-US" altLang="zh-CN" sz="2400">
                <a:latin typeface="Arial" pitchFamily="34" charset="0"/>
                <a:ea typeface="宋体" pitchFamily="2" charset="-122"/>
              </a:rPr>
              <a:t>9</a:t>
            </a:r>
            <a:r>
              <a:rPr lang="zh-CN" altLang="en-US" sz="2400">
                <a:latin typeface="Arial" pitchFamily="34" charset="0"/>
                <a:ea typeface="宋体" pitchFamily="2" charset="-122"/>
              </a:rPr>
              <a:t>、</a:t>
            </a:r>
            <a:r>
              <a:rPr lang="zh-CN" altLang="zh-CN" sz="2400">
                <a:latin typeface="Arial" pitchFamily="34" charset="0"/>
                <a:ea typeface="宋体" pitchFamily="2" charset="-122"/>
              </a:rPr>
              <a:t>网上下载思科模拟器的汉化补丁或软件包中查找已经下载好的汉化补丁“</a:t>
            </a:r>
            <a:r>
              <a:rPr lang="en-US" altLang="zh-CN" sz="2400">
                <a:latin typeface="Arial" pitchFamily="34" charset="0"/>
                <a:ea typeface="宋体" pitchFamily="2" charset="-122"/>
              </a:rPr>
              <a:t>chinese.ptl</a:t>
            </a:r>
            <a:r>
              <a:rPr lang="zh-CN" altLang="zh-CN" sz="2400">
                <a:latin typeface="Arial" pitchFamily="34" charset="0"/>
                <a:ea typeface="宋体" pitchFamily="2" charset="-122"/>
              </a:rPr>
              <a:t>”文件。</a:t>
            </a:r>
          </a:p>
        </p:txBody>
      </p:sp>
      <p:pic>
        <p:nvPicPr>
          <p:cNvPr id="17415"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3795713"/>
            <a:ext cx="1577975"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4151115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sp>
        <p:nvSpPr>
          <p:cNvPr id="18438" name="文本框 1"/>
          <p:cNvSpPr txBox="1">
            <a:spLocks noChangeArrowheads="1"/>
          </p:cNvSpPr>
          <p:nvPr/>
        </p:nvSpPr>
        <p:spPr bwMode="auto">
          <a:xfrm>
            <a:off x="558800" y="1700213"/>
            <a:ext cx="42291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Arial" pitchFamily="34" charset="0"/>
                <a:ea typeface="宋体" pitchFamily="2" charset="-122"/>
              </a:rPr>
              <a:t>10</a:t>
            </a:r>
            <a:r>
              <a:rPr lang="zh-CN" altLang="en-US" sz="2400">
                <a:latin typeface="Arial" pitchFamily="34" charset="0"/>
                <a:ea typeface="宋体" pitchFamily="2" charset="-122"/>
              </a:rPr>
              <a:t>、</a:t>
            </a:r>
            <a:r>
              <a:rPr lang="zh-CN" altLang="zh-CN" sz="2400">
                <a:latin typeface="Arial" pitchFamily="34" charset="0"/>
                <a:ea typeface="宋体" pitchFamily="2" charset="-122"/>
              </a:rPr>
              <a:t>查找安装路径：</a:t>
            </a:r>
            <a:endParaRPr lang="en-US" altLang="zh-CN" sz="2400">
              <a:latin typeface="Arial" pitchFamily="34" charset="0"/>
              <a:ea typeface="宋体" pitchFamily="2" charset="-122"/>
            </a:endParaRPr>
          </a:p>
          <a:p>
            <a:pPr eaLnBrk="1" hangingPunct="1"/>
            <a:r>
              <a:rPr lang="en-US" altLang="zh-CN" sz="2400">
                <a:latin typeface="Arial" pitchFamily="34" charset="0"/>
                <a:ea typeface="宋体" pitchFamily="2" charset="-122"/>
              </a:rPr>
              <a:t>    </a:t>
            </a:r>
            <a:r>
              <a:rPr lang="zh-CN" altLang="zh-CN" sz="2400">
                <a:latin typeface="Arial" pitchFamily="34" charset="0"/>
                <a:ea typeface="宋体" pitchFamily="2" charset="-122"/>
              </a:rPr>
              <a:t>在桌面“</a:t>
            </a:r>
            <a:r>
              <a:rPr lang="en-US" altLang="zh-CN" sz="2400">
                <a:latin typeface="Arial" pitchFamily="34" charset="0"/>
                <a:ea typeface="宋体" pitchFamily="2" charset="-122"/>
              </a:rPr>
              <a:t>Cisco Packet Tracer Student</a:t>
            </a:r>
            <a:r>
              <a:rPr lang="zh-CN" altLang="zh-CN" sz="2400">
                <a:latin typeface="Arial" pitchFamily="34" charset="0"/>
                <a:ea typeface="宋体" pitchFamily="2" charset="-122"/>
              </a:rPr>
              <a:t>”思科模拟器上右键，点击“属性”，弹出思科模拟器快捷方式的属性框。</a:t>
            </a:r>
            <a:endParaRPr lang="en-US" altLang="zh-CN" sz="2400">
              <a:latin typeface="Arial" pitchFamily="34" charset="0"/>
              <a:ea typeface="宋体" pitchFamily="2" charset="-122"/>
            </a:endParaRPr>
          </a:p>
          <a:p>
            <a:pPr eaLnBrk="1" hangingPunct="1"/>
            <a:r>
              <a:rPr lang="en-US" altLang="zh-CN" sz="2400">
                <a:latin typeface="Arial" pitchFamily="34" charset="0"/>
                <a:ea typeface="宋体" pitchFamily="2" charset="-122"/>
              </a:rPr>
              <a:t>    </a:t>
            </a:r>
            <a:r>
              <a:rPr lang="zh-CN" altLang="zh-CN" sz="2400">
                <a:latin typeface="Arial" pitchFamily="34" charset="0"/>
                <a:ea typeface="宋体" pitchFamily="2" charset="-122"/>
              </a:rPr>
              <a:t>在快捷方式的选项卡上，看到思科模拟器</a:t>
            </a:r>
            <a:r>
              <a:rPr lang="en-US" altLang="zh-CN" sz="2400">
                <a:latin typeface="Arial" pitchFamily="34" charset="0"/>
                <a:ea typeface="宋体" pitchFamily="2" charset="-122"/>
              </a:rPr>
              <a:t>6.2</a:t>
            </a:r>
            <a:r>
              <a:rPr lang="zh-CN" altLang="zh-CN" sz="2400">
                <a:latin typeface="Arial" pitchFamily="34" charset="0"/>
                <a:ea typeface="宋体" pitchFamily="2" charset="-122"/>
              </a:rPr>
              <a:t>的安装位置。</a:t>
            </a:r>
          </a:p>
        </p:txBody>
      </p:sp>
      <p:pic>
        <p:nvPicPr>
          <p:cNvPr id="18439"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263" y="1484313"/>
            <a:ext cx="3582987"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2410757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sp>
        <p:nvSpPr>
          <p:cNvPr id="19462" name="文本框 1"/>
          <p:cNvSpPr txBox="1">
            <a:spLocks noChangeArrowheads="1"/>
          </p:cNvSpPr>
          <p:nvPr/>
        </p:nvSpPr>
        <p:spPr bwMode="auto">
          <a:xfrm>
            <a:off x="558800" y="1700213"/>
            <a:ext cx="78708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Arial" pitchFamily="34" charset="0"/>
                <a:ea typeface="宋体" pitchFamily="2" charset="-122"/>
              </a:rPr>
              <a:t>11</a:t>
            </a:r>
            <a:r>
              <a:rPr lang="zh-CN" altLang="en-US" sz="2400">
                <a:latin typeface="Arial" pitchFamily="34" charset="0"/>
                <a:ea typeface="宋体" pitchFamily="2" charset="-122"/>
              </a:rPr>
              <a:t>、</a:t>
            </a:r>
            <a:r>
              <a:rPr lang="zh-CN" altLang="zh-CN" sz="2400">
                <a:latin typeface="Arial" pitchFamily="34" charset="0"/>
                <a:ea typeface="宋体" pitchFamily="2" charset="-122"/>
              </a:rPr>
              <a:t>复制软件包中的“</a:t>
            </a:r>
            <a:r>
              <a:rPr lang="en-US" altLang="zh-CN" sz="2400">
                <a:latin typeface="Arial" pitchFamily="34" charset="0"/>
                <a:ea typeface="宋体" pitchFamily="2" charset="-122"/>
              </a:rPr>
              <a:t>chinese.ptl</a:t>
            </a:r>
            <a:r>
              <a:rPr lang="zh-CN" altLang="zh-CN" sz="2400">
                <a:latin typeface="Arial" pitchFamily="34" charset="0"/>
                <a:ea typeface="宋体" pitchFamily="2" charset="-122"/>
              </a:rPr>
              <a:t>”到</a:t>
            </a:r>
            <a:r>
              <a:rPr lang="en-US" altLang="zh-CN" sz="2400">
                <a:latin typeface="Arial" pitchFamily="34" charset="0"/>
                <a:ea typeface="宋体" pitchFamily="2" charset="-122"/>
              </a:rPr>
              <a:t>Cisco Packet Tracer6.2</a:t>
            </a:r>
            <a:r>
              <a:rPr lang="zh-CN" altLang="zh-CN" sz="2400">
                <a:latin typeface="Arial" pitchFamily="34" charset="0"/>
                <a:ea typeface="宋体" pitchFamily="2" charset="-122"/>
              </a:rPr>
              <a:t>的安装目录的“</a:t>
            </a:r>
            <a:r>
              <a:rPr lang="en-US" altLang="zh-CN" sz="2400">
                <a:latin typeface="Arial" pitchFamily="34" charset="0"/>
                <a:ea typeface="宋体" pitchFamily="2" charset="-122"/>
              </a:rPr>
              <a:t>languages</a:t>
            </a:r>
            <a:r>
              <a:rPr lang="zh-CN" altLang="zh-CN" sz="2400">
                <a:latin typeface="Arial" pitchFamily="34" charset="0"/>
                <a:ea typeface="宋体" pitchFamily="2" charset="-122"/>
              </a:rPr>
              <a:t>”文件夹</a:t>
            </a:r>
            <a:r>
              <a:rPr lang="zh-CN" altLang="en-US" sz="2400">
                <a:latin typeface="Arial" pitchFamily="34" charset="0"/>
                <a:ea typeface="宋体" pitchFamily="2" charset="-122"/>
              </a:rPr>
              <a:t>。</a:t>
            </a:r>
            <a:endParaRPr lang="zh-CN" altLang="zh-CN" sz="2400">
              <a:latin typeface="Arial" pitchFamily="34" charset="0"/>
              <a:ea typeface="宋体" pitchFamily="2" charset="-122"/>
            </a:endParaRPr>
          </a:p>
        </p:txBody>
      </p:sp>
      <p:pic>
        <p:nvPicPr>
          <p:cNvPr id="19463"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38" y="2865438"/>
            <a:ext cx="7839075"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862889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sp>
        <p:nvSpPr>
          <p:cNvPr id="20486" name="文本框 1"/>
          <p:cNvSpPr txBox="1">
            <a:spLocks noChangeArrowheads="1"/>
          </p:cNvSpPr>
          <p:nvPr/>
        </p:nvSpPr>
        <p:spPr bwMode="auto">
          <a:xfrm>
            <a:off x="558800" y="1700213"/>
            <a:ext cx="18335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Arial" pitchFamily="34" charset="0"/>
                <a:ea typeface="宋体" pitchFamily="2" charset="-122"/>
              </a:rPr>
              <a:t>12</a:t>
            </a:r>
            <a:r>
              <a:rPr lang="zh-CN" altLang="en-US" sz="2400">
                <a:latin typeface="Arial" pitchFamily="34" charset="0"/>
                <a:ea typeface="宋体" pitchFamily="2" charset="-122"/>
              </a:rPr>
              <a:t>、</a:t>
            </a:r>
            <a:r>
              <a:rPr lang="zh-CN" altLang="zh-CN" sz="2400">
                <a:latin typeface="Arial" pitchFamily="34" charset="0"/>
                <a:ea typeface="宋体" pitchFamily="2" charset="-122"/>
              </a:rPr>
              <a:t>双击打开桌面上的“</a:t>
            </a:r>
            <a:r>
              <a:rPr lang="en-US" altLang="zh-CN" sz="2400">
                <a:latin typeface="Arial" pitchFamily="34" charset="0"/>
                <a:ea typeface="宋体" pitchFamily="2" charset="-122"/>
              </a:rPr>
              <a:t>Cisco Packet Tracer Student</a:t>
            </a:r>
            <a:r>
              <a:rPr lang="zh-CN" altLang="zh-CN" sz="2400">
                <a:latin typeface="Arial" pitchFamily="34" charset="0"/>
                <a:ea typeface="宋体" pitchFamily="2" charset="-122"/>
              </a:rPr>
              <a:t>”思科模拟器</a:t>
            </a:r>
            <a:r>
              <a:rPr lang="en-US" altLang="zh-CN" sz="2400">
                <a:latin typeface="Arial" pitchFamily="34" charset="0"/>
                <a:ea typeface="宋体" pitchFamily="2" charset="-122"/>
              </a:rPr>
              <a:t>6.2</a:t>
            </a:r>
            <a:r>
              <a:rPr lang="zh-CN" altLang="zh-CN" sz="2400">
                <a:latin typeface="Arial" pitchFamily="34" charset="0"/>
                <a:ea typeface="宋体" pitchFamily="2" charset="-122"/>
              </a:rPr>
              <a:t>，这时看到的主界面还是英文的</a:t>
            </a:r>
            <a:r>
              <a:rPr lang="zh-CN" altLang="en-US" sz="2400">
                <a:latin typeface="Arial" pitchFamily="34" charset="0"/>
                <a:ea typeface="宋体" pitchFamily="2" charset="-122"/>
              </a:rPr>
              <a:t>。</a:t>
            </a:r>
            <a:endParaRPr lang="zh-CN" altLang="zh-CN" sz="2400">
              <a:latin typeface="Arial" pitchFamily="34" charset="0"/>
              <a:ea typeface="宋体" pitchFamily="2" charset="-122"/>
            </a:endParaRPr>
          </a:p>
        </p:txBody>
      </p:sp>
      <p:pic>
        <p:nvPicPr>
          <p:cNvPr id="20487"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63" y="1668463"/>
            <a:ext cx="6140450"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2585054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sp>
        <p:nvSpPr>
          <p:cNvPr id="21510" name="文本框 1"/>
          <p:cNvSpPr txBox="1">
            <a:spLocks noChangeArrowheads="1"/>
          </p:cNvSpPr>
          <p:nvPr/>
        </p:nvSpPr>
        <p:spPr bwMode="auto">
          <a:xfrm>
            <a:off x="558800" y="1700213"/>
            <a:ext cx="78708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Arial" pitchFamily="34" charset="0"/>
                <a:ea typeface="宋体" pitchFamily="2" charset="-122"/>
              </a:rPr>
              <a:t>13</a:t>
            </a:r>
            <a:r>
              <a:rPr lang="zh-CN" altLang="en-US" sz="2400">
                <a:latin typeface="Arial" pitchFamily="34" charset="0"/>
                <a:ea typeface="宋体" pitchFamily="2" charset="-122"/>
              </a:rPr>
              <a:t>、</a:t>
            </a:r>
            <a:r>
              <a:rPr lang="zh-CN" altLang="zh-CN" sz="2400">
                <a:latin typeface="Arial" pitchFamily="34" charset="0"/>
                <a:ea typeface="宋体" pitchFamily="2" charset="-122"/>
              </a:rPr>
              <a:t>点击菜单栏上的“</a:t>
            </a:r>
            <a:r>
              <a:rPr lang="en-US" altLang="zh-CN" sz="2400">
                <a:latin typeface="Arial" pitchFamily="34" charset="0"/>
                <a:ea typeface="宋体" pitchFamily="2" charset="-122"/>
              </a:rPr>
              <a:t>Options</a:t>
            </a:r>
            <a:r>
              <a:rPr lang="zh-CN" altLang="zh-CN" sz="2400">
                <a:latin typeface="Arial" pitchFamily="34" charset="0"/>
                <a:ea typeface="宋体" pitchFamily="2" charset="-122"/>
              </a:rPr>
              <a:t>”，在弹出的菜单里，点击“</a:t>
            </a:r>
            <a:r>
              <a:rPr lang="en-US" altLang="zh-CN" sz="2400">
                <a:latin typeface="Arial" pitchFamily="34" charset="0"/>
                <a:ea typeface="宋体" pitchFamily="2" charset="-122"/>
              </a:rPr>
              <a:t>Preferences</a:t>
            </a:r>
            <a:r>
              <a:rPr lang="zh-CN" altLang="zh-CN" sz="2400">
                <a:latin typeface="Arial" pitchFamily="34" charset="0"/>
                <a:ea typeface="宋体" pitchFamily="2" charset="-122"/>
              </a:rPr>
              <a:t>”。</a:t>
            </a:r>
          </a:p>
        </p:txBody>
      </p:sp>
      <p:pic>
        <p:nvPicPr>
          <p:cNvPr id="21511"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13" y="3213100"/>
            <a:ext cx="780097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2649923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algn="l" defTabSz="814365">
              <a:spcBef>
                <a:spcPct val="0"/>
              </a:spcBef>
              <a:spcAft>
                <a:spcPct val="0"/>
              </a:spcAft>
              <a:buNone/>
            </a:pPr>
            <a:r>
              <a:rPr lang="zh-CN" altLang="en-US" sz="1800" b="1" i="0">
                <a:solidFill>
                  <a:srgbClr val="708CA1"/>
                </a:solidFill>
                <a:latin typeface="Arial" pitchFamily="34" charset="0"/>
                <a:ea typeface="黑体" pitchFamily="49" charset="-122"/>
                <a:cs typeface="Arial" pitchFamily="34" charset="0"/>
              </a:rPr>
              <a:t>网络组成部分</a:t>
            </a:r>
            <a:br>
              <a:rPr lang="zh-CN" altLang="en-US" sz="3200" b="1" i="0">
                <a:solidFill>
                  <a:srgbClr val="708CA1"/>
                </a:solidFill>
                <a:latin typeface="Arial" pitchFamily="34" charset="0"/>
                <a:ea typeface="黑体" pitchFamily="49" charset="-122"/>
                <a:cs typeface="Arial" pitchFamily="34" charset="0"/>
              </a:rPr>
            </a:br>
            <a:r>
              <a:rPr lang="zh-CN" altLang="en-US" sz="3200" b="1" i="0">
                <a:solidFill>
                  <a:srgbClr val="708CA1"/>
                </a:solidFill>
                <a:latin typeface="Arial" pitchFamily="34" charset="0"/>
                <a:ea typeface="黑体" pitchFamily="49" charset="-122"/>
                <a:cs typeface="Arial" pitchFamily="34" charset="0"/>
              </a:rPr>
              <a:t>拓扑图</a:t>
            </a:r>
          </a:p>
        </p:txBody>
      </p:sp>
      <p:pic>
        <p:nvPicPr>
          <p:cNvPr id="4" name="Picture 3"/>
          <p:cNvPicPr>
            <a:picLocks noChangeAspect="1"/>
          </p:cNvPicPr>
          <p:nvPr/>
        </p:nvPicPr>
        <p:blipFill>
          <a:blip r:embed="rId3"/>
          <a:stretch>
            <a:fillRect/>
          </a:stretch>
        </p:blipFill>
        <p:spPr>
          <a:xfrm>
            <a:off x="321059" y="1387792"/>
            <a:ext cx="4135896" cy="3290604"/>
          </a:xfrm>
          <a:prstGeom prst="rect">
            <a:avLst/>
          </a:prstGeom>
        </p:spPr>
      </p:pic>
      <p:pic>
        <p:nvPicPr>
          <p:cNvPr id="5" name="Picture 4"/>
          <p:cNvPicPr>
            <a:picLocks noChangeAspect="1"/>
          </p:cNvPicPr>
          <p:nvPr/>
        </p:nvPicPr>
        <p:blipFill>
          <a:blip r:embed="rId4"/>
          <a:stretch>
            <a:fillRect/>
          </a:stretch>
        </p:blipFill>
        <p:spPr>
          <a:xfrm>
            <a:off x="4565989" y="3288643"/>
            <a:ext cx="4266165" cy="3288894"/>
          </a:xfrm>
          <a:prstGeom prst="rect">
            <a:avLst/>
          </a:prstGeom>
        </p:spPr>
      </p:pic>
    </p:spTree>
    <p:extLst>
      <p:ext uri="{BB962C8B-B14F-4D97-AF65-F5344CB8AC3E}">
        <p14:creationId xmlns:p14="http://schemas.microsoft.com/office/powerpoint/2010/main" val="642555005"/>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sp>
        <p:nvSpPr>
          <p:cNvPr id="22534" name="文本框 1"/>
          <p:cNvSpPr txBox="1">
            <a:spLocks noChangeArrowheads="1"/>
          </p:cNvSpPr>
          <p:nvPr/>
        </p:nvSpPr>
        <p:spPr bwMode="auto">
          <a:xfrm>
            <a:off x="611188" y="1700213"/>
            <a:ext cx="286067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Arial" pitchFamily="34" charset="0"/>
                <a:ea typeface="宋体" pitchFamily="2" charset="-122"/>
              </a:rPr>
              <a:t>14</a:t>
            </a:r>
            <a:r>
              <a:rPr lang="zh-CN" altLang="en-US" sz="2400">
                <a:latin typeface="Arial" pitchFamily="34" charset="0"/>
                <a:ea typeface="宋体" pitchFamily="2" charset="-122"/>
              </a:rPr>
              <a:t>、</a:t>
            </a:r>
            <a:r>
              <a:rPr lang="zh-CN" altLang="zh-CN" sz="2400">
                <a:latin typeface="Arial" pitchFamily="34" charset="0"/>
                <a:ea typeface="宋体" pitchFamily="2" charset="-122"/>
              </a:rPr>
              <a:t>在弹出的参数设置对话框里，点击“</a:t>
            </a:r>
            <a:r>
              <a:rPr lang="en-US" altLang="zh-CN" sz="2400">
                <a:latin typeface="Arial" pitchFamily="34" charset="0"/>
                <a:ea typeface="宋体" pitchFamily="2" charset="-122"/>
              </a:rPr>
              <a:t>Chinese.ptl</a:t>
            </a:r>
            <a:r>
              <a:rPr lang="zh-CN" altLang="zh-CN" sz="2400">
                <a:latin typeface="Arial" pitchFamily="34" charset="0"/>
                <a:ea typeface="宋体" pitchFamily="2" charset="-122"/>
              </a:rPr>
              <a:t>”，再点击“</a:t>
            </a:r>
            <a:r>
              <a:rPr lang="en-US" altLang="zh-CN" sz="2400">
                <a:latin typeface="Arial" pitchFamily="34" charset="0"/>
                <a:ea typeface="宋体" pitchFamily="2" charset="-122"/>
              </a:rPr>
              <a:t>Change Language</a:t>
            </a:r>
            <a:r>
              <a:rPr lang="zh-CN" altLang="zh-CN" sz="2400">
                <a:latin typeface="Arial" pitchFamily="34" charset="0"/>
                <a:ea typeface="宋体" pitchFamily="2" charset="-122"/>
              </a:rPr>
              <a:t>”</a:t>
            </a:r>
            <a:r>
              <a:rPr lang="zh-CN" altLang="en-US" sz="2400">
                <a:latin typeface="Arial" pitchFamily="34" charset="0"/>
                <a:ea typeface="宋体" pitchFamily="2" charset="-122"/>
              </a:rPr>
              <a:t>。</a:t>
            </a:r>
            <a:endParaRPr lang="en-US" altLang="zh-CN" sz="2400">
              <a:latin typeface="Arial" pitchFamily="34" charset="0"/>
              <a:ea typeface="宋体" pitchFamily="2" charset="-122"/>
            </a:endParaRPr>
          </a:p>
          <a:p>
            <a:pPr eaLnBrk="1" hangingPunct="1"/>
            <a:r>
              <a:rPr lang="en-US" altLang="zh-CN" sz="2400">
                <a:latin typeface="Arial" pitchFamily="34" charset="0"/>
                <a:ea typeface="宋体" pitchFamily="2" charset="-122"/>
              </a:rPr>
              <a:t>   </a:t>
            </a:r>
            <a:r>
              <a:rPr lang="zh-CN" altLang="zh-CN" sz="2400">
                <a:latin typeface="Arial" pitchFamily="34" charset="0"/>
                <a:ea typeface="宋体" pitchFamily="2" charset="-122"/>
              </a:rPr>
              <a:t>这时思科模拟器提醒下一次启动模拟器的时候会加载此汉化包。</a:t>
            </a:r>
          </a:p>
        </p:txBody>
      </p:sp>
      <p:pic>
        <p:nvPicPr>
          <p:cNvPr id="22535"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5" y="1628775"/>
            <a:ext cx="4332288"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Grp="1" noChangeArrowheads="1"/>
          </p:cNvSpPr>
          <p:nvPr>
            <p:ph type="title"/>
          </p:nvPr>
        </p:nvSpPr>
        <p:spPr>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1719212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pic>
        <p:nvPicPr>
          <p:cNvPr id="23558"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8" y="2492375"/>
            <a:ext cx="7986712"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1467714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sp>
        <p:nvSpPr>
          <p:cNvPr id="24582" name="文本框 1"/>
          <p:cNvSpPr txBox="1">
            <a:spLocks noChangeArrowheads="1"/>
          </p:cNvSpPr>
          <p:nvPr/>
        </p:nvSpPr>
        <p:spPr bwMode="auto">
          <a:xfrm>
            <a:off x="611188" y="1700213"/>
            <a:ext cx="18002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Arial" pitchFamily="34" charset="0"/>
                <a:ea typeface="宋体" pitchFamily="2" charset="-122"/>
              </a:rPr>
              <a:t>15</a:t>
            </a:r>
            <a:r>
              <a:rPr lang="zh-CN" altLang="en-US" sz="2400">
                <a:latin typeface="Arial" pitchFamily="34" charset="0"/>
                <a:ea typeface="宋体" pitchFamily="2" charset="-122"/>
              </a:rPr>
              <a:t>、</a:t>
            </a:r>
            <a:r>
              <a:rPr lang="zh-CN" altLang="zh-CN" sz="2400">
                <a:latin typeface="Arial" pitchFamily="34" charset="0"/>
                <a:ea typeface="宋体" pitchFamily="2" charset="-122"/>
              </a:rPr>
              <a:t>重新打开</a:t>
            </a:r>
            <a:r>
              <a:rPr lang="en-US" altLang="zh-CN" sz="2400">
                <a:latin typeface="Arial" pitchFamily="34" charset="0"/>
                <a:ea typeface="宋体" pitchFamily="2" charset="-122"/>
              </a:rPr>
              <a:t>Cisco Packet Tracer6.2</a:t>
            </a:r>
            <a:r>
              <a:rPr lang="zh-CN" altLang="zh-CN" sz="2400">
                <a:latin typeface="Arial" pitchFamily="34" charset="0"/>
                <a:ea typeface="宋体" pitchFamily="2" charset="-122"/>
              </a:rPr>
              <a:t>，这时可以看到界面大部分都是中文。</a:t>
            </a:r>
          </a:p>
        </p:txBody>
      </p:sp>
      <p:pic>
        <p:nvPicPr>
          <p:cNvPr id="24583"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1739900"/>
            <a:ext cx="5703887"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3265546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ltLang="zh-CN" sz="2000" b="1">
              <a:solidFill>
                <a:schemeClr val="bg1"/>
              </a:solidFill>
              <a:latin typeface="楷体_GB2312" pitchFamily="49" charset="-122"/>
              <a:ea typeface="楷体_GB2312" pitchFamily="49" charset="-122"/>
            </a:endParaRPr>
          </a:p>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p>
          <a:p>
            <a:pPr algn="ctr"/>
            <a:endParaRPr lang="zh-CN" altLang="en-US" sz="2000" b="1">
              <a:solidFill>
                <a:schemeClr val="bg1"/>
              </a:solidFill>
              <a:latin typeface="楷体_GB2312" pitchFamily="49" charset="-122"/>
              <a:ea typeface="楷体_GB2312" pitchFamily="49" charset="-122"/>
            </a:endParaRPr>
          </a:p>
        </p:txBody>
      </p:sp>
      <p:sp>
        <p:nvSpPr>
          <p:cNvPr id="25606" name="文本框 99"/>
          <p:cNvSpPr txBox="1">
            <a:spLocks noChangeArrowheads="1"/>
          </p:cNvSpPr>
          <p:nvPr/>
        </p:nvSpPr>
        <p:spPr bwMode="auto">
          <a:xfrm>
            <a:off x="939800" y="1844675"/>
            <a:ext cx="72961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zh-CN" altLang="en-US" sz="2400">
                <a:latin typeface="宋体" pitchFamily="2" charset="-122"/>
                <a:ea typeface="宋体" pitchFamily="2" charset="-122"/>
              </a:rPr>
              <a:t>【训练小结】</a:t>
            </a:r>
          </a:p>
          <a:p>
            <a:pPr eaLnBrk="1" hangingPunct="1"/>
            <a:r>
              <a:rPr lang="zh-CN" altLang="en-US" sz="2400">
                <a:latin typeface="宋体" pitchFamily="2" charset="-122"/>
                <a:ea typeface="宋体" pitchFamily="2" charset="-122"/>
              </a:rPr>
              <a:t>    （</a:t>
            </a:r>
            <a:r>
              <a:rPr lang="en-US" altLang="zh-CN" sz="2400">
                <a:latin typeface="宋体" pitchFamily="2" charset="-122"/>
                <a:ea typeface="宋体" pitchFamily="2" charset="-122"/>
              </a:rPr>
              <a:t>1</a:t>
            </a:r>
            <a:r>
              <a:rPr lang="zh-CN" altLang="en-US" sz="2400">
                <a:latin typeface="宋体" pitchFamily="2" charset="-122"/>
                <a:ea typeface="宋体" pitchFamily="2" charset="-122"/>
              </a:rPr>
              <a:t>）</a:t>
            </a:r>
            <a:r>
              <a:rPr lang="en-US" altLang="zh-CN" sz="2400">
                <a:latin typeface="宋体" pitchFamily="2" charset="-122"/>
                <a:ea typeface="宋体" pitchFamily="2" charset="-122"/>
              </a:rPr>
              <a:t>Cisco Packet Tracer 6.2</a:t>
            </a:r>
            <a:r>
              <a:rPr lang="zh-CN" altLang="en-US" sz="2400">
                <a:latin typeface="宋体" pitchFamily="2" charset="-122"/>
                <a:ea typeface="宋体" pitchFamily="2" charset="-122"/>
              </a:rPr>
              <a:t>的安装过程跟其他的应用软件安装过程基本相似。</a:t>
            </a:r>
            <a:endParaRPr lang="en-US" altLang="zh-CN" sz="2400">
              <a:latin typeface="宋体" pitchFamily="2" charset="-122"/>
              <a:ea typeface="宋体" pitchFamily="2" charset="-122"/>
            </a:endParaRPr>
          </a:p>
          <a:p>
            <a:pPr eaLnBrk="1" hangingPunct="1"/>
            <a:r>
              <a:rPr lang="en-US" altLang="zh-CN" sz="2400">
                <a:latin typeface="宋体" pitchFamily="2" charset="-122"/>
                <a:ea typeface="宋体" pitchFamily="2" charset="-122"/>
              </a:rPr>
              <a:t>    </a:t>
            </a:r>
            <a:r>
              <a:rPr lang="zh-CN" altLang="en-US" sz="2400">
                <a:latin typeface="宋体" pitchFamily="2" charset="-122"/>
                <a:ea typeface="宋体" pitchFamily="2" charset="-122"/>
              </a:rPr>
              <a:t>（</a:t>
            </a:r>
            <a:r>
              <a:rPr lang="en-US" altLang="zh-CN" sz="2400">
                <a:latin typeface="宋体" pitchFamily="2" charset="-122"/>
                <a:ea typeface="宋体" pitchFamily="2" charset="-122"/>
              </a:rPr>
              <a:t>2</a:t>
            </a:r>
            <a:r>
              <a:rPr lang="zh-CN" altLang="en-US" sz="2400">
                <a:latin typeface="宋体" pitchFamily="2" charset="-122"/>
                <a:ea typeface="宋体" pitchFamily="2" charset="-122"/>
              </a:rPr>
              <a:t>）</a:t>
            </a:r>
            <a:r>
              <a:rPr lang="en-US" altLang="zh-CN" sz="2400">
                <a:latin typeface="宋体" pitchFamily="2" charset="-122"/>
                <a:ea typeface="宋体" pitchFamily="2" charset="-122"/>
              </a:rPr>
              <a:t>Cisco Packet Tracer 6.2</a:t>
            </a:r>
            <a:r>
              <a:rPr lang="zh-CN" altLang="en-US" sz="2400">
                <a:latin typeface="宋体" pitchFamily="2" charset="-122"/>
                <a:ea typeface="宋体" pitchFamily="2" charset="-122"/>
              </a:rPr>
              <a:t>汉化步骤虽然看似有些繁琐，但是做过一次之后，发现其过程是简单的，并不复杂。</a:t>
            </a:r>
          </a:p>
        </p:txBody>
      </p:sp>
      <p:sp>
        <p:nvSpPr>
          <p:cNvPr id="8"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3699781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noChangeArrowheads="1"/>
          </p:cNvSpPr>
          <p:nvPr>
            <p:ph idx="1"/>
          </p:nvPr>
        </p:nvSpPr>
        <p:spPr>
          <a:xfrm>
            <a:off x="427038" y="1196975"/>
            <a:ext cx="8291512" cy="4929188"/>
          </a:xfrm>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5975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26630" name="文本框 1"/>
          <p:cNvSpPr txBox="1">
            <a:spLocks noChangeArrowheads="1"/>
          </p:cNvSpPr>
          <p:nvPr/>
        </p:nvSpPr>
        <p:spPr bwMode="auto">
          <a:xfrm>
            <a:off x="909638" y="1782763"/>
            <a:ext cx="644842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zh-CN" altLang="en-US" sz="2400">
                <a:latin typeface="宋体" pitchFamily="2" charset="-122"/>
                <a:ea typeface="宋体" pitchFamily="2" charset="-122"/>
              </a:rPr>
              <a:t>【应用环境】</a:t>
            </a:r>
          </a:p>
          <a:p>
            <a:pPr eaLnBrk="1" hangingPunct="1"/>
            <a:r>
              <a:rPr lang="en-US" altLang="zh-CN" sz="2400">
                <a:latin typeface="宋体" pitchFamily="2" charset="-122"/>
                <a:ea typeface="宋体" pitchFamily="2" charset="-122"/>
              </a:rPr>
              <a:t>  </a:t>
            </a:r>
            <a:r>
              <a:rPr lang="zh-CN" altLang="en-US" sz="2400">
                <a:latin typeface="宋体" pitchFamily="2" charset="-122"/>
                <a:ea typeface="宋体" pitchFamily="2" charset="-122"/>
              </a:rPr>
              <a:t>公司网络管理员已安装好思科模拟器，但是打开的时候却不知道从何下手，需要先了解思科模拟器各板块的功能。</a:t>
            </a:r>
          </a:p>
        </p:txBody>
      </p:sp>
      <p:sp>
        <p:nvSpPr>
          <p:cNvPr id="7"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248002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2284"/>
                                        </p:tgtEl>
                                        <p:attrNameLst>
                                          <p:attrName>style.visibility</p:attrName>
                                        </p:attrNameLst>
                                      </p:cBhvr>
                                      <p:to>
                                        <p:strVal val="visible"/>
                                      </p:to>
                                    </p:set>
                                    <p:animEffect transition="in" filter="wipe(left)">
                                      <p:cBhvr>
                                        <p:cTn id="11"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animBg="1"/>
      <p:bldP spid="18228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27654" name="文本框 1"/>
          <p:cNvSpPr txBox="1">
            <a:spLocks noChangeArrowheads="1"/>
          </p:cNvSpPr>
          <p:nvPr/>
        </p:nvSpPr>
        <p:spPr bwMode="auto">
          <a:xfrm>
            <a:off x="558800" y="1863725"/>
            <a:ext cx="46609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zh-CN" altLang="en-US" sz="2400">
                <a:latin typeface="宋体" pitchFamily="2" charset="-122"/>
                <a:ea typeface="宋体" pitchFamily="2" charset="-122"/>
              </a:rPr>
              <a:t>【关键步骤】</a:t>
            </a:r>
          </a:p>
          <a:p>
            <a:pPr eaLnBrk="1" hangingPunct="1"/>
            <a:r>
              <a:rPr lang="en-US" altLang="zh-CN" sz="2400">
                <a:latin typeface="宋体" pitchFamily="2" charset="-122"/>
                <a:ea typeface="宋体" pitchFamily="2" charset="-122"/>
              </a:rPr>
              <a:t>1</a:t>
            </a:r>
            <a:r>
              <a:rPr lang="zh-CN" altLang="en-US" sz="2400">
                <a:latin typeface="宋体" pitchFamily="2" charset="-122"/>
                <a:ea typeface="宋体" pitchFamily="2" charset="-122"/>
              </a:rPr>
              <a:t>、双击桌面的“</a:t>
            </a:r>
            <a:r>
              <a:rPr lang="en-US" altLang="zh-CN" sz="2400">
                <a:latin typeface="宋体" pitchFamily="2" charset="-122"/>
                <a:ea typeface="宋体" pitchFamily="2" charset="-122"/>
              </a:rPr>
              <a:t>Cisco Packet Tracer Student”</a:t>
            </a:r>
            <a:r>
              <a:rPr lang="zh-CN" altLang="en-US" sz="2400">
                <a:latin typeface="宋体" pitchFamily="2" charset="-122"/>
                <a:ea typeface="宋体" pitchFamily="2" charset="-122"/>
              </a:rPr>
              <a:t>这个软件图标。</a:t>
            </a:r>
            <a:endParaRPr lang="en-US" altLang="zh-CN" sz="2400">
              <a:latin typeface="宋体" pitchFamily="2" charset="-122"/>
              <a:ea typeface="宋体" pitchFamily="2" charset="-122"/>
            </a:endParaRPr>
          </a:p>
          <a:p>
            <a:pPr eaLnBrk="1" hangingPunct="1"/>
            <a:r>
              <a:rPr lang="zh-CN" altLang="en-US" sz="2400">
                <a:latin typeface="宋体" pitchFamily="2" charset="-122"/>
                <a:ea typeface="宋体" pitchFamily="2" charset="-122"/>
              </a:rPr>
              <a:t>软件启动之后，分别有菜单栏区域、设备区域、视图区域、网络设备的功能界面和连线区域</a:t>
            </a:r>
          </a:p>
        </p:txBody>
      </p:sp>
      <p:pic>
        <p:nvPicPr>
          <p:cNvPr id="2765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2133600"/>
            <a:ext cx="1304925"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3738498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noChangeArrowheads="1"/>
          </p:cNvSpPr>
          <p:nvPr>
            <p:ph idx="1"/>
          </p:nvPr>
        </p:nvSpPr>
        <p:spPr>
          <a:xfrm>
            <a:off x="661988" y="1196975"/>
            <a:ext cx="1533525" cy="5067300"/>
          </a:xfrm>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r>
              <a:rPr lang="en-US" altLang="zh-CN" sz="1800" b="1">
                <a:latin typeface="宋体" pitchFamily="2" charset="-122"/>
                <a:ea typeface="宋体" pitchFamily="2" charset="-122"/>
              </a:rPr>
              <a:t> </a:t>
            </a:r>
          </a:p>
          <a:p>
            <a:pPr marL="0" indent="0">
              <a:buFont typeface="Arial" pitchFamily="34" charset="0"/>
              <a:buNone/>
            </a:pPr>
            <a:endParaRPr lang="en-US" altLang="zh-CN" sz="1800" b="1">
              <a:latin typeface="宋体" pitchFamily="2" charset="-122"/>
              <a:ea typeface="宋体" pitchFamily="2" charset="-122"/>
            </a:endParaRPr>
          </a:p>
          <a:p>
            <a:pPr marL="0" indent="0">
              <a:buFont typeface="Arial" pitchFamily="34" charset="0"/>
              <a:buNone/>
            </a:pPr>
            <a:endParaRPr lang="en-US" altLang="zh-CN" sz="1800" b="1">
              <a:latin typeface="宋体" pitchFamily="2" charset="-122"/>
              <a:ea typeface="宋体" pitchFamily="2" charset="-122"/>
            </a:endParaRPr>
          </a:p>
          <a:p>
            <a:pPr marL="0" indent="0">
              <a:buFont typeface="Arial" pitchFamily="34" charset="0"/>
              <a:buNone/>
            </a:pPr>
            <a:r>
              <a:rPr lang="zh-CN" altLang="en-US" sz="1800" b="1">
                <a:latin typeface="宋体" pitchFamily="2" charset="-122"/>
                <a:ea typeface="宋体" pitchFamily="2" charset="-122"/>
              </a:rPr>
              <a:t>思科模拟   </a:t>
            </a:r>
            <a:r>
              <a:rPr lang="en-US" altLang="zh-CN" sz="1800" b="1">
                <a:latin typeface="宋体" pitchFamily="2" charset="-122"/>
                <a:ea typeface="宋体" pitchFamily="2" charset="-122"/>
              </a:rPr>
              <a:t> </a:t>
            </a:r>
            <a:r>
              <a:rPr lang="zh-CN" altLang="en-US" sz="1800" b="1">
                <a:latin typeface="宋体" pitchFamily="2" charset="-122"/>
                <a:ea typeface="宋体" pitchFamily="2" charset="-122"/>
              </a:rPr>
              <a:t>器主界面</a:t>
            </a:r>
            <a:endParaRPr lang="zh-CN" altLang="zh-CN" sz="1800" b="1">
              <a:latin typeface="宋体" pitchFamily="2" charset="-122"/>
              <a:ea typeface="宋体" pitchFamily="2"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pic>
        <p:nvPicPr>
          <p:cNvPr id="28678"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635125"/>
            <a:ext cx="5684837"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2596357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29702" name="文本框 1"/>
          <p:cNvSpPr txBox="1">
            <a:spLocks noChangeArrowheads="1"/>
          </p:cNvSpPr>
          <p:nvPr/>
        </p:nvSpPr>
        <p:spPr bwMode="auto">
          <a:xfrm>
            <a:off x="558800" y="1628775"/>
            <a:ext cx="8405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宋体" pitchFamily="2" charset="-122"/>
                <a:ea typeface="宋体" pitchFamily="2" charset="-122"/>
              </a:rPr>
              <a:t>2</a:t>
            </a:r>
            <a:r>
              <a:rPr lang="zh-CN" altLang="en-US" sz="2400">
                <a:latin typeface="宋体" pitchFamily="2" charset="-122"/>
                <a:ea typeface="宋体" pitchFamily="2" charset="-122"/>
              </a:rPr>
              <a:t>、在菜单栏区域，提供新建、打开、保存、打印、复制、粘贴、撤销、重做、放大、缩小等常规操作，设置软件信息等。</a:t>
            </a:r>
          </a:p>
        </p:txBody>
      </p:sp>
      <p:pic>
        <p:nvPicPr>
          <p:cNvPr id="29703"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3452813"/>
            <a:ext cx="81010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3869301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30726" name="文本框 1"/>
          <p:cNvSpPr txBox="1">
            <a:spLocks noChangeArrowheads="1"/>
          </p:cNvSpPr>
          <p:nvPr/>
        </p:nvSpPr>
        <p:spPr bwMode="auto">
          <a:xfrm>
            <a:off x="558800" y="1628775"/>
            <a:ext cx="8405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宋体" pitchFamily="2" charset="-122"/>
                <a:ea typeface="宋体" pitchFamily="2" charset="-122"/>
              </a:rPr>
              <a:t>3</a:t>
            </a:r>
            <a:r>
              <a:rPr lang="zh-CN" altLang="en-US" sz="2400">
                <a:latin typeface="宋体" pitchFamily="2" charset="-122"/>
                <a:ea typeface="宋体" pitchFamily="2" charset="-122"/>
              </a:rPr>
              <a:t>、在设备区域，提供路由器、交换机、无线路由器、线路、电脑、防火墙和服务器等其它网络设备，常用的网络设备有电脑、交换机、路由器、防火墙、无线设备。</a:t>
            </a:r>
          </a:p>
        </p:txBody>
      </p:sp>
      <p:pic>
        <p:nvPicPr>
          <p:cNvPr id="30727"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3416300"/>
            <a:ext cx="783590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图片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113" y="5076825"/>
            <a:ext cx="709612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文本框 1"/>
          <p:cNvSpPr txBox="1">
            <a:spLocks noChangeArrowheads="1"/>
          </p:cNvSpPr>
          <p:nvPr/>
        </p:nvSpPr>
        <p:spPr bwMode="auto">
          <a:xfrm>
            <a:off x="280988" y="2967038"/>
            <a:ext cx="8405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zh-CN" altLang="en-US" sz="2400">
                <a:latin typeface="宋体" pitchFamily="2" charset="-122"/>
                <a:ea typeface="宋体" pitchFamily="2" charset="-122"/>
              </a:rPr>
              <a:t>终端设备</a:t>
            </a:r>
          </a:p>
        </p:txBody>
      </p:sp>
      <p:sp>
        <p:nvSpPr>
          <p:cNvPr id="30730" name="文本框 1"/>
          <p:cNvSpPr txBox="1">
            <a:spLocks noChangeArrowheads="1"/>
          </p:cNvSpPr>
          <p:nvPr/>
        </p:nvSpPr>
        <p:spPr bwMode="auto">
          <a:xfrm>
            <a:off x="280988" y="4479925"/>
            <a:ext cx="8405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zh-CN" altLang="en-US" sz="2400">
                <a:latin typeface="宋体" pitchFamily="2" charset="-122"/>
                <a:ea typeface="宋体" pitchFamily="2" charset="-122"/>
              </a:rPr>
              <a:t>路由器</a:t>
            </a:r>
          </a:p>
        </p:txBody>
      </p:sp>
      <p:sp>
        <p:nvSpPr>
          <p:cNvPr id="12"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838670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31750" name="文本框 1"/>
          <p:cNvSpPr txBox="1">
            <a:spLocks noChangeArrowheads="1"/>
          </p:cNvSpPr>
          <p:nvPr/>
        </p:nvSpPr>
        <p:spPr bwMode="auto">
          <a:xfrm>
            <a:off x="369888" y="4540250"/>
            <a:ext cx="8404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zh-CN" altLang="en-US" sz="2400">
                <a:latin typeface="宋体" pitchFamily="2" charset="-122"/>
                <a:ea typeface="宋体" pitchFamily="2" charset="-122"/>
              </a:rPr>
              <a:t>防火墙</a:t>
            </a:r>
          </a:p>
        </p:txBody>
      </p:sp>
      <p:pic>
        <p:nvPicPr>
          <p:cNvPr id="31751"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363" y="5143500"/>
            <a:ext cx="4945062"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图片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2609850"/>
            <a:ext cx="614680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3" name="文本框 1"/>
          <p:cNvSpPr txBox="1">
            <a:spLocks noChangeArrowheads="1"/>
          </p:cNvSpPr>
          <p:nvPr/>
        </p:nvSpPr>
        <p:spPr bwMode="auto">
          <a:xfrm>
            <a:off x="266700" y="1900238"/>
            <a:ext cx="840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zh-CN" altLang="en-US" sz="2400">
                <a:latin typeface="宋体" pitchFamily="2" charset="-122"/>
                <a:ea typeface="宋体" pitchFamily="2" charset="-122"/>
              </a:rPr>
              <a:t>交换机</a:t>
            </a:r>
          </a:p>
        </p:txBody>
      </p:sp>
      <p:sp>
        <p:nvSpPr>
          <p:cNvPr id="11"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125447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algn="l" defTabSz="814365">
              <a:spcBef>
                <a:spcPct val="0"/>
              </a:spcBef>
              <a:spcAft>
                <a:spcPct val="0"/>
              </a:spcAft>
              <a:buNone/>
            </a:pPr>
            <a:r>
              <a:rPr lang="zh-CN" altLang="en-US" sz="1800" b="1" i="0">
                <a:solidFill>
                  <a:srgbClr val="708CA1"/>
                </a:solidFill>
                <a:latin typeface="Arial" pitchFamily="34" charset="0"/>
                <a:ea typeface="黑体" pitchFamily="49" charset="-122"/>
                <a:cs typeface="Arial" pitchFamily="34" charset="0"/>
              </a:rPr>
              <a:t>网络组成部分</a:t>
            </a:r>
            <a:br>
              <a:rPr lang="zh-CN" altLang="en-US" sz="3200" b="1" i="0">
                <a:solidFill>
                  <a:srgbClr val="708CA1"/>
                </a:solidFill>
                <a:latin typeface="Arial" pitchFamily="34" charset="0"/>
                <a:ea typeface="黑体" pitchFamily="49" charset="-122"/>
                <a:cs typeface="Arial" pitchFamily="34" charset="0"/>
              </a:rPr>
            </a:br>
            <a:r>
              <a:rPr lang="zh-CN" altLang="en-US" sz="3200" b="1" i="0">
                <a:solidFill>
                  <a:srgbClr val="708CA1"/>
                </a:solidFill>
                <a:latin typeface="Arial" pitchFamily="34" charset="0"/>
                <a:ea typeface="黑体" pitchFamily="49" charset="-122"/>
                <a:cs typeface="Arial" pitchFamily="34" charset="0"/>
              </a:rPr>
              <a:t>网络表示方式</a:t>
            </a:r>
            <a:endParaRPr lang="zh-CN" altLang="en-US">
              <a:latin typeface="Arial" pitchFamily="34" charset="0"/>
              <a:ea typeface="黑体" pitchFamily="49" charset="-122"/>
              <a:cs typeface="Arial" pitchFamily="34" charset="0"/>
            </a:endParaRPr>
          </a:p>
        </p:txBody>
      </p:sp>
      <p:pic>
        <p:nvPicPr>
          <p:cNvPr id="3" name="Content Placeholder 2"/>
          <p:cNvPicPr>
            <a:picLocks noGrp="1" noChangeAspect="1"/>
          </p:cNvPicPr>
          <p:nvPr>
            <p:ph idx="1"/>
          </p:nvPr>
        </p:nvPicPr>
        <p:blipFill>
          <a:blip r:embed="rId3"/>
          <a:stretch>
            <a:fillRect/>
          </a:stretch>
        </p:blipFill>
        <p:spPr>
          <a:xfrm>
            <a:off x="1688010" y="1539502"/>
            <a:ext cx="5783874" cy="4926405"/>
          </a:xfrm>
        </p:spPr>
      </p:pic>
    </p:spTree>
    <p:extLst>
      <p:ext uri="{BB962C8B-B14F-4D97-AF65-F5344CB8AC3E}">
        <p14:creationId xmlns:p14="http://schemas.microsoft.com/office/powerpoint/2010/main" val="2824747630"/>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32774" name="文本框 1"/>
          <p:cNvSpPr txBox="1">
            <a:spLocks noChangeArrowheads="1"/>
          </p:cNvSpPr>
          <p:nvPr/>
        </p:nvSpPr>
        <p:spPr bwMode="auto">
          <a:xfrm>
            <a:off x="558800" y="1628775"/>
            <a:ext cx="70373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宋体" pitchFamily="2" charset="-122"/>
                <a:ea typeface="宋体" pitchFamily="2" charset="-122"/>
              </a:rPr>
              <a:t>4</a:t>
            </a:r>
            <a:r>
              <a:rPr lang="zh-CN" altLang="en-US" sz="2400">
                <a:latin typeface="宋体" pitchFamily="2" charset="-122"/>
                <a:ea typeface="宋体" pitchFamily="2" charset="-122"/>
              </a:rPr>
              <a:t>、在视图区域上，可以看到视图区域上的小按钮，它们的功能是：</a:t>
            </a:r>
            <a:endParaRPr lang="en-US" altLang="zh-CN" sz="2400">
              <a:latin typeface="宋体" pitchFamily="2" charset="-122"/>
              <a:ea typeface="宋体" pitchFamily="2" charset="-122"/>
            </a:endParaRPr>
          </a:p>
        </p:txBody>
      </p:sp>
      <p:pic>
        <p:nvPicPr>
          <p:cNvPr id="3277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838" y="1370013"/>
            <a:ext cx="979487"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文本框 1"/>
          <p:cNvSpPr txBox="1">
            <a:spLocks noChangeArrowheads="1"/>
          </p:cNvSpPr>
          <p:nvPr/>
        </p:nvSpPr>
        <p:spPr bwMode="auto">
          <a:xfrm>
            <a:off x="611188" y="2551113"/>
            <a:ext cx="7037387"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zh-CN" altLang="en-US" sz="2400">
                <a:latin typeface="宋体" pitchFamily="2" charset="-122"/>
                <a:ea typeface="宋体" pitchFamily="2" charset="-122"/>
              </a:rPr>
              <a:t>（</a:t>
            </a:r>
            <a:r>
              <a:rPr lang="en-US" altLang="zh-CN" sz="2400">
                <a:latin typeface="宋体" pitchFamily="2" charset="-122"/>
                <a:ea typeface="宋体" pitchFamily="2" charset="-122"/>
              </a:rPr>
              <a:t>1</a:t>
            </a:r>
            <a:r>
              <a:rPr lang="zh-CN" altLang="en-US" sz="2400">
                <a:latin typeface="宋体" pitchFamily="2" charset="-122"/>
                <a:ea typeface="宋体" pitchFamily="2" charset="-122"/>
              </a:rPr>
              <a:t>）鼠标选择按钮：选择按钮可以将设备拖动到空白工作区上，或者选择线路进行设备之间的连接。</a:t>
            </a:r>
          </a:p>
          <a:p>
            <a:pPr eaLnBrk="1" hangingPunct="1"/>
            <a:r>
              <a:rPr lang="zh-CN" altLang="en-US" sz="2400">
                <a:latin typeface="宋体" pitchFamily="2" charset="-122"/>
                <a:ea typeface="宋体" pitchFamily="2" charset="-122"/>
              </a:rPr>
              <a:t>（</a:t>
            </a:r>
            <a:r>
              <a:rPr lang="en-US" altLang="zh-CN" sz="2400">
                <a:latin typeface="宋体" pitchFamily="2" charset="-122"/>
                <a:ea typeface="宋体" pitchFamily="2" charset="-122"/>
              </a:rPr>
              <a:t>2</a:t>
            </a:r>
            <a:r>
              <a:rPr lang="zh-CN" altLang="en-US" sz="2400">
                <a:latin typeface="宋体" pitchFamily="2" charset="-122"/>
                <a:ea typeface="宋体" pitchFamily="2" charset="-122"/>
              </a:rPr>
              <a:t>）描述：添加对网络设备的描述或者添加问题描述。</a:t>
            </a:r>
          </a:p>
          <a:p>
            <a:pPr eaLnBrk="1" hangingPunct="1"/>
            <a:r>
              <a:rPr lang="zh-CN" altLang="en-US" sz="2400">
                <a:latin typeface="宋体" pitchFamily="2" charset="-122"/>
                <a:ea typeface="宋体" pitchFamily="2" charset="-122"/>
              </a:rPr>
              <a:t>（</a:t>
            </a:r>
            <a:r>
              <a:rPr lang="en-US" altLang="zh-CN" sz="2400">
                <a:latin typeface="宋体" pitchFamily="2" charset="-122"/>
                <a:ea typeface="宋体" pitchFamily="2" charset="-122"/>
              </a:rPr>
              <a:t>3</a:t>
            </a:r>
            <a:r>
              <a:rPr lang="zh-CN" altLang="en-US" sz="2400">
                <a:latin typeface="宋体" pitchFamily="2" charset="-122"/>
                <a:ea typeface="宋体" pitchFamily="2" charset="-122"/>
              </a:rPr>
              <a:t>）删除：可以删除不需要的网络设备或者删除线路。</a:t>
            </a:r>
            <a:endParaRPr lang="en-US" altLang="zh-CN" sz="2400">
              <a:latin typeface="宋体" pitchFamily="2" charset="-122"/>
              <a:ea typeface="宋体" pitchFamily="2" charset="-122"/>
            </a:endParaRPr>
          </a:p>
        </p:txBody>
      </p:sp>
      <p:sp>
        <p:nvSpPr>
          <p:cNvPr id="10"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3428224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33798" name="文本框 1"/>
          <p:cNvSpPr txBox="1">
            <a:spLocks noChangeArrowheads="1"/>
          </p:cNvSpPr>
          <p:nvPr/>
        </p:nvSpPr>
        <p:spPr bwMode="auto">
          <a:xfrm>
            <a:off x="558800" y="1628775"/>
            <a:ext cx="70373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宋体" pitchFamily="2" charset="-122"/>
                <a:ea typeface="宋体" pitchFamily="2" charset="-122"/>
              </a:rPr>
              <a:t>4</a:t>
            </a:r>
            <a:r>
              <a:rPr lang="zh-CN" altLang="en-US" sz="2400">
                <a:latin typeface="宋体" pitchFamily="2" charset="-122"/>
                <a:ea typeface="宋体" pitchFamily="2" charset="-122"/>
              </a:rPr>
              <a:t>、在视图区域上，可以看到视图区域上的小按钮，它们的功能是：</a:t>
            </a:r>
            <a:endParaRPr lang="en-US" altLang="zh-CN" sz="2400">
              <a:latin typeface="宋体" pitchFamily="2" charset="-122"/>
              <a:ea typeface="宋体" pitchFamily="2" charset="-122"/>
            </a:endParaRPr>
          </a:p>
        </p:txBody>
      </p:sp>
      <p:pic>
        <p:nvPicPr>
          <p:cNvPr id="3379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838" y="1370013"/>
            <a:ext cx="979487"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文本框 1"/>
          <p:cNvSpPr txBox="1">
            <a:spLocks noChangeArrowheads="1"/>
          </p:cNvSpPr>
          <p:nvPr/>
        </p:nvSpPr>
        <p:spPr bwMode="auto">
          <a:xfrm>
            <a:off x="611188" y="2551113"/>
            <a:ext cx="703738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zh-CN" altLang="en-US" sz="2400">
                <a:latin typeface="宋体" pitchFamily="2" charset="-122"/>
                <a:ea typeface="宋体" pitchFamily="2" charset="-122"/>
              </a:rPr>
              <a:t>（</a:t>
            </a:r>
            <a:r>
              <a:rPr lang="en-US" altLang="zh-CN" sz="2400">
                <a:latin typeface="宋体" pitchFamily="2" charset="-122"/>
                <a:ea typeface="宋体" pitchFamily="2" charset="-122"/>
              </a:rPr>
              <a:t>4</a:t>
            </a:r>
            <a:r>
              <a:rPr lang="zh-CN" altLang="en-US" sz="2400">
                <a:latin typeface="宋体" pitchFamily="2" charset="-122"/>
                <a:ea typeface="宋体" pitchFamily="2" charset="-122"/>
              </a:rPr>
              <a:t>）“放大镜”查看：选择查看功能后，点击需要查看的网络设备，可以查看设备路由表信息、</a:t>
            </a:r>
            <a:r>
              <a:rPr lang="en-US" altLang="zh-CN" sz="2400">
                <a:latin typeface="宋体" pitchFamily="2" charset="-122"/>
                <a:ea typeface="宋体" pitchFamily="2" charset="-122"/>
              </a:rPr>
              <a:t>NAT</a:t>
            </a:r>
            <a:r>
              <a:rPr lang="zh-CN" altLang="en-US" sz="2400">
                <a:latin typeface="宋体" pitchFamily="2" charset="-122"/>
                <a:ea typeface="宋体" pitchFamily="2" charset="-122"/>
              </a:rPr>
              <a:t>地址转换信息或者是</a:t>
            </a:r>
            <a:r>
              <a:rPr lang="en-US" altLang="zh-CN" sz="2400">
                <a:latin typeface="宋体" pitchFamily="2" charset="-122"/>
                <a:ea typeface="宋体" pitchFamily="2" charset="-122"/>
              </a:rPr>
              <a:t>QOS</a:t>
            </a:r>
            <a:r>
              <a:rPr lang="zh-CN" altLang="en-US" sz="2400">
                <a:latin typeface="宋体" pitchFamily="2" charset="-122"/>
                <a:ea typeface="宋体" pitchFamily="2" charset="-122"/>
              </a:rPr>
              <a:t>队列等。</a:t>
            </a:r>
          </a:p>
          <a:p>
            <a:pPr eaLnBrk="1" hangingPunct="1"/>
            <a:r>
              <a:rPr lang="zh-CN" altLang="en-US" sz="2400">
                <a:latin typeface="宋体" pitchFamily="2" charset="-122"/>
                <a:ea typeface="宋体" pitchFamily="2" charset="-122"/>
              </a:rPr>
              <a:t>（</a:t>
            </a:r>
            <a:r>
              <a:rPr lang="en-US" altLang="zh-CN" sz="2400">
                <a:latin typeface="宋体" pitchFamily="2" charset="-122"/>
                <a:ea typeface="宋体" pitchFamily="2" charset="-122"/>
              </a:rPr>
              <a:t>5</a:t>
            </a:r>
            <a:r>
              <a:rPr lang="zh-CN" altLang="en-US" sz="2400">
                <a:latin typeface="宋体" pitchFamily="2" charset="-122"/>
                <a:ea typeface="宋体" pitchFamily="2" charset="-122"/>
              </a:rPr>
              <a:t>）区域划分：将网络拓扑逻辑性划分成小块，便于理解思考。</a:t>
            </a:r>
          </a:p>
        </p:txBody>
      </p:sp>
      <p:sp>
        <p:nvSpPr>
          <p:cNvPr id="10"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943899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34822" name="文本框 1"/>
          <p:cNvSpPr txBox="1">
            <a:spLocks noChangeArrowheads="1"/>
          </p:cNvSpPr>
          <p:nvPr/>
        </p:nvSpPr>
        <p:spPr bwMode="auto">
          <a:xfrm>
            <a:off x="558800" y="1628775"/>
            <a:ext cx="8128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宋体" pitchFamily="2" charset="-122"/>
                <a:ea typeface="宋体" pitchFamily="2" charset="-122"/>
              </a:rPr>
              <a:t>5</a:t>
            </a:r>
            <a:r>
              <a:rPr lang="zh-CN" altLang="en-US" sz="2400">
                <a:latin typeface="宋体" pitchFamily="2" charset="-122"/>
                <a:ea typeface="宋体" pitchFamily="2" charset="-122"/>
              </a:rPr>
              <a:t>、在网络设备的功能界面：在工作区上鼠标左键单击“路由器”。单击之后，弹出一个界面，上面有三大选项卡，分别是物理、配置和命令的选项卡。（交换机的功能界面和路由器的差异不大）。</a:t>
            </a:r>
            <a:endParaRPr lang="en-US" altLang="zh-CN" sz="2400">
              <a:latin typeface="宋体" pitchFamily="2" charset="-122"/>
              <a:ea typeface="宋体" pitchFamily="2" charset="-122"/>
            </a:endParaRPr>
          </a:p>
        </p:txBody>
      </p:sp>
      <p:sp>
        <p:nvSpPr>
          <p:cNvPr id="8"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2021324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pic>
        <p:nvPicPr>
          <p:cNvPr id="35846"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758950"/>
            <a:ext cx="5748338"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158788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36870" name="文本框 1"/>
          <p:cNvSpPr txBox="1">
            <a:spLocks noChangeArrowheads="1"/>
          </p:cNvSpPr>
          <p:nvPr/>
        </p:nvSpPr>
        <p:spPr bwMode="auto">
          <a:xfrm>
            <a:off x="558800" y="1628775"/>
            <a:ext cx="8128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zh-CN" altLang="en-US" sz="2400">
                <a:latin typeface="宋体" pitchFamily="2" charset="-122"/>
                <a:ea typeface="宋体" pitchFamily="2" charset="-122"/>
              </a:rPr>
              <a:t>路由器选项界面</a:t>
            </a:r>
            <a:endParaRPr lang="en-US" altLang="zh-CN" sz="2400">
              <a:latin typeface="宋体" pitchFamily="2" charset="-122"/>
              <a:ea typeface="宋体" pitchFamily="2" charset="-122"/>
            </a:endParaRPr>
          </a:p>
        </p:txBody>
      </p:sp>
      <p:pic>
        <p:nvPicPr>
          <p:cNvPr id="3687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255838"/>
            <a:ext cx="7013575"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2497272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37894" name="文本框 1"/>
          <p:cNvSpPr txBox="1">
            <a:spLocks noChangeArrowheads="1"/>
          </p:cNvSpPr>
          <p:nvPr/>
        </p:nvSpPr>
        <p:spPr bwMode="auto">
          <a:xfrm>
            <a:off x="468313" y="1628775"/>
            <a:ext cx="8128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宋体" pitchFamily="2" charset="-122"/>
                <a:ea typeface="宋体" pitchFamily="2" charset="-122"/>
              </a:rPr>
              <a:t>6</a:t>
            </a:r>
            <a:r>
              <a:rPr lang="zh-CN" altLang="en-US" sz="2400">
                <a:latin typeface="宋体" pitchFamily="2" charset="-122"/>
                <a:ea typeface="宋体" pitchFamily="2" charset="-122"/>
              </a:rPr>
              <a:t>、在“</a:t>
            </a:r>
            <a:r>
              <a:rPr lang="en-US" altLang="zh-CN" sz="2400">
                <a:latin typeface="宋体" pitchFamily="2" charset="-122"/>
                <a:ea typeface="宋体" pitchFamily="2" charset="-122"/>
              </a:rPr>
              <a:t>physical”</a:t>
            </a:r>
            <a:r>
              <a:rPr lang="zh-CN" altLang="en-US" sz="2400">
                <a:latin typeface="宋体" pitchFamily="2" charset="-122"/>
                <a:ea typeface="宋体" pitchFamily="2" charset="-122"/>
              </a:rPr>
              <a:t>物理选项卡上，可以自定义网络设备模块，如接口不够用，可以添加。从左面的界面拖动网络接口模块到设备的空白地方。（注意：拖动之前必须关闭设备电源，是不能热插拔的，记得安装完模块之后要打开电源。）</a:t>
            </a:r>
            <a:endParaRPr lang="en-US" altLang="zh-CN" sz="2400">
              <a:latin typeface="宋体" pitchFamily="2" charset="-122"/>
              <a:ea typeface="宋体" pitchFamily="2" charset="-122"/>
            </a:endParaRPr>
          </a:p>
        </p:txBody>
      </p:sp>
      <p:pic>
        <p:nvPicPr>
          <p:cNvPr id="3789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863" y="3181350"/>
            <a:ext cx="6072187"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700" y="3141663"/>
            <a:ext cx="60706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1752571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38918" name="文本框 1"/>
          <p:cNvSpPr txBox="1">
            <a:spLocks noChangeArrowheads="1"/>
          </p:cNvSpPr>
          <p:nvPr/>
        </p:nvSpPr>
        <p:spPr bwMode="auto">
          <a:xfrm>
            <a:off x="468313" y="1628775"/>
            <a:ext cx="2735262"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宋体" pitchFamily="2" charset="-122"/>
                <a:ea typeface="宋体" pitchFamily="2" charset="-122"/>
              </a:rPr>
              <a:t>7</a:t>
            </a:r>
            <a:r>
              <a:rPr lang="zh-CN" altLang="en-US" sz="2400">
                <a:latin typeface="宋体" pitchFamily="2" charset="-122"/>
                <a:ea typeface="宋体" pitchFamily="2" charset="-122"/>
              </a:rPr>
              <a:t>、在配置选项卡，可以为网络设备进行接口的</a:t>
            </a:r>
            <a:r>
              <a:rPr lang="en-US" altLang="zh-CN" sz="2400">
                <a:latin typeface="宋体" pitchFamily="2" charset="-122"/>
                <a:ea typeface="宋体" pitchFamily="2" charset="-122"/>
              </a:rPr>
              <a:t>IP</a:t>
            </a:r>
            <a:r>
              <a:rPr lang="zh-CN" altLang="en-US" sz="2400">
                <a:latin typeface="宋体" pitchFamily="2" charset="-122"/>
                <a:ea typeface="宋体" pitchFamily="2" charset="-122"/>
              </a:rPr>
              <a:t>地址设置、路由协议设置，备份配置文件、更改设备名称（注意：配置的内容有限）。</a:t>
            </a:r>
            <a:endParaRPr lang="en-US" altLang="zh-CN" sz="2400">
              <a:latin typeface="宋体" pitchFamily="2" charset="-122"/>
              <a:ea typeface="宋体" pitchFamily="2" charset="-122"/>
            </a:endParaRPr>
          </a:p>
        </p:txBody>
      </p:sp>
      <p:pic>
        <p:nvPicPr>
          <p:cNvPr id="38919"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763" y="1576388"/>
            <a:ext cx="5551487"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1364545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39942" name="文本框 1"/>
          <p:cNvSpPr txBox="1">
            <a:spLocks noChangeArrowheads="1"/>
          </p:cNvSpPr>
          <p:nvPr/>
        </p:nvSpPr>
        <p:spPr bwMode="auto">
          <a:xfrm>
            <a:off x="539750" y="1628775"/>
            <a:ext cx="28082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宋体" pitchFamily="2" charset="-122"/>
                <a:ea typeface="宋体" pitchFamily="2" charset="-122"/>
              </a:rPr>
              <a:t>8</a:t>
            </a:r>
            <a:r>
              <a:rPr lang="zh-CN" altLang="en-US" sz="2400">
                <a:latin typeface="宋体" pitchFamily="2" charset="-122"/>
                <a:ea typeface="宋体" pitchFamily="2" charset="-122"/>
              </a:rPr>
              <a:t>、在</a:t>
            </a:r>
            <a:r>
              <a:rPr lang="en-US" altLang="zh-CN" sz="2400">
                <a:latin typeface="宋体" pitchFamily="2" charset="-122"/>
                <a:ea typeface="宋体" pitchFamily="2" charset="-122"/>
              </a:rPr>
              <a:t>CLI</a:t>
            </a:r>
            <a:r>
              <a:rPr lang="zh-CN" altLang="en-US" sz="2400">
                <a:latin typeface="宋体" pitchFamily="2" charset="-122"/>
                <a:ea typeface="宋体" pitchFamily="2" charset="-122"/>
              </a:rPr>
              <a:t>命令选项卡上，设备所有配置的命令都是在命令选项卡完成。</a:t>
            </a:r>
            <a:endParaRPr lang="en-US" altLang="zh-CN" sz="2400">
              <a:latin typeface="宋体" pitchFamily="2" charset="-122"/>
              <a:ea typeface="宋体" pitchFamily="2" charset="-122"/>
            </a:endParaRPr>
          </a:p>
          <a:p>
            <a:pPr eaLnBrk="1" hangingPunct="1"/>
            <a:r>
              <a:rPr lang="zh-CN" altLang="en-US" sz="2400">
                <a:latin typeface="宋体" pitchFamily="2" charset="-122"/>
                <a:ea typeface="宋体" pitchFamily="2" charset="-122"/>
              </a:rPr>
              <a:t>（配置命令在后面有讲解）。</a:t>
            </a:r>
            <a:endParaRPr lang="en-US" altLang="zh-CN" sz="2400">
              <a:latin typeface="宋体" pitchFamily="2" charset="-122"/>
              <a:ea typeface="宋体" pitchFamily="2" charset="-122"/>
            </a:endParaRPr>
          </a:p>
        </p:txBody>
      </p:sp>
      <p:pic>
        <p:nvPicPr>
          <p:cNvPr id="3994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624013"/>
            <a:ext cx="532765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3911871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40966" name="文本框 1"/>
          <p:cNvSpPr txBox="1">
            <a:spLocks noChangeArrowheads="1"/>
          </p:cNvSpPr>
          <p:nvPr/>
        </p:nvSpPr>
        <p:spPr bwMode="auto">
          <a:xfrm>
            <a:off x="539750" y="1628775"/>
            <a:ext cx="828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宋体" pitchFamily="2" charset="-122"/>
                <a:ea typeface="宋体" pitchFamily="2" charset="-122"/>
              </a:rPr>
              <a:t>9</a:t>
            </a:r>
            <a:r>
              <a:rPr lang="zh-CN" altLang="en-US" sz="2400">
                <a:latin typeface="宋体" pitchFamily="2" charset="-122"/>
                <a:ea typeface="宋体" pitchFamily="2" charset="-122"/>
              </a:rPr>
              <a:t>、进入电脑功能界面：在工作区上鼠标左键单击一台电脑设备如“</a:t>
            </a:r>
            <a:r>
              <a:rPr lang="en-US" altLang="zh-CN" sz="2400">
                <a:latin typeface="宋体" pitchFamily="2" charset="-122"/>
                <a:ea typeface="宋体" pitchFamily="2" charset="-122"/>
              </a:rPr>
              <a:t>PC-PT”</a:t>
            </a:r>
            <a:r>
              <a:rPr lang="zh-CN" altLang="en-US" sz="2400">
                <a:latin typeface="宋体" pitchFamily="2" charset="-122"/>
                <a:ea typeface="宋体" pitchFamily="2" charset="-122"/>
              </a:rPr>
              <a:t>。单击之后，弹出一个界面，上面有物理、配置和桌面的选项卡。</a:t>
            </a:r>
            <a:endParaRPr lang="en-US" altLang="zh-CN" sz="2400">
              <a:latin typeface="宋体" pitchFamily="2" charset="-122"/>
              <a:ea typeface="宋体" pitchFamily="2" charset="-122"/>
            </a:endParaRPr>
          </a:p>
        </p:txBody>
      </p:sp>
      <p:pic>
        <p:nvPicPr>
          <p:cNvPr id="40967"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825" y="2959100"/>
            <a:ext cx="7219950"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2072169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41990" name="文本框 1"/>
          <p:cNvSpPr txBox="1">
            <a:spLocks noChangeArrowheads="1"/>
          </p:cNvSpPr>
          <p:nvPr/>
        </p:nvSpPr>
        <p:spPr bwMode="auto">
          <a:xfrm>
            <a:off x="539750" y="1628775"/>
            <a:ext cx="8280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宋体" pitchFamily="2" charset="-122"/>
                <a:ea typeface="宋体" pitchFamily="2" charset="-122"/>
              </a:rPr>
              <a:t>10</a:t>
            </a:r>
            <a:r>
              <a:rPr lang="zh-CN" altLang="en-US" sz="2400">
                <a:latin typeface="宋体" pitchFamily="2" charset="-122"/>
                <a:ea typeface="宋体" pitchFamily="2" charset="-122"/>
              </a:rPr>
              <a:t>、</a:t>
            </a:r>
            <a:r>
              <a:rPr lang="zh-CN" altLang="zh-CN" sz="2400"/>
              <a:t>在“</a:t>
            </a:r>
            <a:r>
              <a:rPr lang="en-US" altLang="zh-CN" sz="2400"/>
              <a:t>physical</a:t>
            </a:r>
            <a:r>
              <a:rPr lang="zh-CN" altLang="zh-CN" sz="2400"/>
              <a:t>”物理选项卡上，可以自定义计算机模块，如需添加摄像头，可以添加从左面的界面拖动摄像头模块到设备的空白地方。</a:t>
            </a:r>
            <a:endParaRPr lang="en-US" altLang="zh-CN" sz="2400"/>
          </a:p>
          <a:p>
            <a:pPr eaLnBrk="1" hangingPunct="1"/>
            <a:r>
              <a:rPr lang="zh-CN" altLang="zh-CN" sz="2400"/>
              <a:t>（注意：拖动之前必须关闭设备电源，是不能热插拔的，记得安装完模块之后要打开电源。图中</a:t>
            </a:r>
            <a:r>
              <a:rPr lang="en-US" altLang="zh-CN" sz="2400"/>
              <a:t>USB</a:t>
            </a:r>
            <a:r>
              <a:rPr lang="zh-CN" altLang="zh-CN" sz="2400"/>
              <a:t>摄像头支持热插拔）。</a:t>
            </a:r>
            <a:endParaRPr lang="en-US" altLang="zh-CN" sz="2400">
              <a:latin typeface="宋体" pitchFamily="2" charset="-122"/>
              <a:ea typeface="宋体" pitchFamily="2" charset="-122"/>
            </a:endParaRPr>
          </a:p>
        </p:txBody>
      </p:sp>
      <p:sp>
        <p:nvSpPr>
          <p:cNvPr id="8"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3594230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041" y="1600200"/>
            <a:ext cx="8023918" cy="4525963"/>
          </a:xfrm>
        </p:spPr>
      </p:pic>
      <p:sp>
        <p:nvSpPr>
          <p:cNvPr id="4" name="Rectangle 2"/>
          <p:cNvSpPr txBox="1">
            <a:spLocks noChangeArrowheads="1"/>
          </p:cNvSpPr>
          <p:nvPr/>
        </p:nvSpPr>
        <p:spPr>
          <a:xfrm>
            <a:off x="467544" y="18864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814365">
              <a:spcAft>
                <a:spcPct val="0"/>
              </a:spcAft>
            </a:pPr>
            <a:r>
              <a:rPr lang="zh-CN" altLang="en-US" sz="3200" b="1" dirty="0">
                <a:solidFill>
                  <a:srgbClr val="708CA1"/>
                </a:solidFill>
                <a:latin typeface="Arial" pitchFamily="34" charset="0"/>
                <a:ea typeface="黑体" pitchFamily="49" charset="-122"/>
                <a:cs typeface="Arial" pitchFamily="34" charset="0"/>
              </a:rPr>
              <a:t>认识园区网络</a:t>
            </a:r>
            <a:endParaRPr lang="en-US" altLang="zh-CN" sz="3200" b="1" dirty="0">
              <a:solidFill>
                <a:srgbClr val="708CA1"/>
              </a:solidFill>
              <a:latin typeface="Arial" pitchFamily="34" charset="0"/>
              <a:ea typeface="黑体" pitchFamily="49" charset="-122"/>
              <a:cs typeface="Arial" pitchFamily="34" charset="0"/>
            </a:endParaRPr>
          </a:p>
        </p:txBody>
      </p:sp>
    </p:spTree>
    <p:extLst>
      <p:ext uri="{BB962C8B-B14F-4D97-AF65-F5344CB8AC3E}">
        <p14:creationId xmlns:p14="http://schemas.microsoft.com/office/powerpoint/2010/main" val="3328480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noChangeArrowheads="1"/>
          </p:cNvSpPr>
          <p:nvPr>
            <p:ph type="title"/>
          </p:nvPr>
        </p:nvSpPr>
        <p:spPr/>
        <p:txBody>
          <a:bodyPr>
            <a:normAutofit fontScale="90000"/>
          </a:bodyPr>
          <a:lstStyle/>
          <a:p>
            <a:pPr marL="342900" indent="-342900">
              <a:lnSpc>
                <a:spcPct val="90000"/>
              </a:lnSpc>
              <a:spcBef>
                <a:spcPct val="40000"/>
              </a:spcBef>
            </a:pPr>
            <a:r>
              <a:rPr lang="zh-CN" altLang="en-US"/>
              <a:t>任务</a:t>
            </a:r>
            <a:r>
              <a:rPr lang="en-US" altLang="zh-CN"/>
              <a:t>1  </a:t>
            </a:r>
            <a:r>
              <a:rPr lang="en-US" altLang="zh-CN">
                <a:sym typeface="微软雅黑" pitchFamily="34" charset="-122"/>
              </a:rPr>
              <a:t>Cisco Packet Tracer</a:t>
            </a:r>
            <a:r>
              <a:rPr lang="en-US" altLang="zh-CN"/>
              <a:t>6.2</a:t>
            </a:r>
            <a:r>
              <a:rPr lang="zh-CN" altLang="en-US"/>
              <a:t>的安装和使用</a:t>
            </a:r>
          </a:p>
        </p:txBody>
      </p:sp>
      <p:sp>
        <p:nvSpPr>
          <p:cNvPr id="43011"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pic>
        <p:nvPicPr>
          <p:cNvPr id="4301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1700213"/>
            <a:ext cx="5422900"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4995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normAutofit fontScale="90000"/>
          </a:bodyPr>
          <a:lstStyle/>
          <a:p>
            <a:pPr marL="342900" indent="-342900">
              <a:lnSpc>
                <a:spcPct val="90000"/>
              </a:lnSpc>
              <a:spcBef>
                <a:spcPct val="40000"/>
              </a:spcBef>
            </a:pPr>
            <a:r>
              <a:rPr lang="zh-CN" altLang="en-US"/>
              <a:t>任务</a:t>
            </a:r>
            <a:r>
              <a:rPr lang="en-US" altLang="zh-CN"/>
              <a:t>1  </a:t>
            </a:r>
            <a:r>
              <a:rPr lang="zh-CN" altLang="en-US"/>
              <a:t>思科模拟器</a:t>
            </a:r>
            <a:r>
              <a:rPr lang="en-US" altLang="zh-CN"/>
              <a:t>6.2</a:t>
            </a:r>
            <a:r>
              <a:rPr lang="zh-CN" altLang="en-US"/>
              <a:t>的安装和使用</a:t>
            </a:r>
          </a:p>
        </p:txBody>
      </p:sp>
      <p:sp>
        <p:nvSpPr>
          <p:cNvPr id="44035"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44038" name="文本框 1"/>
          <p:cNvSpPr txBox="1">
            <a:spLocks noChangeArrowheads="1"/>
          </p:cNvSpPr>
          <p:nvPr/>
        </p:nvSpPr>
        <p:spPr bwMode="auto">
          <a:xfrm>
            <a:off x="539750" y="1628775"/>
            <a:ext cx="8280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宋体" pitchFamily="2" charset="-122"/>
                <a:ea typeface="宋体" pitchFamily="2" charset="-122"/>
              </a:rPr>
              <a:t>11</a:t>
            </a:r>
            <a:r>
              <a:rPr lang="zh-CN" altLang="en-US" sz="2400">
                <a:latin typeface="宋体" pitchFamily="2" charset="-122"/>
                <a:ea typeface="宋体" pitchFamily="2" charset="-122"/>
              </a:rPr>
              <a:t>、在“</a:t>
            </a:r>
            <a:r>
              <a:rPr lang="en-US" altLang="zh-CN" sz="2400">
                <a:latin typeface="宋体" pitchFamily="2" charset="-122"/>
                <a:ea typeface="宋体" pitchFamily="2" charset="-122"/>
              </a:rPr>
              <a:t>config”</a:t>
            </a:r>
            <a:r>
              <a:rPr lang="zh-CN" altLang="en-US" sz="2400">
                <a:latin typeface="宋体" pitchFamily="2" charset="-122"/>
                <a:ea typeface="宋体" pitchFamily="2" charset="-122"/>
              </a:rPr>
              <a:t>配置选项卡界面，可以为计算机进行接口的</a:t>
            </a:r>
            <a:r>
              <a:rPr lang="en-US" altLang="zh-CN" sz="2400">
                <a:latin typeface="宋体" pitchFamily="2" charset="-122"/>
                <a:ea typeface="宋体" pitchFamily="2" charset="-122"/>
              </a:rPr>
              <a:t>IP</a:t>
            </a:r>
            <a:r>
              <a:rPr lang="zh-CN" altLang="en-US" sz="2400">
                <a:latin typeface="宋体" pitchFamily="2" charset="-122"/>
                <a:ea typeface="宋体" pitchFamily="2" charset="-122"/>
              </a:rPr>
              <a:t>地址设置、更改计算机名称的操作。</a:t>
            </a:r>
            <a:endParaRPr lang="en-US" altLang="zh-CN" sz="2400">
              <a:latin typeface="宋体" pitchFamily="2" charset="-122"/>
              <a:ea typeface="宋体" pitchFamily="2" charset="-122"/>
            </a:endParaRPr>
          </a:p>
        </p:txBody>
      </p:sp>
      <p:pic>
        <p:nvPicPr>
          <p:cNvPr id="4403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2420938"/>
            <a:ext cx="4606925" cy="381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2420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45062" name="文本框 1"/>
          <p:cNvSpPr txBox="1">
            <a:spLocks noChangeArrowheads="1"/>
          </p:cNvSpPr>
          <p:nvPr/>
        </p:nvSpPr>
        <p:spPr bwMode="auto">
          <a:xfrm>
            <a:off x="539750" y="1628775"/>
            <a:ext cx="828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dirty="0">
                <a:latin typeface="宋体" pitchFamily="2" charset="-122"/>
                <a:ea typeface="宋体" pitchFamily="2" charset="-122"/>
              </a:rPr>
              <a:t>12</a:t>
            </a:r>
            <a:r>
              <a:rPr lang="zh-CN" altLang="en-US" sz="2400" dirty="0">
                <a:latin typeface="宋体" pitchFamily="2" charset="-122"/>
                <a:ea typeface="宋体" pitchFamily="2" charset="-122"/>
              </a:rPr>
              <a:t>、在桌面选项卡界面上，这个桌面选项卡模拟的是真实电脑的桌面，可以为计算机设置</a:t>
            </a:r>
            <a:r>
              <a:rPr lang="en-US" altLang="zh-CN" sz="2400" dirty="0">
                <a:latin typeface="宋体" pitchFamily="2" charset="-122"/>
                <a:ea typeface="宋体" pitchFamily="2" charset="-122"/>
              </a:rPr>
              <a:t>IP</a:t>
            </a:r>
            <a:r>
              <a:rPr lang="zh-CN" altLang="en-US" sz="2400" dirty="0">
                <a:latin typeface="宋体" pitchFamily="2" charset="-122"/>
                <a:ea typeface="宋体" pitchFamily="2" charset="-122"/>
              </a:rPr>
              <a:t>地址，打开浏览器，打开</a:t>
            </a:r>
            <a:r>
              <a:rPr lang="en-US" altLang="zh-CN" sz="2400" dirty="0" err="1">
                <a:latin typeface="宋体" pitchFamily="2" charset="-122"/>
                <a:ea typeface="宋体" pitchFamily="2" charset="-122"/>
              </a:rPr>
              <a:t>cmd</a:t>
            </a:r>
            <a:r>
              <a:rPr lang="zh-CN" altLang="en-US" sz="2400" dirty="0">
                <a:latin typeface="宋体" pitchFamily="2" charset="-122"/>
                <a:ea typeface="宋体" pitchFamily="2" charset="-122"/>
              </a:rPr>
              <a:t>命令提示符，超级终端、防火墙规则等。</a:t>
            </a:r>
            <a:endParaRPr lang="en-US" altLang="zh-CN" sz="2400" dirty="0">
              <a:latin typeface="宋体" pitchFamily="2" charset="-122"/>
              <a:ea typeface="宋体" pitchFamily="2" charset="-122"/>
            </a:endParaRPr>
          </a:p>
        </p:txBody>
      </p:sp>
      <p:sp>
        <p:nvSpPr>
          <p:cNvPr id="8"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3253349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pic>
        <p:nvPicPr>
          <p:cNvPr id="4608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850" y="1668463"/>
            <a:ext cx="5041900"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4168421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47110" name="文本框 1"/>
          <p:cNvSpPr txBox="1">
            <a:spLocks noChangeArrowheads="1"/>
          </p:cNvSpPr>
          <p:nvPr/>
        </p:nvSpPr>
        <p:spPr bwMode="auto">
          <a:xfrm>
            <a:off x="539750" y="1628775"/>
            <a:ext cx="8280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宋体" pitchFamily="2" charset="-122"/>
                <a:ea typeface="宋体" pitchFamily="2" charset="-122"/>
              </a:rPr>
              <a:t>13</a:t>
            </a:r>
            <a:r>
              <a:rPr lang="zh-CN" altLang="en-US" sz="2400">
                <a:latin typeface="宋体" pitchFamily="2" charset="-122"/>
                <a:ea typeface="宋体" pitchFamily="2" charset="-122"/>
              </a:rPr>
              <a:t>、进入连接线区域，连接线根据实际网络拓扑要求进行配置，主要的连接线有：</a:t>
            </a:r>
          </a:p>
          <a:p>
            <a:pPr eaLnBrk="1" hangingPunct="1"/>
            <a:r>
              <a:rPr lang="zh-CN" altLang="en-US" sz="2400">
                <a:latin typeface="宋体" pitchFamily="2" charset="-122"/>
                <a:ea typeface="宋体" pitchFamily="2" charset="-122"/>
              </a:rPr>
              <a:t> ①连接线根据实际网络拓扑自动配置； </a:t>
            </a:r>
            <a:endParaRPr lang="en-US" altLang="zh-CN" sz="2400">
              <a:latin typeface="宋体" pitchFamily="2" charset="-122"/>
              <a:ea typeface="宋体" pitchFamily="2" charset="-122"/>
            </a:endParaRPr>
          </a:p>
          <a:p>
            <a:pPr eaLnBrk="1" hangingPunct="1"/>
            <a:r>
              <a:rPr lang="en-US" altLang="zh-CN" sz="2400">
                <a:latin typeface="宋体" pitchFamily="2" charset="-122"/>
                <a:ea typeface="宋体" pitchFamily="2" charset="-122"/>
              </a:rPr>
              <a:t> </a:t>
            </a:r>
            <a:r>
              <a:rPr lang="zh-CN" altLang="en-US" sz="2400">
                <a:latin typeface="宋体" pitchFamily="2" charset="-122"/>
                <a:ea typeface="宋体" pitchFamily="2" charset="-122"/>
              </a:rPr>
              <a:t>②</a:t>
            </a:r>
            <a:r>
              <a:rPr lang="en-US" altLang="zh-CN" sz="2400">
                <a:latin typeface="宋体" pitchFamily="2" charset="-122"/>
                <a:ea typeface="宋体" pitchFamily="2" charset="-122"/>
              </a:rPr>
              <a:t>console</a:t>
            </a:r>
            <a:r>
              <a:rPr lang="zh-CN" altLang="en-US" sz="2400">
                <a:latin typeface="宋体" pitchFamily="2" charset="-122"/>
                <a:ea typeface="宋体" pitchFamily="2" charset="-122"/>
              </a:rPr>
              <a:t>线 </a:t>
            </a:r>
            <a:endParaRPr lang="en-US" altLang="zh-CN" sz="2400">
              <a:latin typeface="宋体" pitchFamily="2" charset="-122"/>
              <a:ea typeface="宋体" pitchFamily="2" charset="-122"/>
            </a:endParaRPr>
          </a:p>
          <a:p>
            <a:pPr eaLnBrk="1" hangingPunct="1"/>
            <a:r>
              <a:rPr lang="en-US" altLang="zh-CN" sz="2400">
                <a:latin typeface="宋体" pitchFamily="2" charset="-122"/>
                <a:ea typeface="宋体" pitchFamily="2" charset="-122"/>
              </a:rPr>
              <a:t> </a:t>
            </a:r>
            <a:r>
              <a:rPr lang="zh-CN" altLang="en-US" sz="2400">
                <a:latin typeface="宋体" pitchFamily="2" charset="-122"/>
                <a:ea typeface="宋体" pitchFamily="2" charset="-122"/>
              </a:rPr>
              <a:t>③直连线 </a:t>
            </a:r>
            <a:endParaRPr lang="en-US" altLang="zh-CN" sz="2400">
              <a:latin typeface="宋体" pitchFamily="2" charset="-122"/>
              <a:ea typeface="宋体" pitchFamily="2" charset="-122"/>
            </a:endParaRPr>
          </a:p>
          <a:p>
            <a:pPr eaLnBrk="1" hangingPunct="1"/>
            <a:r>
              <a:rPr lang="en-US" altLang="zh-CN" sz="2400">
                <a:latin typeface="宋体" pitchFamily="2" charset="-122"/>
                <a:ea typeface="宋体" pitchFamily="2" charset="-122"/>
              </a:rPr>
              <a:t> </a:t>
            </a:r>
            <a:r>
              <a:rPr lang="zh-CN" altLang="en-US" sz="2400">
                <a:latin typeface="宋体" pitchFamily="2" charset="-122"/>
                <a:ea typeface="宋体" pitchFamily="2" charset="-122"/>
              </a:rPr>
              <a:t>④交叉线</a:t>
            </a:r>
            <a:endParaRPr lang="en-US" altLang="zh-CN" sz="2400">
              <a:latin typeface="宋体" pitchFamily="2" charset="-122"/>
              <a:ea typeface="宋体" pitchFamily="2" charset="-122"/>
            </a:endParaRPr>
          </a:p>
          <a:p>
            <a:pPr eaLnBrk="1" hangingPunct="1"/>
            <a:r>
              <a:rPr lang="en-US" altLang="zh-CN" sz="2400">
                <a:latin typeface="宋体" pitchFamily="2" charset="-122"/>
                <a:ea typeface="宋体" pitchFamily="2" charset="-122"/>
              </a:rPr>
              <a:t> </a:t>
            </a:r>
            <a:r>
              <a:rPr lang="zh-CN" altLang="en-US" sz="2400">
                <a:latin typeface="宋体" pitchFamily="2" charset="-122"/>
                <a:ea typeface="宋体" pitchFamily="2" charset="-122"/>
              </a:rPr>
              <a:t>⑤光纤</a:t>
            </a:r>
            <a:endParaRPr lang="en-US" altLang="zh-CN" sz="2400">
              <a:latin typeface="宋体" pitchFamily="2" charset="-122"/>
              <a:ea typeface="宋体" pitchFamily="2" charset="-122"/>
            </a:endParaRPr>
          </a:p>
          <a:p>
            <a:pPr eaLnBrk="1" hangingPunct="1"/>
            <a:r>
              <a:rPr lang="en-US" altLang="zh-CN" sz="2400">
                <a:latin typeface="宋体" pitchFamily="2" charset="-122"/>
                <a:ea typeface="宋体" pitchFamily="2" charset="-122"/>
              </a:rPr>
              <a:t> </a:t>
            </a:r>
            <a:r>
              <a:rPr lang="zh-CN" altLang="en-US" sz="2400">
                <a:latin typeface="宋体" pitchFamily="2" charset="-122"/>
                <a:ea typeface="宋体" pitchFamily="2" charset="-122"/>
              </a:rPr>
              <a:t>⑥电话线 </a:t>
            </a:r>
            <a:endParaRPr lang="en-US" altLang="zh-CN" sz="2400">
              <a:latin typeface="宋体" pitchFamily="2" charset="-122"/>
              <a:ea typeface="宋体" pitchFamily="2" charset="-122"/>
            </a:endParaRPr>
          </a:p>
          <a:p>
            <a:pPr eaLnBrk="1" hangingPunct="1"/>
            <a:r>
              <a:rPr lang="en-US" altLang="zh-CN" sz="2400">
                <a:latin typeface="宋体" pitchFamily="2" charset="-122"/>
                <a:ea typeface="宋体" pitchFamily="2" charset="-122"/>
              </a:rPr>
              <a:t> </a:t>
            </a:r>
            <a:r>
              <a:rPr lang="zh-CN" altLang="en-US" sz="2400">
                <a:latin typeface="宋体" pitchFamily="2" charset="-122"/>
                <a:ea typeface="宋体" pitchFamily="2" charset="-122"/>
              </a:rPr>
              <a:t>⑦同轴电缆 </a:t>
            </a:r>
            <a:endParaRPr lang="en-US" altLang="zh-CN" sz="2400">
              <a:latin typeface="宋体" pitchFamily="2" charset="-122"/>
              <a:ea typeface="宋体" pitchFamily="2" charset="-122"/>
            </a:endParaRPr>
          </a:p>
          <a:p>
            <a:pPr eaLnBrk="1" hangingPunct="1"/>
            <a:r>
              <a:rPr lang="en-US" altLang="zh-CN" sz="2400">
                <a:latin typeface="宋体" pitchFamily="2" charset="-122"/>
                <a:ea typeface="宋体" pitchFamily="2" charset="-122"/>
              </a:rPr>
              <a:t> </a:t>
            </a:r>
            <a:r>
              <a:rPr lang="zh-CN" altLang="en-US" sz="2400">
                <a:latin typeface="宋体" pitchFamily="2" charset="-122"/>
                <a:ea typeface="宋体" pitchFamily="2" charset="-122"/>
              </a:rPr>
              <a:t>⑧串口线</a:t>
            </a:r>
            <a:r>
              <a:rPr lang="en-US" altLang="zh-CN" sz="2400">
                <a:latin typeface="宋体" pitchFamily="2" charset="-122"/>
                <a:ea typeface="宋体" pitchFamily="2" charset="-122"/>
              </a:rPr>
              <a:t>dce</a:t>
            </a:r>
            <a:r>
              <a:rPr lang="zh-CN" altLang="en-US" sz="2400">
                <a:latin typeface="宋体" pitchFamily="2" charset="-122"/>
                <a:ea typeface="宋体" pitchFamily="2" charset="-122"/>
              </a:rPr>
              <a:t>端 </a:t>
            </a:r>
            <a:endParaRPr lang="en-US" altLang="zh-CN" sz="2400">
              <a:latin typeface="宋体" pitchFamily="2" charset="-122"/>
              <a:ea typeface="宋体" pitchFamily="2" charset="-122"/>
            </a:endParaRPr>
          </a:p>
          <a:p>
            <a:pPr eaLnBrk="1" hangingPunct="1"/>
            <a:r>
              <a:rPr lang="en-US" altLang="zh-CN" sz="2400">
                <a:latin typeface="宋体" pitchFamily="2" charset="-122"/>
                <a:ea typeface="宋体" pitchFamily="2" charset="-122"/>
              </a:rPr>
              <a:t> </a:t>
            </a:r>
            <a:r>
              <a:rPr lang="zh-CN" altLang="en-US" sz="2400">
                <a:latin typeface="宋体" pitchFamily="2" charset="-122"/>
                <a:ea typeface="宋体" pitchFamily="2" charset="-122"/>
              </a:rPr>
              <a:t>⑨串口线</a:t>
            </a:r>
            <a:r>
              <a:rPr lang="en-US" altLang="zh-CN" sz="2400">
                <a:latin typeface="宋体" pitchFamily="2" charset="-122"/>
                <a:ea typeface="宋体" pitchFamily="2" charset="-122"/>
              </a:rPr>
              <a:t>dte</a:t>
            </a:r>
            <a:r>
              <a:rPr lang="zh-CN" altLang="en-US" sz="2400">
                <a:latin typeface="宋体" pitchFamily="2" charset="-122"/>
                <a:ea typeface="宋体" pitchFamily="2" charset="-122"/>
              </a:rPr>
              <a:t>端 </a:t>
            </a:r>
            <a:endParaRPr lang="en-US" altLang="zh-CN" sz="2400">
              <a:latin typeface="宋体" pitchFamily="2" charset="-122"/>
              <a:ea typeface="宋体" pitchFamily="2" charset="-122"/>
            </a:endParaRPr>
          </a:p>
          <a:p>
            <a:pPr eaLnBrk="1" hangingPunct="1"/>
            <a:r>
              <a:rPr lang="en-US" altLang="zh-CN" sz="2400">
                <a:latin typeface="宋体" pitchFamily="2" charset="-122"/>
                <a:ea typeface="宋体" pitchFamily="2" charset="-122"/>
              </a:rPr>
              <a:t> </a:t>
            </a:r>
            <a:r>
              <a:rPr lang="zh-CN" altLang="en-US" sz="2400">
                <a:latin typeface="宋体" pitchFamily="2" charset="-122"/>
                <a:ea typeface="宋体" pitchFamily="2" charset="-122"/>
              </a:rPr>
              <a:t>⑩“八爪”线</a:t>
            </a:r>
          </a:p>
        </p:txBody>
      </p:sp>
      <p:pic>
        <p:nvPicPr>
          <p:cNvPr id="4711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3429000"/>
            <a:ext cx="61261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2051050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3995737"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48134" name="文本框 99"/>
          <p:cNvSpPr txBox="1">
            <a:spLocks noChangeArrowheads="1"/>
          </p:cNvSpPr>
          <p:nvPr/>
        </p:nvSpPr>
        <p:spPr bwMode="auto">
          <a:xfrm>
            <a:off x="939800" y="1844675"/>
            <a:ext cx="7296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zh-CN" altLang="en-US" sz="2400">
                <a:latin typeface="宋体" pitchFamily="2" charset="-122"/>
                <a:ea typeface="宋体" pitchFamily="2" charset="-122"/>
              </a:rPr>
              <a:t>【训练小结】</a:t>
            </a:r>
          </a:p>
          <a:p>
            <a:pPr eaLnBrk="1" hangingPunct="1"/>
            <a:r>
              <a:rPr lang="en-US" altLang="zh-CN" sz="2400">
                <a:latin typeface="宋体" pitchFamily="2" charset="-122"/>
                <a:ea typeface="宋体" pitchFamily="2" charset="-122"/>
              </a:rPr>
              <a:t>    </a:t>
            </a:r>
            <a:r>
              <a:rPr lang="zh-CN" altLang="en-US" sz="2400">
                <a:latin typeface="宋体" pitchFamily="2" charset="-122"/>
                <a:ea typeface="宋体" pitchFamily="2" charset="-122"/>
              </a:rPr>
              <a:t>本次任务介绍了思科模拟器的各区域的功能，并对模拟器中的网络设备、终端设备进行了初步的认识。</a:t>
            </a:r>
          </a:p>
        </p:txBody>
      </p:sp>
      <p:sp>
        <p:nvSpPr>
          <p:cNvPr id="8"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2451006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397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2 </a:t>
            </a:r>
            <a:r>
              <a:rPr lang="zh-CN" altLang="en-US" sz="2000" b="1">
                <a:solidFill>
                  <a:schemeClr val="bg1"/>
                </a:solidFill>
                <a:latin typeface="楷体_GB2312" pitchFamily="49" charset="-122"/>
                <a:ea typeface="楷体_GB2312" pitchFamily="49" charset="-122"/>
              </a:rPr>
              <a:t>认识模拟器界面和网络设备</a:t>
            </a:r>
          </a:p>
        </p:txBody>
      </p:sp>
      <p:sp>
        <p:nvSpPr>
          <p:cNvPr id="49158" name="文本框 1"/>
          <p:cNvSpPr txBox="1">
            <a:spLocks noChangeArrowheads="1"/>
          </p:cNvSpPr>
          <p:nvPr/>
        </p:nvSpPr>
        <p:spPr bwMode="auto">
          <a:xfrm>
            <a:off x="682625" y="1838325"/>
            <a:ext cx="8004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zh-CN" altLang="en-US" sz="2400" dirty="0">
                <a:latin typeface="宋体" pitchFamily="2" charset="-122"/>
                <a:ea typeface="宋体" pitchFamily="2" charset="-122"/>
              </a:rPr>
              <a:t>【拓展练习】    </a:t>
            </a:r>
          </a:p>
          <a:p>
            <a:pPr eaLnBrk="1" hangingPunct="1"/>
            <a:r>
              <a:rPr lang="zh-CN" altLang="en-US" sz="2400" dirty="0">
                <a:latin typeface="宋体" pitchFamily="2" charset="-122"/>
                <a:ea typeface="宋体" pitchFamily="2" charset="-122"/>
              </a:rPr>
              <a:t> </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 自己动手在思科模拟器的主界面上尝试每个区域模块的熟悉。</a:t>
            </a:r>
          </a:p>
        </p:txBody>
      </p:sp>
      <p:pic>
        <p:nvPicPr>
          <p:cNvPr id="49159"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325" y="2924944"/>
            <a:ext cx="5197475"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文本框 1"/>
          <p:cNvSpPr txBox="1">
            <a:spLocks noChangeArrowheads="1"/>
          </p:cNvSpPr>
          <p:nvPr/>
        </p:nvSpPr>
        <p:spPr bwMode="auto">
          <a:xfrm>
            <a:off x="796925" y="3068638"/>
            <a:ext cx="298291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宋体" pitchFamily="2" charset="-122"/>
                <a:ea typeface="宋体" pitchFamily="2" charset="-122"/>
              </a:rPr>
              <a:t>2</a:t>
            </a:r>
            <a:r>
              <a:rPr lang="zh-CN" altLang="en-US" sz="2400">
                <a:latin typeface="宋体" pitchFamily="2" charset="-122"/>
                <a:ea typeface="宋体" pitchFamily="2" charset="-122"/>
              </a:rPr>
              <a:t>、在模拟器中将以下网络设备进行正确的线缆连接，如图所示。</a:t>
            </a:r>
          </a:p>
        </p:txBody>
      </p:sp>
      <p:sp>
        <p:nvSpPr>
          <p:cNvPr id="10" name="标题 1"/>
          <p:cNvSpPr txBox="1">
            <a:spLocks noChangeArrowheads="1"/>
          </p:cNvSpPr>
          <p:nvPr/>
        </p:nvSpPr>
        <p:spPr>
          <a:xfrm>
            <a:off x="609600"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1038583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97122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3055937"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任务</a:t>
            </a:r>
            <a:r>
              <a:rPr lang="en-US" altLang="zh-CN" sz="2000" b="1">
                <a:solidFill>
                  <a:schemeClr val="bg1"/>
                </a:solidFill>
                <a:latin typeface="楷体_GB2312" pitchFamily="49" charset="-122"/>
                <a:ea typeface="楷体_GB2312" pitchFamily="49" charset="-122"/>
              </a:rPr>
              <a:t>1</a:t>
            </a:r>
            <a:r>
              <a:rPr lang="zh-CN" altLang="en-US" sz="2000" b="1">
                <a:solidFill>
                  <a:schemeClr val="bg1"/>
                </a:solidFill>
                <a:latin typeface="楷体_GB2312" pitchFamily="49" charset="-122"/>
                <a:ea typeface="楷体_GB2312" pitchFamily="49" charset="-122"/>
              </a:rPr>
              <a:t>训练内容</a:t>
            </a:r>
          </a:p>
        </p:txBody>
      </p:sp>
      <p:sp>
        <p:nvSpPr>
          <p:cNvPr id="7174" name="AutoShape 5"/>
          <p:cNvSpPr>
            <a:spLocks noChangeArrowheads="1"/>
          </p:cNvSpPr>
          <p:nvPr/>
        </p:nvSpPr>
        <p:spPr bwMode="auto">
          <a:xfrm>
            <a:off x="1289050" y="1997075"/>
            <a:ext cx="6211888" cy="441325"/>
          </a:xfrm>
          <a:prstGeom prst="roundRect">
            <a:avLst>
              <a:gd name="adj" fmla="val 42329"/>
            </a:avLst>
          </a:prstGeom>
          <a:solidFill>
            <a:srgbClr val="F2F2F2"/>
          </a:solidFill>
          <a:ln w="19050">
            <a:solidFill>
              <a:srgbClr val="7F7F7F"/>
            </a:solidFill>
            <a:round/>
            <a:headEnd/>
            <a:tailEnd/>
          </a:ln>
        </p:spPr>
        <p:txBody>
          <a:bodyPr wrap="none" anchor="ctr"/>
          <a:lstStyle/>
          <a:p>
            <a:pPr algn="ctr"/>
            <a:endParaRPr lang="zh-CN" altLang="en-US">
              <a:latin typeface="Arial" pitchFamily="34" charset="0"/>
              <a:ea typeface="宋体" pitchFamily="2" charset="-122"/>
            </a:endParaRPr>
          </a:p>
        </p:txBody>
      </p:sp>
      <p:grpSp>
        <p:nvGrpSpPr>
          <p:cNvPr id="7175" name="Group 177"/>
          <p:cNvGrpSpPr>
            <a:grpSpLocks/>
          </p:cNvGrpSpPr>
          <p:nvPr/>
        </p:nvGrpSpPr>
        <p:grpSpPr bwMode="auto">
          <a:xfrm>
            <a:off x="1336675" y="1974850"/>
            <a:ext cx="754063" cy="571500"/>
            <a:chOff x="0" y="0"/>
            <a:chExt cx="1358" cy="1030"/>
          </a:xfrm>
        </p:grpSpPr>
        <p:sp>
          <p:nvSpPr>
            <p:cNvPr id="7179" name="Oval 173"/>
            <p:cNvSpPr>
              <a:spLocks noChangeArrowheads="1"/>
            </p:cNvSpPr>
            <p:nvPr/>
          </p:nvSpPr>
          <p:spPr bwMode="auto">
            <a:xfrm>
              <a:off x="117" y="0"/>
              <a:ext cx="1022" cy="1030"/>
            </a:xfrm>
            <a:prstGeom prst="ellipse">
              <a:avLst/>
            </a:prstGeom>
            <a:solidFill>
              <a:schemeClr val="accent1"/>
            </a:solidFill>
            <a:ln w="38100">
              <a:solidFill>
                <a:srgbClr val="EAEAEA"/>
              </a:solidFill>
              <a:round/>
              <a:headEnd/>
              <a:tailEnd/>
            </a:ln>
          </p:spPr>
          <p:txBody>
            <a:bodyPr wrap="none" anchor="ctr"/>
            <a:lstStyle/>
            <a:p>
              <a:pPr algn="ctr"/>
              <a:endParaRPr lang="zh-CN" altLang="en-US" sz="1600">
                <a:latin typeface="Arial" pitchFamily="34" charset="0"/>
                <a:ea typeface="宋体" pitchFamily="2" charset="-122"/>
              </a:endParaRPr>
            </a:p>
          </p:txBody>
        </p:sp>
        <p:grpSp>
          <p:nvGrpSpPr>
            <p:cNvPr id="7180" name="Group 179"/>
            <p:cNvGrpSpPr>
              <a:grpSpLocks/>
            </p:cNvGrpSpPr>
            <p:nvPr/>
          </p:nvGrpSpPr>
          <p:grpSpPr bwMode="auto">
            <a:xfrm rot="10082854">
              <a:off x="-3" y="743"/>
              <a:ext cx="933" cy="228"/>
              <a:chOff x="0" y="0"/>
              <a:chExt cx="962" cy="234"/>
            </a:xfrm>
          </p:grpSpPr>
          <p:grpSp>
            <p:nvGrpSpPr>
              <p:cNvPr id="7228" name="Group 180"/>
              <p:cNvGrpSpPr>
                <a:grpSpLocks/>
              </p:cNvGrpSpPr>
              <p:nvPr/>
            </p:nvGrpSpPr>
            <p:grpSpPr bwMode="auto">
              <a:xfrm rot="-9970459" flipH="1" flipV="1">
                <a:off x="0" y="0"/>
                <a:ext cx="962" cy="234"/>
                <a:chOff x="0" y="0"/>
                <a:chExt cx="898" cy="236"/>
              </a:xfrm>
            </p:grpSpPr>
            <p:grpSp>
              <p:nvGrpSpPr>
                <p:cNvPr id="7240" name="Group 181"/>
                <p:cNvGrpSpPr>
                  <a:grpSpLocks/>
                </p:cNvGrpSpPr>
                <p:nvPr/>
              </p:nvGrpSpPr>
              <p:grpSpPr bwMode="auto">
                <a:xfrm>
                  <a:off x="0" y="0"/>
                  <a:ext cx="742" cy="186"/>
                  <a:chOff x="0" y="0"/>
                  <a:chExt cx="1118" cy="279"/>
                </a:xfrm>
              </p:grpSpPr>
              <p:sp>
                <p:nvSpPr>
                  <p:cNvPr id="7246" name="AutoShape 177"/>
                  <p:cNvSpPr>
                    <a:spLocks noChangeArrowheads="1"/>
                  </p:cNvSpPr>
                  <p:nvPr/>
                </p:nvSpPr>
                <p:spPr bwMode="auto">
                  <a:xfrm rot="5263130">
                    <a:off x="288" y="-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a:endParaRPr lang="zh-CN" altLang="en-US" sz="1600">
                      <a:latin typeface="Arial" pitchFamily="34" charset="0"/>
                      <a:ea typeface="宋体" pitchFamily="2" charset="-122"/>
                    </a:endParaRPr>
                  </a:p>
                </p:txBody>
              </p:sp>
              <p:sp>
                <p:nvSpPr>
                  <p:cNvPr id="7247" name="AutoShape 178"/>
                  <p:cNvSpPr>
                    <a:spLocks noChangeArrowheads="1"/>
                  </p:cNvSpPr>
                  <p:nvPr/>
                </p:nvSpPr>
                <p:spPr bwMode="auto">
                  <a:xfrm rot="6078281">
                    <a:off x="424" y="-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a:endParaRPr lang="zh-CN" altLang="en-US" sz="1600">
                      <a:latin typeface="Arial" pitchFamily="34" charset="0"/>
                      <a:ea typeface="宋体" pitchFamily="2" charset="-122"/>
                    </a:endParaRPr>
                  </a:p>
                </p:txBody>
              </p:sp>
              <p:sp>
                <p:nvSpPr>
                  <p:cNvPr id="7248" name="AutoShape 179"/>
                  <p:cNvSpPr>
                    <a:spLocks noChangeArrowheads="1"/>
                  </p:cNvSpPr>
                  <p:nvPr/>
                </p:nvSpPr>
                <p:spPr bwMode="auto">
                  <a:xfrm rot="6373927">
                    <a:off x="500" y="-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a:endParaRPr lang="zh-CN" altLang="en-US" sz="1600">
                      <a:latin typeface="Arial" pitchFamily="34" charset="0"/>
                      <a:ea typeface="宋体" pitchFamily="2" charset="-122"/>
                    </a:endParaRPr>
                  </a:p>
                </p:txBody>
              </p:sp>
              <p:sp>
                <p:nvSpPr>
                  <p:cNvPr id="7249" name="AutoShape 180"/>
                  <p:cNvSpPr>
                    <a:spLocks noChangeArrowheads="1"/>
                  </p:cNvSpPr>
                  <p:nvPr/>
                </p:nvSpPr>
                <p:spPr bwMode="auto">
                  <a:xfrm rot="6906312">
                    <a:off x="590" y="-24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a:endParaRPr lang="zh-CN" altLang="en-US" sz="1600">
                      <a:latin typeface="Arial" pitchFamily="34" charset="0"/>
                      <a:ea typeface="宋体" pitchFamily="2" charset="-122"/>
                    </a:endParaRPr>
                  </a:p>
                </p:txBody>
              </p:sp>
            </p:grpSp>
            <p:grpSp>
              <p:nvGrpSpPr>
                <p:cNvPr id="7241" name="Group 186"/>
                <p:cNvGrpSpPr>
                  <a:grpSpLocks/>
                </p:cNvGrpSpPr>
                <p:nvPr/>
              </p:nvGrpSpPr>
              <p:grpSpPr bwMode="auto">
                <a:xfrm rot="1353540">
                  <a:off x="156" y="50"/>
                  <a:ext cx="742" cy="186"/>
                  <a:chOff x="0" y="0"/>
                  <a:chExt cx="1118" cy="279"/>
                </a:xfrm>
              </p:grpSpPr>
              <p:sp>
                <p:nvSpPr>
                  <p:cNvPr id="7242" name="AutoShape 182"/>
                  <p:cNvSpPr>
                    <a:spLocks noChangeArrowheads="1"/>
                  </p:cNvSpPr>
                  <p:nvPr/>
                </p:nvSpPr>
                <p:spPr bwMode="auto">
                  <a:xfrm rot="5263130">
                    <a:off x="288" y="-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a:endParaRPr lang="zh-CN" altLang="en-US" sz="1600">
                      <a:latin typeface="Arial" pitchFamily="34" charset="0"/>
                      <a:ea typeface="宋体" pitchFamily="2" charset="-122"/>
                    </a:endParaRPr>
                  </a:p>
                </p:txBody>
              </p:sp>
              <p:sp>
                <p:nvSpPr>
                  <p:cNvPr id="7243" name="AutoShape 183"/>
                  <p:cNvSpPr>
                    <a:spLocks noChangeArrowheads="1"/>
                  </p:cNvSpPr>
                  <p:nvPr/>
                </p:nvSpPr>
                <p:spPr bwMode="auto">
                  <a:xfrm rot="6078281">
                    <a:off x="424" y="-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a:endParaRPr lang="zh-CN" altLang="en-US" sz="1600">
                      <a:latin typeface="Arial" pitchFamily="34" charset="0"/>
                      <a:ea typeface="宋体" pitchFamily="2" charset="-122"/>
                    </a:endParaRPr>
                  </a:p>
                </p:txBody>
              </p:sp>
              <p:sp>
                <p:nvSpPr>
                  <p:cNvPr id="7244" name="AutoShape 184"/>
                  <p:cNvSpPr>
                    <a:spLocks noChangeArrowheads="1"/>
                  </p:cNvSpPr>
                  <p:nvPr/>
                </p:nvSpPr>
                <p:spPr bwMode="auto">
                  <a:xfrm rot="6373927">
                    <a:off x="500" y="-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a:endParaRPr lang="zh-CN" altLang="en-US" sz="1600">
                      <a:latin typeface="Arial" pitchFamily="34" charset="0"/>
                      <a:ea typeface="宋体" pitchFamily="2" charset="-122"/>
                    </a:endParaRPr>
                  </a:p>
                </p:txBody>
              </p:sp>
              <p:sp>
                <p:nvSpPr>
                  <p:cNvPr id="7245" name="AutoShape 185"/>
                  <p:cNvSpPr>
                    <a:spLocks noChangeArrowheads="1"/>
                  </p:cNvSpPr>
                  <p:nvPr/>
                </p:nvSpPr>
                <p:spPr bwMode="auto">
                  <a:xfrm rot="6906312">
                    <a:off x="590" y="-24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1600">
                      <a:latin typeface="Arial" pitchFamily="34" charset="0"/>
                      <a:ea typeface="宋体" pitchFamily="2" charset="-122"/>
                    </a:endParaRPr>
                  </a:p>
                </p:txBody>
              </p:sp>
            </p:grpSp>
          </p:grpSp>
          <p:grpSp>
            <p:nvGrpSpPr>
              <p:cNvPr id="7229" name="Group 191"/>
              <p:cNvGrpSpPr>
                <a:grpSpLocks/>
              </p:cNvGrpSpPr>
              <p:nvPr/>
            </p:nvGrpSpPr>
            <p:grpSpPr bwMode="auto">
              <a:xfrm rot="-9970459" flipH="1" flipV="1">
                <a:off x="83" y="26"/>
                <a:ext cx="788" cy="191"/>
                <a:chOff x="0" y="0"/>
                <a:chExt cx="898" cy="236"/>
              </a:xfrm>
            </p:grpSpPr>
            <p:grpSp>
              <p:nvGrpSpPr>
                <p:cNvPr id="7230" name="Group 192"/>
                <p:cNvGrpSpPr>
                  <a:grpSpLocks/>
                </p:cNvGrpSpPr>
                <p:nvPr/>
              </p:nvGrpSpPr>
              <p:grpSpPr bwMode="auto">
                <a:xfrm>
                  <a:off x="0" y="0"/>
                  <a:ext cx="742" cy="186"/>
                  <a:chOff x="0" y="0"/>
                  <a:chExt cx="1118" cy="279"/>
                </a:xfrm>
              </p:grpSpPr>
              <p:sp>
                <p:nvSpPr>
                  <p:cNvPr id="7236" name="AutoShape 188"/>
                  <p:cNvSpPr>
                    <a:spLocks noChangeArrowheads="1"/>
                  </p:cNvSpPr>
                  <p:nvPr/>
                </p:nvSpPr>
                <p:spPr bwMode="auto">
                  <a:xfrm rot="5263130">
                    <a:off x="288" y="-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a:endParaRPr lang="zh-CN" altLang="en-US" sz="1600">
                      <a:latin typeface="Arial" pitchFamily="34" charset="0"/>
                      <a:ea typeface="宋体" pitchFamily="2" charset="-122"/>
                    </a:endParaRPr>
                  </a:p>
                </p:txBody>
              </p:sp>
              <p:sp>
                <p:nvSpPr>
                  <p:cNvPr id="7237" name="AutoShape 189"/>
                  <p:cNvSpPr>
                    <a:spLocks noChangeArrowheads="1"/>
                  </p:cNvSpPr>
                  <p:nvPr/>
                </p:nvSpPr>
                <p:spPr bwMode="auto">
                  <a:xfrm rot="6078281">
                    <a:off x="424" y="-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a:endParaRPr lang="zh-CN" altLang="en-US" sz="1600">
                      <a:latin typeface="Arial" pitchFamily="34" charset="0"/>
                      <a:ea typeface="宋体" pitchFamily="2" charset="-122"/>
                    </a:endParaRPr>
                  </a:p>
                </p:txBody>
              </p:sp>
              <p:sp>
                <p:nvSpPr>
                  <p:cNvPr id="7238" name="AutoShape 190"/>
                  <p:cNvSpPr>
                    <a:spLocks noChangeArrowheads="1"/>
                  </p:cNvSpPr>
                  <p:nvPr/>
                </p:nvSpPr>
                <p:spPr bwMode="auto">
                  <a:xfrm rot="6373927">
                    <a:off x="500" y="-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a:endParaRPr lang="zh-CN" altLang="en-US" sz="1600">
                      <a:latin typeface="Arial" pitchFamily="34" charset="0"/>
                      <a:ea typeface="宋体" pitchFamily="2" charset="-122"/>
                    </a:endParaRPr>
                  </a:p>
                </p:txBody>
              </p:sp>
              <p:sp>
                <p:nvSpPr>
                  <p:cNvPr id="7239" name="AutoShape 191"/>
                  <p:cNvSpPr>
                    <a:spLocks noChangeArrowheads="1"/>
                  </p:cNvSpPr>
                  <p:nvPr/>
                </p:nvSpPr>
                <p:spPr bwMode="auto">
                  <a:xfrm rot="6906312">
                    <a:off x="590" y="-24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a:endParaRPr lang="zh-CN" altLang="en-US" sz="1600">
                      <a:latin typeface="Arial" pitchFamily="34" charset="0"/>
                      <a:ea typeface="宋体" pitchFamily="2" charset="-122"/>
                    </a:endParaRPr>
                  </a:p>
                </p:txBody>
              </p:sp>
            </p:grpSp>
            <p:grpSp>
              <p:nvGrpSpPr>
                <p:cNvPr id="7231" name="Group 197"/>
                <p:cNvGrpSpPr>
                  <a:grpSpLocks/>
                </p:cNvGrpSpPr>
                <p:nvPr/>
              </p:nvGrpSpPr>
              <p:grpSpPr bwMode="auto">
                <a:xfrm rot="1353540">
                  <a:off x="156" y="50"/>
                  <a:ext cx="742" cy="186"/>
                  <a:chOff x="0" y="0"/>
                  <a:chExt cx="1118" cy="279"/>
                </a:xfrm>
              </p:grpSpPr>
              <p:sp>
                <p:nvSpPr>
                  <p:cNvPr id="7232" name="AutoShape 193"/>
                  <p:cNvSpPr>
                    <a:spLocks noChangeArrowheads="1"/>
                  </p:cNvSpPr>
                  <p:nvPr/>
                </p:nvSpPr>
                <p:spPr bwMode="auto">
                  <a:xfrm rot="5263130">
                    <a:off x="288" y="-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a:endParaRPr lang="zh-CN" altLang="en-US" sz="1600">
                      <a:latin typeface="Arial" pitchFamily="34" charset="0"/>
                      <a:ea typeface="宋体" pitchFamily="2" charset="-122"/>
                    </a:endParaRPr>
                  </a:p>
                </p:txBody>
              </p:sp>
              <p:sp>
                <p:nvSpPr>
                  <p:cNvPr id="7233" name="AutoShape 194"/>
                  <p:cNvSpPr>
                    <a:spLocks noChangeArrowheads="1"/>
                  </p:cNvSpPr>
                  <p:nvPr/>
                </p:nvSpPr>
                <p:spPr bwMode="auto">
                  <a:xfrm rot="6078281">
                    <a:off x="424" y="-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a:endParaRPr lang="zh-CN" altLang="en-US" sz="1600">
                      <a:latin typeface="Arial" pitchFamily="34" charset="0"/>
                      <a:ea typeface="宋体" pitchFamily="2" charset="-122"/>
                    </a:endParaRPr>
                  </a:p>
                </p:txBody>
              </p:sp>
              <p:sp>
                <p:nvSpPr>
                  <p:cNvPr id="7234" name="AutoShape 195"/>
                  <p:cNvSpPr>
                    <a:spLocks noChangeArrowheads="1"/>
                  </p:cNvSpPr>
                  <p:nvPr/>
                </p:nvSpPr>
                <p:spPr bwMode="auto">
                  <a:xfrm rot="6373927">
                    <a:off x="500" y="-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a:endParaRPr lang="zh-CN" altLang="en-US" sz="1600">
                      <a:latin typeface="Arial" pitchFamily="34" charset="0"/>
                      <a:ea typeface="宋体" pitchFamily="2" charset="-122"/>
                    </a:endParaRPr>
                  </a:p>
                </p:txBody>
              </p:sp>
              <p:sp>
                <p:nvSpPr>
                  <p:cNvPr id="7235" name="AutoShape 196"/>
                  <p:cNvSpPr>
                    <a:spLocks noChangeArrowheads="1"/>
                  </p:cNvSpPr>
                  <p:nvPr/>
                </p:nvSpPr>
                <p:spPr bwMode="auto">
                  <a:xfrm rot="6906312">
                    <a:off x="590" y="-24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1600">
                      <a:latin typeface="Arial" pitchFamily="34" charset="0"/>
                      <a:ea typeface="宋体" pitchFamily="2" charset="-122"/>
                    </a:endParaRPr>
                  </a:p>
                </p:txBody>
              </p:sp>
            </p:grpSp>
          </p:grpSp>
        </p:grpSp>
        <p:grpSp>
          <p:nvGrpSpPr>
            <p:cNvPr id="7181" name="Group 202"/>
            <p:cNvGrpSpPr>
              <a:grpSpLocks/>
            </p:cNvGrpSpPr>
            <p:nvPr/>
          </p:nvGrpSpPr>
          <p:grpSpPr bwMode="auto">
            <a:xfrm rot="-232145">
              <a:off x="380" y="64"/>
              <a:ext cx="961" cy="247"/>
              <a:chOff x="0" y="0"/>
              <a:chExt cx="992" cy="258"/>
            </a:xfrm>
          </p:grpSpPr>
          <p:grpSp>
            <p:nvGrpSpPr>
              <p:cNvPr id="7182" name="Group 203"/>
              <p:cNvGrpSpPr>
                <a:grpSpLocks/>
              </p:cNvGrpSpPr>
              <p:nvPr/>
            </p:nvGrpSpPr>
            <p:grpSpPr bwMode="auto">
              <a:xfrm rot="513316">
                <a:off x="0" y="0"/>
                <a:ext cx="962" cy="234"/>
                <a:chOff x="0" y="0"/>
                <a:chExt cx="962" cy="234"/>
              </a:xfrm>
            </p:grpSpPr>
            <p:grpSp>
              <p:nvGrpSpPr>
                <p:cNvPr id="7206" name="Group 204"/>
                <p:cNvGrpSpPr>
                  <a:grpSpLocks/>
                </p:cNvGrpSpPr>
                <p:nvPr/>
              </p:nvGrpSpPr>
              <p:grpSpPr bwMode="auto">
                <a:xfrm rot="-9970459" flipH="1" flipV="1">
                  <a:off x="0" y="0"/>
                  <a:ext cx="962" cy="234"/>
                  <a:chOff x="0" y="0"/>
                  <a:chExt cx="898" cy="236"/>
                </a:xfrm>
              </p:grpSpPr>
              <p:grpSp>
                <p:nvGrpSpPr>
                  <p:cNvPr id="7218" name="Group 205"/>
                  <p:cNvGrpSpPr>
                    <a:grpSpLocks/>
                  </p:cNvGrpSpPr>
                  <p:nvPr/>
                </p:nvGrpSpPr>
                <p:grpSpPr bwMode="auto">
                  <a:xfrm>
                    <a:off x="0" y="0"/>
                    <a:ext cx="742" cy="186"/>
                    <a:chOff x="0" y="0"/>
                    <a:chExt cx="1118" cy="279"/>
                  </a:xfrm>
                </p:grpSpPr>
                <p:sp>
                  <p:nvSpPr>
                    <p:cNvPr id="7224" name="AutoShape 201"/>
                    <p:cNvSpPr>
                      <a:spLocks noChangeArrowheads="1"/>
                    </p:cNvSpPr>
                    <p:nvPr/>
                  </p:nvSpPr>
                  <p:spPr bwMode="auto">
                    <a:xfrm rot="5263130">
                      <a:off x="288" y="-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sp>
                  <p:nvSpPr>
                    <p:cNvPr id="7225" name="AutoShape 202"/>
                    <p:cNvSpPr>
                      <a:spLocks noChangeArrowheads="1"/>
                    </p:cNvSpPr>
                    <p:nvPr/>
                  </p:nvSpPr>
                  <p:spPr bwMode="auto">
                    <a:xfrm rot="6078281">
                      <a:off x="424" y="-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sp>
                  <p:nvSpPr>
                    <p:cNvPr id="7226" name="AutoShape 203"/>
                    <p:cNvSpPr>
                      <a:spLocks noChangeArrowheads="1"/>
                    </p:cNvSpPr>
                    <p:nvPr/>
                  </p:nvSpPr>
                  <p:spPr bwMode="auto">
                    <a:xfrm rot="6373927">
                      <a:off x="500" y="-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sp>
                  <p:nvSpPr>
                    <p:cNvPr id="7227" name="AutoShape 204"/>
                    <p:cNvSpPr>
                      <a:spLocks noChangeArrowheads="1"/>
                    </p:cNvSpPr>
                    <p:nvPr/>
                  </p:nvSpPr>
                  <p:spPr bwMode="auto">
                    <a:xfrm rot="6906312">
                      <a:off x="590" y="-24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grpSp>
              <p:grpSp>
                <p:nvGrpSpPr>
                  <p:cNvPr id="7219" name="Group 210"/>
                  <p:cNvGrpSpPr>
                    <a:grpSpLocks/>
                  </p:cNvGrpSpPr>
                  <p:nvPr/>
                </p:nvGrpSpPr>
                <p:grpSpPr bwMode="auto">
                  <a:xfrm rot="1353540">
                    <a:off x="156" y="50"/>
                    <a:ext cx="742" cy="186"/>
                    <a:chOff x="0" y="0"/>
                    <a:chExt cx="1118" cy="279"/>
                  </a:xfrm>
                </p:grpSpPr>
                <p:sp>
                  <p:nvSpPr>
                    <p:cNvPr id="7220" name="AutoShape 206"/>
                    <p:cNvSpPr>
                      <a:spLocks noChangeArrowheads="1"/>
                    </p:cNvSpPr>
                    <p:nvPr/>
                  </p:nvSpPr>
                  <p:spPr bwMode="auto">
                    <a:xfrm rot="5263130">
                      <a:off x="288" y="-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sp>
                  <p:nvSpPr>
                    <p:cNvPr id="7221" name="AutoShape 207"/>
                    <p:cNvSpPr>
                      <a:spLocks noChangeArrowheads="1"/>
                    </p:cNvSpPr>
                    <p:nvPr/>
                  </p:nvSpPr>
                  <p:spPr bwMode="auto">
                    <a:xfrm rot="6078281">
                      <a:off x="424" y="-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sz="1600">
                        <a:latin typeface="Arial" pitchFamily="34" charset="0"/>
                        <a:ea typeface="宋体" pitchFamily="2" charset="-122"/>
                      </a:endParaRPr>
                    </a:p>
                  </p:txBody>
                </p:sp>
                <p:sp>
                  <p:nvSpPr>
                    <p:cNvPr id="7222" name="AutoShape 208"/>
                    <p:cNvSpPr>
                      <a:spLocks noChangeArrowheads="1"/>
                    </p:cNvSpPr>
                    <p:nvPr/>
                  </p:nvSpPr>
                  <p:spPr bwMode="auto">
                    <a:xfrm rot="6373927">
                      <a:off x="500" y="-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sz="1600">
                        <a:latin typeface="Arial" pitchFamily="34" charset="0"/>
                        <a:ea typeface="宋体" pitchFamily="2" charset="-122"/>
                      </a:endParaRPr>
                    </a:p>
                  </p:txBody>
                </p:sp>
                <p:sp>
                  <p:nvSpPr>
                    <p:cNvPr id="7223" name="AutoShape 209"/>
                    <p:cNvSpPr>
                      <a:spLocks noChangeArrowheads="1"/>
                    </p:cNvSpPr>
                    <p:nvPr/>
                  </p:nvSpPr>
                  <p:spPr bwMode="auto">
                    <a:xfrm rot="6906312">
                      <a:off x="590" y="-24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sz="1600">
                        <a:latin typeface="Arial" pitchFamily="34" charset="0"/>
                        <a:ea typeface="宋体" pitchFamily="2" charset="-122"/>
                      </a:endParaRPr>
                    </a:p>
                  </p:txBody>
                </p:sp>
              </p:grpSp>
            </p:grpSp>
            <p:grpSp>
              <p:nvGrpSpPr>
                <p:cNvPr id="7207" name="Group 215"/>
                <p:cNvGrpSpPr>
                  <a:grpSpLocks/>
                </p:cNvGrpSpPr>
                <p:nvPr/>
              </p:nvGrpSpPr>
              <p:grpSpPr bwMode="auto">
                <a:xfrm rot="-9970459" flipH="1" flipV="1">
                  <a:off x="83" y="26"/>
                  <a:ext cx="788" cy="191"/>
                  <a:chOff x="0" y="0"/>
                  <a:chExt cx="898" cy="236"/>
                </a:xfrm>
              </p:grpSpPr>
              <p:grpSp>
                <p:nvGrpSpPr>
                  <p:cNvPr id="7208" name="Group 216"/>
                  <p:cNvGrpSpPr>
                    <a:grpSpLocks/>
                  </p:cNvGrpSpPr>
                  <p:nvPr/>
                </p:nvGrpSpPr>
                <p:grpSpPr bwMode="auto">
                  <a:xfrm>
                    <a:off x="0" y="0"/>
                    <a:ext cx="742" cy="186"/>
                    <a:chOff x="0" y="0"/>
                    <a:chExt cx="1118" cy="279"/>
                  </a:xfrm>
                </p:grpSpPr>
                <p:sp>
                  <p:nvSpPr>
                    <p:cNvPr id="7214" name="AutoShape 212"/>
                    <p:cNvSpPr>
                      <a:spLocks noChangeArrowheads="1"/>
                    </p:cNvSpPr>
                    <p:nvPr/>
                  </p:nvSpPr>
                  <p:spPr bwMode="auto">
                    <a:xfrm rot="5263130">
                      <a:off x="288" y="-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sp>
                  <p:nvSpPr>
                    <p:cNvPr id="7215" name="AutoShape 213"/>
                    <p:cNvSpPr>
                      <a:spLocks noChangeArrowheads="1"/>
                    </p:cNvSpPr>
                    <p:nvPr/>
                  </p:nvSpPr>
                  <p:spPr bwMode="auto">
                    <a:xfrm rot="6078281">
                      <a:off x="424" y="-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sp>
                  <p:nvSpPr>
                    <p:cNvPr id="7216" name="AutoShape 214"/>
                    <p:cNvSpPr>
                      <a:spLocks noChangeArrowheads="1"/>
                    </p:cNvSpPr>
                    <p:nvPr/>
                  </p:nvSpPr>
                  <p:spPr bwMode="auto">
                    <a:xfrm rot="6373927">
                      <a:off x="500" y="-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sp>
                  <p:nvSpPr>
                    <p:cNvPr id="7217" name="AutoShape 215"/>
                    <p:cNvSpPr>
                      <a:spLocks noChangeArrowheads="1"/>
                    </p:cNvSpPr>
                    <p:nvPr/>
                  </p:nvSpPr>
                  <p:spPr bwMode="auto">
                    <a:xfrm rot="6906312">
                      <a:off x="590" y="-24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grpSp>
              <p:grpSp>
                <p:nvGrpSpPr>
                  <p:cNvPr id="7209" name="Group 221"/>
                  <p:cNvGrpSpPr>
                    <a:grpSpLocks/>
                  </p:cNvGrpSpPr>
                  <p:nvPr/>
                </p:nvGrpSpPr>
                <p:grpSpPr bwMode="auto">
                  <a:xfrm rot="1353540">
                    <a:off x="156" y="50"/>
                    <a:ext cx="742" cy="186"/>
                    <a:chOff x="0" y="0"/>
                    <a:chExt cx="1118" cy="279"/>
                  </a:xfrm>
                </p:grpSpPr>
                <p:sp>
                  <p:nvSpPr>
                    <p:cNvPr id="7210" name="AutoShape 217"/>
                    <p:cNvSpPr>
                      <a:spLocks noChangeArrowheads="1"/>
                    </p:cNvSpPr>
                    <p:nvPr/>
                  </p:nvSpPr>
                  <p:spPr bwMode="auto">
                    <a:xfrm rot="5263130">
                      <a:off x="288" y="-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sp>
                  <p:nvSpPr>
                    <p:cNvPr id="7211" name="AutoShape 218"/>
                    <p:cNvSpPr>
                      <a:spLocks noChangeArrowheads="1"/>
                    </p:cNvSpPr>
                    <p:nvPr/>
                  </p:nvSpPr>
                  <p:spPr bwMode="auto">
                    <a:xfrm rot="6078281">
                      <a:off x="424" y="-29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sz="1600">
                        <a:latin typeface="Arial" pitchFamily="34" charset="0"/>
                        <a:ea typeface="宋体" pitchFamily="2" charset="-122"/>
                      </a:endParaRPr>
                    </a:p>
                  </p:txBody>
                </p:sp>
                <p:sp>
                  <p:nvSpPr>
                    <p:cNvPr id="7212" name="AutoShape 219"/>
                    <p:cNvSpPr>
                      <a:spLocks noChangeArrowheads="1"/>
                    </p:cNvSpPr>
                    <p:nvPr/>
                  </p:nvSpPr>
                  <p:spPr bwMode="auto">
                    <a:xfrm rot="6373927">
                      <a:off x="500" y="-27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sz="1600">
                        <a:latin typeface="Arial" pitchFamily="34" charset="0"/>
                        <a:ea typeface="宋体" pitchFamily="2" charset="-122"/>
                      </a:endParaRPr>
                    </a:p>
                  </p:txBody>
                </p:sp>
                <p:sp>
                  <p:nvSpPr>
                    <p:cNvPr id="7213" name="AutoShape 220"/>
                    <p:cNvSpPr>
                      <a:spLocks noChangeArrowheads="1"/>
                    </p:cNvSpPr>
                    <p:nvPr/>
                  </p:nvSpPr>
                  <p:spPr bwMode="auto">
                    <a:xfrm rot="6906312">
                      <a:off x="590" y="-242"/>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sz="1600">
                        <a:latin typeface="Arial" pitchFamily="34" charset="0"/>
                        <a:ea typeface="宋体" pitchFamily="2" charset="-122"/>
                      </a:endParaRPr>
                    </a:p>
                  </p:txBody>
                </p:sp>
              </p:grpSp>
            </p:grpSp>
          </p:grpSp>
          <p:grpSp>
            <p:nvGrpSpPr>
              <p:cNvPr id="7183" name="Group 226"/>
              <p:cNvGrpSpPr>
                <a:grpSpLocks/>
              </p:cNvGrpSpPr>
              <p:nvPr/>
            </p:nvGrpSpPr>
            <p:grpSpPr bwMode="auto">
              <a:xfrm rot="513316">
                <a:off x="30" y="24"/>
                <a:ext cx="962" cy="234"/>
                <a:chOff x="0" y="0"/>
                <a:chExt cx="962" cy="234"/>
              </a:xfrm>
            </p:grpSpPr>
            <p:grpSp>
              <p:nvGrpSpPr>
                <p:cNvPr id="7184" name="Group 227"/>
                <p:cNvGrpSpPr>
                  <a:grpSpLocks/>
                </p:cNvGrpSpPr>
                <p:nvPr/>
              </p:nvGrpSpPr>
              <p:grpSpPr bwMode="auto">
                <a:xfrm rot="-9970459" flipH="1" flipV="1">
                  <a:off x="0" y="0"/>
                  <a:ext cx="962" cy="234"/>
                  <a:chOff x="0" y="0"/>
                  <a:chExt cx="898" cy="236"/>
                </a:xfrm>
              </p:grpSpPr>
              <p:grpSp>
                <p:nvGrpSpPr>
                  <p:cNvPr id="7196" name="Group 228"/>
                  <p:cNvGrpSpPr>
                    <a:grpSpLocks/>
                  </p:cNvGrpSpPr>
                  <p:nvPr/>
                </p:nvGrpSpPr>
                <p:grpSpPr bwMode="auto">
                  <a:xfrm>
                    <a:off x="0" y="0"/>
                    <a:ext cx="742" cy="186"/>
                    <a:chOff x="0" y="0"/>
                    <a:chExt cx="1118" cy="279"/>
                  </a:xfrm>
                </p:grpSpPr>
                <p:sp>
                  <p:nvSpPr>
                    <p:cNvPr id="7202" name="AutoShape 224"/>
                    <p:cNvSpPr>
                      <a:spLocks noChangeArrowheads="1"/>
                    </p:cNvSpPr>
                    <p:nvPr/>
                  </p:nvSpPr>
                  <p:spPr bwMode="auto">
                    <a:xfrm rot="5263130">
                      <a:off x="288" y="-294"/>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sp>
                  <p:nvSpPr>
                    <p:cNvPr id="7203" name="AutoShape 225"/>
                    <p:cNvSpPr>
                      <a:spLocks noChangeArrowheads="1"/>
                    </p:cNvSpPr>
                    <p:nvPr/>
                  </p:nvSpPr>
                  <p:spPr bwMode="auto">
                    <a:xfrm rot="6078281">
                      <a:off x="424" y="-294"/>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sp>
                  <p:nvSpPr>
                    <p:cNvPr id="7204" name="AutoShape 226"/>
                    <p:cNvSpPr>
                      <a:spLocks noChangeArrowheads="1"/>
                    </p:cNvSpPr>
                    <p:nvPr/>
                  </p:nvSpPr>
                  <p:spPr bwMode="auto">
                    <a:xfrm rot="6373927">
                      <a:off x="500" y="-272"/>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sp>
                  <p:nvSpPr>
                    <p:cNvPr id="7205" name="AutoShape 227"/>
                    <p:cNvSpPr>
                      <a:spLocks noChangeArrowheads="1"/>
                    </p:cNvSpPr>
                    <p:nvPr/>
                  </p:nvSpPr>
                  <p:spPr bwMode="auto">
                    <a:xfrm rot="6906312">
                      <a:off x="590" y="-242"/>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grpSp>
              <p:grpSp>
                <p:nvGrpSpPr>
                  <p:cNvPr id="7197" name="Group 233"/>
                  <p:cNvGrpSpPr>
                    <a:grpSpLocks/>
                  </p:cNvGrpSpPr>
                  <p:nvPr/>
                </p:nvGrpSpPr>
                <p:grpSpPr bwMode="auto">
                  <a:xfrm rot="1353540">
                    <a:off x="156" y="50"/>
                    <a:ext cx="742" cy="186"/>
                    <a:chOff x="0" y="0"/>
                    <a:chExt cx="1118" cy="279"/>
                  </a:xfrm>
                </p:grpSpPr>
                <p:sp>
                  <p:nvSpPr>
                    <p:cNvPr id="7198" name="AutoShape 229"/>
                    <p:cNvSpPr>
                      <a:spLocks noChangeArrowheads="1"/>
                    </p:cNvSpPr>
                    <p:nvPr/>
                  </p:nvSpPr>
                  <p:spPr bwMode="auto">
                    <a:xfrm rot="5263130">
                      <a:off x="288" y="-294"/>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sp>
                  <p:nvSpPr>
                    <p:cNvPr id="7199" name="AutoShape 230"/>
                    <p:cNvSpPr>
                      <a:spLocks noChangeArrowheads="1"/>
                    </p:cNvSpPr>
                    <p:nvPr/>
                  </p:nvSpPr>
                  <p:spPr bwMode="auto">
                    <a:xfrm rot="6078281">
                      <a:off x="424" y="-294"/>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sz="1600">
                        <a:latin typeface="Arial" pitchFamily="34" charset="0"/>
                        <a:ea typeface="宋体" pitchFamily="2" charset="-122"/>
                      </a:endParaRPr>
                    </a:p>
                  </p:txBody>
                </p:sp>
                <p:sp>
                  <p:nvSpPr>
                    <p:cNvPr id="7200" name="AutoShape 231"/>
                    <p:cNvSpPr>
                      <a:spLocks noChangeArrowheads="1"/>
                    </p:cNvSpPr>
                    <p:nvPr/>
                  </p:nvSpPr>
                  <p:spPr bwMode="auto">
                    <a:xfrm rot="6373927">
                      <a:off x="500" y="-272"/>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sz="1600">
                        <a:latin typeface="Arial" pitchFamily="34" charset="0"/>
                        <a:ea typeface="宋体" pitchFamily="2" charset="-122"/>
                      </a:endParaRPr>
                    </a:p>
                  </p:txBody>
                </p:sp>
                <p:sp>
                  <p:nvSpPr>
                    <p:cNvPr id="7201" name="AutoShape 232"/>
                    <p:cNvSpPr>
                      <a:spLocks noChangeArrowheads="1"/>
                    </p:cNvSpPr>
                    <p:nvPr/>
                  </p:nvSpPr>
                  <p:spPr bwMode="auto">
                    <a:xfrm rot="6906312">
                      <a:off x="590" y="-242"/>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sz="1600">
                        <a:latin typeface="Arial" pitchFamily="34" charset="0"/>
                        <a:ea typeface="宋体" pitchFamily="2" charset="-122"/>
                      </a:endParaRPr>
                    </a:p>
                  </p:txBody>
                </p:sp>
              </p:grpSp>
            </p:grpSp>
            <p:grpSp>
              <p:nvGrpSpPr>
                <p:cNvPr id="7185" name="Group 238"/>
                <p:cNvGrpSpPr>
                  <a:grpSpLocks/>
                </p:cNvGrpSpPr>
                <p:nvPr/>
              </p:nvGrpSpPr>
              <p:grpSpPr bwMode="auto">
                <a:xfrm rot="-9970459" flipH="1" flipV="1">
                  <a:off x="83" y="26"/>
                  <a:ext cx="788" cy="191"/>
                  <a:chOff x="0" y="0"/>
                  <a:chExt cx="898" cy="236"/>
                </a:xfrm>
              </p:grpSpPr>
              <p:grpSp>
                <p:nvGrpSpPr>
                  <p:cNvPr id="7186" name="Group 239"/>
                  <p:cNvGrpSpPr>
                    <a:grpSpLocks/>
                  </p:cNvGrpSpPr>
                  <p:nvPr/>
                </p:nvGrpSpPr>
                <p:grpSpPr bwMode="auto">
                  <a:xfrm>
                    <a:off x="0" y="0"/>
                    <a:ext cx="742" cy="186"/>
                    <a:chOff x="0" y="0"/>
                    <a:chExt cx="1118" cy="279"/>
                  </a:xfrm>
                </p:grpSpPr>
                <p:sp>
                  <p:nvSpPr>
                    <p:cNvPr id="7192" name="AutoShape 235"/>
                    <p:cNvSpPr>
                      <a:spLocks noChangeArrowheads="1"/>
                    </p:cNvSpPr>
                    <p:nvPr/>
                  </p:nvSpPr>
                  <p:spPr bwMode="auto">
                    <a:xfrm rot="5263130">
                      <a:off x="288" y="-294"/>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sp>
                  <p:nvSpPr>
                    <p:cNvPr id="7193" name="AutoShape 236"/>
                    <p:cNvSpPr>
                      <a:spLocks noChangeArrowheads="1"/>
                    </p:cNvSpPr>
                    <p:nvPr/>
                  </p:nvSpPr>
                  <p:spPr bwMode="auto">
                    <a:xfrm rot="6078281">
                      <a:off x="424" y="-294"/>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sp>
                  <p:nvSpPr>
                    <p:cNvPr id="7194" name="AutoShape 237"/>
                    <p:cNvSpPr>
                      <a:spLocks noChangeArrowheads="1"/>
                    </p:cNvSpPr>
                    <p:nvPr/>
                  </p:nvSpPr>
                  <p:spPr bwMode="auto">
                    <a:xfrm rot="6373927">
                      <a:off x="500" y="-272"/>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sp>
                  <p:nvSpPr>
                    <p:cNvPr id="7195" name="AutoShape 238"/>
                    <p:cNvSpPr>
                      <a:spLocks noChangeArrowheads="1"/>
                    </p:cNvSpPr>
                    <p:nvPr/>
                  </p:nvSpPr>
                  <p:spPr bwMode="auto">
                    <a:xfrm rot="6906312">
                      <a:off x="590" y="-242"/>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grpSp>
              <p:grpSp>
                <p:nvGrpSpPr>
                  <p:cNvPr id="7187" name="Group 244"/>
                  <p:cNvGrpSpPr>
                    <a:grpSpLocks/>
                  </p:cNvGrpSpPr>
                  <p:nvPr/>
                </p:nvGrpSpPr>
                <p:grpSpPr bwMode="auto">
                  <a:xfrm rot="1353540">
                    <a:off x="156" y="50"/>
                    <a:ext cx="742" cy="186"/>
                    <a:chOff x="0" y="0"/>
                    <a:chExt cx="1118" cy="279"/>
                  </a:xfrm>
                </p:grpSpPr>
                <p:sp>
                  <p:nvSpPr>
                    <p:cNvPr id="7188" name="AutoShape 240"/>
                    <p:cNvSpPr>
                      <a:spLocks noChangeArrowheads="1"/>
                    </p:cNvSpPr>
                    <p:nvPr/>
                  </p:nvSpPr>
                  <p:spPr bwMode="auto">
                    <a:xfrm rot="5263130">
                      <a:off x="288" y="-294"/>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zh-CN" altLang="en-US" sz="1600">
                        <a:latin typeface="Arial" pitchFamily="34" charset="0"/>
                        <a:ea typeface="宋体" pitchFamily="2" charset="-122"/>
                      </a:endParaRPr>
                    </a:p>
                  </p:txBody>
                </p:sp>
                <p:sp>
                  <p:nvSpPr>
                    <p:cNvPr id="7189" name="AutoShape 241"/>
                    <p:cNvSpPr>
                      <a:spLocks noChangeArrowheads="1"/>
                    </p:cNvSpPr>
                    <p:nvPr/>
                  </p:nvSpPr>
                  <p:spPr bwMode="auto">
                    <a:xfrm rot="6078281">
                      <a:off x="424" y="-294"/>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sz="1600">
                        <a:latin typeface="Arial" pitchFamily="34" charset="0"/>
                        <a:ea typeface="宋体" pitchFamily="2" charset="-122"/>
                      </a:endParaRPr>
                    </a:p>
                  </p:txBody>
                </p:sp>
                <p:sp>
                  <p:nvSpPr>
                    <p:cNvPr id="7190" name="AutoShape 242"/>
                    <p:cNvSpPr>
                      <a:spLocks noChangeArrowheads="1"/>
                    </p:cNvSpPr>
                    <p:nvPr/>
                  </p:nvSpPr>
                  <p:spPr bwMode="auto">
                    <a:xfrm rot="6373927">
                      <a:off x="500" y="-272"/>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sz="1600">
                        <a:latin typeface="Arial" pitchFamily="34" charset="0"/>
                        <a:ea typeface="宋体" pitchFamily="2" charset="-122"/>
                      </a:endParaRPr>
                    </a:p>
                  </p:txBody>
                </p:sp>
                <p:sp>
                  <p:nvSpPr>
                    <p:cNvPr id="7191" name="AutoShape 243"/>
                    <p:cNvSpPr>
                      <a:spLocks noChangeArrowheads="1"/>
                    </p:cNvSpPr>
                    <p:nvPr/>
                  </p:nvSpPr>
                  <p:spPr bwMode="auto">
                    <a:xfrm rot="6906312">
                      <a:off x="590" y="-242"/>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sz="1600">
                        <a:latin typeface="Arial" pitchFamily="34" charset="0"/>
                        <a:ea typeface="宋体" pitchFamily="2" charset="-122"/>
                      </a:endParaRPr>
                    </a:p>
                  </p:txBody>
                </p:sp>
              </p:grpSp>
            </p:grpSp>
          </p:grpSp>
        </p:grpSp>
      </p:grpSp>
      <p:sp>
        <p:nvSpPr>
          <p:cNvPr id="7176" name="Text Box 10"/>
          <p:cNvSpPr txBox="1">
            <a:spLocks noChangeArrowheads="1"/>
          </p:cNvSpPr>
          <p:nvPr/>
        </p:nvSpPr>
        <p:spPr bwMode="auto">
          <a:xfrm>
            <a:off x="1504950" y="2017713"/>
            <a:ext cx="32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algn="ctr" eaLnBrk="1" hangingPunct="1">
              <a:spcBef>
                <a:spcPct val="50000"/>
              </a:spcBef>
            </a:pPr>
            <a:r>
              <a:rPr lang="en-US" altLang="zh-CN" sz="2400" i="1">
                <a:solidFill>
                  <a:schemeClr val="bg1"/>
                </a:solidFill>
                <a:latin typeface="Arial" pitchFamily="34" charset="0"/>
                <a:ea typeface="宋体" pitchFamily="2" charset="-122"/>
              </a:rPr>
              <a:t>1</a:t>
            </a:r>
          </a:p>
        </p:txBody>
      </p:sp>
      <p:sp>
        <p:nvSpPr>
          <p:cNvPr id="7177" name="文本框 2"/>
          <p:cNvSpPr txBox="1">
            <a:spLocks noChangeArrowheads="1"/>
          </p:cNvSpPr>
          <p:nvPr/>
        </p:nvSpPr>
        <p:spPr bwMode="auto">
          <a:xfrm>
            <a:off x="1654175" y="2828925"/>
            <a:ext cx="63023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zh-CN" altLang="en-US" b="1">
                <a:latin typeface="Arial" pitchFamily="34" charset="0"/>
                <a:ea typeface="宋体" pitchFamily="2" charset="-122"/>
              </a:rPr>
              <a:t>训练</a:t>
            </a:r>
            <a:r>
              <a:rPr lang="en-US" altLang="zh-CN" b="1">
                <a:latin typeface="Arial" pitchFamily="34" charset="0"/>
                <a:ea typeface="宋体" pitchFamily="2" charset="-122"/>
              </a:rPr>
              <a:t>1  </a:t>
            </a:r>
            <a:r>
              <a:rPr lang="zh-CN" altLang="en-US" b="1">
                <a:latin typeface="Arial" pitchFamily="34" charset="0"/>
                <a:ea typeface="宋体" pitchFamily="2" charset="-122"/>
              </a:rPr>
              <a:t>安装</a:t>
            </a:r>
            <a:r>
              <a:rPr lang="en-US" altLang="zh-CN" b="1">
                <a:latin typeface="Arial" pitchFamily="34" charset="0"/>
                <a:ea typeface="宋体" pitchFamily="2" charset="-122"/>
              </a:rPr>
              <a:t>Cisco Packet Tracer 6.2 </a:t>
            </a:r>
            <a:r>
              <a:rPr lang="zh-CN" altLang="en-US" b="1">
                <a:latin typeface="Arial" pitchFamily="34" charset="0"/>
                <a:ea typeface="宋体" pitchFamily="2" charset="-122"/>
              </a:rPr>
              <a:t>模拟器</a:t>
            </a:r>
            <a:endParaRPr lang="en-US" altLang="zh-CN" b="1">
              <a:latin typeface="Arial" pitchFamily="34" charset="0"/>
              <a:ea typeface="宋体" pitchFamily="2" charset="-122"/>
            </a:endParaRPr>
          </a:p>
          <a:p>
            <a:pPr eaLnBrk="1" hangingPunct="1"/>
            <a:endParaRPr lang="en-US" altLang="zh-CN" b="1">
              <a:latin typeface="Arial" pitchFamily="34" charset="0"/>
              <a:ea typeface="宋体" pitchFamily="2" charset="-122"/>
            </a:endParaRPr>
          </a:p>
          <a:p>
            <a:pPr eaLnBrk="1" hangingPunct="1"/>
            <a:r>
              <a:rPr lang="zh-CN" altLang="en-US" b="1">
                <a:latin typeface="Arial" pitchFamily="34" charset="0"/>
                <a:ea typeface="宋体" pitchFamily="2" charset="-122"/>
              </a:rPr>
              <a:t>训练</a:t>
            </a:r>
            <a:r>
              <a:rPr lang="en-US" altLang="zh-CN" b="1">
                <a:latin typeface="Arial" pitchFamily="34" charset="0"/>
                <a:ea typeface="宋体" pitchFamily="2" charset="-122"/>
              </a:rPr>
              <a:t>2  </a:t>
            </a:r>
            <a:r>
              <a:rPr lang="zh-CN" altLang="en-US" b="1">
                <a:latin typeface="Arial" pitchFamily="34" charset="0"/>
                <a:ea typeface="宋体" pitchFamily="2" charset="-122"/>
              </a:rPr>
              <a:t>认识</a:t>
            </a:r>
            <a:r>
              <a:rPr lang="en-US" altLang="zh-CN" b="1">
                <a:latin typeface="Arial" pitchFamily="34" charset="0"/>
                <a:ea typeface="宋体" pitchFamily="2" charset="-122"/>
              </a:rPr>
              <a:t>Cisco Packet Tracer 6.2 </a:t>
            </a:r>
            <a:r>
              <a:rPr lang="zh-CN" altLang="en-US" b="1">
                <a:latin typeface="Arial" pitchFamily="34" charset="0"/>
                <a:ea typeface="宋体" pitchFamily="2" charset="-122"/>
              </a:rPr>
              <a:t>界面和网络设备</a:t>
            </a:r>
            <a:endParaRPr lang="en-US" altLang="zh-CN" b="1">
              <a:latin typeface="Arial" pitchFamily="34" charset="0"/>
              <a:ea typeface="宋体" pitchFamily="2" charset="-122"/>
            </a:endParaRPr>
          </a:p>
          <a:p>
            <a:pPr eaLnBrk="1" hangingPunct="1"/>
            <a:endParaRPr lang="en-US" altLang="zh-CN" b="1">
              <a:latin typeface="Arial" pitchFamily="34" charset="0"/>
              <a:ea typeface="宋体" pitchFamily="2" charset="-122"/>
            </a:endParaRPr>
          </a:p>
          <a:p>
            <a:pPr eaLnBrk="1" hangingPunct="1"/>
            <a:r>
              <a:rPr lang="zh-CN" altLang="en-US" b="1">
                <a:latin typeface="Arial" pitchFamily="34" charset="0"/>
                <a:ea typeface="宋体" pitchFamily="2" charset="-122"/>
              </a:rPr>
              <a:t>训练</a:t>
            </a:r>
            <a:r>
              <a:rPr lang="en-US" altLang="zh-CN" b="1">
                <a:latin typeface="Arial" pitchFamily="34" charset="0"/>
                <a:ea typeface="宋体" pitchFamily="2" charset="-122"/>
              </a:rPr>
              <a:t>3  </a:t>
            </a:r>
            <a:r>
              <a:rPr lang="zh-CN" altLang="en-US" b="1">
                <a:latin typeface="Arial" pitchFamily="34" charset="0"/>
                <a:ea typeface="宋体" pitchFamily="2" charset="-122"/>
              </a:rPr>
              <a:t>应用</a:t>
            </a:r>
            <a:r>
              <a:rPr lang="en-US" altLang="zh-CN" b="1">
                <a:latin typeface="Arial" pitchFamily="34" charset="0"/>
                <a:ea typeface="宋体" pitchFamily="2" charset="-122"/>
              </a:rPr>
              <a:t>Cisco Packet Tracer 6.2 </a:t>
            </a:r>
            <a:r>
              <a:rPr lang="zh-CN" altLang="en-US" b="1">
                <a:latin typeface="Arial" pitchFamily="34" charset="0"/>
                <a:ea typeface="宋体" pitchFamily="2" charset="-122"/>
              </a:rPr>
              <a:t>搭建网络拓扑</a:t>
            </a:r>
          </a:p>
        </p:txBody>
      </p:sp>
      <p:sp>
        <p:nvSpPr>
          <p:cNvPr id="7178" name="Text Box 23"/>
          <p:cNvSpPr txBox="1">
            <a:spLocks noChangeArrowheads="1"/>
          </p:cNvSpPr>
          <p:nvPr/>
        </p:nvSpPr>
        <p:spPr bwMode="auto">
          <a:xfrm>
            <a:off x="1817688" y="2033588"/>
            <a:ext cx="5897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spcBef>
                <a:spcPct val="50000"/>
              </a:spcBef>
              <a:buClr>
                <a:schemeClr val="tx1"/>
              </a:buClr>
            </a:pPr>
            <a:r>
              <a:rPr lang="zh-CN" altLang="en-US" b="1">
                <a:solidFill>
                  <a:srgbClr val="FF0000"/>
                </a:solidFill>
                <a:latin typeface="宋体" pitchFamily="2" charset="-122"/>
                <a:ea typeface="宋体" pitchFamily="2" charset="-122"/>
              </a:rPr>
              <a:t>任</a:t>
            </a:r>
            <a:r>
              <a:rPr lang="zh-CN" altLang="en-US" b="1">
                <a:solidFill>
                  <a:srgbClr val="FF0000"/>
                </a:solidFill>
                <a:latin typeface="宋体" pitchFamily="2" charset="-122"/>
                <a:ea typeface="宋体" pitchFamily="2" charset="-122"/>
                <a:sym typeface="Arial" pitchFamily="34" charset="0"/>
              </a:rPr>
              <a:t>务</a:t>
            </a:r>
            <a:r>
              <a:rPr lang="en-US" altLang="zh-CN" b="1">
                <a:solidFill>
                  <a:srgbClr val="FF0000"/>
                </a:solidFill>
                <a:latin typeface="宋体" pitchFamily="2" charset="-122"/>
                <a:ea typeface="宋体" pitchFamily="2" charset="-122"/>
                <a:sym typeface="Arial" pitchFamily="34" charset="0"/>
              </a:rPr>
              <a:t>1 </a:t>
            </a:r>
            <a:r>
              <a:rPr lang="zh-CN" altLang="en-US" b="1">
                <a:solidFill>
                  <a:srgbClr val="FF0000"/>
                </a:solidFill>
                <a:latin typeface="宋体" pitchFamily="2" charset="-122"/>
                <a:ea typeface="宋体" pitchFamily="2" charset="-122"/>
                <a:sym typeface="Arial" pitchFamily="34" charset="0"/>
              </a:rPr>
              <a:t>Cisco Packet Tracer 6.2模拟器的安装和使用</a:t>
            </a:r>
            <a:endParaRPr lang="en-US" altLang="zh-CN" b="1">
              <a:solidFill>
                <a:srgbClr val="FF0000"/>
              </a:solidFill>
              <a:latin typeface="宋体" pitchFamily="2" charset="-122"/>
              <a:ea typeface="宋体" pitchFamily="2" charset="-122"/>
              <a:sym typeface="Arial" pitchFamily="34" charset="0"/>
            </a:endParaRPr>
          </a:p>
        </p:txBody>
      </p:sp>
      <p:sp>
        <p:nvSpPr>
          <p:cNvPr id="2" name="标题 1"/>
          <p:cNvSpPr>
            <a:spLocks noGrp="1"/>
          </p:cNvSpPr>
          <p:nvPr>
            <p:ph type="title"/>
          </p:nvPr>
        </p:nvSpPr>
        <p:spPr/>
        <p:txBody>
          <a:bodyPr>
            <a:normAutofit/>
          </a:bodyPr>
          <a:lstStyle/>
          <a:p>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zh-CN" altLang="en-US" sz="3200" dirty="0"/>
          </a:p>
        </p:txBody>
      </p:sp>
    </p:spTree>
    <p:extLst>
      <p:ext uri="{BB962C8B-B14F-4D97-AF65-F5344CB8AC3E}">
        <p14:creationId xmlns:p14="http://schemas.microsoft.com/office/powerpoint/2010/main" val="1040864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sp>
        <p:nvSpPr>
          <p:cNvPr id="8198" name="文本框 1"/>
          <p:cNvSpPr txBox="1">
            <a:spLocks noChangeArrowheads="1"/>
          </p:cNvSpPr>
          <p:nvPr/>
        </p:nvSpPr>
        <p:spPr bwMode="auto">
          <a:xfrm>
            <a:off x="896938" y="1838325"/>
            <a:ext cx="33147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zh-CN" altLang="en-US" sz="2400">
                <a:latin typeface="宋体" pitchFamily="2" charset="-122"/>
                <a:ea typeface="宋体" pitchFamily="2" charset="-122"/>
              </a:rPr>
              <a:t>【应用环境】</a:t>
            </a:r>
          </a:p>
          <a:p>
            <a:pPr eaLnBrk="1" hangingPunct="1"/>
            <a:r>
              <a:rPr lang="zh-CN" altLang="en-US" sz="2400">
                <a:latin typeface="宋体" pitchFamily="2" charset="-122"/>
                <a:ea typeface="宋体" pitchFamily="2" charset="-122"/>
              </a:rPr>
              <a:t> 日新公司刚刚成立，需要网络管理人员搭建一个简单的小型办公网络。作为新进的网络管理员，为了更快地掌握网络设备的配置技术，可以借助模拟器软件学习常见的网络设备配置方法。</a:t>
            </a:r>
            <a:r>
              <a:rPr lang="en-US" altLang="zh-CN" sz="2400">
                <a:latin typeface="宋体" pitchFamily="2" charset="-122"/>
                <a:ea typeface="宋体" pitchFamily="2" charset="-122"/>
              </a:rPr>
              <a:t>Cisco Packet Tracer 6.2</a:t>
            </a:r>
            <a:r>
              <a:rPr lang="zh-CN" altLang="en-US" sz="2400">
                <a:latin typeface="宋体" pitchFamily="2" charset="-122"/>
                <a:ea typeface="宋体" pitchFamily="2" charset="-122"/>
              </a:rPr>
              <a:t>模拟器是一款不错的选择。</a:t>
            </a:r>
          </a:p>
        </p:txBody>
      </p:sp>
      <p:pic>
        <p:nvPicPr>
          <p:cNvPr id="819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0188" y="2244725"/>
            <a:ext cx="4635500"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Grp="1" noChangeArrowheads="1"/>
          </p:cNvSpPr>
          <p:nvPr>
            <p:ph type="title"/>
          </p:nvPr>
        </p:nvSpPr>
        <p:spPr/>
        <p:txBody>
          <a:bodyPr>
            <a:normAutofit/>
          </a:body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772936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normAutofit/>
          </a:body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dirty="0"/>
          </a:p>
        </p:txBody>
      </p:sp>
      <p:sp>
        <p:nvSpPr>
          <p:cNvPr id="9219"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sp>
        <p:nvSpPr>
          <p:cNvPr id="9222" name="文本框 1"/>
          <p:cNvSpPr txBox="1">
            <a:spLocks noChangeArrowheads="1"/>
          </p:cNvSpPr>
          <p:nvPr/>
        </p:nvSpPr>
        <p:spPr bwMode="auto">
          <a:xfrm>
            <a:off x="558800" y="1863725"/>
            <a:ext cx="78708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zh-CN" altLang="en-US" sz="2400">
                <a:latin typeface="宋体" pitchFamily="2" charset="-122"/>
                <a:ea typeface="宋体" pitchFamily="2" charset="-122"/>
              </a:rPr>
              <a:t>【关键步骤】</a:t>
            </a:r>
          </a:p>
          <a:p>
            <a:pPr eaLnBrk="1" hangingPunct="1"/>
            <a:r>
              <a:rPr lang="en-US" altLang="zh-CN" sz="2400">
                <a:latin typeface="宋体" pitchFamily="2" charset="-122"/>
                <a:ea typeface="宋体" pitchFamily="2" charset="-122"/>
              </a:rPr>
              <a:t>1</a:t>
            </a:r>
            <a:r>
              <a:rPr lang="zh-CN" altLang="en-US" sz="2400">
                <a:latin typeface="宋体" pitchFamily="2" charset="-122"/>
                <a:ea typeface="宋体" pitchFamily="2" charset="-122"/>
              </a:rPr>
              <a:t>、在思科官网上下载</a:t>
            </a:r>
            <a:r>
              <a:rPr lang="en-US" altLang="zh-CN" sz="2400">
                <a:latin typeface="宋体" pitchFamily="2" charset="-122"/>
                <a:ea typeface="宋体" pitchFamily="2" charset="-122"/>
              </a:rPr>
              <a:t>Cisco Packet Tracer 6.2</a:t>
            </a:r>
            <a:r>
              <a:rPr lang="zh-CN" altLang="en-US" sz="2400">
                <a:latin typeface="宋体" pitchFamily="2" charset="-122"/>
                <a:ea typeface="宋体" pitchFamily="2" charset="-122"/>
              </a:rPr>
              <a:t>版本。将下载好的安装文件及汉化语言包解压，鼠标双击安装包进行安装。出现安装欢迎界面后，按“</a:t>
            </a:r>
            <a:r>
              <a:rPr lang="en-US" altLang="zh-CN" sz="2400">
                <a:latin typeface="宋体" pitchFamily="2" charset="-122"/>
                <a:ea typeface="宋体" pitchFamily="2" charset="-122"/>
              </a:rPr>
              <a:t>NEXT”</a:t>
            </a:r>
            <a:r>
              <a:rPr lang="zh-CN" altLang="en-US" sz="2400">
                <a:latin typeface="宋体" pitchFamily="2" charset="-122"/>
                <a:ea typeface="宋体" pitchFamily="2" charset="-122"/>
              </a:rPr>
              <a:t>下一步。</a:t>
            </a:r>
          </a:p>
        </p:txBody>
      </p:sp>
    </p:spTree>
    <p:extLst>
      <p:ext uri="{BB962C8B-B14F-4D97-AF65-F5344CB8AC3E}">
        <p14:creationId xmlns:p14="http://schemas.microsoft.com/office/powerpoint/2010/main" val="1591637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pic>
        <p:nvPicPr>
          <p:cNvPr id="10246"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13" y="2997200"/>
            <a:ext cx="1490662"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500" y="2159000"/>
            <a:ext cx="565467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Grp="1" noChangeArrowheads="1"/>
          </p:cNvSpPr>
          <p:nvPr>
            <p:ph type="title"/>
          </p:nvPr>
        </p:nvSpPr>
        <p:spPr>
          <a:xfrm>
            <a:off x="457200" y="44624"/>
            <a:ext cx="8229600" cy="1143000"/>
          </a:xfrm>
        </p:spPr>
        <p:txBody>
          <a:bodyPr>
            <a:normAutofit/>
          </a:body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1716153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p:cNvSpPr>
            <a:spLocks noGrp="1" noChangeArrowheads="1"/>
          </p:cNvSpPr>
          <p:nvPr>
            <p:ph idx="1"/>
          </p:nvPr>
        </p:nvSpPr>
        <p:spPr/>
        <p:txBody>
          <a:bodyPr/>
          <a:lstStyle/>
          <a:p>
            <a:pPr marL="0" indent="0">
              <a:buFont typeface="Arial" pitchFamily="34" charset="0"/>
              <a:buNone/>
            </a:pPr>
            <a:r>
              <a:rPr lang="zh-CN" altLang="en-US">
                <a:latin typeface="Adobe 楷体 Std R" charset="-122"/>
                <a:ea typeface="Adobe 楷体 Std R" charset="-122"/>
              </a:rPr>
              <a:t> </a:t>
            </a:r>
          </a:p>
          <a:p>
            <a:pPr marL="0" indent="0">
              <a:buFont typeface="Arial" pitchFamily="34" charset="0"/>
              <a:buNone/>
            </a:pPr>
            <a:endParaRPr lang="zh-CN" altLang="en-US">
              <a:latin typeface="Adobe 楷体 Std R" charset="-122"/>
              <a:ea typeface="Adobe 楷体 Std R" charset="-122"/>
            </a:endParaRPr>
          </a:p>
          <a:p>
            <a:pPr marL="0" indent="0">
              <a:buFont typeface="Arial" pitchFamily="34" charset="0"/>
              <a:buNone/>
            </a:pPr>
            <a:endParaRPr lang="zh-CN" altLang="zh-CN" sz="1800" b="1" i="1">
              <a:solidFill>
                <a:srgbClr val="FF0000"/>
              </a:solidFill>
              <a:latin typeface="楷体" pitchFamily="49" charset="-122"/>
              <a:ea typeface="楷体" pitchFamily="49" charset="-122"/>
            </a:endParaRPr>
          </a:p>
        </p:txBody>
      </p:sp>
      <p:sp>
        <p:nvSpPr>
          <p:cNvPr id="182283" name="AutoShape 11"/>
          <p:cNvSpPr>
            <a:spLocks noChangeArrowheads="1"/>
          </p:cNvSpPr>
          <p:nvPr/>
        </p:nvSpPr>
        <p:spPr bwMode="auto">
          <a:xfrm>
            <a:off x="558800" y="1327150"/>
            <a:ext cx="8128000" cy="4937125"/>
          </a:xfrm>
          <a:prstGeom prst="roundRect">
            <a:avLst>
              <a:gd name="adj" fmla="val 4690"/>
            </a:avLst>
          </a:prstGeom>
          <a:noFill/>
          <a:ln w="31750">
            <a:solidFill>
              <a:schemeClr val="tx2"/>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latin typeface="Arial" pitchFamily="34" charset="0"/>
              <a:ea typeface="楷体_GB2312" pitchFamily="49" charset="-122"/>
            </a:endParaRPr>
          </a:p>
        </p:txBody>
      </p:sp>
      <p:sp>
        <p:nvSpPr>
          <p:cNvPr id="182284" name="AutoShape 12"/>
          <p:cNvSpPr>
            <a:spLocks noChangeArrowheads="1"/>
          </p:cNvSpPr>
          <p:nvPr/>
        </p:nvSpPr>
        <p:spPr bwMode="auto">
          <a:xfrm>
            <a:off x="814388" y="1196975"/>
            <a:ext cx="4171950" cy="431800"/>
          </a:xfrm>
          <a:prstGeom prst="roundRect">
            <a:avLst>
              <a:gd name="adj" fmla="val 50000"/>
            </a:avLst>
          </a:prstGeom>
          <a:gradFill rotWithShape="1">
            <a:gsLst>
              <a:gs pos="0">
                <a:srgbClr val="007BD3"/>
              </a:gs>
              <a:gs pos="100000">
                <a:srgbClr val="03437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b="1">
                <a:solidFill>
                  <a:schemeClr val="bg1"/>
                </a:solidFill>
                <a:latin typeface="楷体_GB2312" pitchFamily="49" charset="-122"/>
                <a:ea typeface="楷体_GB2312" pitchFamily="49" charset="-122"/>
              </a:rPr>
              <a:t>训练</a:t>
            </a:r>
            <a:r>
              <a:rPr lang="en-US" altLang="zh-CN" sz="2000" b="1">
                <a:solidFill>
                  <a:schemeClr val="bg1"/>
                </a:solidFill>
                <a:latin typeface="楷体_GB2312" pitchFamily="49" charset="-122"/>
                <a:ea typeface="楷体_GB2312" pitchFamily="49" charset="-122"/>
              </a:rPr>
              <a:t>1  </a:t>
            </a:r>
            <a:r>
              <a:rPr lang="zh-CN" altLang="en-US" sz="2000" b="1">
                <a:solidFill>
                  <a:schemeClr val="bg1"/>
                </a:solidFill>
                <a:latin typeface="楷体_GB2312" pitchFamily="49" charset="-122"/>
                <a:ea typeface="楷体_GB2312" pitchFamily="49" charset="-122"/>
              </a:rPr>
              <a:t>安装思科模拟器</a:t>
            </a:r>
            <a:r>
              <a:rPr lang="en-US" altLang="zh-CN" sz="2000" b="1">
                <a:solidFill>
                  <a:schemeClr val="bg1"/>
                </a:solidFill>
                <a:latin typeface="楷体_GB2312" pitchFamily="49" charset="-122"/>
                <a:ea typeface="楷体_GB2312" pitchFamily="49" charset="-122"/>
              </a:rPr>
              <a:t>6.2</a:t>
            </a:r>
            <a:endParaRPr lang="zh-CN" altLang="en-US" sz="2000" b="1">
              <a:solidFill>
                <a:schemeClr val="bg1"/>
              </a:solidFill>
              <a:latin typeface="楷体_GB2312" pitchFamily="49" charset="-122"/>
              <a:ea typeface="楷体_GB2312" pitchFamily="49" charset="-122"/>
            </a:endParaRPr>
          </a:p>
        </p:txBody>
      </p:sp>
      <p:sp>
        <p:nvSpPr>
          <p:cNvPr id="11270" name="文本框 1"/>
          <p:cNvSpPr txBox="1">
            <a:spLocks noChangeArrowheads="1"/>
          </p:cNvSpPr>
          <p:nvPr/>
        </p:nvSpPr>
        <p:spPr bwMode="auto">
          <a:xfrm>
            <a:off x="558800" y="1700213"/>
            <a:ext cx="78708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2400">
                <a:latin typeface="Arial" pitchFamily="34" charset="0"/>
                <a:ea typeface="宋体" pitchFamily="2" charset="-122"/>
              </a:rPr>
              <a:t>2</a:t>
            </a:r>
            <a:r>
              <a:rPr lang="zh-CN" altLang="zh-CN" sz="2400">
                <a:latin typeface="Arial" pitchFamily="34" charset="0"/>
                <a:ea typeface="宋体" pitchFamily="2" charset="-122"/>
              </a:rPr>
              <a:t>、选择“</a:t>
            </a:r>
            <a:r>
              <a:rPr lang="en-US" altLang="zh-CN" sz="2400">
                <a:latin typeface="Arial" pitchFamily="34" charset="0"/>
                <a:ea typeface="宋体" pitchFamily="2" charset="-122"/>
              </a:rPr>
              <a:t>I accept the agrement”</a:t>
            </a:r>
            <a:r>
              <a:rPr lang="zh-CN" altLang="zh-CN" sz="2400">
                <a:latin typeface="Arial" pitchFamily="34" charset="0"/>
                <a:ea typeface="宋体" pitchFamily="2" charset="-122"/>
              </a:rPr>
              <a:t>（我接受此协议）”，点击“</a:t>
            </a:r>
            <a:r>
              <a:rPr lang="en-US" altLang="zh-CN" sz="2400">
                <a:latin typeface="Arial" pitchFamily="34" charset="0"/>
                <a:ea typeface="宋体" pitchFamily="2" charset="-122"/>
              </a:rPr>
              <a:t>Next</a:t>
            </a:r>
            <a:r>
              <a:rPr lang="zh-CN" altLang="zh-CN" sz="2400">
                <a:latin typeface="Arial" pitchFamily="34" charset="0"/>
                <a:ea typeface="宋体" pitchFamily="2" charset="-122"/>
              </a:rPr>
              <a:t>”。</a:t>
            </a:r>
          </a:p>
        </p:txBody>
      </p:sp>
      <p:pic>
        <p:nvPicPr>
          <p:cNvPr id="11271"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492375"/>
            <a:ext cx="5327650"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noChangeArrowheads="1"/>
          </p:cNvSpPr>
          <p:nvPr>
            <p:ph type="title"/>
          </p:nvPr>
        </p:nvSpPr>
        <p:spPr>
          <a:xfrm>
            <a:off x="457200" y="44624"/>
            <a:ext cx="8229600" cy="1143000"/>
          </a:xfrm>
        </p:spPr>
        <p:txBody>
          <a:bodyPr>
            <a:normAutofit/>
          </a:bodyPr>
          <a:lstStyle/>
          <a:p>
            <a:pPr marL="342900" indent="-342900">
              <a:lnSpc>
                <a:spcPct val="90000"/>
              </a:lnSpc>
              <a:spcBef>
                <a:spcPct val="40000"/>
              </a:spcBef>
            </a:pPr>
            <a:r>
              <a:rPr lang="zh-CN" altLang="en-US" sz="3200" b="1" dirty="0"/>
              <a:t>任务</a:t>
            </a:r>
            <a:r>
              <a:rPr lang="en-US" altLang="zh-CN" sz="3200" b="1" dirty="0"/>
              <a:t>1</a:t>
            </a:r>
            <a:r>
              <a:rPr lang="zh-CN" altLang="en-US" sz="3200" b="1" dirty="0"/>
              <a:t>：</a:t>
            </a:r>
            <a:r>
              <a:rPr lang="en-US" altLang="zh-CN" sz="3200" b="1" dirty="0"/>
              <a:t>  Cisco Packet Tracer 6.2</a:t>
            </a:r>
            <a:r>
              <a:rPr lang="zh-CN" altLang="en-US" sz="3200" b="1" dirty="0"/>
              <a:t>的安装和使用</a:t>
            </a:r>
            <a:endParaRPr lang="en-US" altLang="zh-CN" sz="3200" b="1" dirty="0"/>
          </a:p>
        </p:txBody>
      </p:sp>
    </p:spTree>
    <p:extLst>
      <p:ext uri="{BB962C8B-B14F-4D97-AF65-F5344CB8AC3E}">
        <p14:creationId xmlns:p14="http://schemas.microsoft.com/office/powerpoint/2010/main" val="2733198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3"/>
                                        </p:tgtEl>
                                        <p:attrNameLst>
                                          <p:attrName>style.visibility</p:attrName>
                                        </p:attrNameLst>
                                      </p:cBhvr>
                                      <p:to>
                                        <p:strVal val="visible"/>
                                      </p:to>
                                    </p:set>
                                    <p:animEffect transition="in" filter="wipe(left)">
                                      <p:cBhvr>
                                        <p:cTn id="7" dur="500"/>
                                        <p:tgtEl>
                                          <p:spTgt spid="182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84"/>
                                        </p:tgtEl>
                                        <p:attrNameLst>
                                          <p:attrName>style.visibility</p:attrName>
                                        </p:attrNameLst>
                                      </p:cBhvr>
                                      <p:to>
                                        <p:strVal val="visible"/>
                                      </p:to>
                                    </p:set>
                                    <p:animEffect transition="in" filter="wipe(left)">
                                      <p:cBhvr>
                                        <p:cTn id="10" dur="500"/>
                                        <p:tgtEl>
                                          <p:spTgt spid="18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3" grpId="0" bldLvl="0" animBg="1"/>
      <p:bldP spid="182284"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2531</Words>
  <Application>Microsoft Office PowerPoint</Application>
  <PresentationFormat>全屏显示(4:3)</PresentationFormat>
  <Paragraphs>304</Paragraphs>
  <Slides>47</Slides>
  <Notes>45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47</vt:i4>
      </vt:variant>
    </vt:vector>
  </HeadingPairs>
  <TitlesOfParts>
    <vt:vector size="55" baseType="lpstr">
      <vt:lpstr>Adobe 楷体 Std R</vt:lpstr>
      <vt:lpstr>楷体</vt:lpstr>
      <vt:lpstr>楷体_GB2312</vt:lpstr>
      <vt:lpstr>宋体</vt:lpstr>
      <vt:lpstr>微软雅黑</vt:lpstr>
      <vt:lpstr>Arial</vt:lpstr>
      <vt:lpstr>Calibri</vt:lpstr>
      <vt:lpstr>Office 主题​​</vt:lpstr>
      <vt:lpstr>初始网络组织及网络软件（PT）</vt:lpstr>
      <vt:lpstr>网络组成部分 拓扑图</vt:lpstr>
      <vt:lpstr>网络组成部分 网络表示方式</vt:lpstr>
      <vt:lpstr>PowerPoint 演示文稿</vt:lpstr>
      <vt:lpstr>任务1：  Cisco Packet Tracer 6.2的安装和使用</vt:lpstr>
      <vt:lpstr>任务1：  Cisco Packet Tracer 6.2的安装和使用</vt:lpstr>
      <vt:lpstr>任务1：  Cisco Packet Tracer 6.2的安装和使用</vt:lpstr>
      <vt:lpstr>任务1：  Cisco Packet Tracer 6.2的安装和使用</vt:lpstr>
      <vt:lpstr>任务1：  Cisco Packet Tracer 6.2的安装和使用</vt:lpstr>
      <vt:lpstr>任务1：  Cisco Packet Tracer 6.2的安装和使用</vt:lpstr>
      <vt:lpstr>PowerPoint 演示文稿</vt:lpstr>
      <vt:lpstr>任务1  思科模拟器6.2的安装和使用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任务1：  Cisco Packet Tracer 6.2的安装和使用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任务1  Cisco Packet Tracer6.2的安装和使用</vt:lpstr>
      <vt:lpstr>任务1  思科模拟器6.2的安装和使用</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3 讲：网络架构及组成</dc:title>
  <dc:creator>周瑾怡</dc:creator>
  <cp:lastModifiedBy>Administrator</cp:lastModifiedBy>
  <cp:revision>6</cp:revision>
  <dcterms:created xsi:type="dcterms:W3CDTF">2020-02-16T13:36:22Z</dcterms:created>
  <dcterms:modified xsi:type="dcterms:W3CDTF">2020-02-24T01:31:50Z</dcterms:modified>
</cp:coreProperties>
</file>