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07" r:id="rId2"/>
    <p:sldId id="291" r:id="rId3"/>
    <p:sldId id="292" r:id="rId4"/>
    <p:sldId id="337" r:id="rId5"/>
    <p:sldId id="293" r:id="rId6"/>
    <p:sldId id="276" r:id="rId7"/>
    <p:sldId id="279" r:id="rId8"/>
    <p:sldId id="273" r:id="rId9"/>
    <p:sldId id="282" r:id="rId10"/>
    <p:sldId id="266" r:id="rId11"/>
    <p:sldId id="294" r:id="rId12"/>
    <p:sldId id="285" r:id="rId13"/>
    <p:sldId id="295" r:id="rId14"/>
    <p:sldId id="286" r:id="rId15"/>
    <p:sldId id="338" r:id="rId16"/>
    <p:sldId id="278" r:id="rId17"/>
    <p:sldId id="272" r:id="rId18"/>
    <p:sldId id="334" r:id="rId19"/>
    <p:sldId id="335" r:id="rId20"/>
    <p:sldId id="308" r:id="rId21"/>
  </p:sldIdLst>
  <p:sldSz cx="10080625" cy="5761038"/>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815"/>
    <a:srgbClr val="C42A35"/>
    <a:srgbClr val="860000"/>
    <a:srgbClr val="FFFFFF"/>
    <a:srgbClr val="661B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96" y="-246"/>
      </p:cViewPr>
      <p:guideLst>
        <p:guide orient="horz" pos="1788"/>
        <p:guide pos="3152"/>
      </p:guideLst>
    </p:cSldViewPr>
  </p:slideViewPr>
  <p:notesTextViewPr>
    <p:cViewPr>
      <p:scale>
        <a:sx n="100" d="100"/>
        <a:sy n="100" d="100"/>
      </p:scale>
      <p:origin x="0" y="0"/>
    </p:cViewPr>
  </p:notesTextViewPr>
  <p:sorterViewPr>
    <p:cViewPr>
      <p:scale>
        <a:sx n="168" d="100"/>
        <a:sy n="1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15F07-2FEF-4D3C-B2DA-D19469202047}"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430213" y="685800"/>
            <a:ext cx="59975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13E94-30F3-4C3D-863B-E25B61AA9287}" type="slidenum">
              <a:rPr lang="zh-CN" altLang="en-US" smtClean="0"/>
              <a:t>‹#›</a:t>
            </a:fld>
            <a:endParaRPr lang="zh-CN" altLang="en-US"/>
          </a:p>
        </p:txBody>
      </p:sp>
    </p:spTree>
    <p:extLst>
      <p:ext uri="{BB962C8B-B14F-4D97-AF65-F5344CB8AC3E}">
        <p14:creationId xmlns:p14="http://schemas.microsoft.com/office/powerpoint/2010/main" val="71628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C13E94-30F3-4C3D-863B-E25B61AA9287}"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6047" y="1790546"/>
            <a:ext cx="8568531" cy="123400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12094" y="3264588"/>
            <a:ext cx="7056438" cy="1472265"/>
          </a:xfrm>
          <a:prstGeom prst="rect">
            <a:avLst/>
          </a:prstGeom>
        </p:spPr>
        <p:txBody>
          <a:bodyPr/>
          <a:lstStyle>
            <a:lvl1pPr marL="0" indent="0" algn="ctr">
              <a:buNone/>
              <a:defRPr/>
            </a:lvl1pPr>
            <a:lvl2pPr marL="504190" indent="0" algn="ctr">
              <a:buNone/>
              <a:defRPr/>
            </a:lvl2pPr>
            <a:lvl3pPr marL="1007745" indent="0" algn="ctr">
              <a:buNone/>
              <a:defRPr/>
            </a:lvl3pPr>
            <a:lvl4pPr marL="1511935" indent="0" algn="ctr">
              <a:buNone/>
              <a:defRPr/>
            </a:lvl4pPr>
            <a:lvl5pPr marL="2016125" indent="0" algn="ctr">
              <a:buNone/>
              <a:defRPr/>
            </a:lvl5pPr>
            <a:lvl6pPr marL="2520315" indent="0" algn="ctr">
              <a:buNone/>
              <a:defRPr/>
            </a:lvl6pPr>
            <a:lvl7pPr marL="3023870" indent="0" algn="ctr">
              <a:buNone/>
              <a:defRPr/>
            </a:lvl7pPr>
            <a:lvl8pPr marL="3528060" indent="0" algn="ctr">
              <a:buNone/>
              <a:defRPr/>
            </a:lvl8pPr>
            <a:lvl9pPr marL="4032250" indent="0" algn="ctr">
              <a:buNone/>
              <a:defRPr/>
            </a:lvl9pPr>
          </a:lstStyle>
          <a:p>
            <a:r>
              <a:rPr lang="zh-CN" altLang="en-US" smtClean="0"/>
              <a:t>单击此处编辑母版副标题样式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04032" y="5339630"/>
            <a:ext cx="2352146" cy="306722"/>
          </a:xfrm>
          <a:prstGeom prst="rect">
            <a:avLst/>
          </a:prstGeom>
        </p:spPr>
        <p:txBody>
          <a:bodyPr/>
          <a:lstStyle/>
          <a:p>
            <a:fld id="{EA3FEEC8-3F0E-47B6-BEC8-40B67AACEDBC}" type="datetimeFigureOut">
              <a:rPr lang="zh-CN" altLang="en-US" smtClean="0"/>
              <a:t>2021/11/16</a:t>
            </a:fld>
            <a:endParaRPr lang="zh-CN" altLang="en-US"/>
          </a:p>
        </p:txBody>
      </p:sp>
      <p:sp>
        <p:nvSpPr>
          <p:cNvPr id="3" name="页脚占位符 2"/>
          <p:cNvSpPr>
            <a:spLocks noGrp="1"/>
          </p:cNvSpPr>
          <p:nvPr>
            <p:ph type="ftr" sz="quarter" idx="11"/>
          </p:nvPr>
        </p:nvSpPr>
        <p:spPr>
          <a:xfrm>
            <a:off x="3444214" y="5339630"/>
            <a:ext cx="3192198" cy="30672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7224448" y="5339630"/>
            <a:ext cx="2352146" cy="306722"/>
          </a:xfrm>
          <a:prstGeom prst="rect">
            <a:avLst/>
          </a:prstGeom>
        </p:spPr>
        <p:txBody>
          <a:bodyPr/>
          <a:lstStyle/>
          <a:p>
            <a:fld id="{9E8EFD2D-CA0B-4E95-A137-5E7211C2129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4825" y="230188"/>
            <a:ext cx="9072563" cy="960437"/>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136656" y="5328791"/>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84127" y="1423277"/>
            <a:ext cx="6696498" cy="25129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
        <p:nvSpPr>
          <p:cNvPr id="6" name="TextBox 27"/>
          <p:cNvSpPr txBox="1">
            <a:spLocks noChangeArrowheads="1"/>
          </p:cNvSpPr>
          <p:nvPr/>
        </p:nvSpPr>
        <p:spPr bwMode="auto">
          <a:xfrm>
            <a:off x="3960192" y="1803301"/>
            <a:ext cx="6120680" cy="1076325"/>
          </a:xfrm>
          <a:prstGeom prst="rect">
            <a:avLst/>
          </a:prstGeom>
          <a:noFill/>
          <a:ln w="9525">
            <a:noFill/>
            <a:miter lim="800000"/>
          </a:ln>
        </p:spPr>
        <p:txBody>
          <a:bodyPr wrap="square">
            <a:spAutoFit/>
          </a:bodyPr>
          <a:lstStyle/>
          <a:p>
            <a:r>
              <a:rPr lang="zh-CN" altLang="en-US" sz="4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 训 项 目</a:t>
            </a:r>
            <a:r>
              <a:rPr lang="zh-CN" altLang="en-US" sz="4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4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答 辩</a:t>
            </a:r>
            <a:r>
              <a:rPr lang="en-US" altLang="zh-CN" sz="4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endParaRPr lang="zh-CN" altLang="en-US" sz="4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sz="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TextBox 28"/>
          <p:cNvSpPr txBox="1">
            <a:spLocks noChangeArrowheads="1"/>
          </p:cNvSpPr>
          <p:nvPr/>
        </p:nvSpPr>
        <p:spPr bwMode="auto">
          <a:xfrm>
            <a:off x="3960799" y="3096291"/>
            <a:ext cx="2047920" cy="549381"/>
          </a:xfrm>
          <a:prstGeom prst="rect">
            <a:avLst/>
          </a:prstGeom>
          <a:noFill/>
          <a:ln w="9525">
            <a:noFill/>
            <a:miter lim="800000"/>
          </a:ln>
        </p:spPr>
        <p:txBody>
          <a:bodyPr wrap="square">
            <a:spAutoFit/>
          </a:bodyPr>
          <a:lstStyle/>
          <a:p>
            <a:r>
              <a:rPr lang="zh-CN" altLang="en-US" sz="990" dirty="0">
                <a:solidFill>
                  <a:schemeClr val="bg1"/>
                </a:solidFill>
                <a:latin typeface="微软雅黑" panose="020B0503020204020204" pitchFamily="34" charset="-122"/>
                <a:ea typeface="微软雅黑" panose="020B0503020204020204" pitchFamily="34" charset="-122"/>
              </a:rPr>
              <a:t>答辩人</a:t>
            </a:r>
            <a:r>
              <a:rPr lang="zh-CN" altLang="en-US" sz="990" dirty="0" smtClean="0">
                <a:solidFill>
                  <a:schemeClr val="bg1"/>
                </a:solidFill>
                <a:latin typeface="微软雅黑" panose="020B0503020204020204" pitchFamily="34" charset="-122"/>
                <a:ea typeface="微软雅黑" panose="020B0503020204020204" pitchFamily="34" charset="-122"/>
              </a:rPr>
              <a:t>：</a:t>
            </a:r>
            <a:r>
              <a:rPr lang="zh-CN" sz="990" dirty="0" smtClean="0">
                <a:solidFill>
                  <a:schemeClr val="bg1"/>
                </a:solidFill>
                <a:latin typeface="微软雅黑" panose="020B0503020204020204" pitchFamily="34" charset="-122"/>
                <a:ea typeface="微软雅黑" panose="020B0503020204020204" pitchFamily="34" charset="-122"/>
              </a:rPr>
              <a:t>六</a:t>
            </a:r>
            <a:r>
              <a:rPr lang="zh-CN" sz="990" dirty="0" smtClean="0">
                <a:solidFill>
                  <a:schemeClr val="bg1"/>
                </a:solidFill>
                <a:latin typeface="微软雅黑" panose="020B0503020204020204" pitchFamily="34" charset="-122"/>
                <a:ea typeface="微软雅黑" panose="020B0503020204020204" pitchFamily="34" charset="-122"/>
              </a:rPr>
              <a:t>组</a:t>
            </a:r>
            <a:endParaRPr lang="en-US" altLang="zh-CN" sz="990" dirty="0" smtClean="0">
              <a:solidFill>
                <a:schemeClr val="bg1"/>
              </a:solidFill>
              <a:latin typeface="微软雅黑" panose="020B0503020204020204" pitchFamily="34" charset="-122"/>
              <a:ea typeface="微软雅黑" panose="020B0503020204020204" pitchFamily="34" charset="-122"/>
            </a:endParaRPr>
          </a:p>
          <a:p>
            <a:r>
              <a:rPr lang="zh-CN" altLang="en-US" sz="990" dirty="0" smtClean="0">
                <a:solidFill>
                  <a:schemeClr val="bg1"/>
                </a:solidFill>
                <a:latin typeface="微软雅黑" panose="020B0503020204020204" pitchFamily="34" charset="-122"/>
                <a:ea typeface="微软雅黑" panose="020B0503020204020204" pitchFamily="34" charset="-122"/>
              </a:rPr>
              <a:t>组长：王涛</a:t>
            </a:r>
            <a:endParaRPr lang="en-US" altLang="zh-CN" sz="990" dirty="0" smtClean="0">
              <a:solidFill>
                <a:schemeClr val="bg1"/>
              </a:solidFill>
              <a:latin typeface="微软雅黑" panose="020B0503020204020204" pitchFamily="34" charset="-122"/>
              <a:ea typeface="微软雅黑" panose="020B0503020204020204" pitchFamily="34" charset="-122"/>
            </a:endParaRPr>
          </a:p>
          <a:p>
            <a:r>
              <a:rPr lang="zh-CN" altLang="en-US" sz="990" dirty="0" smtClean="0">
                <a:solidFill>
                  <a:schemeClr val="bg1"/>
                </a:solidFill>
                <a:latin typeface="微软雅黑" panose="020B0503020204020204" pitchFamily="34" charset="-122"/>
                <a:ea typeface="微软雅黑" panose="020B0503020204020204" pitchFamily="34" charset="-122"/>
              </a:rPr>
              <a:t>组员：</a:t>
            </a:r>
            <a:r>
              <a:rPr lang="zh-CN" altLang="en-US" sz="990" dirty="0">
                <a:solidFill>
                  <a:schemeClr val="bg1"/>
                </a:solidFill>
                <a:latin typeface="微软雅黑" panose="020B0503020204020204" pitchFamily="34" charset="-122"/>
                <a:ea typeface="微软雅黑" panose="020B0503020204020204" pitchFamily="34" charset="-122"/>
              </a:rPr>
              <a:t>李</a:t>
            </a:r>
            <a:r>
              <a:rPr lang="zh-CN" altLang="en-US" sz="990" dirty="0" smtClean="0">
                <a:solidFill>
                  <a:schemeClr val="bg1"/>
                </a:solidFill>
                <a:latin typeface="微软雅黑" panose="020B0503020204020204" pitchFamily="34" charset="-122"/>
                <a:ea typeface="微软雅黑" panose="020B0503020204020204" pitchFamily="34" charset="-122"/>
              </a:rPr>
              <a:t>爽、彭明远、陈思源</a:t>
            </a:r>
            <a:endParaRPr lang="zh-CN" altLang="en-US" sz="990" dirty="0" smtClean="0">
              <a:solidFill>
                <a:schemeClr val="bg1"/>
              </a:solidFill>
              <a:latin typeface="微软雅黑" panose="020B0503020204020204" pitchFamily="34" charset="-122"/>
              <a:ea typeface="微软雅黑" panose="020B0503020204020204" pitchFamily="34" charset="-122"/>
            </a:endParaRPr>
          </a:p>
        </p:txBody>
      </p:sp>
      <p:sp>
        <p:nvSpPr>
          <p:cNvPr id="8" name="矩形 9"/>
          <p:cNvSpPr>
            <a:spLocks noChangeArrowheads="1"/>
          </p:cNvSpPr>
          <p:nvPr/>
        </p:nvSpPr>
        <p:spPr bwMode="auto">
          <a:xfrm>
            <a:off x="4031953" y="2642383"/>
            <a:ext cx="3746135" cy="306705"/>
          </a:xfrm>
          <a:prstGeom prst="rect">
            <a:avLst/>
          </a:prstGeom>
          <a:noFill/>
          <a:ln w="9525">
            <a:noFill/>
            <a:miter lim="800000"/>
          </a:ln>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四川信息职业技术学院（</a:t>
            </a:r>
            <a:r>
              <a:rPr lang="zh-CN" altLang="en-US" sz="1400" dirty="0">
                <a:solidFill>
                  <a:schemeClr val="bg1"/>
                </a:solidFill>
                <a:latin typeface="微软雅黑" panose="020B0503020204020204" pitchFamily="34" charset="-122"/>
                <a:ea typeface="微软雅黑" panose="020B0503020204020204" pitchFamily="34" charset="-122"/>
              </a:rPr>
              <a:t>软件</a:t>
            </a:r>
            <a:r>
              <a:rPr lang="en-US" altLang="zh-CN" sz="1400" dirty="0">
                <a:solidFill>
                  <a:schemeClr val="bg1"/>
                </a:solidFill>
                <a:latin typeface="微软雅黑" panose="020B0503020204020204" pitchFamily="34" charset="-122"/>
                <a:ea typeface="微软雅黑" panose="020B0503020204020204" pitchFamily="34" charset="-122"/>
              </a:rPr>
              <a:t>19-1</a:t>
            </a:r>
            <a:r>
              <a:rPr lang="zh-CN" altLang="en-US" sz="1400" dirty="0">
                <a:solidFill>
                  <a:schemeClr val="bg1"/>
                </a:solidFill>
                <a:latin typeface="微软雅黑" panose="020B0503020204020204" pitchFamily="34" charset="-122"/>
                <a:ea typeface="微软雅黑" panose="020B0503020204020204" pitchFamily="34" charset="-122"/>
              </a:rPr>
              <a:t>）</a:t>
            </a:r>
          </a:p>
        </p:txBody>
      </p:sp>
      <p:sp>
        <p:nvSpPr>
          <p:cNvPr id="9" name="矩形 10"/>
          <p:cNvSpPr>
            <a:spLocks noChangeArrowheads="1"/>
          </p:cNvSpPr>
          <p:nvPr/>
        </p:nvSpPr>
        <p:spPr bwMode="auto">
          <a:xfrm>
            <a:off x="5876995" y="2869020"/>
            <a:ext cx="3985737" cy="830997"/>
          </a:xfrm>
          <a:prstGeom prst="rect">
            <a:avLst/>
          </a:prstGeom>
          <a:noFill/>
          <a:ln w="9525">
            <a:noFill/>
            <a:miter lim="800000"/>
          </a:ln>
        </p:spPr>
        <p:txBody>
          <a:bodyPr wrap="square">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                             </a:t>
            </a:r>
          </a:p>
          <a:p>
            <a:r>
              <a:rPr lang="zh-CN" altLang="en-US" sz="1200" dirty="0" smtClean="0">
                <a:solidFill>
                  <a:schemeClr val="bg1"/>
                </a:solidFill>
                <a:latin typeface="微软雅黑" panose="020B0503020204020204" pitchFamily="34" charset="-122"/>
                <a:ea typeface="微软雅黑" panose="020B0503020204020204" pitchFamily="34" charset="-122"/>
              </a:rPr>
              <a:t>          </a:t>
            </a:r>
            <a:r>
              <a:rPr lang="en-US" altLang="zh-CN" sz="1200" dirty="0" smtClean="0">
                <a:solidFill>
                  <a:schemeClr val="bg1"/>
                </a:solidFill>
                <a:latin typeface="微软雅黑" panose="020B0503020204020204" pitchFamily="34" charset="-122"/>
                <a:ea typeface="微软雅黑" panose="020B0503020204020204" pitchFamily="34" charset="-122"/>
              </a:rPr>
              <a:t>	</a:t>
            </a:r>
          </a:p>
          <a:p>
            <a:r>
              <a:rPr lang="en-US" altLang="zh-CN" sz="1200" dirty="0">
                <a:solidFill>
                  <a:schemeClr val="bg1"/>
                </a:solidFill>
                <a:latin typeface="微软雅黑" panose="020B0503020204020204" pitchFamily="34" charset="-122"/>
                <a:ea typeface="微软雅黑" panose="020B0503020204020204" pitchFamily="34" charset="-122"/>
              </a:rPr>
              <a:t>	</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en-US" altLang="zh-CN" sz="1200" dirty="0" smtClean="0">
                <a:solidFill>
                  <a:schemeClr val="bg1"/>
                </a:solidFill>
                <a:latin typeface="微软雅黑" panose="020B0503020204020204" pitchFamily="34" charset="-122"/>
                <a:ea typeface="微软雅黑" panose="020B0503020204020204" pitchFamily="34" charset="-122"/>
              </a:rPr>
              <a:t>                    </a:t>
            </a:r>
            <a:r>
              <a:rPr lang="zh-CN" altLang="en-US" sz="1200" dirty="0" smtClean="0">
                <a:solidFill>
                  <a:schemeClr val="bg1"/>
                </a:solidFill>
                <a:latin typeface="微软雅黑" panose="020B0503020204020204" pitchFamily="34" charset="-122"/>
                <a:ea typeface="微软雅黑" panose="020B0503020204020204" pitchFamily="34" charset="-122"/>
              </a:rPr>
              <a:t>区</a:t>
            </a:r>
            <a:r>
              <a:rPr lang="zh-CN" altLang="en-US" sz="1200" dirty="0">
                <a:solidFill>
                  <a:schemeClr val="bg1"/>
                </a:solidFill>
                <a:latin typeface="微软雅黑" panose="020B0503020204020204" pitchFamily="34" charset="-122"/>
                <a:ea typeface="微软雅黑" panose="020B0503020204020204" pitchFamily="34" charset="-122"/>
              </a:rPr>
              <a:t>级卫生健康委员会智慧医养公共服务平台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pic>
        <p:nvPicPr>
          <p:cNvPr id="4" name="图片 3"/>
          <p:cNvPicPr>
            <a:picLocks noChangeAspect="1"/>
          </p:cNvPicPr>
          <p:nvPr/>
        </p:nvPicPr>
        <p:blipFill>
          <a:blip r:embed="rId2"/>
          <a:stretch>
            <a:fillRect/>
          </a:stretch>
        </p:blipFill>
        <p:spPr>
          <a:xfrm>
            <a:off x="-576312" y="1299843"/>
            <a:ext cx="5059402" cy="3060987"/>
          </a:xfrm>
          <a:prstGeom prst="rect">
            <a:avLst/>
          </a:prstGeom>
        </p:spPr>
      </p:pic>
      <p:sp>
        <p:nvSpPr>
          <p:cNvPr id="12" name="矩形 11"/>
          <p:cNvSpPr/>
          <p:nvPr/>
        </p:nvSpPr>
        <p:spPr>
          <a:xfrm>
            <a:off x="3384126" y="1280167"/>
            <a:ext cx="6698463"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
        <p:nvSpPr>
          <p:cNvPr id="13" name="矩形 12"/>
          <p:cNvSpPr/>
          <p:nvPr/>
        </p:nvSpPr>
        <p:spPr>
          <a:xfrm>
            <a:off x="3384126" y="4010283"/>
            <a:ext cx="6698463"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1" grpId="0" animBg="1"/>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责任义务</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28" name="任意多边形 27"/>
          <p:cNvSpPr/>
          <p:nvPr/>
        </p:nvSpPr>
        <p:spPr>
          <a:xfrm flipH="1">
            <a:off x="1139686" y="1882433"/>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1" fmla="*/ 321868 w 6122822"/>
              <a:gd name="connsiteY0-2" fmla="*/ 1419148 h 1909267"/>
              <a:gd name="connsiteX1-3" fmla="*/ 1389888 w 6122822"/>
              <a:gd name="connsiteY1-4" fmla="*/ 29260 h 1909267"/>
              <a:gd name="connsiteX2-5" fmla="*/ 5815584 w 6122822"/>
              <a:gd name="connsiteY2-6" fmla="*/ 0 h 1909267"/>
              <a:gd name="connsiteX3-7" fmla="*/ 6115507 w 6122822"/>
              <a:gd name="connsiteY3-8" fmla="*/ 241401 h 1909267"/>
              <a:gd name="connsiteX4-9" fmla="*/ 6122822 w 6122822"/>
              <a:gd name="connsiteY4-10" fmla="*/ 1214323 h 1909267"/>
              <a:gd name="connsiteX5-11" fmla="*/ 5903366 w 6122822"/>
              <a:gd name="connsiteY5-12" fmla="*/ 1463040 h 1909267"/>
              <a:gd name="connsiteX6-13" fmla="*/ 1697126 w 6122822"/>
              <a:gd name="connsiteY6-14" fmla="*/ 1455724 h 1909267"/>
              <a:gd name="connsiteX7-15" fmla="*/ 0 w 6122822"/>
              <a:gd name="connsiteY7-16" fmla="*/ 1909267 h 1909267"/>
              <a:gd name="connsiteX8-17" fmla="*/ 321868 w 6122822"/>
              <a:gd name="connsiteY8-18" fmla="*/ 1419148 h 1909267"/>
              <a:gd name="connsiteX0-19" fmla="*/ 321868 w 6122822"/>
              <a:gd name="connsiteY0-20" fmla="*/ 1419148 h 1909267"/>
              <a:gd name="connsiteX1-21" fmla="*/ 1389888 w 6122822"/>
              <a:gd name="connsiteY1-22" fmla="*/ 29260 h 1909267"/>
              <a:gd name="connsiteX2-23" fmla="*/ 5815584 w 6122822"/>
              <a:gd name="connsiteY2-24" fmla="*/ 0 h 1909267"/>
              <a:gd name="connsiteX3-25" fmla="*/ 6115507 w 6122822"/>
              <a:gd name="connsiteY3-26" fmla="*/ 241401 h 1909267"/>
              <a:gd name="connsiteX4-27" fmla="*/ 6122822 w 6122822"/>
              <a:gd name="connsiteY4-28" fmla="*/ 1214323 h 1909267"/>
              <a:gd name="connsiteX5-29" fmla="*/ 5903366 w 6122822"/>
              <a:gd name="connsiteY5-30" fmla="*/ 1463040 h 1909267"/>
              <a:gd name="connsiteX6-31" fmla="*/ 1697126 w 6122822"/>
              <a:gd name="connsiteY6-32" fmla="*/ 1455724 h 1909267"/>
              <a:gd name="connsiteX7-33" fmla="*/ 0 w 6122822"/>
              <a:gd name="connsiteY7-34" fmla="*/ 1909267 h 1909267"/>
              <a:gd name="connsiteX8-35" fmla="*/ 321868 w 6122822"/>
              <a:gd name="connsiteY8-36" fmla="*/ 1419148 h 1909267"/>
              <a:gd name="connsiteX0-37" fmla="*/ 321868 w 6122822"/>
              <a:gd name="connsiteY0-38" fmla="*/ 1419148 h 1909267"/>
              <a:gd name="connsiteX1-39" fmla="*/ 3035808 w 6122822"/>
              <a:gd name="connsiteY1-40" fmla="*/ 21945 h 1909267"/>
              <a:gd name="connsiteX2-41" fmla="*/ 5815584 w 6122822"/>
              <a:gd name="connsiteY2-42" fmla="*/ 0 h 1909267"/>
              <a:gd name="connsiteX3-43" fmla="*/ 6115507 w 6122822"/>
              <a:gd name="connsiteY3-44" fmla="*/ 241401 h 1909267"/>
              <a:gd name="connsiteX4-45" fmla="*/ 6122822 w 6122822"/>
              <a:gd name="connsiteY4-46" fmla="*/ 1214323 h 1909267"/>
              <a:gd name="connsiteX5-47" fmla="*/ 5903366 w 6122822"/>
              <a:gd name="connsiteY5-48" fmla="*/ 1463040 h 1909267"/>
              <a:gd name="connsiteX6-49" fmla="*/ 1697126 w 6122822"/>
              <a:gd name="connsiteY6-50" fmla="*/ 1455724 h 1909267"/>
              <a:gd name="connsiteX7-51" fmla="*/ 0 w 6122822"/>
              <a:gd name="connsiteY7-52" fmla="*/ 1909267 h 1909267"/>
              <a:gd name="connsiteX8-53" fmla="*/ 321868 w 6122822"/>
              <a:gd name="connsiteY8-54" fmla="*/ 1419148 h 1909267"/>
              <a:gd name="connsiteX0-55" fmla="*/ 321868 w 6122822"/>
              <a:gd name="connsiteY0-56" fmla="*/ 1419148 h 1909267"/>
              <a:gd name="connsiteX1-57" fmla="*/ 3035808 w 6122822"/>
              <a:gd name="connsiteY1-58" fmla="*/ 21945 h 1909267"/>
              <a:gd name="connsiteX2-59" fmla="*/ 5815584 w 6122822"/>
              <a:gd name="connsiteY2-60" fmla="*/ 0 h 1909267"/>
              <a:gd name="connsiteX3-61" fmla="*/ 6115507 w 6122822"/>
              <a:gd name="connsiteY3-62" fmla="*/ 241401 h 1909267"/>
              <a:gd name="connsiteX4-63" fmla="*/ 6122822 w 6122822"/>
              <a:gd name="connsiteY4-64" fmla="*/ 1214323 h 1909267"/>
              <a:gd name="connsiteX5-65" fmla="*/ 5903366 w 6122822"/>
              <a:gd name="connsiteY5-66" fmla="*/ 1463040 h 1909267"/>
              <a:gd name="connsiteX6-67" fmla="*/ 1697126 w 6122822"/>
              <a:gd name="connsiteY6-68" fmla="*/ 1455724 h 1909267"/>
              <a:gd name="connsiteX7-69" fmla="*/ 0 w 6122822"/>
              <a:gd name="connsiteY7-70" fmla="*/ 1909267 h 1909267"/>
              <a:gd name="connsiteX8-71" fmla="*/ 321868 w 6122822"/>
              <a:gd name="connsiteY8-72" fmla="*/ 1419148 h 1909267"/>
              <a:gd name="connsiteX0-73" fmla="*/ 321868 w 6122822"/>
              <a:gd name="connsiteY0-74" fmla="*/ 1419148 h 1909267"/>
              <a:gd name="connsiteX1-75" fmla="*/ 3035808 w 6122822"/>
              <a:gd name="connsiteY1-76" fmla="*/ 21945 h 1909267"/>
              <a:gd name="connsiteX2-77" fmla="*/ 5815584 w 6122822"/>
              <a:gd name="connsiteY2-78" fmla="*/ 0 h 1909267"/>
              <a:gd name="connsiteX3-79" fmla="*/ 6115507 w 6122822"/>
              <a:gd name="connsiteY3-80" fmla="*/ 241401 h 1909267"/>
              <a:gd name="connsiteX4-81" fmla="*/ 6122822 w 6122822"/>
              <a:gd name="connsiteY4-82" fmla="*/ 1214323 h 1909267"/>
              <a:gd name="connsiteX5-83" fmla="*/ 5903366 w 6122822"/>
              <a:gd name="connsiteY5-84" fmla="*/ 1463040 h 1909267"/>
              <a:gd name="connsiteX6-85" fmla="*/ 2896819 w 6122822"/>
              <a:gd name="connsiteY6-86" fmla="*/ 1265529 h 1909267"/>
              <a:gd name="connsiteX7-87" fmla="*/ 0 w 6122822"/>
              <a:gd name="connsiteY7-88" fmla="*/ 1909267 h 1909267"/>
              <a:gd name="connsiteX8-89" fmla="*/ 321868 w 6122822"/>
              <a:gd name="connsiteY8-90" fmla="*/ 1419148 h 1909267"/>
              <a:gd name="connsiteX0-91" fmla="*/ 321868 w 6122822"/>
              <a:gd name="connsiteY0-92" fmla="*/ 1419148 h 1909267"/>
              <a:gd name="connsiteX1-93" fmla="*/ 3035808 w 6122822"/>
              <a:gd name="connsiteY1-94" fmla="*/ 21945 h 1909267"/>
              <a:gd name="connsiteX2-95" fmla="*/ 5815584 w 6122822"/>
              <a:gd name="connsiteY2-96" fmla="*/ 0 h 1909267"/>
              <a:gd name="connsiteX3-97" fmla="*/ 6115507 w 6122822"/>
              <a:gd name="connsiteY3-98" fmla="*/ 241401 h 1909267"/>
              <a:gd name="connsiteX4-99" fmla="*/ 6122822 w 6122822"/>
              <a:gd name="connsiteY4-100" fmla="*/ 1214323 h 1909267"/>
              <a:gd name="connsiteX5-101" fmla="*/ 5903366 w 6122822"/>
              <a:gd name="connsiteY5-102" fmla="*/ 1463040 h 1909267"/>
              <a:gd name="connsiteX6-103" fmla="*/ 2896819 w 6122822"/>
              <a:gd name="connsiteY6-104" fmla="*/ 1265529 h 1909267"/>
              <a:gd name="connsiteX7-105" fmla="*/ 0 w 6122822"/>
              <a:gd name="connsiteY7-106" fmla="*/ 1909267 h 1909267"/>
              <a:gd name="connsiteX8-107" fmla="*/ 321868 w 6122822"/>
              <a:gd name="connsiteY8-108" fmla="*/ 1419148 h 1909267"/>
              <a:gd name="connsiteX0-109" fmla="*/ 321868 w 6122822"/>
              <a:gd name="connsiteY0-110" fmla="*/ 1419148 h 1909267"/>
              <a:gd name="connsiteX1-111" fmla="*/ 3035808 w 6122822"/>
              <a:gd name="connsiteY1-112" fmla="*/ 21945 h 1909267"/>
              <a:gd name="connsiteX2-113" fmla="*/ 5815584 w 6122822"/>
              <a:gd name="connsiteY2-114" fmla="*/ 0 h 1909267"/>
              <a:gd name="connsiteX3-115" fmla="*/ 6115507 w 6122822"/>
              <a:gd name="connsiteY3-116" fmla="*/ 241401 h 1909267"/>
              <a:gd name="connsiteX4-117" fmla="*/ 6122822 w 6122822"/>
              <a:gd name="connsiteY4-118" fmla="*/ 1214323 h 1909267"/>
              <a:gd name="connsiteX5-119" fmla="*/ 5903366 w 6122822"/>
              <a:gd name="connsiteY5-120" fmla="*/ 1463040 h 1909267"/>
              <a:gd name="connsiteX6-121" fmla="*/ 2896819 w 6122822"/>
              <a:gd name="connsiteY6-122" fmla="*/ 1265529 h 1909267"/>
              <a:gd name="connsiteX7-123" fmla="*/ 0 w 6122822"/>
              <a:gd name="connsiteY7-124" fmla="*/ 1909267 h 1909267"/>
              <a:gd name="connsiteX8-125" fmla="*/ 321868 w 6122822"/>
              <a:gd name="connsiteY8-126" fmla="*/ 1419148 h 1909267"/>
              <a:gd name="connsiteX0-127" fmla="*/ 321868 w 6122822"/>
              <a:gd name="connsiteY0-128" fmla="*/ 1419148 h 1909267"/>
              <a:gd name="connsiteX1-129" fmla="*/ 3035808 w 6122822"/>
              <a:gd name="connsiteY1-130" fmla="*/ 21945 h 1909267"/>
              <a:gd name="connsiteX2-131" fmla="*/ 5815584 w 6122822"/>
              <a:gd name="connsiteY2-132" fmla="*/ 0 h 1909267"/>
              <a:gd name="connsiteX3-133" fmla="*/ 6115507 w 6122822"/>
              <a:gd name="connsiteY3-134" fmla="*/ 241401 h 1909267"/>
              <a:gd name="connsiteX4-135" fmla="*/ 6122822 w 6122822"/>
              <a:gd name="connsiteY4-136" fmla="*/ 1214323 h 1909267"/>
              <a:gd name="connsiteX5-137" fmla="*/ 5903366 w 6122822"/>
              <a:gd name="connsiteY5-138" fmla="*/ 1463040 h 1909267"/>
              <a:gd name="connsiteX6-139" fmla="*/ 3057753 w 6122822"/>
              <a:gd name="connsiteY6-140" fmla="*/ 1236268 h 1909267"/>
              <a:gd name="connsiteX7-141" fmla="*/ 0 w 6122822"/>
              <a:gd name="connsiteY7-142" fmla="*/ 1909267 h 1909267"/>
              <a:gd name="connsiteX8-143" fmla="*/ 321868 w 6122822"/>
              <a:gd name="connsiteY8-144" fmla="*/ 1419148 h 1909267"/>
              <a:gd name="connsiteX0-145" fmla="*/ 321868 w 6122822"/>
              <a:gd name="connsiteY0-146" fmla="*/ 1419148 h 1909267"/>
              <a:gd name="connsiteX1-147" fmla="*/ 3035808 w 6122822"/>
              <a:gd name="connsiteY1-148" fmla="*/ 21945 h 1909267"/>
              <a:gd name="connsiteX2-149" fmla="*/ 5815584 w 6122822"/>
              <a:gd name="connsiteY2-150" fmla="*/ 0 h 1909267"/>
              <a:gd name="connsiteX3-151" fmla="*/ 6115507 w 6122822"/>
              <a:gd name="connsiteY3-152" fmla="*/ 241401 h 1909267"/>
              <a:gd name="connsiteX4-153" fmla="*/ 6122822 w 6122822"/>
              <a:gd name="connsiteY4-154" fmla="*/ 1214323 h 1909267"/>
              <a:gd name="connsiteX5-155" fmla="*/ 5903366 w 6122822"/>
              <a:gd name="connsiteY5-156" fmla="*/ 1463040 h 1909267"/>
              <a:gd name="connsiteX6-157" fmla="*/ 3057753 w 6122822"/>
              <a:gd name="connsiteY6-158" fmla="*/ 1236268 h 1909267"/>
              <a:gd name="connsiteX7-159" fmla="*/ 0 w 6122822"/>
              <a:gd name="connsiteY7-160" fmla="*/ 1909267 h 1909267"/>
              <a:gd name="connsiteX8-161" fmla="*/ 321868 w 6122822"/>
              <a:gd name="connsiteY8-162" fmla="*/ 1419148 h 1909267"/>
              <a:gd name="connsiteX0-163" fmla="*/ 321868 w 6122822"/>
              <a:gd name="connsiteY0-164" fmla="*/ 1419148 h 1909267"/>
              <a:gd name="connsiteX1-165" fmla="*/ 3035808 w 6122822"/>
              <a:gd name="connsiteY1-166" fmla="*/ 21945 h 1909267"/>
              <a:gd name="connsiteX2-167" fmla="*/ 5815584 w 6122822"/>
              <a:gd name="connsiteY2-168" fmla="*/ 0 h 1909267"/>
              <a:gd name="connsiteX3-169" fmla="*/ 6115507 w 6122822"/>
              <a:gd name="connsiteY3-170" fmla="*/ 241401 h 1909267"/>
              <a:gd name="connsiteX4-171" fmla="*/ 6122822 w 6122822"/>
              <a:gd name="connsiteY4-172" fmla="*/ 1214323 h 1909267"/>
              <a:gd name="connsiteX5-173" fmla="*/ 5903366 w 6122822"/>
              <a:gd name="connsiteY5-174" fmla="*/ 1463040 h 1909267"/>
              <a:gd name="connsiteX6-175" fmla="*/ 3116275 w 6122822"/>
              <a:gd name="connsiteY6-176" fmla="*/ 1075333 h 1909267"/>
              <a:gd name="connsiteX7-177" fmla="*/ 0 w 6122822"/>
              <a:gd name="connsiteY7-178" fmla="*/ 1909267 h 1909267"/>
              <a:gd name="connsiteX8-179" fmla="*/ 321868 w 6122822"/>
              <a:gd name="connsiteY8-180" fmla="*/ 1419148 h 1909267"/>
              <a:gd name="connsiteX0-181" fmla="*/ 321868 w 6122822"/>
              <a:gd name="connsiteY0-182" fmla="*/ 1419148 h 1909267"/>
              <a:gd name="connsiteX1-183" fmla="*/ 3035808 w 6122822"/>
              <a:gd name="connsiteY1-184" fmla="*/ 21945 h 1909267"/>
              <a:gd name="connsiteX2-185" fmla="*/ 5815584 w 6122822"/>
              <a:gd name="connsiteY2-186" fmla="*/ 0 h 1909267"/>
              <a:gd name="connsiteX3-187" fmla="*/ 6115507 w 6122822"/>
              <a:gd name="connsiteY3-188" fmla="*/ 241401 h 1909267"/>
              <a:gd name="connsiteX4-189" fmla="*/ 6122822 w 6122822"/>
              <a:gd name="connsiteY4-190" fmla="*/ 1214323 h 1909267"/>
              <a:gd name="connsiteX5-191" fmla="*/ 5903366 w 6122822"/>
              <a:gd name="connsiteY5-192" fmla="*/ 1463040 h 1909267"/>
              <a:gd name="connsiteX6-193" fmla="*/ 3116275 w 6122822"/>
              <a:gd name="connsiteY6-194" fmla="*/ 1075333 h 1909267"/>
              <a:gd name="connsiteX7-195" fmla="*/ 0 w 6122822"/>
              <a:gd name="connsiteY7-196" fmla="*/ 1909267 h 1909267"/>
              <a:gd name="connsiteX8-197" fmla="*/ 321868 w 6122822"/>
              <a:gd name="connsiteY8-198" fmla="*/ 1419148 h 1909267"/>
              <a:gd name="connsiteX0-199" fmla="*/ 321868 w 6122822"/>
              <a:gd name="connsiteY0-200" fmla="*/ 1419148 h 1909267"/>
              <a:gd name="connsiteX1-201" fmla="*/ 3035808 w 6122822"/>
              <a:gd name="connsiteY1-202" fmla="*/ 21945 h 1909267"/>
              <a:gd name="connsiteX2-203" fmla="*/ 5815584 w 6122822"/>
              <a:gd name="connsiteY2-204" fmla="*/ 0 h 1909267"/>
              <a:gd name="connsiteX3-205" fmla="*/ 6115507 w 6122822"/>
              <a:gd name="connsiteY3-206" fmla="*/ 241401 h 1909267"/>
              <a:gd name="connsiteX4-207" fmla="*/ 6122822 w 6122822"/>
              <a:gd name="connsiteY4-208" fmla="*/ 1214323 h 1909267"/>
              <a:gd name="connsiteX5-209" fmla="*/ 5903366 w 6122822"/>
              <a:gd name="connsiteY5-210" fmla="*/ 1463040 h 1909267"/>
              <a:gd name="connsiteX6-211" fmla="*/ 3116275 w 6122822"/>
              <a:gd name="connsiteY6-212" fmla="*/ 1075333 h 1909267"/>
              <a:gd name="connsiteX7-213" fmla="*/ 0 w 6122822"/>
              <a:gd name="connsiteY7-214" fmla="*/ 1909267 h 1909267"/>
              <a:gd name="connsiteX8-215" fmla="*/ 321868 w 6122822"/>
              <a:gd name="connsiteY8-216" fmla="*/ 1419148 h 1909267"/>
              <a:gd name="connsiteX0-217" fmla="*/ 321868 w 6122822"/>
              <a:gd name="connsiteY0-218" fmla="*/ 1419148 h 1909267"/>
              <a:gd name="connsiteX1-219" fmla="*/ 3035808 w 6122822"/>
              <a:gd name="connsiteY1-220" fmla="*/ 21945 h 1909267"/>
              <a:gd name="connsiteX2-221" fmla="*/ 5815584 w 6122822"/>
              <a:gd name="connsiteY2-222" fmla="*/ 0 h 1909267"/>
              <a:gd name="connsiteX3-223" fmla="*/ 6115507 w 6122822"/>
              <a:gd name="connsiteY3-224" fmla="*/ 241401 h 1909267"/>
              <a:gd name="connsiteX4-225" fmla="*/ 6122822 w 6122822"/>
              <a:gd name="connsiteY4-226" fmla="*/ 1214323 h 1909267"/>
              <a:gd name="connsiteX5-227" fmla="*/ 5903366 w 6122822"/>
              <a:gd name="connsiteY5-228" fmla="*/ 1463040 h 1909267"/>
              <a:gd name="connsiteX6-229" fmla="*/ 3116275 w 6122822"/>
              <a:gd name="connsiteY6-230" fmla="*/ 1075333 h 1909267"/>
              <a:gd name="connsiteX7-231" fmla="*/ 0 w 6122822"/>
              <a:gd name="connsiteY7-232" fmla="*/ 1909267 h 1909267"/>
              <a:gd name="connsiteX8-233" fmla="*/ 321868 w 6122822"/>
              <a:gd name="connsiteY8-234" fmla="*/ 1419148 h 1909267"/>
              <a:gd name="connsiteX0-235" fmla="*/ 321868 w 6122822"/>
              <a:gd name="connsiteY0-236" fmla="*/ 1419148 h 1909267"/>
              <a:gd name="connsiteX1-237" fmla="*/ 3035808 w 6122822"/>
              <a:gd name="connsiteY1-238" fmla="*/ 21945 h 1909267"/>
              <a:gd name="connsiteX2-239" fmla="*/ 5815584 w 6122822"/>
              <a:gd name="connsiteY2-240" fmla="*/ 0 h 1909267"/>
              <a:gd name="connsiteX3-241" fmla="*/ 6115507 w 6122822"/>
              <a:gd name="connsiteY3-242" fmla="*/ 241401 h 1909267"/>
              <a:gd name="connsiteX4-243" fmla="*/ 6122822 w 6122822"/>
              <a:gd name="connsiteY4-244" fmla="*/ 1214323 h 1909267"/>
              <a:gd name="connsiteX5-245" fmla="*/ 5903366 w 6122822"/>
              <a:gd name="connsiteY5-246" fmla="*/ 1463040 h 1909267"/>
              <a:gd name="connsiteX6-247" fmla="*/ 3116275 w 6122822"/>
              <a:gd name="connsiteY6-248" fmla="*/ 1075333 h 1909267"/>
              <a:gd name="connsiteX7-249" fmla="*/ 0 w 6122822"/>
              <a:gd name="connsiteY7-250" fmla="*/ 1909267 h 1909267"/>
              <a:gd name="connsiteX8-251" fmla="*/ 321868 w 6122822"/>
              <a:gd name="connsiteY8-252" fmla="*/ 1419148 h 1909267"/>
              <a:gd name="connsiteX0-253" fmla="*/ 321868 w 6130137"/>
              <a:gd name="connsiteY0-254" fmla="*/ 1419148 h 1909267"/>
              <a:gd name="connsiteX1-255" fmla="*/ 3035808 w 6130137"/>
              <a:gd name="connsiteY1-256" fmla="*/ 21945 h 1909267"/>
              <a:gd name="connsiteX2-257" fmla="*/ 5815584 w 6130137"/>
              <a:gd name="connsiteY2-258" fmla="*/ 0 h 1909267"/>
              <a:gd name="connsiteX3-259" fmla="*/ 6115507 w 6130137"/>
              <a:gd name="connsiteY3-260" fmla="*/ 241401 h 1909267"/>
              <a:gd name="connsiteX4-261" fmla="*/ 6130137 w 6130137"/>
              <a:gd name="connsiteY4-262" fmla="*/ 965606 h 1909267"/>
              <a:gd name="connsiteX5-263" fmla="*/ 5903366 w 6130137"/>
              <a:gd name="connsiteY5-264" fmla="*/ 1463040 h 1909267"/>
              <a:gd name="connsiteX6-265" fmla="*/ 3116275 w 6130137"/>
              <a:gd name="connsiteY6-266" fmla="*/ 1075333 h 1909267"/>
              <a:gd name="connsiteX7-267" fmla="*/ 0 w 6130137"/>
              <a:gd name="connsiteY7-268" fmla="*/ 1909267 h 1909267"/>
              <a:gd name="connsiteX8-269" fmla="*/ 321868 w 6130137"/>
              <a:gd name="connsiteY8-270" fmla="*/ 1419148 h 1909267"/>
              <a:gd name="connsiteX0-271" fmla="*/ 321868 w 6130137"/>
              <a:gd name="connsiteY0-272" fmla="*/ 1419148 h 1909267"/>
              <a:gd name="connsiteX1-273" fmla="*/ 3035808 w 6130137"/>
              <a:gd name="connsiteY1-274" fmla="*/ 21945 h 1909267"/>
              <a:gd name="connsiteX2-275" fmla="*/ 5815584 w 6130137"/>
              <a:gd name="connsiteY2-276" fmla="*/ 0 h 1909267"/>
              <a:gd name="connsiteX3-277" fmla="*/ 6115507 w 6130137"/>
              <a:gd name="connsiteY3-278" fmla="*/ 241401 h 1909267"/>
              <a:gd name="connsiteX4-279" fmla="*/ 6130137 w 6130137"/>
              <a:gd name="connsiteY4-280" fmla="*/ 965606 h 1909267"/>
              <a:gd name="connsiteX5-281" fmla="*/ 5903366 w 6130137"/>
              <a:gd name="connsiteY5-282" fmla="*/ 1463040 h 1909267"/>
              <a:gd name="connsiteX6-283" fmla="*/ 3116275 w 6130137"/>
              <a:gd name="connsiteY6-284" fmla="*/ 1075333 h 1909267"/>
              <a:gd name="connsiteX7-285" fmla="*/ 0 w 6130137"/>
              <a:gd name="connsiteY7-286" fmla="*/ 1909267 h 1909267"/>
              <a:gd name="connsiteX8-287" fmla="*/ 321868 w 6130137"/>
              <a:gd name="connsiteY8-288" fmla="*/ 1419148 h 1909267"/>
              <a:gd name="connsiteX0-289" fmla="*/ 321868 w 6131512"/>
              <a:gd name="connsiteY0-290" fmla="*/ 1419148 h 1909267"/>
              <a:gd name="connsiteX1-291" fmla="*/ 3035808 w 6131512"/>
              <a:gd name="connsiteY1-292" fmla="*/ 21945 h 1909267"/>
              <a:gd name="connsiteX2-293" fmla="*/ 5815584 w 6131512"/>
              <a:gd name="connsiteY2-294" fmla="*/ 0 h 1909267"/>
              <a:gd name="connsiteX3-295" fmla="*/ 6115507 w 6131512"/>
              <a:gd name="connsiteY3-296" fmla="*/ 241401 h 1909267"/>
              <a:gd name="connsiteX4-297" fmla="*/ 6130137 w 6131512"/>
              <a:gd name="connsiteY4-298" fmla="*/ 965606 h 1909267"/>
              <a:gd name="connsiteX5-299" fmla="*/ 5903366 w 6131512"/>
              <a:gd name="connsiteY5-300" fmla="*/ 1463040 h 1909267"/>
              <a:gd name="connsiteX6-301" fmla="*/ 3116275 w 6131512"/>
              <a:gd name="connsiteY6-302" fmla="*/ 1075333 h 1909267"/>
              <a:gd name="connsiteX7-303" fmla="*/ 0 w 6131512"/>
              <a:gd name="connsiteY7-304" fmla="*/ 1909267 h 1909267"/>
              <a:gd name="connsiteX8-305" fmla="*/ 321868 w 6131512"/>
              <a:gd name="connsiteY8-306" fmla="*/ 1419148 h 1909267"/>
              <a:gd name="connsiteX0-307" fmla="*/ 321868 w 6131512"/>
              <a:gd name="connsiteY0-308" fmla="*/ 1419148 h 1909267"/>
              <a:gd name="connsiteX1-309" fmla="*/ 3035808 w 6131512"/>
              <a:gd name="connsiteY1-310" fmla="*/ 21945 h 1909267"/>
              <a:gd name="connsiteX2-311" fmla="*/ 5815584 w 6131512"/>
              <a:gd name="connsiteY2-312" fmla="*/ 0 h 1909267"/>
              <a:gd name="connsiteX3-313" fmla="*/ 6115507 w 6131512"/>
              <a:gd name="connsiteY3-314" fmla="*/ 241401 h 1909267"/>
              <a:gd name="connsiteX4-315" fmla="*/ 6130137 w 6131512"/>
              <a:gd name="connsiteY4-316" fmla="*/ 965606 h 1909267"/>
              <a:gd name="connsiteX5-317" fmla="*/ 5903366 w 6131512"/>
              <a:gd name="connsiteY5-318" fmla="*/ 1463040 h 1909267"/>
              <a:gd name="connsiteX6-319" fmla="*/ 3116275 w 6131512"/>
              <a:gd name="connsiteY6-320" fmla="*/ 1075333 h 1909267"/>
              <a:gd name="connsiteX7-321" fmla="*/ 0 w 6131512"/>
              <a:gd name="connsiteY7-322" fmla="*/ 1909267 h 1909267"/>
              <a:gd name="connsiteX8-323" fmla="*/ 321868 w 6131512"/>
              <a:gd name="connsiteY8-324" fmla="*/ 1419148 h 1909267"/>
              <a:gd name="connsiteX0-325" fmla="*/ 321868 w 6131512"/>
              <a:gd name="connsiteY0-326" fmla="*/ 1419148 h 1909267"/>
              <a:gd name="connsiteX1-327" fmla="*/ 3035808 w 6131512"/>
              <a:gd name="connsiteY1-328" fmla="*/ 21945 h 1909267"/>
              <a:gd name="connsiteX2-329" fmla="*/ 5815584 w 6131512"/>
              <a:gd name="connsiteY2-330" fmla="*/ 0 h 1909267"/>
              <a:gd name="connsiteX3-331" fmla="*/ 6115507 w 6131512"/>
              <a:gd name="connsiteY3-332" fmla="*/ 241401 h 1909267"/>
              <a:gd name="connsiteX4-333" fmla="*/ 6130137 w 6131512"/>
              <a:gd name="connsiteY4-334" fmla="*/ 965606 h 1909267"/>
              <a:gd name="connsiteX5-335" fmla="*/ 5903366 w 6131512"/>
              <a:gd name="connsiteY5-336" fmla="*/ 1463040 h 1909267"/>
              <a:gd name="connsiteX6-337" fmla="*/ 2114093 w 6131512"/>
              <a:gd name="connsiteY6-338" fmla="*/ 1294789 h 1909267"/>
              <a:gd name="connsiteX7-339" fmla="*/ 0 w 6131512"/>
              <a:gd name="connsiteY7-340" fmla="*/ 1909267 h 1909267"/>
              <a:gd name="connsiteX8-341" fmla="*/ 321868 w 6131512"/>
              <a:gd name="connsiteY8-342" fmla="*/ 1419148 h 1909267"/>
              <a:gd name="connsiteX0-343" fmla="*/ 321868 w 6131512"/>
              <a:gd name="connsiteY0-344" fmla="*/ 1419149 h 1909268"/>
              <a:gd name="connsiteX1-345" fmla="*/ 3013863 w 6131512"/>
              <a:gd name="connsiteY1-346" fmla="*/ 0 h 1909268"/>
              <a:gd name="connsiteX2-347" fmla="*/ 5815584 w 6131512"/>
              <a:gd name="connsiteY2-348" fmla="*/ 1 h 1909268"/>
              <a:gd name="connsiteX3-349" fmla="*/ 6115507 w 6131512"/>
              <a:gd name="connsiteY3-350" fmla="*/ 241402 h 1909268"/>
              <a:gd name="connsiteX4-351" fmla="*/ 6130137 w 6131512"/>
              <a:gd name="connsiteY4-352" fmla="*/ 965607 h 1909268"/>
              <a:gd name="connsiteX5-353" fmla="*/ 5903366 w 6131512"/>
              <a:gd name="connsiteY5-354" fmla="*/ 1463041 h 1909268"/>
              <a:gd name="connsiteX6-355" fmla="*/ 2114093 w 6131512"/>
              <a:gd name="connsiteY6-356" fmla="*/ 1294790 h 1909268"/>
              <a:gd name="connsiteX7-357" fmla="*/ 0 w 6131512"/>
              <a:gd name="connsiteY7-358" fmla="*/ 1909268 h 1909268"/>
              <a:gd name="connsiteX8-359" fmla="*/ 321868 w 6131512"/>
              <a:gd name="connsiteY8-360" fmla="*/ 1419149 h 1909268"/>
              <a:gd name="connsiteX0-361" fmla="*/ 321868 w 6131512"/>
              <a:gd name="connsiteY0-362" fmla="*/ 1419149 h 1909268"/>
              <a:gd name="connsiteX1-363" fmla="*/ 3013863 w 6131512"/>
              <a:gd name="connsiteY1-364" fmla="*/ 0 h 1909268"/>
              <a:gd name="connsiteX2-365" fmla="*/ 5815584 w 6131512"/>
              <a:gd name="connsiteY2-366" fmla="*/ 1 h 1909268"/>
              <a:gd name="connsiteX3-367" fmla="*/ 6115507 w 6131512"/>
              <a:gd name="connsiteY3-368" fmla="*/ 241402 h 1909268"/>
              <a:gd name="connsiteX4-369" fmla="*/ 6130137 w 6131512"/>
              <a:gd name="connsiteY4-370" fmla="*/ 965607 h 1909268"/>
              <a:gd name="connsiteX5-371" fmla="*/ 5903366 w 6131512"/>
              <a:gd name="connsiteY5-372" fmla="*/ 1463041 h 1909268"/>
              <a:gd name="connsiteX6-373" fmla="*/ 2289658 w 6131512"/>
              <a:gd name="connsiteY6-374" fmla="*/ 1470355 h 1909268"/>
              <a:gd name="connsiteX7-375" fmla="*/ 0 w 6131512"/>
              <a:gd name="connsiteY7-376" fmla="*/ 1909268 h 1909268"/>
              <a:gd name="connsiteX8-377" fmla="*/ 321868 w 6131512"/>
              <a:gd name="connsiteY8-378" fmla="*/ 1419149 h 1909268"/>
              <a:gd name="connsiteX0-379" fmla="*/ 321868 w 6131512"/>
              <a:gd name="connsiteY0-380" fmla="*/ 1419149 h 1909268"/>
              <a:gd name="connsiteX1-381" fmla="*/ 3013863 w 6131512"/>
              <a:gd name="connsiteY1-382" fmla="*/ 0 h 1909268"/>
              <a:gd name="connsiteX2-383" fmla="*/ 5815584 w 6131512"/>
              <a:gd name="connsiteY2-384" fmla="*/ 1 h 1909268"/>
              <a:gd name="connsiteX3-385" fmla="*/ 6115507 w 6131512"/>
              <a:gd name="connsiteY3-386" fmla="*/ 241402 h 1909268"/>
              <a:gd name="connsiteX4-387" fmla="*/ 6130137 w 6131512"/>
              <a:gd name="connsiteY4-388" fmla="*/ 965607 h 1909268"/>
              <a:gd name="connsiteX5-389" fmla="*/ 5903366 w 6131512"/>
              <a:gd name="connsiteY5-390" fmla="*/ 1463041 h 1909268"/>
              <a:gd name="connsiteX6-391" fmla="*/ 2114093 w 6131512"/>
              <a:gd name="connsiteY6-392" fmla="*/ 1389888 h 1909268"/>
              <a:gd name="connsiteX7-393" fmla="*/ 0 w 6131512"/>
              <a:gd name="connsiteY7-394" fmla="*/ 1909268 h 1909268"/>
              <a:gd name="connsiteX8-395" fmla="*/ 321868 w 6131512"/>
              <a:gd name="connsiteY8-396" fmla="*/ 1419149 h 1909268"/>
              <a:gd name="connsiteX0-397" fmla="*/ 321868 w 6131512"/>
              <a:gd name="connsiteY0-398" fmla="*/ 1419149 h 1909268"/>
              <a:gd name="connsiteX1-399" fmla="*/ 3013863 w 6131512"/>
              <a:gd name="connsiteY1-400" fmla="*/ 0 h 1909268"/>
              <a:gd name="connsiteX2-401" fmla="*/ 5815584 w 6131512"/>
              <a:gd name="connsiteY2-402" fmla="*/ 1 h 1909268"/>
              <a:gd name="connsiteX3-403" fmla="*/ 6115507 w 6131512"/>
              <a:gd name="connsiteY3-404" fmla="*/ 241402 h 1909268"/>
              <a:gd name="connsiteX4-405" fmla="*/ 6130137 w 6131512"/>
              <a:gd name="connsiteY4-406" fmla="*/ 965607 h 1909268"/>
              <a:gd name="connsiteX5-407" fmla="*/ 5903366 w 6131512"/>
              <a:gd name="connsiteY5-408" fmla="*/ 1463041 h 1909268"/>
              <a:gd name="connsiteX6-409" fmla="*/ 2114093 w 6131512"/>
              <a:gd name="connsiteY6-410" fmla="*/ 1389888 h 1909268"/>
              <a:gd name="connsiteX7-411" fmla="*/ 0 w 6131512"/>
              <a:gd name="connsiteY7-412" fmla="*/ 1909268 h 1909268"/>
              <a:gd name="connsiteX8-413" fmla="*/ 321868 w 6131512"/>
              <a:gd name="connsiteY8-414" fmla="*/ 1419149 h 1909268"/>
              <a:gd name="connsiteX0-415" fmla="*/ 321868 w 6131512"/>
              <a:gd name="connsiteY0-416" fmla="*/ 1419149 h 1909268"/>
              <a:gd name="connsiteX1-417" fmla="*/ 3013863 w 6131512"/>
              <a:gd name="connsiteY1-418" fmla="*/ 0 h 1909268"/>
              <a:gd name="connsiteX2-419" fmla="*/ 5815584 w 6131512"/>
              <a:gd name="connsiteY2-420" fmla="*/ 1 h 1909268"/>
              <a:gd name="connsiteX3-421" fmla="*/ 6115507 w 6131512"/>
              <a:gd name="connsiteY3-422" fmla="*/ 241402 h 1909268"/>
              <a:gd name="connsiteX4-423" fmla="*/ 6130137 w 6131512"/>
              <a:gd name="connsiteY4-424" fmla="*/ 965607 h 1909268"/>
              <a:gd name="connsiteX5-425" fmla="*/ 5903366 w 6131512"/>
              <a:gd name="connsiteY5-426" fmla="*/ 1463041 h 1909268"/>
              <a:gd name="connsiteX6-427" fmla="*/ 2114093 w 6131512"/>
              <a:gd name="connsiteY6-428" fmla="*/ 1389888 h 1909268"/>
              <a:gd name="connsiteX7-429" fmla="*/ 0 w 6131512"/>
              <a:gd name="connsiteY7-430" fmla="*/ 1909268 h 1909268"/>
              <a:gd name="connsiteX8-431" fmla="*/ 321868 w 6131512"/>
              <a:gd name="connsiteY8-432" fmla="*/ 1419149 h 1909268"/>
              <a:gd name="connsiteX0-433" fmla="*/ 570585 w 6380229"/>
              <a:gd name="connsiteY0-434" fmla="*/ 1419149 h 2106779"/>
              <a:gd name="connsiteX1-435" fmla="*/ 3262580 w 6380229"/>
              <a:gd name="connsiteY1-436" fmla="*/ 0 h 2106779"/>
              <a:gd name="connsiteX2-437" fmla="*/ 6064301 w 6380229"/>
              <a:gd name="connsiteY2-438" fmla="*/ 1 h 2106779"/>
              <a:gd name="connsiteX3-439" fmla="*/ 6364224 w 6380229"/>
              <a:gd name="connsiteY3-440" fmla="*/ 241402 h 2106779"/>
              <a:gd name="connsiteX4-441" fmla="*/ 6378854 w 6380229"/>
              <a:gd name="connsiteY4-442" fmla="*/ 965607 h 2106779"/>
              <a:gd name="connsiteX5-443" fmla="*/ 6152083 w 6380229"/>
              <a:gd name="connsiteY5-444" fmla="*/ 1463041 h 2106779"/>
              <a:gd name="connsiteX6-445" fmla="*/ 2362810 w 6380229"/>
              <a:gd name="connsiteY6-446" fmla="*/ 1389888 h 2106779"/>
              <a:gd name="connsiteX7-447" fmla="*/ 0 w 6380229"/>
              <a:gd name="connsiteY7-448" fmla="*/ 2106779 h 2106779"/>
              <a:gd name="connsiteX8-449" fmla="*/ 570585 w 6380229"/>
              <a:gd name="connsiteY8-450" fmla="*/ 1419149 h 2106779"/>
              <a:gd name="connsiteX0-451" fmla="*/ 570585 w 6380229"/>
              <a:gd name="connsiteY0-452" fmla="*/ 1419149 h 2106779"/>
              <a:gd name="connsiteX1-453" fmla="*/ 3262580 w 6380229"/>
              <a:gd name="connsiteY1-454" fmla="*/ 0 h 2106779"/>
              <a:gd name="connsiteX2-455" fmla="*/ 6064301 w 6380229"/>
              <a:gd name="connsiteY2-456" fmla="*/ 1 h 2106779"/>
              <a:gd name="connsiteX3-457" fmla="*/ 6364224 w 6380229"/>
              <a:gd name="connsiteY3-458" fmla="*/ 241402 h 2106779"/>
              <a:gd name="connsiteX4-459" fmla="*/ 6378854 w 6380229"/>
              <a:gd name="connsiteY4-460" fmla="*/ 965607 h 2106779"/>
              <a:gd name="connsiteX5-461" fmla="*/ 6152083 w 6380229"/>
              <a:gd name="connsiteY5-462" fmla="*/ 1463041 h 2106779"/>
              <a:gd name="connsiteX6-463" fmla="*/ 2362810 w 6380229"/>
              <a:gd name="connsiteY6-464" fmla="*/ 1389888 h 2106779"/>
              <a:gd name="connsiteX7-465" fmla="*/ 0 w 6380229"/>
              <a:gd name="connsiteY7-466" fmla="*/ 2106779 h 2106779"/>
              <a:gd name="connsiteX8-467" fmla="*/ 570585 w 6380229"/>
              <a:gd name="connsiteY8-468" fmla="*/ 1419149 h 2106779"/>
              <a:gd name="connsiteX0-469" fmla="*/ 526694 w 6380229"/>
              <a:gd name="connsiteY0-470" fmla="*/ 1367943 h 2106779"/>
              <a:gd name="connsiteX1-471" fmla="*/ 3262580 w 6380229"/>
              <a:gd name="connsiteY1-472" fmla="*/ 0 h 2106779"/>
              <a:gd name="connsiteX2-473" fmla="*/ 6064301 w 6380229"/>
              <a:gd name="connsiteY2-474" fmla="*/ 1 h 2106779"/>
              <a:gd name="connsiteX3-475" fmla="*/ 6364224 w 6380229"/>
              <a:gd name="connsiteY3-476" fmla="*/ 241402 h 2106779"/>
              <a:gd name="connsiteX4-477" fmla="*/ 6378854 w 6380229"/>
              <a:gd name="connsiteY4-478" fmla="*/ 965607 h 2106779"/>
              <a:gd name="connsiteX5-479" fmla="*/ 6152083 w 6380229"/>
              <a:gd name="connsiteY5-480" fmla="*/ 1463041 h 2106779"/>
              <a:gd name="connsiteX6-481" fmla="*/ 2362810 w 6380229"/>
              <a:gd name="connsiteY6-482" fmla="*/ 1389888 h 2106779"/>
              <a:gd name="connsiteX7-483" fmla="*/ 0 w 6380229"/>
              <a:gd name="connsiteY7-484" fmla="*/ 2106779 h 2106779"/>
              <a:gd name="connsiteX8-485" fmla="*/ 526694 w 6380229"/>
              <a:gd name="connsiteY8-486" fmla="*/ 1367943 h 2106779"/>
              <a:gd name="connsiteX0-487" fmla="*/ 526694 w 6380229"/>
              <a:gd name="connsiteY0-488" fmla="*/ 1367943 h 2106779"/>
              <a:gd name="connsiteX1-489" fmla="*/ 3262580 w 6380229"/>
              <a:gd name="connsiteY1-490" fmla="*/ 0 h 2106779"/>
              <a:gd name="connsiteX2-491" fmla="*/ 6064301 w 6380229"/>
              <a:gd name="connsiteY2-492" fmla="*/ 1 h 2106779"/>
              <a:gd name="connsiteX3-493" fmla="*/ 6364224 w 6380229"/>
              <a:gd name="connsiteY3-494" fmla="*/ 241402 h 2106779"/>
              <a:gd name="connsiteX4-495" fmla="*/ 6378854 w 6380229"/>
              <a:gd name="connsiteY4-496" fmla="*/ 965607 h 2106779"/>
              <a:gd name="connsiteX5-497" fmla="*/ 6152083 w 6380229"/>
              <a:gd name="connsiteY5-498" fmla="*/ 1463041 h 2106779"/>
              <a:gd name="connsiteX6-499" fmla="*/ 2362810 w 6380229"/>
              <a:gd name="connsiteY6-500" fmla="*/ 1389888 h 2106779"/>
              <a:gd name="connsiteX7-501" fmla="*/ 0 w 6380229"/>
              <a:gd name="connsiteY7-502" fmla="*/ 2106779 h 2106779"/>
              <a:gd name="connsiteX8-503" fmla="*/ 526694 w 6380229"/>
              <a:gd name="connsiteY8-504" fmla="*/ 1367943 h 2106779"/>
              <a:gd name="connsiteX0-505" fmla="*/ 519378 w 6380229"/>
              <a:gd name="connsiteY0-506" fmla="*/ 1272845 h 2106779"/>
              <a:gd name="connsiteX1-507" fmla="*/ 3262580 w 6380229"/>
              <a:gd name="connsiteY1-508" fmla="*/ 0 h 2106779"/>
              <a:gd name="connsiteX2-509" fmla="*/ 6064301 w 6380229"/>
              <a:gd name="connsiteY2-510" fmla="*/ 1 h 2106779"/>
              <a:gd name="connsiteX3-511" fmla="*/ 6364224 w 6380229"/>
              <a:gd name="connsiteY3-512" fmla="*/ 241402 h 2106779"/>
              <a:gd name="connsiteX4-513" fmla="*/ 6378854 w 6380229"/>
              <a:gd name="connsiteY4-514" fmla="*/ 965607 h 2106779"/>
              <a:gd name="connsiteX5-515" fmla="*/ 6152083 w 6380229"/>
              <a:gd name="connsiteY5-516" fmla="*/ 1463041 h 2106779"/>
              <a:gd name="connsiteX6-517" fmla="*/ 2362810 w 6380229"/>
              <a:gd name="connsiteY6-518" fmla="*/ 1389888 h 2106779"/>
              <a:gd name="connsiteX7-519" fmla="*/ 0 w 6380229"/>
              <a:gd name="connsiteY7-520" fmla="*/ 2106779 h 2106779"/>
              <a:gd name="connsiteX8-521" fmla="*/ 519378 w 6380229"/>
              <a:gd name="connsiteY8-522" fmla="*/ 1272845 h 2106779"/>
              <a:gd name="connsiteX0-523" fmla="*/ 519378 w 6384256"/>
              <a:gd name="connsiteY0-524" fmla="*/ 1272845 h 2106779"/>
              <a:gd name="connsiteX1-525" fmla="*/ 3262580 w 6384256"/>
              <a:gd name="connsiteY1-526" fmla="*/ 0 h 2106779"/>
              <a:gd name="connsiteX2-527" fmla="*/ 6064301 w 6384256"/>
              <a:gd name="connsiteY2-528" fmla="*/ 1 h 2106779"/>
              <a:gd name="connsiteX3-529" fmla="*/ 6364224 w 6384256"/>
              <a:gd name="connsiteY3-530" fmla="*/ 241402 h 2106779"/>
              <a:gd name="connsiteX4-531" fmla="*/ 6378854 w 6384256"/>
              <a:gd name="connsiteY4-532" fmla="*/ 965607 h 2106779"/>
              <a:gd name="connsiteX5-533" fmla="*/ 6195974 w 6384256"/>
              <a:gd name="connsiteY5-534" fmla="*/ 1419150 h 2106779"/>
              <a:gd name="connsiteX6-535" fmla="*/ 2362810 w 6384256"/>
              <a:gd name="connsiteY6-536" fmla="*/ 1389888 h 2106779"/>
              <a:gd name="connsiteX7-537" fmla="*/ 0 w 6384256"/>
              <a:gd name="connsiteY7-538" fmla="*/ 2106779 h 2106779"/>
              <a:gd name="connsiteX8-539" fmla="*/ 519378 w 6384256"/>
              <a:gd name="connsiteY8-540" fmla="*/ 1272845 h 2106779"/>
              <a:gd name="connsiteX0-541" fmla="*/ 519378 w 6384256"/>
              <a:gd name="connsiteY0-542" fmla="*/ 1305771 h 2139705"/>
              <a:gd name="connsiteX1-543" fmla="*/ 3262580 w 6384256"/>
              <a:gd name="connsiteY1-544" fmla="*/ 32926 h 2139705"/>
              <a:gd name="connsiteX2-545" fmla="*/ 5625665 w 6384256"/>
              <a:gd name="connsiteY2-546" fmla="*/ 0 h 2139705"/>
              <a:gd name="connsiteX3-547" fmla="*/ 6364224 w 6384256"/>
              <a:gd name="connsiteY3-548" fmla="*/ 274328 h 2139705"/>
              <a:gd name="connsiteX4-549" fmla="*/ 6378854 w 6384256"/>
              <a:gd name="connsiteY4-550" fmla="*/ 998533 h 2139705"/>
              <a:gd name="connsiteX5-551" fmla="*/ 6195974 w 6384256"/>
              <a:gd name="connsiteY5-552" fmla="*/ 1452076 h 2139705"/>
              <a:gd name="connsiteX6-553" fmla="*/ 2362810 w 6384256"/>
              <a:gd name="connsiteY6-554" fmla="*/ 1422814 h 2139705"/>
              <a:gd name="connsiteX7-555" fmla="*/ 0 w 6384256"/>
              <a:gd name="connsiteY7-556" fmla="*/ 2139705 h 2139705"/>
              <a:gd name="connsiteX8-557" fmla="*/ 519378 w 6384256"/>
              <a:gd name="connsiteY8-558" fmla="*/ 1305771 h 2139705"/>
              <a:gd name="connsiteX0-559" fmla="*/ 519378 w 6384256"/>
              <a:gd name="connsiteY0-560" fmla="*/ 1305771 h 2139705"/>
              <a:gd name="connsiteX1-561" fmla="*/ 3262580 w 6384256"/>
              <a:gd name="connsiteY1-562" fmla="*/ 32926 h 2139705"/>
              <a:gd name="connsiteX2-563" fmla="*/ 5625665 w 6384256"/>
              <a:gd name="connsiteY2-564" fmla="*/ 0 h 2139705"/>
              <a:gd name="connsiteX3-565" fmla="*/ 6350516 w 6384256"/>
              <a:gd name="connsiteY3-566" fmla="*/ 521292 h 2139705"/>
              <a:gd name="connsiteX4-567" fmla="*/ 6378854 w 6384256"/>
              <a:gd name="connsiteY4-568" fmla="*/ 998533 h 2139705"/>
              <a:gd name="connsiteX5-569" fmla="*/ 6195974 w 6384256"/>
              <a:gd name="connsiteY5-570" fmla="*/ 1452076 h 2139705"/>
              <a:gd name="connsiteX6-571" fmla="*/ 2362810 w 6384256"/>
              <a:gd name="connsiteY6-572" fmla="*/ 1422814 h 2139705"/>
              <a:gd name="connsiteX7-573" fmla="*/ 0 w 6384256"/>
              <a:gd name="connsiteY7-574" fmla="*/ 2139705 h 2139705"/>
              <a:gd name="connsiteX8-575" fmla="*/ 519378 w 6384256"/>
              <a:gd name="connsiteY8-576" fmla="*/ 1305771 h 2139705"/>
              <a:gd name="connsiteX0-577" fmla="*/ 519378 w 6384256"/>
              <a:gd name="connsiteY0-578" fmla="*/ 1305771 h 2139705"/>
              <a:gd name="connsiteX1-579" fmla="*/ 3262580 w 6384256"/>
              <a:gd name="connsiteY1-580" fmla="*/ 32926 h 2139705"/>
              <a:gd name="connsiteX2-581" fmla="*/ 5625665 w 6384256"/>
              <a:gd name="connsiteY2-582" fmla="*/ 0 h 2139705"/>
              <a:gd name="connsiteX3-583" fmla="*/ 6350516 w 6384256"/>
              <a:gd name="connsiteY3-584" fmla="*/ 521292 h 2139705"/>
              <a:gd name="connsiteX4-585" fmla="*/ 6378854 w 6384256"/>
              <a:gd name="connsiteY4-586" fmla="*/ 998533 h 2139705"/>
              <a:gd name="connsiteX5-587" fmla="*/ 6195974 w 6384256"/>
              <a:gd name="connsiteY5-588" fmla="*/ 1452076 h 2139705"/>
              <a:gd name="connsiteX6-589" fmla="*/ 2362810 w 6384256"/>
              <a:gd name="connsiteY6-590" fmla="*/ 1422814 h 2139705"/>
              <a:gd name="connsiteX7-591" fmla="*/ 0 w 6384256"/>
              <a:gd name="connsiteY7-592" fmla="*/ 2139705 h 2139705"/>
              <a:gd name="connsiteX8-593" fmla="*/ 519378 w 6384256"/>
              <a:gd name="connsiteY8-594" fmla="*/ 1305771 h 2139705"/>
              <a:gd name="connsiteX0-595" fmla="*/ 519378 w 6384256"/>
              <a:gd name="connsiteY0-596" fmla="*/ 1305771 h 2139705"/>
              <a:gd name="connsiteX1-597" fmla="*/ 3262580 w 6384256"/>
              <a:gd name="connsiteY1-598" fmla="*/ 32926 h 2139705"/>
              <a:gd name="connsiteX2-599" fmla="*/ 5625665 w 6384256"/>
              <a:gd name="connsiteY2-600" fmla="*/ 0 h 2139705"/>
              <a:gd name="connsiteX3-601" fmla="*/ 6350516 w 6384256"/>
              <a:gd name="connsiteY3-602" fmla="*/ 521292 h 2139705"/>
              <a:gd name="connsiteX4-603" fmla="*/ 6378854 w 6384256"/>
              <a:gd name="connsiteY4-604" fmla="*/ 998533 h 2139705"/>
              <a:gd name="connsiteX5-605" fmla="*/ 6195974 w 6384256"/>
              <a:gd name="connsiteY5-606" fmla="*/ 1452076 h 2139705"/>
              <a:gd name="connsiteX6-607" fmla="*/ 2362810 w 6384256"/>
              <a:gd name="connsiteY6-608" fmla="*/ 1422814 h 2139705"/>
              <a:gd name="connsiteX7-609" fmla="*/ 0 w 6384256"/>
              <a:gd name="connsiteY7-610" fmla="*/ 2139705 h 2139705"/>
              <a:gd name="connsiteX8-611" fmla="*/ 519378 w 6384256"/>
              <a:gd name="connsiteY8-612" fmla="*/ 1305771 h 2139705"/>
              <a:gd name="connsiteX0-613" fmla="*/ 519378 w 6384256"/>
              <a:gd name="connsiteY0-614" fmla="*/ 1308747 h 2142681"/>
              <a:gd name="connsiteX1-615" fmla="*/ 3262580 w 6384256"/>
              <a:gd name="connsiteY1-616" fmla="*/ 35902 h 2142681"/>
              <a:gd name="connsiteX2-617" fmla="*/ 5625665 w 6384256"/>
              <a:gd name="connsiteY2-618" fmla="*/ 2976 h 2142681"/>
              <a:gd name="connsiteX3-619" fmla="*/ 6350516 w 6384256"/>
              <a:gd name="connsiteY3-620" fmla="*/ 524268 h 2142681"/>
              <a:gd name="connsiteX4-621" fmla="*/ 6378854 w 6384256"/>
              <a:gd name="connsiteY4-622" fmla="*/ 1001509 h 2142681"/>
              <a:gd name="connsiteX5-623" fmla="*/ 6195974 w 6384256"/>
              <a:gd name="connsiteY5-624" fmla="*/ 1455052 h 2142681"/>
              <a:gd name="connsiteX6-625" fmla="*/ 2362810 w 6384256"/>
              <a:gd name="connsiteY6-626" fmla="*/ 1425790 h 2142681"/>
              <a:gd name="connsiteX7-627" fmla="*/ 0 w 6384256"/>
              <a:gd name="connsiteY7-628" fmla="*/ 2142681 h 2142681"/>
              <a:gd name="connsiteX8-629" fmla="*/ 519378 w 6384256"/>
              <a:gd name="connsiteY8-630" fmla="*/ 1308747 h 2142681"/>
              <a:gd name="connsiteX0-631" fmla="*/ 519378 w 6443632"/>
              <a:gd name="connsiteY0-632" fmla="*/ 1307798 h 2141732"/>
              <a:gd name="connsiteX1-633" fmla="*/ 3262580 w 6443632"/>
              <a:gd name="connsiteY1-634" fmla="*/ 34953 h 2141732"/>
              <a:gd name="connsiteX2-635" fmla="*/ 5625665 w 6443632"/>
              <a:gd name="connsiteY2-636" fmla="*/ 2027 h 2141732"/>
              <a:gd name="connsiteX3-637" fmla="*/ 6432761 w 6443632"/>
              <a:gd name="connsiteY3-638" fmla="*/ 556248 h 2141732"/>
              <a:gd name="connsiteX4-639" fmla="*/ 6378854 w 6443632"/>
              <a:gd name="connsiteY4-640" fmla="*/ 1000560 h 2141732"/>
              <a:gd name="connsiteX5-641" fmla="*/ 6195974 w 6443632"/>
              <a:gd name="connsiteY5-642" fmla="*/ 1454103 h 2141732"/>
              <a:gd name="connsiteX6-643" fmla="*/ 2362810 w 6443632"/>
              <a:gd name="connsiteY6-644" fmla="*/ 1424841 h 2141732"/>
              <a:gd name="connsiteX7-645" fmla="*/ 0 w 6443632"/>
              <a:gd name="connsiteY7-646" fmla="*/ 2141732 h 2141732"/>
              <a:gd name="connsiteX8-647" fmla="*/ 519378 w 6443632"/>
              <a:gd name="connsiteY8-648" fmla="*/ 1307798 h 2141732"/>
              <a:gd name="connsiteX0-649" fmla="*/ 519378 w 6432835"/>
              <a:gd name="connsiteY0-650" fmla="*/ 1311365 h 2145299"/>
              <a:gd name="connsiteX1-651" fmla="*/ 3262580 w 6432835"/>
              <a:gd name="connsiteY1-652" fmla="*/ 38520 h 2145299"/>
              <a:gd name="connsiteX2-653" fmla="*/ 5625665 w 6432835"/>
              <a:gd name="connsiteY2-654" fmla="*/ 5594 h 2145299"/>
              <a:gd name="connsiteX3-655" fmla="*/ 6432761 w 6432835"/>
              <a:gd name="connsiteY3-656" fmla="*/ 559815 h 2145299"/>
              <a:gd name="connsiteX4-657" fmla="*/ 6378854 w 6432835"/>
              <a:gd name="connsiteY4-658" fmla="*/ 1004127 h 2145299"/>
              <a:gd name="connsiteX5-659" fmla="*/ 6195974 w 6432835"/>
              <a:gd name="connsiteY5-660" fmla="*/ 1457670 h 2145299"/>
              <a:gd name="connsiteX6-661" fmla="*/ 2362810 w 6432835"/>
              <a:gd name="connsiteY6-662" fmla="*/ 1428408 h 2145299"/>
              <a:gd name="connsiteX7-663" fmla="*/ 0 w 6432835"/>
              <a:gd name="connsiteY7-664" fmla="*/ 2145299 h 2145299"/>
              <a:gd name="connsiteX8-665" fmla="*/ 519378 w 6432835"/>
              <a:gd name="connsiteY8-666" fmla="*/ 1311365 h 2145299"/>
              <a:gd name="connsiteX0-667" fmla="*/ 519378 w 6437060"/>
              <a:gd name="connsiteY0-668" fmla="*/ 1307798 h 2141732"/>
              <a:gd name="connsiteX1-669" fmla="*/ 3262580 w 6437060"/>
              <a:gd name="connsiteY1-670" fmla="*/ 34953 h 2141732"/>
              <a:gd name="connsiteX2-671" fmla="*/ 5625665 w 6437060"/>
              <a:gd name="connsiteY2-672" fmla="*/ 2027 h 2141732"/>
              <a:gd name="connsiteX3-673" fmla="*/ 6432761 w 6437060"/>
              <a:gd name="connsiteY3-674" fmla="*/ 556248 h 2141732"/>
              <a:gd name="connsiteX4-675" fmla="*/ 6378854 w 6437060"/>
              <a:gd name="connsiteY4-676" fmla="*/ 1000560 h 2141732"/>
              <a:gd name="connsiteX5-677" fmla="*/ 6195974 w 6437060"/>
              <a:gd name="connsiteY5-678" fmla="*/ 1454103 h 2141732"/>
              <a:gd name="connsiteX6-679" fmla="*/ 2362810 w 6437060"/>
              <a:gd name="connsiteY6-680" fmla="*/ 1424841 h 2141732"/>
              <a:gd name="connsiteX7-681" fmla="*/ 0 w 6437060"/>
              <a:gd name="connsiteY7-682" fmla="*/ 2141732 h 2141732"/>
              <a:gd name="connsiteX8-683" fmla="*/ 519378 w 6437060"/>
              <a:gd name="connsiteY8-684" fmla="*/ 1307798 h 2141732"/>
              <a:gd name="connsiteX0-685" fmla="*/ 519378 w 6437060"/>
              <a:gd name="connsiteY0-686" fmla="*/ 1307798 h 2141732"/>
              <a:gd name="connsiteX1-687" fmla="*/ 3262580 w 6437060"/>
              <a:gd name="connsiteY1-688" fmla="*/ 34953 h 2141732"/>
              <a:gd name="connsiteX2-689" fmla="*/ 5625665 w 6437060"/>
              <a:gd name="connsiteY2-690" fmla="*/ 2027 h 2141732"/>
              <a:gd name="connsiteX3-691" fmla="*/ 6432761 w 6437060"/>
              <a:gd name="connsiteY3-692" fmla="*/ 556248 h 2141732"/>
              <a:gd name="connsiteX4-693" fmla="*/ 6433753 w 6437060"/>
              <a:gd name="connsiteY4-694" fmla="*/ 993233 h 2141732"/>
              <a:gd name="connsiteX5-695" fmla="*/ 6195974 w 6437060"/>
              <a:gd name="connsiteY5-696" fmla="*/ 1454103 h 2141732"/>
              <a:gd name="connsiteX6-697" fmla="*/ 2362810 w 6437060"/>
              <a:gd name="connsiteY6-698" fmla="*/ 1424841 h 2141732"/>
              <a:gd name="connsiteX7-699" fmla="*/ 0 w 6437060"/>
              <a:gd name="connsiteY7-700" fmla="*/ 2141732 h 2141732"/>
              <a:gd name="connsiteX8-701" fmla="*/ 519378 w 6437060"/>
              <a:gd name="connsiteY8-702" fmla="*/ 1307798 h 2141732"/>
              <a:gd name="connsiteX0-703" fmla="*/ 519378 w 6437060"/>
              <a:gd name="connsiteY0-704" fmla="*/ 1307798 h 2141732"/>
              <a:gd name="connsiteX1-705" fmla="*/ 3262580 w 6437060"/>
              <a:gd name="connsiteY1-706" fmla="*/ 34953 h 2141732"/>
              <a:gd name="connsiteX2-707" fmla="*/ 5625665 w 6437060"/>
              <a:gd name="connsiteY2-708" fmla="*/ 2027 h 2141732"/>
              <a:gd name="connsiteX3-709" fmla="*/ 6432761 w 6437060"/>
              <a:gd name="connsiteY3-710" fmla="*/ 556248 h 2141732"/>
              <a:gd name="connsiteX4-711" fmla="*/ 6433753 w 6437060"/>
              <a:gd name="connsiteY4-712" fmla="*/ 993233 h 2141732"/>
              <a:gd name="connsiteX5-713" fmla="*/ 6195974 w 6437060"/>
              <a:gd name="connsiteY5-714" fmla="*/ 1454103 h 2141732"/>
              <a:gd name="connsiteX6-715" fmla="*/ 2362810 w 6437060"/>
              <a:gd name="connsiteY6-716" fmla="*/ 1424841 h 2141732"/>
              <a:gd name="connsiteX7-717" fmla="*/ 0 w 6437060"/>
              <a:gd name="connsiteY7-718" fmla="*/ 2141732 h 2141732"/>
              <a:gd name="connsiteX8-719" fmla="*/ 519378 w 6437060"/>
              <a:gd name="connsiteY8-720" fmla="*/ 1307798 h 2141732"/>
              <a:gd name="connsiteX0-721" fmla="*/ 519378 w 6434811"/>
              <a:gd name="connsiteY0-722" fmla="*/ 1308569 h 2142503"/>
              <a:gd name="connsiteX1-723" fmla="*/ 3262580 w 6434811"/>
              <a:gd name="connsiteY1-724" fmla="*/ 35724 h 2142503"/>
              <a:gd name="connsiteX2-725" fmla="*/ 5625665 w 6434811"/>
              <a:gd name="connsiteY2-726" fmla="*/ 2798 h 2142503"/>
              <a:gd name="connsiteX3-727" fmla="*/ 6432761 w 6434811"/>
              <a:gd name="connsiteY3-728" fmla="*/ 557019 h 2142503"/>
              <a:gd name="connsiteX4-729" fmla="*/ 6433753 w 6434811"/>
              <a:gd name="connsiteY4-730" fmla="*/ 994004 h 2142503"/>
              <a:gd name="connsiteX5-731" fmla="*/ 6195974 w 6434811"/>
              <a:gd name="connsiteY5-732" fmla="*/ 1454874 h 2142503"/>
              <a:gd name="connsiteX6-733" fmla="*/ 2362810 w 6434811"/>
              <a:gd name="connsiteY6-734" fmla="*/ 1425612 h 2142503"/>
              <a:gd name="connsiteX7-735" fmla="*/ 0 w 6434811"/>
              <a:gd name="connsiteY7-736" fmla="*/ 2142503 h 2142503"/>
              <a:gd name="connsiteX8-737" fmla="*/ 519378 w 6434811"/>
              <a:gd name="connsiteY8-738" fmla="*/ 1308569 h 2142503"/>
              <a:gd name="connsiteX0-739" fmla="*/ 519378 w 6436479"/>
              <a:gd name="connsiteY0-740" fmla="*/ 1308569 h 2142503"/>
              <a:gd name="connsiteX1-741" fmla="*/ 3262580 w 6436479"/>
              <a:gd name="connsiteY1-742" fmla="*/ 35724 h 2142503"/>
              <a:gd name="connsiteX2-743" fmla="*/ 5625665 w 6436479"/>
              <a:gd name="connsiteY2-744" fmla="*/ 2798 h 2142503"/>
              <a:gd name="connsiteX3-745" fmla="*/ 6432761 w 6436479"/>
              <a:gd name="connsiteY3-746" fmla="*/ 557019 h 2142503"/>
              <a:gd name="connsiteX4-747" fmla="*/ 6433753 w 6436479"/>
              <a:gd name="connsiteY4-748" fmla="*/ 994004 h 2142503"/>
              <a:gd name="connsiteX5-749" fmla="*/ 6195974 w 6436479"/>
              <a:gd name="connsiteY5-750" fmla="*/ 1454874 h 2142503"/>
              <a:gd name="connsiteX6-751" fmla="*/ 2362810 w 6436479"/>
              <a:gd name="connsiteY6-752" fmla="*/ 1425612 h 2142503"/>
              <a:gd name="connsiteX7-753" fmla="*/ 0 w 6436479"/>
              <a:gd name="connsiteY7-754" fmla="*/ 2142503 h 2142503"/>
              <a:gd name="connsiteX8-755" fmla="*/ 519378 w 6436479"/>
              <a:gd name="connsiteY8-756" fmla="*/ 1308569 h 2142503"/>
              <a:gd name="connsiteX0-757" fmla="*/ 519378 w 6434963"/>
              <a:gd name="connsiteY0-758" fmla="*/ 1308569 h 2142503"/>
              <a:gd name="connsiteX1-759" fmla="*/ 3262580 w 6434963"/>
              <a:gd name="connsiteY1-760" fmla="*/ 35724 h 2142503"/>
              <a:gd name="connsiteX2-761" fmla="*/ 5625665 w 6434963"/>
              <a:gd name="connsiteY2-762" fmla="*/ 2798 h 2142503"/>
              <a:gd name="connsiteX3-763" fmla="*/ 6432761 w 6434963"/>
              <a:gd name="connsiteY3-764" fmla="*/ 557019 h 2142503"/>
              <a:gd name="connsiteX4-765" fmla="*/ 6433753 w 6434963"/>
              <a:gd name="connsiteY4-766" fmla="*/ 994004 h 2142503"/>
              <a:gd name="connsiteX5-767" fmla="*/ 6195974 w 6434963"/>
              <a:gd name="connsiteY5-768" fmla="*/ 1454874 h 2142503"/>
              <a:gd name="connsiteX6-769" fmla="*/ 2362810 w 6434963"/>
              <a:gd name="connsiteY6-770" fmla="*/ 1425612 h 2142503"/>
              <a:gd name="connsiteX7-771" fmla="*/ 0 w 6434963"/>
              <a:gd name="connsiteY7-772" fmla="*/ 2142503 h 2142503"/>
              <a:gd name="connsiteX8-773" fmla="*/ 519378 w 6434963"/>
              <a:gd name="connsiteY8-774" fmla="*/ 1308569 h 2142503"/>
              <a:gd name="connsiteX0-775" fmla="*/ 519378 w 6446878"/>
              <a:gd name="connsiteY0-776" fmla="*/ 1308569 h 2142503"/>
              <a:gd name="connsiteX1-777" fmla="*/ 3262580 w 6446878"/>
              <a:gd name="connsiteY1-778" fmla="*/ 35724 h 2142503"/>
              <a:gd name="connsiteX2-779" fmla="*/ 5625665 w 6446878"/>
              <a:gd name="connsiteY2-780" fmla="*/ 2798 h 2142503"/>
              <a:gd name="connsiteX3-781" fmla="*/ 6432761 w 6446878"/>
              <a:gd name="connsiteY3-782" fmla="*/ 557019 h 2142503"/>
              <a:gd name="connsiteX4-783" fmla="*/ 6445952 w 6446878"/>
              <a:gd name="connsiteY4-784" fmla="*/ 1089250 h 2142503"/>
              <a:gd name="connsiteX5-785" fmla="*/ 6195974 w 6446878"/>
              <a:gd name="connsiteY5-786" fmla="*/ 1454874 h 2142503"/>
              <a:gd name="connsiteX6-787" fmla="*/ 2362810 w 6446878"/>
              <a:gd name="connsiteY6-788" fmla="*/ 1425612 h 2142503"/>
              <a:gd name="connsiteX7-789" fmla="*/ 0 w 6446878"/>
              <a:gd name="connsiteY7-790" fmla="*/ 2142503 h 2142503"/>
              <a:gd name="connsiteX8-791" fmla="*/ 519378 w 6446878"/>
              <a:gd name="connsiteY8-792" fmla="*/ 1308569 h 2142503"/>
              <a:gd name="connsiteX0-793" fmla="*/ 519378 w 6451481"/>
              <a:gd name="connsiteY0-794" fmla="*/ 1307511 h 2141445"/>
              <a:gd name="connsiteX1-795" fmla="*/ 3262580 w 6451481"/>
              <a:gd name="connsiteY1-796" fmla="*/ 34666 h 2141445"/>
              <a:gd name="connsiteX2-797" fmla="*/ 5625665 w 6451481"/>
              <a:gd name="connsiteY2-798" fmla="*/ 1740 h 2141445"/>
              <a:gd name="connsiteX3-799" fmla="*/ 6451061 w 6451481"/>
              <a:gd name="connsiteY3-800" fmla="*/ 599921 h 2141445"/>
              <a:gd name="connsiteX4-801" fmla="*/ 6445952 w 6451481"/>
              <a:gd name="connsiteY4-802" fmla="*/ 1088192 h 2141445"/>
              <a:gd name="connsiteX5-803" fmla="*/ 6195974 w 6451481"/>
              <a:gd name="connsiteY5-804" fmla="*/ 1453816 h 2141445"/>
              <a:gd name="connsiteX6-805" fmla="*/ 2362810 w 6451481"/>
              <a:gd name="connsiteY6-806" fmla="*/ 1424554 h 2141445"/>
              <a:gd name="connsiteX7-807" fmla="*/ 0 w 6451481"/>
              <a:gd name="connsiteY7-808" fmla="*/ 2141445 h 2141445"/>
              <a:gd name="connsiteX8-809" fmla="*/ 519378 w 6451481"/>
              <a:gd name="connsiteY8-810" fmla="*/ 1307511 h 2141445"/>
              <a:gd name="connsiteX0-811" fmla="*/ 519378 w 6451448"/>
              <a:gd name="connsiteY0-812" fmla="*/ 1308290 h 2142224"/>
              <a:gd name="connsiteX1-813" fmla="*/ 3262580 w 6451448"/>
              <a:gd name="connsiteY1-814" fmla="*/ 35445 h 2142224"/>
              <a:gd name="connsiteX2-815" fmla="*/ 5625665 w 6451448"/>
              <a:gd name="connsiteY2-816" fmla="*/ 2519 h 2142224"/>
              <a:gd name="connsiteX3-817" fmla="*/ 6451061 w 6451448"/>
              <a:gd name="connsiteY3-818" fmla="*/ 600700 h 2142224"/>
              <a:gd name="connsiteX4-819" fmla="*/ 6445952 w 6451448"/>
              <a:gd name="connsiteY4-820" fmla="*/ 1088971 h 2142224"/>
              <a:gd name="connsiteX5-821" fmla="*/ 6195974 w 6451448"/>
              <a:gd name="connsiteY5-822" fmla="*/ 1454595 h 2142224"/>
              <a:gd name="connsiteX6-823" fmla="*/ 2362810 w 6451448"/>
              <a:gd name="connsiteY6-824" fmla="*/ 1425333 h 2142224"/>
              <a:gd name="connsiteX7-825" fmla="*/ 0 w 6451448"/>
              <a:gd name="connsiteY7-826" fmla="*/ 2142224 h 2142224"/>
              <a:gd name="connsiteX8-827" fmla="*/ 519378 w 6451448"/>
              <a:gd name="connsiteY8-828" fmla="*/ 1308290 h 2142224"/>
              <a:gd name="connsiteX0-829" fmla="*/ 519378 w 6452876"/>
              <a:gd name="connsiteY0-830" fmla="*/ 1308290 h 2142224"/>
              <a:gd name="connsiteX1-831" fmla="*/ 3262580 w 6452876"/>
              <a:gd name="connsiteY1-832" fmla="*/ 35445 h 2142224"/>
              <a:gd name="connsiteX2-833" fmla="*/ 5625665 w 6452876"/>
              <a:gd name="connsiteY2-834" fmla="*/ 2519 h 2142224"/>
              <a:gd name="connsiteX3-835" fmla="*/ 6451061 w 6452876"/>
              <a:gd name="connsiteY3-836" fmla="*/ 600700 h 2142224"/>
              <a:gd name="connsiteX4-837" fmla="*/ 6452052 w 6452876"/>
              <a:gd name="connsiteY4-838" fmla="*/ 1088971 h 2142224"/>
              <a:gd name="connsiteX5-839" fmla="*/ 6195974 w 6452876"/>
              <a:gd name="connsiteY5-840" fmla="*/ 1454595 h 2142224"/>
              <a:gd name="connsiteX6-841" fmla="*/ 2362810 w 6452876"/>
              <a:gd name="connsiteY6-842" fmla="*/ 1425333 h 2142224"/>
              <a:gd name="connsiteX7-843" fmla="*/ 0 w 6452876"/>
              <a:gd name="connsiteY7-844" fmla="*/ 2142224 h 2142224"/>
              <a:gd name="connsiteX8-845" fmla="*/ 519378 w 6452876"/>
              <a:gd name="connsiteY8-846" fmla="*/ 1308290 h 2142224"/>
              <a:gd name="connsiteX0-847" fmla="*/ 519378 w 6452051"/>
              <a:gd name="connsiteY0-848" fmla="*/ 1308290 h 2142224"/>
              <a:gd name="connsiteX1-849" fmla="*/ 3262580 w 6452051"/>
              <a:gd name="connsiteY1-850" fmla="*/ 35445 h 2142224"/>
              <a:gd name="connsiteX2-851" fmla="*/ 5625665 w 6452051"/>
              <a:gd name="connsiteY2-852" fmla="*/ 2519 h 2142224"/>
              <a:gd name="connsiteX3-853" fmla="*/ 6451061 w 6452051"/>
              <a:gd name="connsiteY3-854" fmla="*/ 600700 h 2142224"/>
              <a:gd name="connsiteX4-855" fmla="*/ 6452052 w 6452051"/>
              <a:gd name="connsiteY4-856" fmla="*/ 1088971 h 2142224"/>
              <a:gd name="connsiteX5-857" fmla="*/ 6195974 w 6452051"/>
              <a:gd name="connsiteY5-858" fmla="*/ 1454595 h 2142224"/>
              <a:gd name="connsiteX6-859" fmla="*/ 2362810 w 6452051"/>
              <a:gd name="connsiteY6-860" fmla="*/ 1425333 h 2142224"/>
              <a:gd name="connsiteX7-861" fmla="*/ 0 w 6452051"/>
              <a:gd name="connsiteY7-862" fmla="*/ 2142224 h 2142224"/>
              <a:gd name="connsiteX8-863" fmla="*/ 519378 w 6452051"/>
              <a:gd name="connsiteY8-864" fmla="*/ 1308290 h 2142224"/>
              <a:gd name="connsiteX0-865" fmla="*/ 519378 w 6452052"/>
              <a:gd name="connsiteY0-866" fmla="*/ 1331457 h 2165391"/>
              <a:gd name="connsiteX1-867" fmla="*/ 3219882 w 6452052"/>
              <a:gd name="connsiteY1-868" fmla="*/ 0 h 2165391"/>
              <a:gd name="connsiteX2-869" fmla="*/ 5625665 w 6452052"/>
              <a:gd name="connsiteY2-870" fmla="*/ 25686 h 2165391"/>
              <a:gd name="connsiteX3-871" fmla="*/ 6451061 w 6452052"/>
              <a:gd name="connsiteY3-872" fmla="*/ 623867 h 2165391"/>
              <a:gd name="connsiteX4-873" fmla="*/ 6452052 w 6452052"/>
              <a:gd name="connsiteY4-874" fmla="*/ 1112138 h 2165391"/>
              <a:gd name="connsiteX5-875" fmla="*/ 6195974 w 6452052"/>
              <a:gd name="connsiteY5-876" fmla="*/ 1477762 h 2165391"/>
              <a:gd name="connsiteX6-877" fmla="*/ 2362810 w 6452052"/>
              <a:gd name="connsiteY6-878" fmla="*/ 1448500 h 2165391"/>
              <a:gd name="connsiteX7-879" fmla="*/ 0 w 6452052"/>
              <a:gd name="connsiteY7-880" fmla="*/ 2165391 h 2165391"/>
              <a:gd name="connsiteX8-881" fmla="*/ 519378 w 6452052"/>
              <a:gd name="connsiteY8-882" fmla="*/ 1331457 h 2165391"/>
              <a:gd name="connsiteX0-883" fmla="*/ 519378 w 6452052"/>
              <a:gd name="connsiteY0-884" fmla="*/ 1331457 h 2165391"/>
              <a:gd name="connsiteX1-885" fmla="*/ 3219882 w 6452052"/>
              <a:gd name="connsiteY1-886" fmla="*/ 0 h 2165391"/>
              <a:gd name="connsiteX2-887" fmla="*/ 5625665 w 6452052"/>
              <a:gd name="connsiteY2-888" fmla="*/ 25686 h 2165391"/>
              <a:gd name="connsiteX3-889" fmla="*/ 6451061 w 6452052"/>
              <a:gd name="connsiteY3-890" fmla="*/ 623867 h 2165391"/>
              <a:gd name="connsiteX4-891" fmla="*/ 6452052 w 6452052"/>
              <a:gd name="connsiteY4-892" fmla="*/ 1112138 h 2165391"/>
              <a:gd name="connsiteX5-893" fmla="*/ 6195974 w 6452052"/>
              <a:gd name="connsiteY5-894" fmla="*/ 1477762 h 2165391"/>
              <a:gd name="connsiteX6-895" fmla="*/ 2362810 w 6452052"/>
              <a:gd name="connsiteY6-896" fmla="*/ 1448500 h 2165391"/>
              <a:gd name="connsiteX7-897" fmla="*/ 0 w 6452052"/>
              <a:gd name="connsiteY7-898" fmla="*/ 2165391 h 2165391"/>
              <a:gd name="connsiteX8-899" fmla="*/ 519378 w 6452052"/>
              <a:gd name="connsiteY8-900" fmla="*/ 1331457 h 2165391"/>
              <a:gd name="connsiteX0-901" fmla="*/ 598675 w 6531349"/>
              <a:gd name="connsiteY0-902" fmla="*/ 1331457 h 2407168"/>
              <a:gd name="connsiteX1-903" fmla="*/ 3299179 w 6531349"/>
              <a:gd name="connsiteY1-904" fmla="*/ 0 h 2407168"/>
              <a:gd name="connsiteX2-905" fmla="*/ 5704962 w 6531349"/>
              <a:gd name="connsiteY2-906" fmla="*/ 25686 h 2407168"/>
              <a:gd name="connsiteX3-907" fmla="*/ 6530358 w 6531349"/>
              <a:gd name="connsiteY3-908" fmla="*/ 623867 h 2407168"/>
              <a:gd name="connsiteX4-909" fmla="*/ 6531349 w 6531349"/>
              <a:gd name="connsiteY4-910" fmla="*/ 1112138 h 2407168"/>
              <a:gd name="connsiteX5-911" fmla="*/ 6275271 w 6531349"/>
              <a:gd name="connsiteY5-912" fmla="*/ 1477762 h 2407168"/>
              <a:gd name="connsiteX6-913" fmla="*/ 2442107 w 6531349"/>
              <a:gd name="connsiteY6-914" fmla="*/ 1448500 h 2407168"/>
              <a:gd name="connsiteX7-915" fmla="*/ 0 w 6531349"/>
              <a:gd name="connsiteY7-916" fmla="*/ 2407168 h 2407168"/>
              <a:gd name="connsiteX8-917" fmla="*/ 598675 w 6531349"/>
              <a:gd name="connsiteY8-918" fmla="*/ 1331457 h 2407168"/>
              <a:gd name="connsiteX0-919" fmla="*/ 562077 w 6531349"/>
              <a:gd name="connsiteY0-920" fmla="*/ 1309477 h 2407168"/>
              <a:gd name="connsiteX1-921" fmla="*/ 3299179 w 6531349"/>
              <a:gd name="connsiteY1-922" fmla="*/ 0 h 2407168"/>
              <a:gd name="connsiteX2-923" fmla="*/ 5704962 w 6531349"/>
              <a:gd name="connsiteY2-924" fmla="*/ 25686 h 2407168"/>
              <a:gd name="connsiteX3-925" fmla="*/ 6530358 w 6531349"/>
              <a:gd name="connsiteY3-926" fmla="*/ 623867 h 2407168"/>
              <a:gd name="connsiteX4-927" fmla="*/ 6531349 w 6531349"/>
              <a:gd name="connsiteY4-928" fmla="*/ 1112138 h 2407168"/>
              <a:gd name="connsiteX5-929" fmla="*/ 6275271 w 6531349"/>
              <a:gd name="connsiteY5-930" fmla="*/ 1477762 h 2407168"/>
              <a:gd name="connsiteX6-931" fmla="*/ 2442107 w 6531349"/>
              <a:gd name="connsiteY6-932" fmla="*/ 1448500 h 2407168"/>
              <a:gd name="connsiteX7-933" fmla="*/ 0 w 6531349"/>
              <a:gd name="connsiteY7-934" fmla="*/ 2407168 h 2407168"/>
              <a:gd name="connsiteX8-935" fmla="*/ 562077 w 6531349"/>
              <a:gd name="connsiteY8-936" fmla="*/ 1309477 h 2407168"/>
              <a:gd name="connsiteX0-937" fmla="*/ 562077 w 6531349"/>
              <a:gd name="connsiteY0-938" fmla="*/ 1309477 h 2407168"/>
              <a:gd name="connsiteX1-939" fmla="*/ 3299179 w 6531349"/>
              <a:gd name="connsiteY1-940" fmla="*/ 0 h 2407168"/>
              <a:gd name="connsiteX2-941" fmla="*/ 5704962 w 6531349"/>
              <a:gd name="connsiteY2-942" fmla="*/ 25686 h 2407168"/>
              <a:gd name="connsiteX3-943" fmla="*/ 6530358 w 6531349"/>
              <a:gd name="connsiteY3-944" fmla="*/ 623867 h 2407168"/>
              <a:gd name="connsiteX4-945" fmla="*/ 6531349 w 6531349"/>
              <a:gd name="connsiteY4-946" fmla="*/ 1112138 h 2407168"/>
              <a:gd name="connsiteX5-947" fmla="*/ 6275271 w 6531349"/>
              <a:gd name="connsiteY5-948" fmla="*/ 1477762 h 2407168"/>
              <a:gd name="connsiteX6-949" fmla="*/ 2442107 w 6531349"/>
              <a:gd name="connsiteY6-950" fmla="*/ 1448500 h 2407168"/>
              <a:gd name="connsiteX7-951" fmla="*/ 0 w 6531349"/>
              <a:gd name="connsiteY7-952" fmla="*/ 2407168 h 2407168"/>
              <a:gd name="connsiteX8-953" fmla="*/ 562077 w 6531349"/>
              <a:gd name="connsiteY8-954" fmla="*/ 1309477 h 2407168"/>
              <a:gd name="connsiteX0-955" fmla="*/ 562077 w 6531349"/>
              <a:gd name="connsiteY0-956" fmla="*/ 1309477 h 2407168"/>
              <a:gd name="connsiteX1-957" fmla="*/ 3299179 w 6531349"/>
              <a:gd name="connsiteY1-958" fmla="*/ 0 h 2407168"/>
              <a:gd name="connsiteX2-959" fmla="*/ 5704962 w 6531349"/>
              <a:gd name="connsiteY2-960" fmla="*/ 25686 h 2407168"/>
              <a:gd name="connsiteX3-961" fmla="*/ 6530358 w 6531349"/>
              <a:gd name="connsiteY3-962" fmla="*/ 623867 h 2407168"/>
              <a:gd name="connsiteX4-963" fmla="*/ 6531349 w 6531349"/>
              <a:gd name="connsiteY4-964" fmla="*/ 1112138 h 2407168"/>
              <a:gd name="connsiteX5-965" fmla="*/ 6275271 w 6531349"/>
              <a:gd name="connsiteY5-966" fmla="*/ 1477762 h 2407168"/>
              <a:gd name="connsiteX6-967" fmla="*/ 2442107 w 6531349"/>
              <a:gd name="connsiteY6-968" fmla="*/ 1448500 h 2407168"/>
              <a:gd name="connsiteX7-969" fmla="*/ 0 w 6531349"/>
              <a:gd name="connsiteY7-970" fmla="*/ 2407168 h 2407168"/>
              <a:gd name="connsiteX8-971" fmla="*/ 562077 w 6531349"/>
              <a:gd name="connsiteY8-972" fmla="*/ 1309477 h 2407168"/>
              <a:gd name="connsiteX0-973" fmla="*/ 562077 w 6531349"/>
              <a:gd name="connsiteY0-974" fmla="*/ 1309477 h 2407168"/>
              <a:gd name="connsiteX1-975" fmla="*/ 3299179 w 6531349"/>
              <a:gd name="connsiteY1-976" fmla="*/ 0 h 2407168"/>
              <a:gd name="connsiteX2-977" fmla="*/ 5704962 w 6531349"/>
              <a:gd name="connsiteY2-978" fmla="*/ 25686 h 2407168"/>
              <a:gd name="connsiteX3-979" fmla="*/ 6530358 w 6531349"/>
              <a:gd name="connsiteY3-980" fmla="*/ 623867 h 2407168"/>
              <a:gd name="connsiteX4-981" fmla="*/ 6531349 w 6531349"/>
              <a:gd name="connsiteY4-982" fmla="*/ 1112138 h 2407168"/>
              <a:gd name="connsiteX5-983" fmla="*/ 6275271 w 6531349"/>
              <a:gd name="connsiteY5-984" fmla="*/ 1477762 h 2407168"/>
              <a:gd name="connsiteX6-985" fmla="*/ 2442107 w 6531349"/>
              <a:gd name="connsiteY6-986" fmla="*/ 1448500 h 2407168"/>
              <a:gd name="connsiteX7-987" fmla="*/ 0 w 6531349"/>
              <a:gd name="connsiteY7-988" fmla="*/ 2407168 h 2407168"/>
              <a:gd name="connsiteX8-989" fmla="*/ 562077 w 6531349"/>
              <a:gd name="connsiteY8-990" fmla="*/ 1309477 h 2407168"/>
              <a:gd name="connsiteX0-991" fmla="*/ 562077 w 6531349"/>
              <a:gd name="connsiteY0-992" fmla="*/ 1309477 h 2407168"/>
              <a:gd name="connsiteX1-993" fmla="*/ 3299179 w 6531349"/>
              <a:gd name="connsiteY1-994" fmla="*/ 0 h 2407168"/>
              <a:gd name="connsiteX2-995" fmla="*/ 5704962 w 6531349"/>
              <a:gd name="connsiteY2-996" fmla="*/ 25686 h 2407168"/>
              <a:gd name="connsiteX3-997" fmla="*/ 6530358 w 6531349"/>
              <a:gd name="connsiteY3-998" fmla="*/ 623867 h 2407168"/>
              <a:gd name="connsiteX4-999" fmla="*/ 6531349 w 6531349"/>
              <a:gd name="connsiteY4-1000" fmla="*/ 1112138 h 2407168"/>
              <a:gd name="connsiteX5-1001" fmla="*/ 6275271 w 6531349"/>
              <a:gd name="connsiteY5-1002" fmla="*/ 1477762 h 2407168"/>
              <a:gd name="connsiteX6-1003" fmla="*/ 2442107 w 6531349"/>
              <a:gd name="connsiteY6-1004" fmla="*/ 1448500 h 2407168"/>
              <a:gd name="connsiteX7-1005" fmla="*/ 0 w 6531349"/>
              <a:gd name="connsiteY7-1006" fmla="*/ 2407168 h 2407168"/>
              <a:gd name="connsiteX8-1007" fmla="*/ 562077 w 6531349"/>
              <a:gd name="connsiteY8-1008" fmla="*/ 1309477 h 2407168"/>
              <a:gd name="connsiteX0-1009" fmla="*/ 562077 w 6531381"/>
              <a:gd name="connsiteY0-1010" fmla="*/ 1309477 h 2407168"/>
              <a:gd name="connsiteX1-1011" fmla="*/ 3299179 w 6531381"/>
              <a:gd name="connsiteY1-1012" fmla="*/ 0 h 2407168"/>
              <a:gd name="connsiteX2-1013" fmla="*/ 5704962 w 6531381"/>
              <a:gd name="connsiteY2-1014" fmla="*/ 25686 h 2407168"/>
              <a:gd name="connsiteX3-1015" fmla="*/ 6530358 w 6531381"/>
              <a:gd name="connsiteY3-1016" fmla="*/ 623867 h 2407168"/>
              <a:gd name="connsiteX4-1017" fmla="*/ 6531349 w 6531381"/>
              <a:gd name="connsiteY4-1018" fmla="*/ 1112138 h 2407168"/>
              <a:gd name="connsiteX5-1019" fmla="*/ 6275271 w 6531381"/>
              <a:gd name="connsiteY5-1020" fmla="*/ 1477762 h 2407168"/>
              <a:gd name="connsiteX6-1021" fmla="*/ 2442107 w 6531381"/>
              <a:gd name="connsiteY6-1022" fmla="*/ 1448500 h 2407168"/>
              <a:gd name="connsiteX7-1023" fmla="*/ 0 w 6531381"/>
              <a:gd name="connsiteY7-1024" fmla="*/ 2407168 h 2407168"/>
              <a:gd name="connsiteX8-1025" fmla="*/ 562077 w 6531381"/>
              <a:gd name="connsiteY8-1026" fmla="*/ 1309477 h 2407168"/>
              <a:gd name="connsiteX0-1027" fmla="*/ 562077 w 6531381"/>
              <a:gd name="connsiteY0-1028" fmla="*/ 1309477 h 2407168"/>
              <a:gd name="connsiteX1-1029" fmla="*/ 3299179 w 6531381"/>
              <a:gd name="connsiteY1-1030" fmla="*/ 0 h 2407168"/>
              <a:gd name="connsiteX2-1031" fmla="*/ 5704962 w 6531381"/>
              <a:gd name="connsiteY2-1032" fmla="*/ 25686 h 2407168"/>
              <a:gd name="connsiteX3-1033" fmla="*/ 6530358 w 6531381"/>
              <a:gd name="connsiteY3-1034" fmla="*/ 623867 h 2407168"/>
              <a:gd name="connsiteX4-1035" fmla="*/ 6531349 w 6531381"/>
              <a:gd name="connsiteY4-1036" fmla="*/ 1088756 h 2407168"/>
              <a:gd name="connsiteX5-1037" fmla="*/ 6275271 w 6531381"/>
              <a:gd name="connsiteY5-1038" fmla="*/ 1477762 h 2407168"/>
              <a:gd name="connsiteX6-1039" fmla="*/ 2442107 w 6531381"/>
              <a:gd name="connsiteY6-1040" fmla="*/ 1448500 h 2407168"/>
              <a:gd name="connsiteX7-1041" fmla="*/ 0 w 6531381"/>
              <a:gd name="connsiteY7-1042" fmla="*/ 2407168 h 2407168"/>
              <a:gd name="connsiteX8-1043" fmla="*/ 562077 w 6531381"/>
              <a:gd name="connsiteY8-1044" fmla="*/ 1309477 h 2407168"/>
              <a:gd name="connsiteX0-1045" fmla="*/ 562077 w 6531349"/>
              <a:gd name="connsiteY0-1046" fmla="*/ 1309477 h 2407168"/>
              <a:gd name="connsiteX1-1047" fmla="*/ 3299179 w 6531349"/>
              <a:gd name="connsiteY1-1048" fmla="*/ 0 h 2407168"/>
              <a:gd name="connsiteX2-1049" fmla="*/ 5704962 w 6531349"/>
              <a:gd name="connsiteY2-1050" fmla="*/ 25686 h 2407168"/>
              <a:gd name="connsiteX3-1051" fmla="*/ 6530358 w 6531349"/>
              <a:gd name="connsiteY3-1052" fmla="*/ 623867 h 2407168"/>
              <a:gd name="connsiteX4-1053" fmla="*/ 6531349 w 6531349"/>
              <a:gd name="connsiteY4-1054" fmla="*/ 1088756 h 2407168"/>
              <a:gd name="connsiteX5-1055" fmla="*/ 6275271 w 6531349"/>
              <a:gd name="connsiteY5-1056" fmla="*/ 1477762 h 2407168"/>
              <a:gd name="connsiteX6-1057" fmla="*/ 2442107 w 6531349"/>
              <a:gd name="connsiteY6-1058" fmla="*/ 1448500 h 2407168"/>
              <a:gd name="connsiteX7-1059" fmla="*/ 0 w 6531349"/>
              <a:gd name="connsiteY7-1060" fmla="*/ 2407168 h 2407168"/>
              <a:gd name="connsiteX8-1061" fmla="*/ 562077 w 6531349"/>
              <a:gd name="connsiteY8-1062" fmla="*/ 1309477 h 2407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gradFill flip="none" rotWithShape="1">
            <a:gsLst>
              <a:gs pos="14000">
                <a:schemeClr val="bg1">
                  <a:lumMod val="85000"/>
                </a:schemeClr>
              </a:gs>
              <a:gs pos="49000">
                <a:schemeClr val="bg1">
                  <a:lumMod val="97000"/>
                  <a:lumOff val="3000"/>
                </a:schemeClr>
              </a:gs>
              <a:gs pos="100000">
                <a:schemeClr val="bg1">
                  <a:shade val="100000"/>
                  <a:satMod val="115000"/>
                </a:schemeClr>
              </a:gs>
            </a:gsLst>
            <a:lin ang="8100000" scaled="1"/>
            <a:tileRect/>
          </a:gradFill>
          <a:ln>
            <a:solidFill>
              <a:schemeClr val="bg1"/>
            </a:solid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092014" y="2448471"/>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1" fmla="*/ 321868 w 6122822"/>
              <a:gd name="connsiteY0-2" fmla="*/ 1419148 h 1909267"/>
              <a:gd name="connsiteX1-3" fmla="*/ 1389888 w 6122822"/>
              <a:gd name="connsiteY1-4" fmla="*/ 29260 h 1909267"/>
              <a:gd name="connsiteX2-5" fmla="*/ 5815584 w 6122822"/>
              <a:gd name="connsiteY2-6" fmla="*/ 0 h 1909267"/>
              <a:gd name="connsiteX3-7" fmla="*/ 6115507 w 6122822"/>
              <a:gd name="connsiteY3-8" fmla="*/ 241401 h 1909267"/>
              <a:gd name="connsiteX4-9" fmla="*/ 6122822 w 6122822"/>
              <a:gd name="connsiteY4-10" fmla="*/ 1214323 h 1909267"/>
              <a:gd name="connsiteX5-11" fmla="*/ 5903366 w 6122822"/>
              <a:gd name="connsiteY5-12" fmla="*/ 1463040 h 1909267"/>
              <a:gd name="connsiteX6-13" fmla="*/ 1697126 w 6122822"/>
              <a:gd name="connsiteY6-14" fmla="*/ 1455724 h 1909267"/>
              <a:gd name="connsiteX7-15" fmla="*/ 0 w 6122822"/>
              <a:gd name="connsiteY7-16" fmla="*/ 1909267 h 1909267"/>
              <a:gd name="connsiteX8-17" fmla="*/ 321868 w 6122822"/>
              <a:gd name="connsiteY8-18" fmla="*/ 1419148 h 1909267"/>
              <a:gd name="connsiteX0-19" fmla="*/ 321868 w 6122822"/>
              <a:gd name="connsiteY0-20" fmla="*/ 1419148 h 1909267"/>
              <a:gd name="connsiteX1-21" fmla="*/ 1389888 w 6122822"/>
              <a:gd name="connsiteY1-22" fmla="*/ 29260 h 1909267"/>
              <a:gd name="connsiteX2-23" fmla="*/ 5815584 w 6122822"/>
              <a:gd name="connsiteY2-24" fmla="*/ 0 h 1909267"/>
              <a:gd name="connsiteX3-25" fmla="*/ 6115507 w 6122822"/>
              <a:gd name="connsiteY3-26" fmla="*/ 241401 h 1909267"/>
              <a:gd name="connsiteX4-27" fmla="*/ 6122822 w 6122822"/>
              <a:gd name="connsiteY4-28" fmla="*/ 1214323 h 1909267"/>
              <a:gd name="connsiteX5-29" fmla="*/ 5903366 w 6122822"/>
              <a:gd name="connsiteY5-30" fmla="*/ 1463040 h 1909267"/>
              <a:gd name="connsiteX6-31" fmla="*/ 1697126 w 6122822"/>
              <a:gd name="connsiteY6-32" fmla="*/ 1455724 h 1909267"/>
              <a:gd name="connsiteX7-33" fmla="*/ 0 w 6122822"/>
              <a:gd name="connsiteY7-34" fmla="*/ 1909267 h 1909267"/>
              <a:gd name="connsiteX8-35" fmla="*/ 321868 w 6122822"/>
              <a:gd name="connsiteY8-36" fmla="*/ 1419148 h 1909267"/>
              <a:gd name="connsiteX0-37" fmla="*/ 321868 w 6122822"/>
              <a:gd name="connsiteY0-38" fmla="*/ 1419148 h 1909267"/>
              <a:gd name="connsiteX1-39" fmla="*/ 3035808 w 6122822"/>
              <a:gd name="connsiteY1-40" fmla="*/ 21945 h 1909267"/>
              <a:gd name="connsiteX2-41" fmla="*/ 5815584 w 6122822"/>
              <a:gd name="connsiteY2-42" fmla="*/ 0 h 1909267"/>
              <a:gd name="connsiteX3-43" fmla="*/ 6115507 w 6122822"/>
              <a:gd name="connsiteY3-44" fmla="*/ 241401 h 1909267"/>
              <a:gd name="connsiteX4-45" fmla="*/ 6122822 w 6122822"/>
              <a:gd name="connsiteY4-46" fmla="*/ 1214323 h 1909267"/>
              <a:gd name="connsiteX5-47" fmla="*/ 5903366 w 6122822"/>
              <a:gd name="connsiteY5-48" fmla="*/ 1463040 h 1909267"/>
              <a:gd name="connsiteX6-49" fmla="*/ 1697126 w 6122822"/>
              <a:gd name="connsiteY6-50" fmla="*/ 1455724 h 1909267"/>
              <a:gd name="connsiteX7-51" fmla="*/ 0 w 6122822"/>
              <a:gd name="connsiteY7-52" fmla="*/ 1909267 h 1909267"/>
              <a:gd name="connsiteX8-53" fmla="*/ 321868 w 6122822"/>
              <a:gd name="connsiteY8-54" fmla="*/ 1419148 h 1909267"/>
              <a:gd name="connsiteX0-55" fmla="*/ 321868 w 6122822"/>
              <a:gd name="connsiteY0-56" fmla="*/ 1419148 h 1909267"/>
              <a:gd name="connsiteX1-57" fmla="*/ 3035808 w 6122822"/>
              <a:gd name="connsiteY1-58" fmla="*/ 21945 h 1909267"/>
              <a:gd name="connsiteX2-59" fmla="*/ 5815584 w 6122822"/>
              <a:gd name="connsiteY2-60" fmla="*/ 0 h 1909267"/>
              <a:gd name="connsiteX3-61" fmla="*/ 6115507 w 6122822"/>
              <a:gd name="connsiteY3-62" fmla="*/ 241401 h 1909267"/>
              <a:gd name="connsiteX4-63" fmla="*/ 6122822 w 6122822"/>
              <a:gd name="connsiteY4-64" fmla="*/ 1214323 h 1909267"/>
              <a:gd name="connsiteX5-65" fmla="*/ 5903366 w 6122822"/>
              <a:gd name="connsiteY5-66" fmla="*/ 1463040 h 1909267"/>
              <a:gd name="connsiteX6-67" fmla="*/ 1697126 w 6122822"/>
              <a:gd name="connsiteY6-68" fmla="*/ 1455724 h 1909267"/>
              <a:gd name="connsiteX7-69" fmla="*/ 0 w 6122822"/>
              <a:gd name="connsiteY7-70" fmla="*/ 1909267 h 1909267"/>
              <a:gd name="connsiteX8-71" fmla="*/ 321868 w 6122822"/>
              <a:gd name="connsiteY8-72" fmla="*/ 1419148 h 1909267"/>
              <a:gd name="connsiteX0-73" fmla="*/ 321868 w 6122822"/>
              <a:gd name="connsiteY0-74" fmla="*/ 1419148 h 1909267"/>
              <a:gd name="connsiteX1-75" fmla="*/ 3035808 w 6122822"/>
              <a:gd name="connsiteY1-76" fmla="*/ 21945 h 1909267"/>
              <a:gd name="connsiteX2-77" fmla="*/ 5815584 w 6122822"/>
              <a:gd name="connsiteY2-78" fmla="*/ 0 h 1909267"/>
              <a:gd name="connsiteX3-79" fmla="*/ 6115507 w 6122822"/>
              <a:gd name="connsiteY3-80" fmla="*/ 241401 h 1909267"/>
              <a:gd name="connsiteX4-81" fmla="*/ 6122822 w 6122822"/>
              <a:gd name="connsiteY4-82" fmla="*/ 1214323 h 1909267"/>
              <a:gd name="connsiteX5-83" fmla="*/ 5903366 w 6122822"/>
              <a:gd name="connsiteY5-84" fmla="*/ 1463040 h 1909267"/>
              <a:gd name="connsiteX6-85" fmla="*/ 2896819 w 6122822"/>
              <a:gd name="connsiteY6-86" fmla="*/ 1265529 h 1909267"/>
              <a:gd name="connsiteX7-87" fmla="*/ 0 w 6122822"/>
              <a:gd name="connsiteY7-88" fmla="*/ 1909267 h 1909267"/>
              <a:gd name="connsiteX8-89" fmla="*/ 321868 w 6122822"/>
              <a:gd name="connsiteY8-90" fmla="*/ 1419148 h 1909267"/>
              <a:gd name="connsiteX0-91" fmla="*/ 321868 w 6122822"/>
              <a:gd name="connsiteY0-92" fmla="*/ 1419148 h 1909267"/>
              <a:gd name="connsiteX1-93" fmla="*/ 3035808 w 6122822"/>
              <a:gd name="connsiteY1-94" fmla="*/ 21945 h 1909267"/>
              <a:gd name="connsiteX2-95" fmla="*/ 5815584 w 6122822"/>
              <a:gd name="connsiteY2-96" fmla="*/ 0 h 1909267"/>
              <a:gd name="connsiteX3-97" fmla="*/ 6115507 w 6122822"/>
              <a:gd name="connsiteY3-98" fmla="*/ 241401 h 1909267"/>
              <a:gd name="connsiteX4-99" fmla="*/ 6122822 w 6122822"/>
              <a:gd name="connsiteY4-100" fmla="*/ 1214323 h 1909267"/>
              <a:gd name="connsiteX5-101" fmla="*/ 5903366 w 6122822"/>
              <a:gd name="connsiteY5-102" fmla="*/ 1463040 h 1909267"/>
              <a:gd name="connsiteX6-103" fmla="*/ 2896819 w 6122822"/>
              <a:gd name="connsiteY6-104" fmla="*/ 1265529 h 1909267"/>
              <a:gd name="connsiteX7-105" fmla="*/ 0 w 6122822"/>
              <a:gd name="connsiteY7-106" fmla="*/ 1909267 h 1909267"/>
              <a:gd name="connsiteX8-107" fmla="*/ 321868 w 6122822"/>
              <a:gd name="connsiteY8-108" fmla="*/ 1419148 h 1909267"/>
              <a:gd name="connsiteX0-109" fmla="*/ 321868 w 6122822"/>
              <a:gd name="connsiteY0-110" fmla="*/ 1419148 h 1909267"/>
              <a:gd name="connsiteX1-111" fmla="*/ 3035808 w 6122822"/>
              <a:gd name="connsiteY1-112" fmla="*/ 21945 h 1909267"/>
              <a:gd name="connsiteX2-113" fmla="*/ 5815584 w 6122822"/>
              <a:gd name="connsiteY2-114" fmla="*/ 0 h 1909267"/>
              <a:gd name="connsiteX3-115" fmla="*/ 6115507 w 6122822"/>
              <a:gd name="connsiteY3-116" fmla="*/ 241401 h 1909267"/>
              <a:gd name="connsiteX4-117" fmla="*/ 6122822 w 6122822"/>
              <a:gd name="connsiteY4-118" fmla="*/ 1214323 h 1909267"/>
              <a:gd name="connsiteX5-119" fmla="*/ 5903366 w 6122822"/>
              <a:gd name="connsiteY5-120" fmla="*/ 1463040 h 1909267"/>
              <a:gd name="connsiteX6-121" fmla="*/ 2896819 w 6122822"/>
              <a:gd name="connsiteY6-122" fmla="*/ 1265529 h 1909267"/>
              <a:gd name="connsiteX7-123" fmla="*/ 0 w 6122822"/>
              <a:gd name="connsiteY7-124" fmla="*/ 1909267 h 1909267"/>
              <a:gd name="connsiteX8-125" fmla="*/ 321868 w 6122822"/>
              <a:gd name="connsiteY8-126" fmla="*/ 1419148 h 1909267"/>
              <a:gd name="connsiteX0-127" fmla="*/ 321868 w 6122822"/>
              <a:gd name="connsiteY0-128" fmla="*/ 1419148 h 1909267"/>
              <a:gd name="connsiteX1-129" fmla="*/ 3035808 w 6122822"/>
              <a:gd name="connsiteY1-130" fmla="*/ 21945 h 1909267"/>
              <a:gd name="connsiteX2-131" fmla="*/ 5815584 w 6122822"/>
              <a:gd name="connsiteY2-132" fmla="*/ 0 h 1909267"/>
              <a:gd name="connsiteX3-133" fmla="*/ 6115507 w 6122822"/>
              <a:gd name="connsiteY3-134" fmla="*/ 241401 h 1909267"/>
              <a:gd name="connsiteX4-135" fmla="*/ 6122822 w 6122822"/>
              <a:gd name="connsiteY4-136" fmla="*/ 1214323 h 1909267"/>
              <a:gd name="connsiteX5-137" fmla="*/ 5903366 w 6122822"/>
              <a:gd name="connsiteY5-138" fmla="*/ 1463040 h 1909267"/>
              <a:gd name="connsiteX6-139" fmla="*/ 3057753 w 6122822"/>
              <a:gd name="connsiteY6-140" fmla="*/ 1236268 h 1909267"/>
              <a:gd name="connsiteX7-141" fmla="*/ 0 w 6122822"/>
              <a:gd name="connsiteY7-142" fmla="*/ 1909267 h 1909267"/>
              <a:gd name="connsiteX8-143" fmla="*/ 321868 w 6122822"/>
              <a:gd name="connsiteY8-144" fmla="*/ 1419148 h 1909267"/>
              <a:gd name="connsiteX0-145" fmla="*/ 321868 w 6122822"/>
              <a:gd name="connsiteY0-146" fmla="*/ 1419148 h 1909267"/>
              <a:gd name="connsiteX1-147" fmla="*/ 3035808 w 6122822"/>
              <a:gd name="connsiteY1-148" fmla="*/ 21945 h 1909267"/>
              <a:gd name="connsiteX2-149" fmla="*/ 5815584 w 6122822"/>
              <a:gd name="connsiteY2-150" fmla="*/ 0 h 1909267"/>
              <a:gd name="connsiteX3-151" fmla="*/ 6115507 w 6122822"/>
              <a:gd name="connsiteY3-152" fmla="*/ 241401 h 1909267"/>
              <a:gd name="connsiteX4-153" fmla="*/ 6122822 w 6122822"/>
              <a:gd name="connsiteY4-154" fmla="*/ 1214323 h 1909267"/>
              <a:gd name="connsiteX5-155" fmla="*/ 5903366 w 6122822"/>
              <a:gd name="connsiteY5-156" fmla="*/ 1463040 h 1909267"/>
              <a:gd name="connsiteX6-157" fmla="*/ 3057753 w 6122822"/>
              <a:gd name="connsiteY6-158" fmla="*/ 1236268 h 1909267"/>
              <a:gd name="connsiteX7-159" fmla="*/ 0 w 6122822"/>
              <a:gd name="connsiteY7-160" fmla="*/ 1909267 h 1909267"/>
              <a:gd name="connsiteX8-161" fmla="*/ 321868 w 6122822"/>
              <a:gd name="connsiteY8-162" fmla="*/ 1419148 h 1909267"/>
              <a:gd name="connsiteX0-163" fmla="*/ 321868 w 6122822"/>
              <a:gd name="connsiteY0-164" fmla="*/ 1419148 h 1909267"/>
              <a:gd name="connsiteX1-165" fmla="*/ 3035808 w 6122822"/>
              <a:gd name="connsiteY1-166" fmla="*/ 21945 h 1909267"/>
              <a:gd name="connsiteX2-167" fmla="*/ 5815584 w 6122822"/>
              <a:gd name="connsiteY2-168" fmla="*/ 0 h 1909267"/>
              <a:gd name="connsiteX3-169" fmla="*/ 6115507 w 6122822"/>
              <a:gd name="connsiteY3-170" fmla="*/ 241401 h 1909267"/>
              <a:gd name="connsiteX4-171" fmla="*/ 6122822 w 6122822"/>
              <a:gd name="connsiteY4-172" fmla="*/ 1214323 h 1909267"/>
              <a:gd name="connsiteX5-173" fmla="*/ 5903366 w 6122822"/>
              <a:gd name="connsiteY5-174" fmla="*/ 1463040 h 1909267"/>
              <a:gd name="connsiteX6-175" fmla="*/ 3116275 w 6122822"/>
              <a:gd name="connsiteY6-176" fmla="*/ 1075333 h 1909267"/>
              <a:gd name="connsiteX7-177" fmla="*/ 0 w 6122822"/>
              <a:gd name="connsiteY7-178" fmla="*/ 1909267 h 1909267"/>
              <a:gd name="connsiteX8-179" fmla="*/ 321868 w 6122822"/>
              <a:gd name="connsiteY8-180" fmla="*/ 1419148 h 1909267"/>
              <a:gd name="connsiteX0-181" fmla="*/ 321868 w 6122822"/>
              <a:gd name="connsiteY0-182" fmla="*/ 1419148 h 1909267"/>
              <a:gd name="connsiteX1-183" fmla="*/ 3035808 w 6122822"/>
              <a:gd name="connsiteY1-184" fmla="*/ 21945 h 1909267"/>
              <a:gd name="connsiteX2-185" fmla="*/ 5815584 w 6122822"/>
              <a:gd name="connsiteY2-186" fmla="*/ 0 h 1909267"/>
              <a:gd name="connsiteX3-187" fmla="*/ 6115507 w 6122822"/>
              <a:gd name="connsiteY3-188" fmla="*/ 241401 h 1909267"/>
              <a:gd name="connsiteX4-189" fmla="*/ 6122822 w 6122822"/>
              <a:gd name="connsiteY4-190" fmla="*/ 1214323 h 1909267"/>
              <a:gd name="connsiteX5-191" fmla="*/ 5903366 w 6122822"/>
              <a:gd name="connsiteY5-192" fmla="*/ 1463040 h 1909267"/>
              <a:gd name="connsiteX6-193" fmla="*/ 3116275 w 6122822"/>
              <a:gd name="connsiteY6-194" fmla="*/ 1075333 h 1909267"/>
              <a:gd name="connsiteX7-195" fmla="*/ 0 w 6122822"/>
              <a:gd name="connsiteY7-196" fmla="*/ 1909267 h 1909267"/>
              <a:gd name="connsiteX8-197" fmla="*/ 321868 w 6122822"/>
              <a:gd name="connsiteY8-198" fmla="*/ 1419148 h 1909267"/>
              <a:gd name="connsiteX0-199" fmla="*/ 321868 w 6122822"/>
              <a:gd name="connsiteY0-200" fmla="*/ 1419148 h 1909267"/>
              <a:gd name="connsiteX1-201" fmla="*/ 3035808 w 6122822"/>
              <a:gd name="connsiteY1-202" fmla="*/ 21945 h 1909267"/>
              <a:gd name="connsiteX2-203" fmla="*/ 5815584 w 6122822"/>
              <a:gd name="connsiteY2-204" fmla="*/ 0 h 1909267"/>
              <a:gd name="connsiteX3-205" fmla="*/ 6115507 w 6122822"/>
              <a:gd name="connsiteY3-206" fmla="*/ 241401 h 1909267"/>
              <a:gd name="connsiteX4-207" fmla="*/ 6122822 w 6122822"/>
              <a:gd name="connsiteY4-208" fmla="*/ 1214323 h 1909267"/>
              <a:gd name="connsiteX5-209" fmla="*/ 5903366 w 6122822"/>
              <a:gd name="connsiteY5-210" fmla="*/ 1463040 h 1909267"/>
              <a:gd name="connsiteX6-211" fmla="*/ 3116275 w 6122822"/>
              <a:gd name="connsiteY6-212" fmla="*/ 1075333 h 1909267"/>
              <a:gd name="connsiteX7-213" fmla="*/ 0 w 6122822"/>
              <a:gd name="connsiteY7-214" fmla="*/ 1909267 h 1909267"/>
              <a:gd name="connsiteX8-215" fmla="*/ 321868 w 6122822"/>
              <a:gd name="connsiteY8-216" fmla="*/ 1419148 h 1909267"/>
              <a:gd name="connsiteX0-217" fmla="*/ 321868 w 6122822"/>
              <a:gd name="connsiteY0-218" fmla="*/ 1419148 h 1909267"/>
              <a:gd name="connsiteX1-219" fmla="*/ 3035808 w 6122822"/>
              <a:gd name="connsiteY1-220" fmla="*/ 21945 h 1909267"/>
              <a:gd name="connsiteX2-221" fmla="*/ 5815584 w 6122822"/>
              <a:gd name="connsiteY2-222" fmla="*/ 0 h 1909267"/>
              <a:gd name="connsiteX3-223" fmla="*/ 6115507 w 6122822"/>
              <a:gd name="connsiteY3-224" fmla="*/ 241401 h 1909267"/>
              <a:gd name="connsiteX4-225" fmla="*/ 6122822 w 6122822"/>
              <a:gd name="connsiteY4-226" fmla="*/ 1214323 h 1909267"/>
              <a:gd name="connsiteX5-227" fmla="*/ 5903366 w 6122822"/>
              <a:gd name="connsiteY5-228" fmla="*/ 1463040 h 1909267"/>
              <a:gd name="connsiteX6-229" fmla="*/ 3116275 w 6122822"/>
              <a:gd name="connsiteY6-230" fmla="*/ 1075333 h 1909267"/>
              <a:gd name="connsiteX7-231" fmla="*/ 0 w 6122822"/>
              <a:gd name="connsiteY7-232" fmla="*/ 1909267 h 1909267"/>
              <a:gd name="connsiteX8-233" fmla="*/ 321868 w 6122822"/>
              <a:gd name="connsiteY8-234" fmla="*/ 1419148 h 1909267"/>
              <a:gd name="connsiteX0-235" fmla="*/ 321868 w 6122822"/>
              <a:gd name="connsiteY0-236" fmla="*/ 1419148 h 1909267"/>
              <a:gd name="connsiteX1-237" fmla="*/ 3035808 w 6122822"/>
              <a:gd name="connsiteY1-238" fmla="*/ 21945 h 1909267"/>
              <a:gd name="connsiteX2-239" fmla="*/ 5815584 w 6122822"/>
              <a:gd name="connsiteY2-240" fmla="*/ 0 h 1909267"/>
              <a:gd name="connsiteX3-241" fmla="*/ 6115507 w 6122822"/>
              <a:gd name="connsiteY3-242" fmla="*/ 241401 h 1909267"/>
              <a:gd name="connsiteX4-243" fmla="*/ 6122822 w 6122822"/>
              <a:gd name="connsiteY4-244" fmla="*/ 1214323 h 1909267"/>
              <a:gd name="connsiteX5-245" fmla="*/ 5903366 w 6122822"/>
              <a:gd name="connsiteY5-246" fmla="*/ 1463040 h 1909267"/>
              <a:gd name="connsiteX6-247" fmla="*/ 3116275 w 6122822"/>
              <a:gd name="connsiteY6-248" fmla="*/ 1075333 h 1909267"/>
              <a:gd name="connsiteX7-249" fmla="*/ 0 w 6122822"/>
              <a:gd name="connsiteY7-250" fmla="*/ 1909267 h 1909267"/>
              <a:gd name="connsiteX8-251" fmla="*/ 321868 w 6122822"/>
              <a:gd name="connsiteY8-252" fmla="*/ 1419148 h 1909267"/>
              <a:gd name="connsiteX0-253" fmla="*/ 321868 w 6130137"/>
              <a:gd name="connsiteY0-254" fmla="*/ 1419148 h 1909267"/>
              <a:gd name="connsiteX1-255" fmla="*/ 3035808 w 6130137"/>
              <a:gd name="connsiteY1-256" fmla="*/ 21945 h 1909267"/>
              <a:gd name="connsiteX2-257" fmla="*/ 5815584 w 6130137"/>
              <a:gd name="connsiteY2-258" fmla="*/ 0 h 1909267"/>
              <a:gd name="connsiteX3-259" fmla="*/ 6115507 w 6130137"/>
              <a:gd name="connsiteY3-260" fmla="*/ 241401 h 1909267"/>
              <a:gd name="connsiteX4-261" fmla="*/ 6130137 w 6130137"/>
              <a:gd name="connsiteY4-262" fmla="*/ 965606 h 1909267"/>
              <a:gd name="connsiteX5-263" fmla="*/ 5903366 w 6130137"/>
              <a:gd name="connsiteY5-264" fmla="*/ 1463040 h 1909267"/>
              <a:gd name="connsiteX6-265" fmla="*/ 3116275 w 6130137"/>
              <a:gd name="connsiteY6-266" fmla="*/ 1075333 h 1909267"/>
              <a:gd name="connsiteX7-267" fmla="*/ 0 w 6130137"/>
              <a:gd name="connsiteY7-268" fmla="*/ 1909267 h 1909267"/>
              <a:gd name="connsiteX8-269" fmla="*/ 321868 w 6130137"/>
              <a:gd name="connsiteY8-270" fmla="*/ 1419148 h 1909267"/>
              <a:gd name="connsiteX0-271" fmla="*/ 321868 w 6130137"/>
              <a:gd name="connsiteY0-272" fmla="*/ 1419148 h 1909267"/>
              <a:gd name="connsiteX1-273" fmla="*/ 3035808 w 6130137"/>
              <a:gd name="connsiteY1-274" fmla="*/ 21945 h 1909267"/>
              <a:gd name="connsiteX2-275" fmla="*/ 5815584 w 6130137"/>
              <a:gd name="connsiteY2-276" fmla="*/ 0 h 1909267"/>
              <a:gd name="connsiteX3-277" fmla="*/ 6115507 w 6130137"/>
              <a:gd name="connsiteY3-278" fmla="*/ 241401 h 1909267"/>
              <a:gd name="connsiteX4-279" fmla="*/ 6130137 w 6130137"/>
              <a:gd name="connsiteY4-280" fmla="*/ 965606 h 1909267"/>
              <a:gd name="connsiteX5-281" fmla="*/ 5903366 w 6130137"/>
              <a:gd name="connsiteY5-282" fmla="*/ 1463040 h 1909267"/>
              <a:gd name="connsiteX6-283" fmla="*/ 3116275 w 6130137"/>
              <a:gd name="connsiteY6-284" fmla="*/ 1075333 h 1909267"/>
              <a:gd name="connsiteX7-285" fmla="*/ 0 w 6130137"/>
              <a:gd name="connsiteY7-286" fmla="*/ 1909267 h 1909267"/>
              <a:gd name="connsiteX8-287" fmla="*/ 321868 w 6130137"/>
              <a:gd name="connsiteY8-288" fmla="*/ 1419148 h 1909267"/>
              <a:gd name="connsiteX0-289" fmla="*/ 321868 w 6131512"/>
              <a:gd name="connsiteY0-290" fmla="*/ 1419148 h 1909267"/>
              <a:gd name="connsiteX1-291" fmla="*/ 3035808 w 6131512"/>
              <a:gd name="connsiteY1-292" fmla="*/ 21945 h 1909267"/>
              <a:gd name="connsiteX2-293" fmla="*/ 5815584 w 6131512"/>
              <a:gd name="connsiteY2-294" fmla="*/ 0 h 1909267"/>
              <a:gd name="connsiteX3-295" fmla="*/ 6115507 w 6131512"/>
              <a:gd name="connsiteY3-296" fmla="*/ 241401 h 1909267"/>
              <a:gd name="connsiteX4-297" fmla="*/ 6130137 w 6131512"/>
              <a:gd name="connsiteY4-298" fmla="*/ 965606 h 1909267"/>
              <a:gd name="connsiteX5-299" fmla="*/ 5903366 w 6131512"/>
              <a:gd name="connsiteY5-300" fmla="*/ 1463040 h 1909267"/>
              <a:gd name="connsiteX6-301" fmla="*/ 3116275 w 6131512"/>
              <a:gd name="connsiteY6-302" fmla="*/ 1075333 h 1909267"/>
              <a:gd name="connsiteX7-303" fmla="*/ 0 w 6131512"/>
              <a:gd name="connsiteY7-304" fmla="*/ 1909267 h 1909267"/>
              <a:gd name="connsiteX8-305" fmla="*/ 321868 w 6131512"/>
              <a:gd name="connsiteY8-306" fmla="*/ 1419148 h 1909267"/>
              <a:gd name="connsiteX0-307" fmla="*/ 321868 w 6131512"/>
              <a:gd name="connsiteY0-308" fmla="*/ 1419148 h 1909267"/>
              <a:gd name="connsiteX1-309" fmla="*/ 3035808 w 6131512"/>
              <a:gd name="connsiteY1-310" fmla="*/ 21945 h 1909267"/>
              <a:gd name="connsiteX2-311" fmla="*/ 5815584 w 6131512"/>
              <a:gd name="connsiteY2-312" fmla="*/ 0 h 1909267"/>
              <a:gd name="connsiteX3-313" fmla="*/ 6115507 w 6131512"/>
              <a:gd name="connsiteY3-314" fmla="*/ 241401 h 1909267"/>
              <a:gd name="connsiteX4-315" fmla="*/ 6130137 w 6131512"/>
              <a:gd name="connsiteY4-316" fmla="*/ 965606 h 1909267"/>
              <a:gd name="connsiteX5-317" fmla="*/ 5903366 w 6131512"/>
              <a:gd name="connsiteY5-318" fmla="*/ 1463040 h 1909267"/>
              <a:gd name="connsiteX6-319" fmla="*/ 3116275 w 6131512"/>
              <a:gd name="connsiteY6-320" fmla="*/ 1075333 h 1909267"/>
              <a:gd name="connsiteX7-321" fmla="*/ 0 w 6131512"/>
              <a:gd name="connsiteY7-322" fmla="*/ 1909267 h 1909267"/>
              <a:gd name="connsiteX8-323" fmla="*/ 321868 w 6131512"/>
              <a:gd name="connsiteY8-324" fmla="*/ 1419148 h 1909267"/>
              <a:gd name="connsiteX0-325" fmla="*/ 321868 w 6131512"/>
              <a:gd name="connsiteY0-326" fmla="*/ 1419148 h 1909267"/>
              <a:gd name="connsiteX1-327" fmla="*/ 3035808 w 6131512"/>
              <a:gd name="connsiteY1-328" fmla="*/ 21945 h 1909267"/>
              <a:gd name="connsiteX2-329" fmla="*/ 5815584 w 6131512"/>
              <a:gd name="connsiteY2-330" fmla="*/ 0 h 1909267"/>
              <a:gd name="connsiteX3-331" fmla="*/ 6115507 w 6131512"/>
              <a:gd name="connsiteY3-332" fmla="*/ 241401 h 1909267"/>
              <a:gd name="connsiteX4-333" fmla="*/ 6130137 w 6131512"/>
              <a:gd name="connsiteY4-334" fmla="*/ 965606 h 1909267"/>
              <a:gd name="connsiteX5-335" fmla="*/ 5903366 w 6131512"/>
              <a:gd name="connsiteY5-336" fmla="*/ 1463040 h 1909267"/>
              <a:gd name="connsiteX6-337" fmla="*/ 2114093 w 6131512"/>
              <a:gd name="connsiteY6-338" fmla="*/ 1294789 h 1909267"/>
              <a:gd name="connsiteX7-339" fmla="*/ 0 w 6131512"/>
              <a:gd name="connsiteY7-340" fmla="*/ 1909267 h 1909267"/>
              <a:gd name="connsiteX8-341" fmla="*/ 321868 w 6131512"/>
              <a:gd name="connsiteY8-342" fmla="*/ 1419148 h 1909267"/>
              <a:gd name="connsiteX0-343" fmla="*/ 321868 w 6131512"/>
              <a:gd name="connsiteY0-344" fmla="*/ 1419149 h 1909268"/>
              <a:gd name="connsiteX1-345" fmla="*/ 3013863 w 6131512"/>
              <a:gd name="connsiteY1-346" fmla="*/ 0 h 1909268"/>
              <a:gd name="connsiteX2-347" fmla="*/ 5815584 w 6131512"/>
              <a:gd name="connsiteY2-348" fmla="*/ 1 h 1909268"/>
              <a:gd name="connsiteX3-349" fmla="*/ 6115507 w 6131512"/>
              <a:gd name="connsiteY3-350" fmla="*/ 241402 h 1909268"/>
              <a:gd name="connsiteX4-351" fmla="*/ 6130137 w 6131512"/>
              <a:gd name="connsiteY4-352" fmla="*/ 965607 h 1909268"/>
              <a:gd name="connsiteX5-353" fmla="*/ 5903366 w 6131512"/>
              <a:gd name="connsiteY5-354" fmla="*/ 1463041 h 1909268"/>
              <a:gd name="connsiteX6-355" fmla="*/ 2114093 w 6131512"/>
              <a:gd name="connsiteY6-356" fmla="*/ 1294790 h 1909268"/>
              <a:gd name="connsiteX7-357" fmla="*/ 0 w 6131512"/>
              <a:gd name="connsiteY7-358" fmla="*/ 1909268 h 1909268"/>
              <a:gd name="connsiteX8-359" fmla="*/ 321868 w 6131512"/>
              <a:gd name="connsiteY8-360" fmla="*/ 1419149 h 1909268"/>
              <a:gd name="connsiteX0-361" fmla="*/ 321868 w 6131512"/>
              <a:gd name="connsiteY0-362" fmla="*/ 1419149 h 1909268"/>
              <a:gd name="connsiteX1-363" fmla="*/ 3013863 w 6131512"/>
              <a:gd name="connsiteY1-364" fmla="*/ 0 h 1909268"/>
              <a:gd name="connsiteX2-365" fmla="*/ 5815584 w 6131512"/>
              <a:gd name="connsiteY2-366" fmla="*/ 1 h 1909268"/>
              <a:gd name="connsiteX3-367" fmla="*/ 6115507 w 6131512"/>
              <a:gd name="connsiteY3-368" fmla="*/ 241402 h 1909268"/>
              <a:gd name="connsiteX4-369" fmla="*/ 6130137 w 6131512"/>
              <a:gd name="connsiteY4-370" fmla="*/ 965607 h 1909268"/>
              <a:gd name="connsiteX5-371" fmla="*/ 5903366 w 6131512"/>
              <a:gd name="connsiteY5-372" fmla="*/ 1463041 h 1909268"/>
              <a:gd name="connsiteX6-373" fmla="*/ 2289658 w 6131512"/>
              <a:gd name="connsiteY6-374" fmla="*/ 1470355 h 1909268"/>
              <a:gd name="connsiteX7-375" fmla="*/ 0 w 6131512"/>
              <a:gd name="connsiteY7-376" fmla="*/ 1909268 h 1909268"/>
              <a:gd name="connsiteX8-377" fmla="*/ 321868 w 6131512"/>
              <a:gd name="connsiteY8-378" fmla="*/ 1419149 h 1909268"/>
              <a:gd name="connsiteX0-379" fmla="*/ 321868 w 6131512"/>
              <a:gd name="connsiteY0-380" fmla="*/ 1419149 h 1909268"/>
              <a:gd name="connsiteX1-381" fmla="*/ 3013863 w 6131512"/>
              <a:gd name="connsiteY1-382" fmla="*/ 0 h 1909268"/>
              <a:gd name="connsiteX2-383" fmla="*/ 5815584 w 6131512"/>
              <a:gd name="connsiteY2-384" fmla="*/ 1 h 1909268"/>
              <a:gd name="connsiteX3-385" fmla="*/ 6115507 w 6131512"/>
              <a:gd name="connsiteY3-386" fmla="*/ 241402 h 1909268"/>
              <a:gd name="connsiteX4-387" fmla="*/ 6130137 w 6131512"/>
              <a:gd name="connsiteY4-388" fmla="*/ 965607 h 1909268"/>
              <a:gd name="connsiteX5-389" fmla="*/ 5903366 w 6131512"/>
              <a:gd name="connsiteY5-390" fmla="*/ 1463041 h 1909268"/>
              <a:gd name="connsiteX6-391" fmla="*/ 2114093 w 6131512"/>
              <a:gd name="connsiteY6-392" fmla="*/ 1389888 h 1909268"/>
              <a:gd name="connsiteX7-393" fmla="*/ 0 w 6131512"/>
              <a:gd name="connsiteY7-394" fmla="*/ 1909268 h 1909268"/>
              <a:gd name="connsiteX8-395" fmla="*/ 321868 w 6131512"/>
              <a:gd name="connsiteY8-396" fmla="*/ 1419149 h 1909268"/>
              <a:gd name="connsiteX0-397" fmla="*/ 321868 w 6131512"/>
              <a:gd name="connsiteY0-398" fmla="*/ 1419149 h 1909268"/>
              <a:gd name="connsiteX1-399" fmla="*/ 3013863 w 6131512"/>
              <a:gd name="connsiteY1-400" fmla="*/ 0 h 1909268"/>
              <a:gd name="connsiteX2-401" fmla="*/ 5815584 w 6131512"/>
              <a:gd name="connsiteY2-402" fmla="*/ 1 h 1909268"/>
              <a:gd name="connsiteX3-403" fmla="*/ 6115507 w 6131512"/>
              <a:gd name="connsiteY3-404" fmla="*/ 241402 h 1909268"/>
              <a:gd name="connsiteX4-405" fmla="*/ 6130137 w 6131512"/>
              <a:gd name="connsiteY4-406" fmla="*/ 965607 h 1909268"/>
              <a:gd name="connsiteX5-407" fmla="*/ 5903366 w 6131512"/>
              <a:gd name="connsiteY5-408" fmla="*/ 1463041 h 1909268"/>
              <a:gd name="connsiteX6-409" fmla="*/ 2114093 w 6131512"/>
              <a:gd name="connsiteY6-410" fmla="*/ 1389888 h 1909268"/>
              <a:gd name="connsiteX7-411" fmla="*/ 0 w 6131512"/>
              <a:gd name="connsiteY7-412" fmla="*/ 1909268 h 1909268"/>
              <a:gd name="connsiteX8-413" fmla="*/ 321868 w 6131512"/>
              <a:gd name="connsiteY8-414" fmla="*/ 1419149 h 1909268"/>
              <a:gd name="connsiteX0-415" fmla="*/ 321868 w 6131512"/>
              <a:gd name="connsiteY0-416" fmla="*/ 1419149 h 1909268"/>
              <a:gd name="connsiteX1-417" fmla="*/ 3013863 w 6131512"/>
              <a:gd name="connsiteY1-418" fmla="*/ 0 h 1909268"/>
              <a:gd name="connsiteX2-419" fmla="*/ 5815584 w 6131512"/>
              <a:gd name="connsiteY2-420" fmla="*/ 1 h 1909268"/>
              <a:gd name="connsiteX3-421" fmla="*/ 6115507 w 6131512"/>
              <a:gd name="connsiteY3-422" fmla="*/ 241402 h 1909268"/>
              <a:gd name="connsiteX4-423" fmla="*/ 6130137 w 6131512"/>
              <a:gd name="connsiteY4-424" fmla="*/ 965607 h 1909268"/>
              <a:gd name="connsiteX5-425" fmla="*/ 5903366 w 6131512"/>
              <a:gd name="connsiteY5-426" fmla="*/ 1463041 h 1909268"/>
              <a:gd name="connsiteX6-427" fmla="*/ 2114093 w 6131512"/>
              <a:gd name="connsiteY6-428" fmla="*/ 1389888 h 1909268"/>
              <a:gd name="connsiteX7-429" fmla="*/ 0 w 6131512"/>
              <a:gd name="connsiteY7-430" fmla="*/ 1909268 h 1909268"/>
              <a:gd name="connsiteX8-431" fmla="*/ 321868 w 6131512"/>
              <a:gd name="connsiteY8-432" fmla="*/ 1419149 h 1909268"/>
              <a:gd name="connsiteX0-433" fmla="*/ 570585 w 6380229"/>
              <a:gd name="connsiteY0-434" fmla="*/ 1419149 h 2106779"/>
              <a:gd name="connsiteX1-435" fmla="*/ 3262580 w 6380229"/>
              <a:gd name="connsiteY1-436" fmla="*/ 0 h 2106779"/>
              <a:gd name="connsiteX2-437" fmla="*/ 6064301 w 6380229"/>
              <a:gd name="connsiteY2-438" fmla="*/ 1 h 2106779"/>
              <a:gd name="connsiteX3-439" fmla="*/ 6364224 w 6380229"/>
              <a:gd name="connsiteY3-440" fmla="*/ 241402 h 2106779"/>
              <a:gd name="connsiteX4-441" fmla="*/ 6378854 w 6380229"/>
              <a:gd name="connsiteY4-442" fmla="*/ 965607 h 2106779"/>
              <a:gd name="connsiteX5-443" fmla="*/ 6152083 w 6380229"/>
              <a:gd name="connsiteY5-444" fmla="*/ 1463041 h 2106779"/>
              <a:gd name="connsiteX6-445" fmla="*/ 2362810 w 6380229"/>
              <a:gd name="connsiteY6-446" fmla="*/ 1389888 h 2106779"/>
              <a:gd name="connsiteX7-447" fmla="*/ 0 w 6380229"/>
              <a:gd name="connsiteY7-448" fmla="*/ 2106779 h 2106779"/>
              <a:gd name="connsiteX8-449" fmla="*/ 570585 w 6380229"/>
              <a:gd name="connsiteY8-450" fmla="*/ 1419149 h 2106779"/>
              <a:gd name="connsiteX0-451" fmla="*/ 570585 w 6380229"/>
              <a:gd name="connsiteY0-452" fmla="*/ 1419149 h 2106779"/>
              <a:gd name="connsiteX1-453" fmla="*/ 3262580 w 6380229"/>
              <a:gd name="connsiteY1-454" fmla="*/ 0 h 2106779"/>
              <a:gd name="connsiteX2-455" fmla="*/ 6064301 w 6380229"/>
              <a:gd name="connsiteY2-456" fmla="*/ 1 h 2106779"/>
              <a:gd name="connsiteX3-457" fmla="*/ 6364224 w 6380229"/>
              <a:gd name="connsiteY3-458" fmla="*/ 241402 h 2106779"/>
              <a:gd name="connsiteX4-459" fmla="*/ 6378854 w 6380229"/>
              <a:gd name="connsiteY4-460" fmla="*/ 965607 h 2106779"/>
              <a:gd name="connsiteX5-461" fmla="*/ 6152083 w 6380229"/>
              <a:gd name="connsiteY5-462" fmla="*/ 1463041 h 2106779"/>
              <a:gd name="connsiteX6-463" fmla="*/ 2362810 w 6380229"/>
              <a:gd name="connsiteY6-464" fmla="*/ 1389888 h 2106779"/>
              <a:gd name="connsiteX7-465" fmla="*/ 0 w 6380229"/>
              <a:gd name="connsiteY7-466" fmla="*/ 2106779 h 2106779"/>
              <a:gd name="connsiteX8-467" fmla="*/ 570585 w 6380229"/>
              <a:gd name="connsiteY8-468" fmla="*/ 1419149 h 2106779"/>
              <a:gd name="connsiteX0-469" fmla="*/ 526694 w 6380229"/>
              <a:gd name="connsiteY0-470" fmla="*/ 1367943 h 2106779"/>
              <a:gd name="connsiteX1-471" fmla="*/ 3262580 w 6380229"/>
              <a:gd name="connsiteY1-472" fmla="*/ 0 h 2106779"/>
              <a:gd name="connsiteX2-473" fmla="*/ 6064301 w 6380229"/>
              <a:gd name="connsiteY2-474" fmla="*/ 1 h 2106779"/>
              <a:gd name="connsiteX3-475" fmla="*/ 6364224 w 6380229"/>
              <a:gd name="connsiteY3-476" fmla="*/ 241402 h 2106779"/>
              <a:gd name="connsiteX4-477" fmla="*/ 6378854 w 6380229"/>
              <a:gd name="connsiteY4-478" fmla="*/ 965607 h 2106779"/>
              <a:gd name="connsiteX5-479" fmla="*/ 6152083 w 6380229"/>
              <a:gd name="connsiteY5-480" fmla="*/ 1463041 h 2106779"/>
              <a:gd name="connsiteX6-481" fmla="*/ 2362810 w 6380229"/>
              <a:gd name="connsiteY6-482" fmla="*/ 1389888 h 2106779"/>
              <a:gd name="connsiteX7-483" fmla="*/ 0 w 6380229"/>
              <a:gd name="connsiteY7-484" fmla="*/ 2106779 h 2106779"/>
              <a:gd name="connsiteX8-485" fmla="*/ 526694 w 6380229"/>
              <a:gd name="connsiteY8-486" fmla="*/ 1367943 h 2106779"/>
              <a:gd name="connsiteX0-487" fmla="*/ 526694 w 6380229"/>
              <a:gd name="connsiteY0-488" fmla="*/ 1367943 h 2106779"/>
              <a:gd name="connsiteX1-489" fmla="*/ 3262580 w 6380229"/>
              <a:gd name="connsiteY1-490" fmla="*/ 0 h 2106779"/>
              <a:gd name="connsiteX2-491" fmla="*/ 6064301 w 6380229"/>
              <a:gd name="connsiteY2-492" fmla="*/ 1 h 2106779"/>
              <a:gd name="connsiteX3-493" fmla="*/ 6364224 w 6380229"/>
              <a:gd name="connsiteY3-494" fmla="*/ 241402 h 2106779"/>
              <a:gd name="connsiteX4-495" fmla="*/ 6378854 w 6380229"/>
              <a:gd name="connsiteY4-496" fmla="*/ 965607 h 2106779"/>
              <a:gd name="connsiteX5-497" fmla="*/ 6152083 w 6380229"/>
              <a:gd name="connsiteY5-498" fmla="*/ 1463041 h 2106779"/>
              <a:gd name="connsiteX6-499" fmla="*/ 2362810 w 6380229"/>
              <a:gd name="connsiteY6-500" fmla="*/ 1389888 h 2106779"/>
              <a:gd name="connsiteX7-501" fmla="*/ 0 w 6380229"/>
              <a:gd name="connsiteY7-502" fmla="*/ 2106779 h 2106779"/>
              <a:gd name="connsiteX8-503" fmla="*/ 526694 w 6380229"/>
              <a:gd name="connsiteY8-504" fmla="*/ 1367943 h 2106779"/>
              <a:gd name="connsiteX0-505" fmla="*/ 519378 w 6380229"/>
              <a:gd name="connsiteY0-506" fmla="*/ 1272845 h 2106779"/>
              <a:gd name="connsiteX1-507" fmla="*/ 3262580 w 6380229"/>
              <a:gd name="connsiteY1-508" fmla="*/ 0 h 2106779"/>
              <a:gd name="connsiteX2-509" fmla="*/ 6064301 w 6380229"/>
              <a:gd name="connsiteY2-510" fmla="*/ 1 h 2106779"/>
              <a:gd name="connsiteX3-511" fmla="*/ 6364224 w 6380229"/>
              <a:gd name="connsiteY3-512" fmla="*/ 241402 h 2106779"/>
              <a:gd name="connsiteX4-513" fmla="*/ 6378854 w 6380229"/>
              <a:gd name="connsiteY4-514" fmla="*/ 965607 h 2106779"/>
              <a:gd name="connsiteX5-515" fmla="*/ 6152083 w 6380229"/>
              <a:gd name="connsiteY5-516" fmla="*/ 1463041 h 2106779"/>
              <a:gd name="connsiteX6-517" fmla="*/ 2362810 w 6380229"/>
              <a:gd name="connsiteY6-518" fmla="*/ 1389888 h 2106779"/>
              <a:gd name="connsiteX7-519" fmla="*/ 0 w 6380229"/>
              <a:gd name="connsiteY7-520" fmla="*/ 2106779 h 2106779"/>
              <a:gd name="connsiteX8-521" fmla="*/ 519378 w 6380229"/>
              <a:gd name="connsiteY8-522" fmla="*/ 1272845 h 2106779"/>
              <a:gd name="connsiteX0-523" fmla="*/ 519378 w 6384256"/>
              <a:gd name="connsiteY0-524" fmla="*/ 1272845 h 2106779"/>
              <a:gd name="connsiteX1-525" fmla="*/ 3262580 w 6384256"/>
              <a:gd name="connsiteY1-526" fmla="*/ 0 h 2106779"/>
              <a:gd name="connsiteX2-527" fmla="*/ 6064301 w 6384256"/>
              <a:gd name="connsiteY2-528" fmla="*/ 1 h 2106779"/>
              <a:gd name="connsiteX3-529" fmla="*/ 6364224 w 6384256"/>
              <a:gd name="connsiteY3-530" fmla="*/ 241402 h 2106779"/>
              <a:gd name="connsiteX4-531" fmla="*/ 6378854 w 6384256"/>
              <a:gd name="connsiteY4-532" fmla="*/ 965607 h 2106779"/>
              <a:gd name="connsiteX5-533" fmla="*/ 6195974 w 6384256"/>
              <a:gd name="connsiteY5-534" fmla="*/ 1419150 h 2106779"/>
              <a:gd name="connsiteX6-535" fmla="*/ 2362810 w 6384256"/>
              <a:gd name="connsiteY6-536" fmla="*/ 1389888 h 2106779"/>
              <a:gd name="connsiteX7-537" fmla="*/ 0 w 6384256"/>
              <a:gd name="connsiteY7-538" fmla="*/ 2106779 h 2106779"/>
              <a:gd name="connsiteX8-539" fmla="*/ 519378 w 6384256"/>
              <a:gd name="connsiteY8-540" fmla="*/ 1272845 h 2106779"/>
              <a:gd name="connsiteX0-541" fmla="*/ 519378 w 6384256"/>
              <a:gd name="connsiteY0-542" fmla="*/ 1305771 h 2139705"/>
              <a:gd name="connsiteX1-543" fmla="*/ 3262580 w 6384256"/>
              <a:gd name="connsiteY1-544" fmla="*/ 32926 h 2139705"/>
              <a:gd name="connsiteX2-545" fmla="*/ 5625665 w 6384256"/>
              <a:gd name="connsiteY2-546" fmla="*/ 0 h 2139705"/>
              <a:gd name="connsiteX3-547" fmla="*/ 6364224 w 6384256"/>
              <a:gd name="connsiteY3-548" fmla="*/ 274328 h 2139705"/>
              <a:gd name="connsiteX4-549" fmla="*/ 6378854 w 6384256"/>
              <a:gd name="connsiteY4-550" fmla="*/ 998533 h 2139705"/>
              <a:gd name="connsiteX5-551" fmla="*/ 6195974 w 6384256"/>
              <a:gd name="connsiteY5-552" fmla="*/ 1452076 h 2139705"/>
              <a:gd name="connsiteX6-553" fmla="*/ 2362810 w 6384256"/>
              <a:gd name="connsiteY6-554" fmla="*/ 1422814 h 2139705"/>
              <a:gd name="connsiteX7-555" fmla="*/ 0 w 6384256"/>
              <a:gd name="connsiteY7-556" fmla="*/ 2139705 h 2139705"/>
              <a:gd name="connsiteX8-557" fmla="*/ 519378 w 6384256"/>
              <a:gd name="connsiteY8-558" fmla="*/ 1305771 h 2139705"/>
              <a:gd name="connsiteX0-559" fmla="*/ 519378 w 6384256"/>
              <a:gd name="connsiteY0-560" fmla="*/ 1305771 h 2139705"/>
              <a:gd name="connsiteX1-561" fmla="*/ 3262580 w 6384256"/>
              <a:gd name="connsiteY1-562" fmla="*/ 32926 h 2139705"/>
              <a:gd name="connsiteX2-563" fmla="*/ 5625665 w 6384256"/>
              <a:gd name="connsiteY2-564" fmla="*/ 0 h 2139705"/>
              <a:gd name="connsiteX3-565" fmla="*/ 6350516 w 6384256"/>
              <a:gd name="connsiteY3-566" fmla="*/ 521292 h 2139705"/>
              <a:gd name="connsiteX4-567" fmla="*/ 6378854 w 6384256"/>
              <a:gd name="connsiteY4-568" fmla="*/ 998533 h 2139705"/>
              <a:gd name="connsiteX5-569" fmla="*/ 6195974 w 6384256"/>
              <a:gd name="connsiteY5-570" fmla="*/ 1452076 h 2139705"/>
              <a:gd name="connsiteX6-571" fmla="*/ 2362810 w 6384256"/>
              <a:gd name="connsiteY6-572" fmla="*/ 1422814 h 2139705"/>
              <a:gd name="connsiteX7-573" fmla="*/ 0 w 6384256"/>
              <a:gd name="connsiteY7-574" fmla="*/ 2139705 h 2139705"/>
              <a:gd name="connsiteX8-575" fmla="*/ 519378 w 6384256"/>
              <a:gd name="connsiteY8-576" fmla="*/ 1305771 h 2139705"/>
              <a:gd name="connsiteX0-577" fmla="*/ 519378 w 6384256"/>
              <a:gd name="connsiteY0-578" fmla="*/ 1305771 h 2139705"/>
              <a:gd name="connsiteX1-579" fmla="*/ 3262580 w 6384256"/>
              <a:gd name="connsiteY1-580" fmla="*/ 32926 h 2139705"/>
              <a:gd name="connsiteX2-581" fmla="*/ 5625665 w 6384256"/>
              <a:gd name="connsiteY2-582" fmla="*/ 0 h 2139705"/>
              <a:gd name="connsiteX3-583" fmla="*/ 6350516 w 6384256"/>
              <a:gd name="connsiteY3-584" fmla="*/ 521292 h 2139705"/>
              <a:gd name="connsiteX4-585" fmla="*/ 6378854 w 6384256"/>
              <a:gd name="connsiteY4-586" fmla="*/ 998533 h 2139705"/>
              <a:gd name="connsiteX5-587" fmla="*/ 6195974 w 6384256"/>
              <a:gd name="connsiteY5-588" fmla="*/ 1452076 h 2139705"/>
              <a:gd name="connsiteX6-589" fmla="*/ 2362810 w 6384256"/>
              <a:gd name="connsiteY6-590" fmla="*/ 1422814 h 2139705"/>
              <a:gd name="connsiteX7-591" fmla="*/ 0 w 6384256"/>
              <a:gd name="connsiteY7-592" fmla="*/ 2139705 h 2139705"/>
              <a:gd name="connsiteX8-593" fmla="*/ 519378 w 6384256"/>
              <a:gd name="connsiteY8-594" fmla="*/ 1305771 h 2139705"/>
              <a:gd name="connsiteX0-595" fmla="*/ 519378 w 6384256"/>
              <a:gd name="connsiteY0-596" fmla="*/ 1305771 h 2139705"/>
              <a:gd name="connsiteX1-597" fmla="*/ 3262580 w 6384256"/>
              <a:gd name="connsiteY1-598" fmla="*/ 32926 h 2139705"/>
              <a:gd name="connsiteX2-599" fmla="*/ 5625665 w 6384256"/>
              <a:gd name="connsiteY2-600" fmla="*/ 0 h 2139705"/>
              <a:gd name="connsiteX3-601" fmla="*/ 6350516 w 6384256"/>
              <a:gd name="connsiteY3-602" fmla="*/ 521292 h 2139705"/>
              <a:gd name="connsiteX4-603" fmla="*/ 6378854 w 6384256"/>
              <a:gd name="connsiteY4-604" fmla="*/ 998533 h 2139705"/>
              <a:gd name="connsiteX5-605" fmla="*/ 6195974 w 6384256"/>
              <a:gd name="connsiteY5-606" fmla="*/ 1452076 h 2139705"/>
              <a:gd name="connsiteX6-607" fmla="*/ 2362810 w 6384256"/>
              <a:gd name="connsiteY6-608" fmla="*/ 1422814 h 2139705"/>
              <a:gd name="connsiteX7-609" fmla="*/ 0 w 6384256"/>
              <a:gd name="connsiteY7-610" fmla="*/ 2139705 h 2139705"/>
              <a:gd name="connsiteX8-611" fmla="*/ 519378 w 6384256"/>
              <a:gd name="connsiteY8-612" fmla="*/ 1305771 h 2139705"/>
              <a:gd name="connsiteX0-613" fmla="*/ 519378 w 6384256"/>
              <a:gd name="connsiteY0-614" fmla="*/ 1308747 h 2142681"/>
              <a:gd name="connsiteX1-615" fmla="*/ 3262580 w 6384256"/>
              <a:gd name="connsiteY1-616" fmla="*/ 35902 h 2142681"/>
              <a:gd name="connsiteX2-617" fmla="*/ 5625665 w 6384256"/>
              <a:gd name="connsiteY2-618" fmla="*/ 2976 h 2142681"/>
              <a:gd name="connsiteX3-619" fmla="*/ 6350516 w 6384256"/>
              <a:gd name="connsiteY3-620" fmla="*/ 524268 h 2142681"/>
              <a:gd name="connsiteX4-621" fmla="*/ 6378854 w 6384256"/>
              <a:gd name="connsiteY4-622" fmla="*/ 1001509 h 2142681"/>
              <a:gd name="connsiteX5-623" fmla="*/ 6195974 w 6384256"/>
              <a:gd name="connsiteY5-624" fmla="*/ 1455052 h 2142681"/>
              <a:gd name="connsiteX6-625" fmla="*/ 2362810 w 6384256"/>
              <a:gd name="connsiteY6-626" fmla="*/ 1425790 h 2142681"/>
              <a:gd name="connsiteX7-627" fmla="*/ 0 w 6384256"/>
              <a:gd name="connsiteY7-628" fmla="*/ 2142681 h 2142681"/>
              <a:gd name="connsiteX8-629" fmla="*/ 519378 w 6384256"/>
              <a:gd name="connsiteY8-630" fmla="*/ 1308747 h 2142681"/>
              <a:gd name="connsiteX0-631" fmla="*/ 519378 w 6443632"/>
              <a:gd name="connsiteY0-632" fmla="*/ 1307798 h 2141732"/>
              <a:gd name="connsiteX1-633" fmla="*/ 3262580 w 6443632"/>
              <a:gd name="connsiteY1-634" fmla="*/ 34953 h 2141732"/>
              <a:gd name="connsiteX2-635" fmla="*/ 5625665 w 6443632"/>
              <a:gd name="connsiteY2-636" fmla="*/ 2027 h 2141732"/>
              <a:gd name="connsiteX3-637" fmla="*/ 6432761 w 6443632"/>
              <a:gd name="connsiteY3-638" fmla="*/ 556248 h 2141732"/>
              <a:gd name="connsiteX4-639" fmla="*/ 6378854 w 6443632"/>
              <a:gd name="connsiteY4-640" fmla="*/ 1000560 h 2141732"/>
              <a:gd name="connsiteX5-641" fmla="*/ 6195974 w 6443632"/>
              <a:gd name="connsiteY5-642" fmla="*/ 1454103 h 2141732"/>
              <a:gd name="connsiteX6-643" fmla="*/ 2362810 w 6443632"/>
              <a:gd name="connsiteY6-644" fmla="*/ 1424841 h 2141732"/>
              <a:gd name="connsiteX7-645" fmla="*/ 0 w 6443632"/>
              <a:gd name="connsiteY7-646" fmla="*/ 2141732 h 2141732"/>
              <a:gd name="connsiteX8-647" fmla="*/ 519378 w 6443632"/>
              <a:gd name="connsiteY8-648" fmla="*/ 1307798 h 2141732"/>
              <a:gd name="connsiteX0-649" fmla="*/ 519378 w 6432835"/>
              <a:gd name="connsiteY0-650" fmla="*/ 1311365 h 2145299"/>
              <a:gd name="connsiteX1-651" fmla="*/ 3262580 w 6432835"/>
              <a:gd name="connsiteY1-652" fmla="*/ 38520 h 2145299"/>
              <a:gd name="connsiteX2-653" fmla="*/ 5625665 w 6432835"/>
              <a:gd name="connsiteY2-654" fmla="*/ 5594 h 2145299"/>
              <a:gd name="connsiteX3-655" fmla="*/ 6432761 w 6432835"/>
              <a:gd name="connsiteY3-656" fmla="*/ 559815 h 2145299"/>
              <a:gd name="connsiteX4-657" fmla="*/ 6378854 w 6432835"/>
              <a:gd name="connsiteY4-658" fmla="*/ 1004127 h 2145299"/>
              <a:gd name="connsiteX5-659" fmla="*/ 6195974 w 6432835"/>
              <a:gd name="connsiteY5-660" fmla="*/ 1457670 h 2145299"/>
              <a:gd name="connsiteX6-661" fmla="*/ 2362810 w 6432835"/>
              <a:gd name="connsiteY6-662" fmla="*/ 1428408 h 2145299"/>
              <a:gd name="connsiteX7-663" fmla="*/ 0 w 6432835"/>
              <a:gd name="connsiteY7-664" fmla="*/ 2145299 h 2145299"/>
              <a:gd name="connsiteX8-665" fmla="*/ 519378 w 6432835"/>
              <a:gd name="connsiteY8-666" fmla="*/ 1311365 h 2145299"/>
              <a:gd name="connsiteX0-667" fmla="*/ 519378 w 6437060"/>
              <a:gd name="connsiteY0-668" fmla="*/ 1307798 h 2141732"/>
              <a:gd name="connsiteX1-669" fmla="*/ 3262580 w 6437060"/>
              <a:gd name="connsiteY1-670" fmla="*/ 34953 h 2141732"/>
              <a:gd name="connsiteX2-671" fmla="*/ 5625665 w 6437060"/>
              <a:gd name="connsiteY2-672" fmla="*/ 2027 h 2141732"/>
              <a:gd name="connsiteX3-673" fmla="*/ 6432761 w 6437060"/>
              <a:gd name="connsiteY3-674" fmla="*/ 556248 h 2141732"/>
              <a:gd name="connsiteX4-675" fmla="*/ 6378854 w 6437060"/>
              <a:gd name="connsiteY4-676" fmla="*/ 1000560 h 2141732"/>
              <a:gd name="connsiteX5-677" fmla="*/ 6195974 w 6437060"/>
              <a:gd name="connsiteY5-678" fmla="*/ 1454103 h 2141732"/>
              <a:gd name="connsiteX6-679" fmla="*/ 2362810 w 6437060"/>
              <a:gd name="connsiteY6-680" fmla="*/ 1424841 h 2141732"/>
              <a:gd name="connsiteX7-681" fmla="*/ 0 w 6437060"/>
              <a:gd name="connsiteY7-682" fmla="*/ 2141732 h 2141732"/>
              <a:gd name="connsiteX8-683" fmla="*/ 519378 w 6437060"/>
              <a:gd name="connsiteY8-684" fmla="*/ 1307798 h 2141732"/>
              <a:gd name="connsiteX0-685" fmla="*/ 519378 w 6437060"/>
              <a:gd name="connsiteY0-686" fmla="*/ 1307798 h 2141732"/>
              <a:gd name="connsiteX1-687" fmla="*/ 3262580 w 6437060"/>
              <a:gd name="connsiteY1-688" fmla="*/ 34953 h 2141732"/>
              <a:gd name="connsiteX2-689" fmla="*/ 5625665 w 6437060"/>
              <a:gd name="connsiteY2-690" fmla="*/ 2027 h 2141732"/>
              <a:gd name="connsiteX3-691" fmla="*/ 6432761 w 6437060"/>
              <a:gd name="connsiteY3-692" fmla="*/ 556248 h 2141732"/>
              <a:gd name="connsiteX4-693" fmla="*/ 6433753 w 6437060"/>
              <a:gd name="connsiteY4-694" fmla="*/ 993233 h 2141732"/>
              <a:gd name="connsiteX5-695" fmla="*/ 6195974 w 6437060"/>
              <a:gd name="connsiteY5-696" fmla="*/ 1454103 h 2141732"/>
              <a:gd name="connsiteX6-697" fmla="*/ 2362810 w 6437060"/>
              <a:gd name="connsiteY6-698" fmla="*/ 1424841 h 2141732"/>
              <a:gd name="connsiteX7-699" fmla="*/ 0 w 6437060"/>
              <a:gd name="connsiteY7-700" fmla="*/ 2141732 h 2141732"/>
              <a:gd name="connsiteX8-701" fmla="*/ 519378 w 6437060"/>
              <a:gd name="connsiteY8-702" fmla="*/ 1307798 h 2141732"/>
              <a:gd name="connsiteX0-703" fmla="*/ 519378 w 6437060"/>
              <a:gd name="connsiteY0-704" fmla="*/ 1307798 h 2141732"/>
              <a:gd name="connsiteX1-705" fmla="*/ 3262580 w 6437060"/>
              <a:gd name="connsiteY1-706" fmla="*/ 34953 h 2141732"/>
              <a:gd name="connsiteX2-707" fmla="*/ 5625665 w 6437060"/>
              <a:gd name="connsiteY2-708" fmla="*/ 2027 h 2141732"/>
              <a:gd name="connsiteX3-709" fmla="*/ 6432761 w 6437060"/>
              <a:gd name="connsiteY3-710" fmla="*/ 556248 h 2141732"/>
              <a:gd name="connsiteX4-711" fmla="*/ 6433753 w 6437060"/>
              <a:gd name="connsiteY4-712" fmla="*/ 993233 h 2141732"/>
              <a:gd name="connsiteX5-713" fmla="*/ 6195974 w 6437060"/>
              <a:gd name="connsiteY5-714" fmla="*/ 1454103 h 2141732"/>
              <a:gd name="connsiteX6-715" fmla="*/ 2362810 w 6437060"/>
              <a:gd name="connsiteY6-716" fmla="*/ 1424841 h 2141732"/>
              <a:gd name="connsiteX7-717" fmla="*/ 0 w 6437060"/>
              <a:gd name="connsiteY7-718" fmla="*/ 2141732 h 2141732"/>
              <a:gd name="connsiteX8-719" fmla="*/ 519378 w 6437060"/>
              <a:gd name="connsiteY8-720" fmla="*/ 1307798 h 2141732"/>
              <a:gd name="connsiteX0-721" fmla="*/ 519378 w 6434811"/>
              <a:gd name="connsiteY0-722" fmla="*/ 1308569 h 2142503"/>
              <a:gd name="connsiteX1-723" fmla="*/ 3262580 w 6434811"/>
              <a:gd name="connsiteY1-724" fmla="*/ 35724 h 2142503"/>
              <a:gd name="connsiteX2-725" fmla="*/ 5625665 w 6434811"/>
              <a:gd name="connsiteY2-726" fmla="*/ 2798 h 2142503"/>
              <a:gd name="connsiteX3-727" fmla="*/ 6432761 w 6434811"/>
              <a:gd name="connsiteY3-728" fmla="*/ 557019 h 2142503"/>
              <a:gd name="connsiteX4-729" fmla="*/ 6433753 w 6434811"/>
              <a:gd name="connsiteY4-730" fmla="*/ 994004 h 2142503"/>
              <a:gd name="connsiteX5-731" fmla="*/ 6195974 w 6434811"/>
              <a:gd name="connsiteY5-732" fmla="*/ 1454874 h 2142503"/>
              <a:gd name="connsiteX6-733" fmla="*/ 2362810 w 6434811"/>
              <a:gd name="connsiteY6-734" fmla="*/ 1425612 h 2142503"/>
              <a:gd name="connsiteX7-735" fmla="*/ 0 w 6434811"/>
              <a:gd name="connsiteY7-736" fmla="*/ 2142503 h 2142503"/>
              <a:gd name="connsiteX8-737" fmla="*/ 519378 w 6434811"/>
              <a:gd name="connsiteY8-738" fmla="*/ 1308569 h 2142503"/>
              <a:gd name="connsiteX0-739" fmla="*/ 519378 w 6436479"/>
              <a:gd name="connsiteY0-740" fmla="*/ 1308569 h 2142503"/>
              <a:gd name="connsiteX1-741" fmla="*/ 3262580 w 6436479"/>
              <a:gd name="connsiteY1-742" fmla="*/ 35724 h 2142503"/>
              <a:gd name="connsiteX2-743" fmla="*/ 5625665 w 6436479"/>
              <a:gd name="connsiteY2-744" fmla="*/ 2798 h 2142503"/>
              <a:gd name="connsiteX3-745" fmla="*/ 6432761 w 6436479"/>
              <a:gd name="connsiteY3-746" fmla="*/ 557019 h 2142503"/>
              <a:gd name="connsiteX4-747" fmla="*/ 6433753 w 6436479"/>
              <a:gd name="connsiteY4-748" fmla="*/ 994004 h 2142503"/>
              <a:gd name="connsiteX5-749" fmla="*/ 6195974 w 6436479"/>
              <a:gd name="connsiteY5-750" fmla="*/ 1454874 h 2142503"/>
              <a:gd name="connsiteX6-751" fmla="*/ 2362810 w 6436479"/>
              <a:gd name="connsiteY6-752" fmla="*/ 1425612 h 2142503"/>
              <a:gd name="connsiteX7-753" fmla="*/ 0 w 6436479"/>
              <a:gd name="connsiteY7-754" fmla="*/ 2142503 h 2142503"/>
              <a:gd name="connsiteX8-755" fmla="*/ 519378 w 6436479"/>
              <a:gd name="connsiteY8-756" fmla="*/ 1308569 h 2142503"/>
              <a:gd name="connsiteX0-757" fmla="*/ 519378 w 6434963"/>
              <a:gd name="connsiteY0-758" fmla="*/ 1308569 h 2142503"/>
              <a:gd name="connsiteX1-759" fmla="*/ 3262580 w 6434963"/>
              <a:gd name="connsiteY1-760" fmla="*/ 35724 h 2142503"/>
              <a:gd name="connsiteX2-761" fmla="*/ 5625665 w 6434963"/>
              <a:gd name="connsiteY2-762" fmla="*/ 2798 h 2142503"/>
              <a:gd name="connsiteX3-763" fmla="*/ 6432761 w 6434963"/>
              <a:gd name="connsiteY3-764" fmla="*/ 557019 h 2142503"/>
              <a:gd name="connsiteX4-765" fmla="*/ 6433753 w 6434963"/>
              <a:gd name="connsiteY4-766" fmla="*/ 994004 h 2142503"/>
              <a:gd name="connsiteX5-767" fmla="*/ 6195974 w 6434963"/>
              <a:gd name="connsiteY5-768" fmla="*/ 1454874 h 2142503"/>
              <a:gd name="connsiteX6-769" fmla="*/ 2362810 w 6434963"/>
              <a:gd name="connsiteY6-770" fmla="*/ 1425612 h 2142503"/>
              <a:gd name="connsiteX7-771" fmla="*/ 0 w 6434963"/>
              <a:gd name="connsiteY7-772" fmla="*/ 2142503 h 2142503"/>
              <a:gd name="connsiteX8-773" fmla="*/ 519378 w 6434963"/>
              <a:gd name="connsiteY8-774" fmla="*/ 1308569 h 2142503"/>
              <a:gd name="connsiteX0-775" fmla="*/ 519378 w 6446878"/>
              <a:gd name="connsiteY0-776" fmla="*/ 1308569 h 2142503"/>
              <a:gd name="connsiteX1-777" fmla="*/ 3262580 w 6446878"/>
              <a:gd name="connsiteY1-778" fmla="*/ 35724 h 2142503"/>
              <a:gd name="connsiteX2-779" fmla="*/ 5625665 w 6446878"/>
              <a:gd name="connsiteY2-780" fmla="*/ 2798 h 2142503"/>
              <a:gd name="connsiteX3-781" fmla="*/ 6432761 w 6446878"/>
              <a:gd name="connsiteY3-782" fmla="*/ 557019 h 2142503"/>
              <a:gd name="connsiteX4-783" fmla="*/ 6445952 w 6446878"/>
              <a:gd name="connsiteY4-784" fmla="*/ 1089250 h 2142503"/>
              <a:gd name="connsiteX5-785" fmla="*/ 6195974 w 6446878"/>
              <a:gd name="connsiteY5-786" fmla="*/ 1454874 h 2142503"/>
              <a:gd name="connsiteX6-787" fmla="*/ 2362810 w 6446878"/>
              <a:gd name="connsiteY6-788" fmla="*/ 1425612 h 2142503"/>
              <a:gd name="connsiteX7-789" fmla="*/ 0 w 6446878"/>
              <a:gd name="connsiteY7-790" fmla="*/ 2142503 h 2142503"/>
              <a:gd name="connsiteX8-791" fmla="*/ 519378 w 6446878"/>
              <a:gd name="connsiteY8-792" fmla="*/ 1308569 h 2142503"/>
              <a:gd name="connsiteX0-793" fmla="*/ 519378 w 6451481"/>
              <a:gd name="connsiteY0-794" fmla="*/ 1307511 h 2141445"/>
              <a:gd name="connsiteX1-795" fmla="*/ 3262580 w 6451481"/>
              <a:gd name="connsiteY1-796" fmla="*/ 34666 h 2141445"/>
              <a:gd name="connsiteX2-797" fmla="*/ 5625665 w 6451481"/>
              <a:gd name="connsiteY2-798" fmla="*/ 1740 h 2141445"/>
              <a:gd name="connsiteX3-799" fmla="*/ 6451061 w 6451481"/>
              <a:gd name="connsiteY3-800" fmla="*/ 599921 h 2141445"/>
              <a:gd name="connsiteX4-801" fmla="*/ 6445952 w 6451481"/>
              <a:gd name="connsiteY4-802" fmla="*/ 1088192 h 2141445"/>
              <a:gd name="connsiteX5-803" fmla="*/ 6195974 w 6451481"/>
              <a:gd name="connsiteY5-804" fmla="*/ 1453816 h 2141445"/>
              <a:gd name="connsiteX6-805" fmla="*/ 2362810 w 6451481"/>
              <a:gd name="connsiteY6-806" fmla="*/ 1424554 h 2141445"/>
              <a:gd name="connsiteX7-807" fmla="*/ 0 w 6451481"/>
              <a:gd name="connsiteY7-808" fmla="*/ 2141445 h 2141445"/>
              <a:gd name="connsiteX8-809" fmla="*/ 519378 w 6451481"/>
              <a:gd name="connsiteY8-810" fmla="*/ 1307511 h 2141445"/>
              <a:gd name="connsiteX0-811" fmla="*/ 519378 w 6451448"/>
              <a:gd name="connsiteY0-812" fmla="*/ 1308290 h 2142224"/>
              <a:gd name="connsiteX1-813" fmla="*/ 3262580 w 6451448"/>
              <a:gd name="connsiteY1-814" fmla="*/ 35445 h 2142224"/>
              <a:gd name="connsiteX2-815" fmla="*/ 5625665 w 6451448"/>
              <a:gd name="connsiteY2-816" fmla="*/ 2519 h 2142224"/>
              <a:gd name="connsiteX3-817" fmla="*/ 6451061 w 6451448"/>
              <a:gd name="connsiteY3-818" fmla="*/ 600700 h 2142224"/>
              <a:gd name="connsiteX4-819" fmla="*/ 6445952 w 6451448"/>
              <a:gd name="connsiteY4-820" fmla="*/ 1088971 h 2142224"/>
              <a:gd name="connsiteX5-821" fmla="*/ 6195974 w 6451448"/>
              <a:gd name="connsiteY5-822" fmla="*/ 1454595 h 2142224"/>
              <a:gd name="connsiteX6-823" fmla="*/ 2362810 w 6451448"/>
              <a:gd name="connsiteY6-824" fmla="*/ 1425333 h 2142224"/>
              <a:gd name="connsiteX7-825" fmla="*/ 0 w 6451448"/>
              <a:gd name="connsiteY7-826" fmla="*/ 2142224 h 2142224"/>
              <a:gd name="connsiteX8-827" fmla="*/ 519378 w 6451448"/>
              <a:gd name="connsiteY8-828" fmla="*/ 1308290 h 2142224"/>
              <a:gd name="connsiteX0-829" fmla="*/ 519378 w 6452876"/>
              <a:gd name="connsiteY0-830" fmla="*/ 1308290 h 2142224"/>
              <a:gd name="connsiteX1-831" fmla="*/ 3262580 w 6452876"/>
              <a:gd name="connsiteY1-832" fmla="*/ 35445 h 2142224"/>
              <a:gd name="connsiteX2-833" fmla="*/ 5625665 w 6452876"/>
              <a:gd name="connsiteY2-834" fmla="*/ 2519 h 2142224"/>
              <a:gd name="connsiteX3-835" fmla="*/ 6451061 w 6452876"/>
              <a:gd name="connsiteY3-836" fmla="*/ 600700 h 2142224"/>
              <a:gd name="connsiteX4-837" fmla="*/ 6452052 w 6452876"/>
              <a:gd name="connsiteY4-838" fmla="*/ 1088971 h 2142224"/>
              <a:gd name="connsiteX5-839" fmla="*/ 6195974 w 6452876"/>
              <a:gd name="connsiteY5-840" fmla="*/ 1454595 h 2142224"/>
              <a:gd name="connsiteX6-841" fmla="*/ 2362810 w 6452876"/>
              <a:gd name="connsiteY6-842" fmla="*/ 1425333 h 2142224"/>
              <a:gd name="connsiteX7-843" fmla="*/ 0 w 6452876"/>
              <a:gd name="connsiteY7-844" fmla="*/ 2142224 h 2142224"/>
              <a:gd name="connsiteX8-845" fmla="*/ 519378 w 6452876"/>
              <a:gd name="connsiteY8-846" fmla="*/ 1308290 h 2142224"/>
              <a:gd name="connsiteX0-847" fmla="*/ 519378 w 6452051"/>
              <a:gd name="connsiteY0-848" fmla="*/ 1308290 h 2142224"/>
              <a:gd name="connsiteX1-849" fmla="*/ 3262580 w 6452051"/>
              <a:gd name="connsiteY1-850" fmla="*/ 35445 h 2142224"/>
              <a:gd name="connsiteX2-851" fmla="*/ 5625665 w 6452051"/>
              <a:gd name="connsiteY2-852" fmla="*/ 2519 h 2142224"/>
              <a:gd name="connsiteX3-853" fmla="*/ 6451061 w 6452051"/>
              <a:gd name="connsiteY3-854" fmla="*/ 600700 h 2142224"/>
              <a:gd name="connsiteX4-855" fmla="*/ 6452052 w 6452051"/>
              <a:gd name="connsiteY4-856" fmla="*/ 1088971 h 2142224"/>
              <a:gd name="connsiteX5-857" fmla="*/ 6195974 w 6452051"/>
              <a:gd name="connsiteY5-858" fmla="*/ 1454595 h 2142224"/>
              <a:gd name="connsiteX6-859" fmla="*/ 2362810 w 6452051"/>
              <a:gd name="connsiteY6-860" fmla="*/ 1425333 h 2142224"/>
              <a:gd name="connsiteX7-861" fmla="*/ 0 w 6452051"/>
              <a:gd name="connsiteY7-862" fmla="*/ 2142224 h 2142224"/>
              <a:gd name="connsiteX8-863" fmla="*/ 519378 w 6452051"/>
              <a:gd name="connsiteY8-864" fmla="*/ 1308290 h 2142224"/>
              <a:gd name="connsiteX0-865" fmla="*/ 519378 w 6452052"/>
              <a:gd name="connsiteY0-866" fmla="*/ 1331457 h 2165391"/>
              <a:gd name="connsiteX1-867" fmla="*/ 3219882 w 6452052"/>
              <a:gd name="connsiteY1-868" fmla="*/ 0 h 2165391"/>
              <a:gd name="connsiteX2-869" fmla="*/ 5625665 w 6452052"/>
              <a:gd name="connsiteY2-870" fmla="*/ 25686 h 2165391"/>
              <a:gd name="connsiteX3-871" fmla="*/ 6451061 w 6452052"/>
              <a:gd name="connsiteY3-872" fmla="*/ 623867 h 2165391"/>
              <a:gd name="connsiteX4-873" fmla="*/ 6452052 w 6452052"/>
              <a:gd name="connsiteY4-874" fmla="*/ 1112138 h 2165391"/>
              <a:gd name="connsiteX5-875" fmla="*/ 6195974 w 6452052"/>
              <a:gd name="connsiteY5-876" fmla="*/ 1477762 h 2165391"/>
              <a:gd name="connsiteX6-877" fmla="*/ 2362810 w 6452052"/>
              <a:gd name="connsiteY6-878" fmla="*/ 1448500 h 2165391"/>
              <a:gd name="connsiteX7-879" fmla="*/ 0 w 6452052"/>
              <a:gd name="connsiteY7-880" fmla="*/ 2165391 h 2165391"/>
              <a:gd name="connsiteX8-881" fmla="*/ 519378 w 6452052"/>
              <a:gd name="connsiteY8-882" fmla="*/ 1331457 h 2165391"/>
              <a:gd name="connsiteX0-883" fmla="*/ 519378 w 6452052"/>
              <a:gd name="connsiteY0-884" fmla="*/ 1331457 h 2165391"/>
              <a:gd name="connsiteX1-885" fmla="*/ 3219882 w 6452052"/>
              <a:gd name="connsiteY1-886" fmla="*/ 0 h 2165391"/>
              <a:gd name="connsiteX2-887" fmla="*/ 5625665 w 6452052"/>
              <a:gd name="connsiteY2-888" fmla="*/ 25686 h 2165391"/>
              <a:gd name="connsiteX3-889" fmla="*/ 6451061 w 6452052"/>
              <a:gd name="connsiteY3-890" fmla="*/ 623867 h 2165391"/>
              <a:gd name="connsiteX4-891" fmla="*/ 6452052 w 6452052"/>
              <a:gd name="connsiteY4-892" fmla="*/ 1112138 h 2165391"/>
              <a:gd name="connsiteX5-893" fmla="*/ 6195974 w 6452052"/>
              <a:gd name="connsiteY5-894" fmla="*/ 1477762 h 2165391"/>
              <a:gd name="connsiteX6-895" fmla="*/ 2362810 w 6452052"/>
              <a:gd name="connsiteY6-896" fmla="*/ 1448500 h 2165391"/>
              <a:gd name="connsiteX7-897" fmla="*/ 0 w 6452052"/>
              <a:gd name="connsiteY7-898" fmla="*/ 2165391 h 2165391"/>
              <a:gd name="connsiteX8-899" fmla="*/ 519378 w 6452052"/>
              <a:gd name="connsiteY8-900" fmla="*/ 1331457 h 2165391"/>
              <a:gd name="connsiteX0-901" fmla="*/ 598675 w 6531349"/>
              <a:gd name="connsiteY0-902" fmla="*/ 1331457 h 2407168"/>
              <a:gd name="connsiteX1-903" fmla="*/ 3299179 w 6531349"/>
              <a:gd name="connsiteY1-904" fmla="*/ 0 h 2407168"/>
              <a:gd name="connsiteX2-905" fmla="*/ 5704962 w 6531349"/>
              <a:gd name="connsiteY2-906" fmla="*/ 25686 h 2407168"/>
              <a:gd name="connsiteX3-907" fmla="*/ 6530358 w 6531349"/>
              <a:gd name="connsiteY3-908" fmla="*/ 623867 h 2407168"/>
              <a:gd name="connsiteX4-909" fmla="*/ 6531349 w 6531349"/>
              <a:gd name="connsiteY4-910" fmla="*/ 1112138 h 2407168"/>
              <a:gd name="connsiteX5-911" fmla="*/ 6275271 w 6531349"/>
              <a:gd name="connsiteY5-912" fmla="*/ 1477762 h 2407168"/>
              <a:gd name="connsiteX6-913" fmla="*/ 2442107 w 6531349"/>
              <a:gd name="connsiteY6-914" fmla="*/ 1448500 h 2407168"/>
              <a:gd name="connsiteX7-915" fmla="*/ 0 w 6531349"/>
              <a:gd name="connsiteY7-916" fmla="*/ 2407168 h 2407168"/>
              <a:gd name="connsiteX8-917" fmla="*/ 598675 w 6531349"/>
              <a:gd name="connsiteY8-918" fmla="*/ 1331457 h 2407168"/>
              <a:gd name="connsiteX0-919" fmla="*/ 562077 w 6531349"/>
              <a:gd name="connsiteY0-920" fmla="*/ 1309477 h 2407168"/>
              <a:gd name="connsiteX1-921" fmla="*/ 3299179 w 6531349"/>
              <a:gd name="connsiteY1-922" fmla="*/ 0 h 2407168"/>
              <a:gd name="connsiteX2-923" fmla="*/ 5704962 w 6531349"/>
              <a:gd name="connsiteY2-924" fmla="*/ 25686 h 2407168"/>
              <a:gd name="connsiteX3-925" fmla="*/ 6530358 w 6531349"/>
              <a:gd name="connsiteY3-926" fmla="*/ 623867 h 2407168"/>
              <a:gd name="connsiteX4-927" fmla="*/ 6531349 w 6531349"/>
              <a:gd name="connsiteY4-928" fmla="*/ 1112138 h 2407168"/>
              <a:gd name="connsiteX5-929" fmla="*/ 6275271 w 6531349"/>
              <a:gd name="connsiteY5-930" fmla="*/ 1477762 h 2407168"/>
              <a:gd name="connsiteX6-931" fmla="*/ 2442107 w 6531349"/>
              <a:gd name="connsiteY6-932" fmla="*/ 1448500 h 2407168"/>
              <a:gd name="connsiteX7-933" fmla="*/ 0 w 6531349"/>
              <a:gd name="connsiteY7-934" fmla="*/ 2407168 h 2407168"/>
              <a:gd name="connsiteX8-935" fmla="*/ 562077 w 6531349"/>
              <a:gd name="connsiteY8-936" fmla="*/ 1309477 h 2407168"/>
              <a:gd name="connsiteX0-937" fmla="*/ 562077 w 6531349"/>
              <a:gd name="connsiteY0-938" fmla="*/ 1309477 h 2407168"/>
              <a:gd name="connsiteX1-939" fmla="*/ 3299179 w 6531349"/>
              <a:gd name="connsiteY1-940" fmla="*/ 0 h 2407168"/>
              <a:gd name="connsiteX2-941" fmla="*/ 5704962 w 6531349"/>
              <a:gd name="connsiteY2-942" fmla="*/ 25686 h 2407168"/>
              <a:gd name="connsiteX3-943" fmla="*/ 6530358 w 6531349"/>
              <a:gd name="connsiteY3-944" fmla="*/ 623867 h 2407168"/>
              <a:gd name="connsiteX4-945" fmla="*/ 6531349 w 6531349"/>
              <a:gd name="connsiteY4-946" fmla="*/ 1112138 h 2407168"/>
              <a:gd name="connsiteX5-947" fmla="*/ 6275271 w 6531349"/>
              <a:gd name="connsiteY5-948" fmla="*/ 1477762 h 2407168"/>
              <a:gd name="connsiteX6-949" fmla="*/ 2442107 w 6531349"/>
              <a:gd name="connsiteY6-950" fmla="*/ 1448500 h 2407168"/>
              <a:gd name="connsiteX7-951" fmla="*/ 0 w 6531349"/>
              <a:gd name="connsiteY7-952" fmla="*/ 2407168 h 2407168"/>
              <a:gd name="connsiteX8-953" fmla="*/ 562077 w 6531349"/>
              <a:gd name="connsiteY8-954" fmla="*/ 1309477 h 2407168"/>
              <a:gd name="connsiteX0-955" fmla="*/ 562077 w 6531349"/>
              <a:gd name="connsiteY0-956" fmla="*/ 1309477 h 2407168"/>
              <a:gd name="connsiteX1-957" fmla="*/ 3299179 w 6531349"/>
              <a:gd name="connsiteY1-958" fmla="*/ 0 h 2407168"/>
              <a:gd name="connsiteX2-959" fmla="*/ 5704962 w 6531349"/>
              <a:gd name="connsiteY2-960" fmla="*/ 25686 h 2407168"/>
              <a:gd name="connsiteX3-961" fmla="*/ 6530358 w 6531349"/>
              <a:gd name="connsiteY3-962" fmla="*/ 623867 h 2407168"/>
              <a:gd name="connsiteX4-963" fmla="*/ 6531349 w 6531349"/>
              <a:gd name="connsiteY4-964" fmla="*/ 1112138 h 2407168"/>
              <a:gd name="connsiteX5-965" fmla="*/ 6275271 w 6531349"/>
              <a:gd name="connsiteY5-966" fmla="*/ 1477762 h 2407168"/>
              <a:gd name="connsiteX6-967" fmla="*/ 2442107 w 6531349"/>
              <a:gd name="connsiteY6-968" fmla="*/ 1448500 h 2407168"/>
              <a:gd name="connsiteX7-969" fmla="*/ 0 w 6531349"/>
              <a:gd name="connsiteY7-970" fmla="*/ 2407168 h 2407168"/>
              <a:gd name="connsiteX8-971" fmla="*/ 562077 w 6531349"/>
              <a:gd name="connsiteY8-972" fmla="*/ 1309477 h 2407168"/>
              <a:gd name="connsiteX0-973" fmla="*/ 562077 w 6531349"/>
              <a:gd name="connsiteY0-974" fmla="*/ 1309477 h 2407168"/>
              <a:gd name="connsiteX1-975" fmla="*/ 3299179 w 6531349"/>
              <a:gd name="connsiteY1-976" fmla="*/ 0 h 2407168"/>
              <a:gd name="connsiteX2-977" fmla="*/ 5704962 w 6531349"/>
              <a:gd name="connsiteY2-978" fmla="*/ 25686 h 2407168"/>
              <a:gd name="connsiteX3-979" fmla="*/ 6530358 w 6531349"/>
              <a:gd name="connsiteY3-980" fmla="*/ 623867 h 2407168"/>
              <a:gd name="connsiteX4-981" fmla="*/ 6531349 w 6531349"/>
              <a:gd name="connsiteY4-982" fmla="*/ 1112138 h 2407168"/>
              <a:gd name="connsiteX5-983" fmla="*/ 6275271 w 6531349"/>
              <a:gd name="connsiteY5-984" fmla="*/ 1477762 h 2407168"/>
              <a:gd name="connsiteX6-985" fmla="*/ 2442107 w 6531349"/>
              <a:gd name="connsiteY6-986" fmla="*/ 1448500 h 2407168"/>
              <a:gd name="connsiteX7-987" fmla="*/ 0 w 6531349"/>
              <a:gd name="connsiteY7-988" fmla="*/ 2407168 h 2407168"/>
              <a:gd name="connsiteX8-989" fmla="*/ 562077 w 6531349"/>
              <a:gd name="connsiteY8-990" fmla="*/ 1309477 h 2407168"/>
              <a:gd name="connsiteX0-991" fmla="*/ 562077 w 6531349"/>
              <a:gd name="connsiteY0-992" fmla="*/ 1309477 h 2407168"/>
              <a:gd name="connsiteX1-993" fmla="*/ 3299179 w 6531349"/>
              <a:gd name="connsiteY1-994" fmla="*/ 0 h 2407168"/>
              <a:gd name="connsiteX2-995" fmla="*/ 5704962 w 6531349"/>
              <a:gd name="connsiteY2-996" fmla="*/ 25686 h 2407168"/>
              <a:gd name="connsiteX3-997" fmla="*/ 6530358 w 6531349"/>
              <a:gd name="connsiteY3-998" fmla="*/ 623867 h 2407168"/>
              <a:gd name="connsiteX4-999" fmla="*/ 6531349 w 6531349"/>
              <a:gd name="connsiteY4-1000" fmla="*/ 1112138 h 2407168"/>
              <a:gd name="connsiteX5-1001" fmla="*/ 6275271 w 6531349"/>
              <a:gd name="connsiteY5-1002" fmla="*/ 1477762 h 2407168"/>
              <a:gd name="connsiteX6-1003" fmla="*/ 2442107 w 6531349"/>
              <a:gd name="connsiteY6-1004" fmla="*/ 1448500 h 2407168"/>
              <a:gd name="connsiteX7-1005" fmla="*/ 0 w 6531349"/>
              <a:gd name="connsiteY7-1006" fmla="*/ 2407168 h 2407168"/>
              <a:gd name="connsiteX8-1007" fmla="*/ 562077 w 6531349"/>
              <a:gd name="connsiteY8-1008" fmla="*/ 1309477 h 2407168"/>
              <a:gd name="connsiteX0-1009" fmla="*/ 562077 w 6531381"/>
              <a:gd name="connsiteY0-1010" fmla="*/ 1309477 h 2407168"/>
              <a:gd name="connsiteX1-1011" fmla="*/ 3299179 w 6531381"/>
              <a:gd name="connsiteY1-1012" fmla="*/ 0 h 2407168"/>
              <a:gd name="connsiteX2-1013" fmla="*/ 5704962 w 6531381"/>
              <a:gd name="connsiteY2-1014" fmla="*/ 25686 h 2407168"/>
              <a:gd name="connsiteX3-1015" fmla="*/ 6530358 w 6531381"/>
              <a:gd name="connsiteY3-1016" fmla="*/ 623867 h 2407168"/>
              <a:gd name="connsiteX4-1017" fmla="*/ 6531349 w 6531381"/>
              <a:gd name="connsiteY4-1018" fmla="*/ 1112138 h 2407168"/>
              <a:gd name="connsiteX5-1019" fmla="*/ 6275271 w 6531381"/>
              <a:gd name="connsiteY5-1020" fmla="*/ 1477762 h 2407168"/>
              <a:gd name="connsiteX6-1021" fmla="*/ 2442107 w 6531381"/>
              <a:gd name="connsiteY6-1022" fmla="*/ 1448500 h 2407168"/>
              <a:gd name="connsiteX7-1023" fmla="*/ 0 w 6531381"/>
              <a:gd name="connsiteY7-1024" fmla="*/ 2407168 h 2407168"/>
              <a:gd name="connsiteX8-1025" fmla="*/ 562077 w 6531381"/>
              <a:gd name="connsiteY8-1026" fmla="*/ 1309477 h 2407168"/>
              <a:gd name="connsiteX0-1027" fmla="*/ 562077 w 6531381"/>
              <a:gd name="connsiteY0-1028" fmla="*/ 1309477 h 2407168"/>
              <a:gd name="connsiteX1-1029" fmla="*/ 3299179 w 6531381"/>
              <a:gd name="connsiteY1-1030" fmla="*/ 0 h 2407168"/>
              <a:gd name="connsiteX2-1031" fmla="*/ 5704962 w 6531381"/>
              <a:gd name="connsiteY2-1032" fmla="*/ 25686 h 2407168"/>
              <a:gd name="connsiteX3-1033" fmla="*/ 6530358 w 6531381"/>
              <a:gd name="connsiteY3-1034" fmla="*/ 623867 h 2407168"/>
              <a:gd name="connsiteX4-1035" fmla="*/ 6531349 w 6531381"/>
              <a:gd name="connsiteY4-1036" fmla="*/ 1088756 h 2407168"/>
              <a:gd name="connsiteX5-1037" fmla="*/ 6275271 w 6531381"/>
              <a:gd name="connsiteY5-1038" fmla="*/ 1477762 h 2407168"/>
              <a:gd name="connsiteX6-1039" fmla="*/ 2442107 w 6531381"/>
              <a:gd name="connsiteY6-1040" fmla="*/ 1448500 h 2407168"/>
              <a:gd name="connsiteX7-1041" fmla="*/ 0 w 6531381"/>
              <a:gd name="connsiteY7-1042" fmla="*/ 2407168 h 2407168"/>
              <a:gd name="connsiteX8-1043" fmla="*/ 562077 w 6531381"/>
              <a:gd name="connsiteY8-1044" fmla="*/ 1309477 h 2407168"/>
              <a:gd name="connsiteX0-1045" fmla="*/ 562077 w 6531349"/>
              <a:gd name="connsiteY0-1046" fmla="*/ 1309477 h 2407168"/>
              <a:gd name="connsiteX1-1047" fmla="*/ 3299179 w 6531349"/>
              <a:gd name="connsiteY1-1048" fmla="*/ 0 h 2407168"/>
              <a:gd name="connsiteX2-1049" fmla="*/ 5704962 w 6531349"/>
              <a:gd name="connsiteY2-1050" fmla="*/ 25686 h 2407168"/>
              <a:gd name="connsiteX3-1051" fmla="*/ 6530358 w 6531349"/>
              <a:gd name="connsiteY3-1052" fmla="*/ 623867 h 2407168"/>
              <a:gd name="connsiteX4-1053" fmla="*/ 6531349 w 6531349"/>
              <a:gd name="connsiteY4-1054" fmla="*/ 1088756 h 2407168"/>
              <a:gd name="connsiteX5-1055" fmla="*/ 6275271 w 6531349"/>
              <a:gd name="connsiteY5-1056" fmla="*/ 1477762 h 2407168"/>
              <a:gd name="connsiteX6-1057" fmla="*/ 2442107 w 6531349"/>
              <a:gd name="connsiteY6-1058" fmla="*/ 1448500 h 2407168"/>
              <a:gd name="connsiteX7-1059" fmla="*/ 0 w 6531349"/>
              <a:gd name="connsiteY7-1060" fmla="*/ 2407168 h 2407168"/>
              <a:gd name="connsiteX8-1061" fmla="*/ 562077 w 6531349"/>
              <a:gd name="connsiteY8-1062" fmla="*/ 1309477 h 2407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solidFill>
            <a:schemeClr val="tx1">
              <a:lumMod val="95000"/>
              <a:lumOff val="5000"/>
            </a:schemeClr>
          </a:solidFill>
          <a:ln>
            <a:no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a:off x="1127492" y="3106569"/>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1" fmla="*/ 321868 w 6122822"/>
              <a:gd name="connsiteY0-2" fmla="*/ 1419148 h 1909267"/>
              <a:gd name="connsiteX1-3" fmla="*/ 1389888 w 6122822"/>
              <a:gd name="connsiteY1-4" fmla="*/ 29260 h 1909267"/>
              <a:gd name="connsiteX2-5" fmla="*/ 5815584 w 6122822"/>
              <a:gd name="connsiteY2-6" fmla="*/ 0 h 1909267"/>
              <a:gd name="connsiteX3-7" fmla="*/ 6115507 w 6122822"/>
              <a:gd name="connsiteY3-8" fmla="*/ 241401 h 1909267"/>
              <a:gd name="connsiteX4-9" fmla="*/ 6122822 w 6122822"/>
              <a:gd name="connsiteY4-10" fmla="*/ 1214323 h 1909267"/>
              <a:gd name="connsiteX5-11" fmla="*/ 5903366 w 6122822"/>
              <a:gd name="connsiteY5-12" fmla="*/ 1463040 h 1909267"/>
              <a:gd name="connsiteX6-13" fmla="*/ 1697126 w 6122822"/>
              <a:gd name="connsiteY6-14" fmla="*/ 1455724 h 1909267"/>
              <a:gd name="connsiteX7-15" fmla="*/ 0 w 6122822"/>
              <a:gd name="connsiteY7-16" fmla="*/ 1909267 h 1909267"/>
              <a:gd name="connsiteX8-17" fmla="*/ 321868 w 6122822"/>
              <a:gd name="connsiteY8-18" fmla="*/ 1419148 h 1909267"/>
              <a:gd name="connsiteX0-19" fmla="*/ 321868 w 6122822"/>
              <a:gd name="connsiteY0-20" fmla="*/ 1419148 h 1909267"/>
              <a:gd name="connsiteX1-21" fmla="*/ 1389888 w 6122822"/>
              <a:gd name="connsiteY1-22" fmla="*/ 29260 h 1909267"/>
              <a:gd name="connsiteX2-23" fmla="*/ 5815584 w 6122822"/>
              <a:gd name="connsiteY2-24" fmla="*/ 0 h 1909267"/>
              <a:gd name="connsiteX3-25" fmla="*/ 6115507 w 6122822"/>
              <a:gd name="connsiteY3-26" fmla="*/ 241401 h 1909267"/>
              <a:gd name="connsiteX4-27" fmla="*/ 6122822 w 6122822"/>
              <a:gd name="connsiteY4-28" fmla="*/ 1214323 h 1909267"/>
              <a:gd name="connsiteX5-29" fmla="*/ 5903366 w 6122822"/>
              <a:gd name="connsiteY5-30" fmla="*/ 1463040 h 1909267"/>
              <a:gd name="connsiteX6-31" fmla="*/ 1697126 w 6122822"/>
              <a:gd name="connsiteY6-32" fmla="*/ 1455724 h 1909267"/>
              <a:gd name="connsiteX7-33" fmla="*/ 0 w 6122822"/>
              <a:gd name="connsiteY7-34" fmla="*/ 1909267 h 1909267"/>
              <a:gd name="connsiteX8-35" fmla="*/ 321868 w 6122822"/>
              <a:gd name="connsiteY8-36" fmla="*/ 1419148 h 1909267"/>
              <a:gd name="connsiteX0-37" fmla="*/ 321868 w 6122822"/>
              <a:gd name="connsiteY0-38" fmla="*/ 1419148 h 1909267"/>
              <a:gd name="connsiteX1-39" fmla="*/ 3035808 w 6122822"/>
              <a:gd name="connsiteY1-40" fmla="*/ 21945 h 1909267"/>
              <a:gd name="connsiteX2-41" fmla="*/ 5815584 w 6122822"/>
              <a:gd name="connsiteY2-42" fmla="*/ 0 h 1909267"/>
              <a:gd name="connsiteX3-43" fmla="*/ 6115507 w 6122822"/>
              <a:gd name="connsiteY3-44" fmla="*/ 241401 h 1909267"/>
              <a:gd name="connsiteX4-45" fmla="*/ 6122822 w 6122822"/>
              <a:gd name="connsiteY4-46" fmla="*/ 1214323 h 1909267"/>
              <a:gd name="connsiteX5-47" fmla="*/ 5903366 w 6122822"/>
              <a:gd name="connsiteY5-48" fmla="*/ 1463040 h 1909267"/>
              <a:gd name="connsiteX6-49" fmla="*/ 1697126 w 6122822"/>
              <a:gd name="connsiteY6-50" fmla="*/ 1455724 h 1909267"/>
              <a:gd name="connsiteX7-51" fmla="*/ 0 w 6122822"/>
              <a:gd name="connsiteY7-52" fmla="*/ 1909267 h 1909267"/>
              <a:gd name="connsiteX8-53" fmla="*/ 321868 w 6122822"/>
              <a:gd name="connsiteY8-54" fmla="*/ 1419148 h 1909267"/>
              <a:gd name="connsiteX0-55" fmla="*/ 321868 w 6122822"/>
              <a:gd name="connsiteY0-56" fmla="*/ 1419148 h 1909267"/>
              <a:gd name="connsiteX1-57" fmla="*/ 3035808 w 6122822"/>
              <a:gd name="connsiteY1-58" fmla="*/ 21945 h 1909267"/>
              <a:gd name="connsiteX2-59" fmla="*/ 5815584 w 6122822"/>
              <a:gd name="connsiteY2-60" fmla="*/ 0 h 1909267"/>
              <a:gd name="connsiteX3-61" fmla="*/ 6115507 w 6122822"/>
              <a:gd name="connsiteY3-62" fmla="*/ 241401 h 1909267"/>
              <a:gd name="connsiteX4-63" fmla="*/ 6122822 w 6122822"/>
              <a:gd name="connsiteY4-64" fmla="*/ 1214323 h 1909267"/>
              <a:gd name="connsiteX5-65" fmla="*/ 5903366 w 6122822"/>
              <a:gd name="connsiteY5-66" fmla="*/ 1463040 h 1909267"/>
              <a:gd name="connsiteX6-67" fmla="*/ 1697126 w 6122822"/>
              <a:gd name="connsiteY6-68" fmla="*/ 1455724 h 1909267"/>
              <a:gd name="connsiteX7-69" fmla="*/ 0 w 6122822"/>
              <a:gd name="connsiteY7-70" fmla="*/ 1909267 h 1909267"/>
              <a:gd name="connsiteX8-71" fmla="*/ 321868 w 6122822"/>
              <a:gd name="connsiteY8-72" fmla="*/ 1419148 h 1909267"/>
              <a:gd name="connsiteX0-73" fmla="*/ 321868 w 6122822"/>
              <a:gd name="connsiteY0-74" fmla="*/ 1419148 h 1909267"/>
              <a:gd name="connsiteX1-75" fmla="*/ 3035808 w 6122822"/>
              <a:gd name="connsiteY1-76" fmla="*/ 21945 h 1909267"/>
              <a:gd name="connsiteX2-77" fmla="*/ 5815584 w 6122822"/>
              <a:gd name="connsiteY2-78" fmla="*/ 0 h 1909267"/>
              <a:gd name="connsiteX3-79" fmla="*/ 6115507 w 6122822"/>
              <a:gd name="connsiteY3-80" fmla="*/ 241401 h 1909267"/>
              <a:gd name="connsiteX4-81" fmla="*/ 6122822 w 6122822"/>
              <a:gd name="connsiteY4-82" fmla="*/ 1214323 h 1909267"/>
              <a:gd name="connsiteX5-83" fmla="*/ 5903366 w 6122822"/>
              <a:gd name="connsiteY5-84" fmla="*/ 1463040 h 1909267"/>
              <a:gd name="connsiteX6-85" fmla="*/ 2896819 w 6122822"/>
              <a:gd name="connsiteY6-86" fmla="*/ 1265529 h 1909267"/>
              <a:gd name="connsiteX7-87" fmla="*/ 0 w 6122822"/>
              <a:gd name="connsiteY7-88" fmla="*/ 1909267 h 1909267"/>
              <a:gd name="connsiteX8-89" fmla="*/ 321868 w 6122822"/>
              <a:gd name="connsiteY8-90" fmla="*/ 1419148 h 1909267"/>
              <a:gd name="connsiteX0-91" fmla="*/ 321868 w 6122822"/>
              <a:gd name="connsiteY0-92" fmla="*/ 1419148 h 1909267"/>
              <a:gd name="connsiteX1-93" fmla="*/ 3035808 w 6122822"/>
              <a:gd name="connsiteY1-94" fmla="*/ 21945 h 1909267"/>
              <a:gd name="connsiteX2-95" fmla="*/ 5815584 w 6122822"/>
              <a:gd name="connsiteY2-96" fmla="*/ 0 h 1909267"/>
              <a:gd name="connsiteX3-97" fmla="*/ 6115507 w 6122822"/>
              <a:gd name="connsiteY3-98" fmla="*/ 241401 h 1909267"/>
              <a:gd name="connsiteX4-99" fmla="*/ 6122822 w 6122822"/>
              <a:gd name="connsiteY4-100" fmla="*/ 1214323 h 1909267"/>
              <a:gd name="connsiteX5-101" fmla="*/ 5903366 w 6122822"/>
              <a:gd name="connsiteY5-102" fmla="*/ 1463040 h 1909267"/>
              <a:gd name="connsiteX6-103" fmla="*/ 2896819 w 6122822"/>
              <a:gd name="connsiteY6-104" fmla="*/ 1265529 h 1909267"/>
              <a:gd name="connsiteX7-105" fmla="*/ 0 w 6122822"/>
              <a:gd name="connsiteY7-106" fmla="*/ 1909267 h 1909267"/>
              <a:gd name="connsiteX8-107" fmla="*/ 321868 w 6122822"/>
              <a:gd name="connsiteY8-108" fmla="*/ 1419148 h 1909267"/>
              <a:gd name="connsiteX0-109" fmla="*/ 321868 w 6122822"/>
              <a:gd name="connsiteY0-110" fmla="*/ 1419148 h 1909267"/>
              <a:gd name="connsiteX1-111" fmla="*/ 3035808 w 6122822"/>
              <a:gd name="connsiteY1-112" fmla="*/ 21945 h 1909267"/>
              <a:gd name="connsiteX2-113" fmla="*/ 5815584 w 6122822"/>
              <a:gd name="connsiteY2-114" fmla="*/ 0 h 1909267"/>
              <a:gd name="connsiteX3-115" fmla="*/ 6115507 w 6122822"/>
              <a:gd name="connsiteY3-116" fmla="*/ 241401 h 1909267"/>
              <a:gd name="connsiteX4-117" fmla="*/ 6122822 w 6122822"/>
              <a:gd name="connsiteY4-118" fmla="*/ 1214323 h 1909267"/>
              <a:gd name="connsiteX5-119" fmla="*/ 5903366 w 6122822"/>
              <a:gd name="connsiteY5-120" fmla="*/ 1463040 h 1909267"/>
              <a:gd name="connsiteX6-121" fmla="*/ 2896819 w 6122822"/>
              <a:gd name="connsiteY6-122" fmla="*/ 1265529 h 1909267"/>
              <a:gd name="connsiteX7-123" fmla="*/ 0 w 6122822"/>
              <a:gd name="connsiteY7-124" fmla="*/ 1909267 h 1909267"/>
              <a:gd name="connsiteX8-125" fmla="*/ 321868 w 6122822"/>
              <a:gd name="connsiteY8-126" fmla="*/ 1419148 h 1909267"/>
              <a:gd name="connsiteX0-127" fmla="*/ 321868 w 6122822"/>
              <a:gd name="connsiteY0-128" fmla="*/ 1419148 h 1909267"/>
              <a:gd name="connsiteX1-129" fmla="*/ 3035808 w 6122822"/>
              <a:gd name="connsiteY1-130" fmla="*/ 21945 h 1909267"/>
              <a:gd name="connsiteX2-131" fmla="*/ 5815584 w 6122822"/>
              <a:gd name="connsiteY2-132" fmla="*/ 0 h 1909267"/>
              <a:gd name="connsiteX3-133" fmla="*/ 6115507 w 6122822"/>
              <a:gd name="connsiteY3-134" fmla="*/ 241401 h 1909267"/>
              <a:gd name="connsiteX4-135" fmla="*/ 6122822 w 6122822"/>
              <a:gd name="connsiteY4-136" fmla="*/ 1214323 h 1909267"/>
              <a:gd name="connsiteX5-137" fmla="*/ 5903366 w 6122822"/>
              <a:gd name="connsiteY5-138" fmla="*/ 1463040 h 1909267"/>
              <a:gd name="connsiteX6-139" fmla="*/ 3057753 w 6122822"/>
              <a:gd name="connsiteY6-140" fmla="*/ 1236268 h 1909267"/>
              <a:gd name="connsiteX7-141" fmla="*/ 0 w 6122822"/>
              <a:gd name="connsiteY7-142" fmla="*/ 1909267 h 1909267"/>
              <a:gd name="connsiteX8-143" fmla="*/ 321868 w 6122822"/>
              <a:gd name="connsiteY8-144" fmla="*/ 1419148 h 1909267"/>
              <a:gd name="connsiteX0-145" fmla="*/ 321868 w 6122822"/>
              <a:gd name="connsiteY0-146" fmla="*/ 1419148 h 1909267"/>
              <a:gd name="connsiteX1-147" fmla="*/ 3035808 w 6122822"/>
              <a:gd name="connsiteY1-148" fmla="*/ 21945 h 1909267"/>
              <a:gd name="connsiteX2-149" fmla="*/ 5815584 w 6122822"/>
              <a:gd name="connsiteY2-150" fmla="*/ 0 h 1909267"/>
              <a:gd name="connsiteX3-151" fmla="*/ 6115507 w 6122822"/>
              <a:gd name="connsiteY3-152" fmla="*/ 241401 h 1909267"/>
              <a:gd name="connsiteX4-153" fmla="*/ 6122822 w 6122822"/>
              <a:gd name="connsiteY4-154" fmla="*/ 1214323 h 1909267"/>
              <a:gd name="connsiteX5-155" fmla="*/ 5903366 w 6122822"/>
              <a:gd name="connsiteY5-156" fmla="*/ 1463040 h 1909267"/>
              <a:gd name="connsiteX6-157" fmla="*/ 3057753 w 6122822"/>
              <a:gd name="connsiteY6-158" fmla="*/ 1236268 h 1909267"/>
              <a:gd name="connsiteX7-159" fmla="*/ 0 w 6122822"/>
              <a:gd name="connsiteY7-160" fmla="*/ 1909267 h 1909267"/>
              <a:gd name="connsiteX8-161" fmla="*/ 321868 w 6122822"/>
              <a:gd name="connsiteY8-162" fmla="*/ 1419148 h 1909267"/>
              <a:gd name="connsiteX0-163" fmla="*/ 321868 w 6122822"/>
              <a:gd name="connsiteY0-164" fmla="*/ 1419148 h 1909267"/>
              <a:gd name="connsiteX1-165" fmla="*/ 3035808 w 6122822"/>
              <a:gd name="connsiteY1-166" fmla="*/ 21945 h 1909267"/>
              <a:gd name="connsiteX2-167" fmla="*/ 5815584 w 6122822"/>
              <a:gd name="connsiteY2-168" fmla="*/ 0 h 1909267"/>
              <a:gd name="connsiteX3-169" fmla="*/ 6115507 w 6122822"/>
              <a:gd name="connsiteY3-170" fmla="*/ 241401 h 1909267"/>
              <a:gd name="connsiteX4-171" fmla="*/ 6122822 w 6122822"/>
              <a:gd name="connsiteY4-172" fmla="*/ 1214323 h 1909267"/>
              <a:gd name="connsiteX5-173" fmla="*/ 5903366 w 6122822"/>
              <a:gd name="connsiteY5-174" fmla="*/ 1463040 h 1909267"/>
              <a:gd name="connsiteX6-175" fmla="*/ 3116275 w 6122822"/>
              <a:gd name="connsiteY6-176" fmla="*/ 1075333 h 1909267"/>
              <a:gd name="connsiteX7-177" fmla="*/ 0 w 6122822"/>
              <a:gd name="connsiteY7-178" fmla="*/ 1909267 h 1909267"/>
              <a:gd name="connsiteX8-179" fmla="*/ 321868 w 6122822"/>
              <a:gd name="connsiteY8-180" fmla="*/ 1419148 h 1909267"/>
              <a:gd name="connsiteX0-181" fmla="*/ 321868 w 6122822"/>
              <a:gd name="connsiteY0-182" fmla="*/ 1419148 h 1909267"/>
              <a:gd name="connsiteX1-183" fmla="*/ 3035808 w 6122822"/>
              <a:gd name="connsiteY1-184" fmla="*/ 21945 h 1909267"/>
              <a:gd name="connsiteX2-185" fmla="*/ 5815584 w 6122822"/>
              <a:gd name="connsiteY2-186" fmla="*/ 0 h 1909267"/>
              <a:gd name="connsiteX3-187" fmla="*/ 6115507 w 6122822"/>
              <a:gd name="connsiteY3-188" fmla="*/ 241401 h 1909267"/>
              <a:gd name="connsiteX4-189" fmla="*/ 6122822 w 6122822"/>
              <a:gd name="connsiteY4-190" fmla="*/ 1214323 h 1909267"/>
              <a:gd name="connsiteX5-191" fmla="*/ 5903366 w 6122822"/>
              <a:gd name="connsiteY5-192" fmla="*/ 1463040 h 1909267"/>
              <a:gd name="connsiteX6-193" fmla="*/ 3116275 w 6122822"/>
              <a:gd name="connsiteY6-194" fmla="*/ 1075333 h 1909267"/>
              <a:gd name="connsiteX7-195" fmla="*/ 0 w 6122822"/>
              <a:gd name="connsiteY7-196" fmla="*/ 1909267 h 1909267"/>
              <a:gd name="connsiteX8-197" fmla="*/ 321868 w 6122822"/>
              <a:gd name="connsiteY8-198" fmla="*/ 1419148 h 1909267"/>
              <a:gd name="connsiteX0-199" fmla="*/ 321868 w 6122822"/>
              <a:gd name="connsiteY0-200" fmla="*/ 1419148 h 1909267"/>
              <a:gd name="connsiteX1-201" fmla="*/ 3035808 w 6122822"/>
              <a:gd name="connsiteY1-202" fmla="*/ 21945 h 1909267"/>
              <a:gd name="connsiteX2-203" fmla="*/ 5815584 w 6122822"/>
              <a:gd name="connsiteY2-204" fmla="*/ 0 h 1909267"/>
              <a:gd name="connsiteX3-205" fmla="*/ 6115507 w 6122822"/>
              <a:gd name="connsiteY3-206" fmla="*/ 241401 h 1909267"/>
              <a:gd name="connsiteX4-207" fmla="*/ 6122822 w 6122822"/>
              <a:gd name="connsiteY4-208" fmla="*/ 1214323 h 1909267"/>
              <a:gd name="connsiteX5-209" fmla="*/ 5903366 w 6122822"/>
              <a:gd name="connsiteY5-210" fmla="*/ 1463040 h 1909267"/>
              <a:gd name="connsiteX6-211" fmla="*/ 3116275 w 6122822"/>
              <a:gd name="connsiteY6-212" fmla="*/ 1075333 h 1909267"/>
              <a:gd name="connsiteX7-213" fmla="*/ 0 w 6122822"/>
              <a:gd name="connsiteY7-214" fmla="*/ 1909267 h 1909267"/>
              <a:gd name="connsiteX8-215" fmla="*/ 321868 w 6122822"/>
              <a:gd name="connsiteY8-216" fmla="*/ 1419148 h 1909267"/>
              <a:gd name="connsiteX0-217" fmla="*/ 321868 w 6122822"/>
              <a:gd name="connsiteY0-218" fmla="*/ 1419148 h 1909267"/>
              <a:gd name="connsiteX1-219" fmla="*/ 3035808 w 6122822"/>
              <a:gd name="connsiteY1-220" fmla="*/ 21945 h 1909267"/>
              <a:gd name="connsiteX2-221" fmla="*/ 5815584 w 6122822"/>
              <a:gd name="connsiteY2-222" fmla="*/ 0 h 1909267"/>
              <a:gd name="connsiteX3-223" fmla="*/ 6115507 w 6122822"/>
              <a:gd name="connsiteY3-224" fmla="*/ 241401 h 1909267"/>
              <a:gd name="connsiteX4-225" fmla="*/ 6122822 w 6122822"/>
              <a:gd name="connsiteY4-226" fmla="*/ 1214323 h 1909267"/>
              <a:gd name="connsiteX5-227" fmla="*/ 5903366 w 6122822"/>
              <a:gd name="connsiteY5-228" fmla="*/ 1463040 h 1909267"/>
              <a:gd name="connsiteX6-229" fmla="*/ 3116275 w 6122822"/>
              <a:gd name="connsiteY6-230" fmla="*/ 1075333 h 1909267"/>
              <a:gd name="connsiteX7-231" fmla="*/ 0 w 6122822"/>
              <a:gd name="connsiteY7-232" fmla="*/ 1909267 h 1909267"/>
              <a:gd name="connsiteX8-233" fmla="*/ 321868 w 6122822"/>
              <a:gd name="connsiteY8-234" fmla="*/ 1419148 h 1909267"/>
              <a:gd name="connsiteX0-235" fmla="*/ 321868 w 6122822"/>
              <a:gd name="connsiteY0-236" fmla="*/ 1419148 h 1909267"/>
              <a:gd name="connsiteX1-237" fmla="*/ 3035808 w 6122822"/>
              <a:gd name="connsiteY1-238" fmla="*/ 21945 h 1909267"/>
              <a:gd name="connsiteX2-239" fmla="*/ 5815584 w 6122822"/>
              <a:gd name="connsiteY2-240" fmla="*/ 0 h 1909267"/>
              <a:gd name="connsiteX3-241" fmla="*/ 6115507 w 6122822"/>
              <a:gd name="connsiteY3-242" fmla="*/ 241401 h 1909267"/>
              <a:gd name="connsiteX4-243" fmla="*/ 6122822 w 6122822"/>
              <a:gd name="connsiteY4-244" fmla="*/ 1214323 h 1909267"/>
              <a:gd name="connsiteX5-245" fmla="*/ 5903366 w 6122822"/>
              <a:gd name="connsiteY5-246" fmla="*/ 1463040 h 1909267"/>
              <a:gd name="connsiteX6-247" fmla="*/ 3116275 w 6122822"/>
              <a:gd name="connsiteY6-248" fmla="*/ 1075333 h 1909267"/>
              <a:gd name="connsiteX7-249" fmla="*/ 0 w 6122822"/>
              <a:gd name="connsiteY7-250" fmla="*/ 1909267 h 1909267"/>
              <a:gd name="connsiteX8-251" fmla="*/ 321868 w 6122822"/>
              <a:gd name="connsiteY8-252" fmla="*/ 1419148 h 1909267"/>
              <a:gd name="connsiteX0-253" fmla="*/ 321868 w 6130137"/>
              <a:gd name="connsiteY0-254" fmla="*/ 1419148 h 1909267"/>
              <a:gd name="connsiteX1-255" fmla="*/ 3035808 w 6130137"/>
              <a:gd name="connsiteY1-256" fmla="*/ 21945 h 1909267"/>
              <a:gd name="connsiteX2-257" fmla="*/ 5815584 w 6130137"/>
              <a:gd name="connsiteY2-258" fmla="*/ 0 h 1909267"/>
              <a:gd name="connsiteX3-259" fmla="*/ 6115507 w 6130137"/>
              <a:gd name="connsiteY3-260" fmla="*/ 241401 h 1909267"/>
              <a:gd name="connsiteX4-261" fmla="*/ 6130137 w 6130137"/>
              <a:gd name="connsiteY4-262" fmla="*/ 965606 h 1909267"/>
              <a:gd name="connsiteX5-263" fmla="*/ 5903366 w 6130137"/>
              <a:gd name="connsiteY5-264" fmla="*/ 1463040 h 1909267"/>
              <a:gd name="connsiteX6-265" fmla="*/ 3116275 w 6130137"/>
              <a:gd name="connsiteY6-266" fmla="*/ 1075333 h 1909267"/>
              <a:gd name="connsiteX7-267" fmla="*/ 0 w 6130137"/>
              <a:gd name="connsiteY7-268" fmla="*/ 1909267 h 1909267"/>
              <a:gd name="connsiteX8-269" fmla="*/ 321868 w 6130137"/>
              <a:gd name="connsiteY8-270" fmla="*/ 1419148 h 1909267"/>
              <a:gd name="connsiteX0-271" fmla="*/ 321868 w 6130137"/>
              <a:gd name="connsiteY0-272" fmla="*/ 1419148 h 1909267"/>
              <a:gd name="connsiteX1-273" fmla="*/ 3035808 w 6130137"/>
              <a:gd name="connsiteY1-274" fmla="*/ 21945 h 1909267"/>
              <a:gd name="connsiteX2-275" fmla="*/ 5815584 w 6130137"/>
              <a:gd name="connsiteY2-276" fmla="*/ 0 h 1909267"/>
              <a:gd name="connsiteX3-277" fmla="*/ 6115507 w 6130137"/>
              <a:gd name="connsiteY3-278" fmla="*/ 241401 h 1909267"/>
              <a:gd name="connsiteX4-279" fmla="*/ 6130137 w 6130137"/>
              <a:gd name="connsiteY4-280" fmla="*/ 965606 h 1909267"/>
              <a:gd name="connsiteX5-281" fmla="*/ 5903366 w 6130137"/>
              <a:gd name="connsiteY5-282" fmla="*/ 1463040 h 1909267"/>
              <a:gd name="connsiteX6-283" fmla="*/ 3116275 w 6130137"/>
              <a:gd name="connsiteY6-284" fmla="*/ 1075333 h 1909267"/>
              <a:gd name="connsiteX7-285" fmla="*/ 0 w 6130137"/>
              <a:gd name="connsiteY7-286" fmla="*/ 1909267 h 1909267"/>
              <a:gd name="connsiteX8-287" fmla="*/ 321868 w 6130137"/>
              <a:gd name="connsiteY8-288" fmla="*/ 1419148 h 1909267"/>
              <a:gd name="connsiteX0-289" fmla="*/ 321868 w 6131512"/>
              <a:gd name="connsiteY0-290" fmla="*/ 1419148 h 1909267"/>
              <a:gd name="connsiteX1-291" fmla="*/ 3035808 w 6131512"/>
              <a:gd name="connsiteY1-292" fmla="*/ 21945 h 1909267"/>
              <a:gd name="connsiteX2-293" fmla="*/ 5815584 w 6131512"/>
              <a:gd name="connsiteY2-294" fmla="*/ 0 h 1909267"/>
              <a:gd name="connsiteX3-295" fmla="*/ 6115507 w 6131512"/>
              <a:gd name="connsiteY3-296" fmla="*/ 241401 h 1909267"/>
              <a:gd name="connsiteX4-297" fmla="*/ 6130137 w 6131512"/>
              <a:gd name="connsiteY4-298" fmla="*/ 965606 h 1909267"/>
              <a:gd name="connsiteX5-299" fmla="*/ 5903366 w 6131512"/>
              <a:gd name="connsiteY5-300" fmla="*/ 1463040 h 1909267"/>
              <a:gd name="connsiteX6-301" fmla="*/ 3116275 w 6131512"/>
              <a:gd name="connsiteY6-302" fmla="*/ 1075333 h 1909267"/>
              <a:gd name="connsiteX7-303" fmla="*/ 0 w 6131512"/>
              <a:gd name="connsiteY7-304" fmla="*/ 1909267 h 1909267"/>
              <a:gd name="connsiteX8-305" fmla="*/ 321868 w 6131512"/>
              <a:gd name="connsiteY8-306" fmla="*/ 1419148 h 1909267"/>
              <a:gd name="connsiteX0-307" fmla="*/ 321868 w 6131512"/>
              <a:gd name="connsiteY0-308" fmla="*/ 1419148 h 1909267"/>
              <a:gd name="connsiteX1-309" fmla="*/ 3035808 w 6131512"/>
              <a:gd name="connsiteY1-310" fmla="*/ 21945 h 1909267"/>
              <a:gd name="connsiteX2-311" fmla="*/ 5815584 w 6131512"/>
              <a:gd name="connsiteY2-312" fmla="*/ 0 h 1909267"/>
              <a:gd name="connsiteX3-313" fmla="*/ 6115507 w 6131512"/>
              <a:gd name="connsiteY3-314" fmla="*/ 241401 h 1909267"/>
              <a:gd name="connsiteX4-315" fmla="*/ 6130137 w 6131512"/>
              <a:gd name="connsiteY4-316" fmla="*/ 965606 h 1909267"/>
              <a:gd name="connsiteX5-317" fmla="*/ 5903366 w 6131512"/>
              <a:gd name="connsiteY5-318" fmla="*/ 1463040 h 1909267"/>
              <a:gd name="connsiteX6-319" fmla="*/ 3116275 w 6131512"/>
              <a:gd name="connsiteY6-320" fmla="*/ 1075333 h 1909267"/>
              <a:gd name="connsiteX7-321" fmla="*/ 0 w 6131512"/>
              <a:gd name="connsiteY7-322" fmla="*/ 1909267 h 1909267"/>
              <a:gd name="connsiteX8-323" fmla="*/ 321868 w 6131512"/>
              <a:gd name="connsiteY8-324" fmla="*/ 1419148 h 1909267"/>
              <a:gd name="connsiteX0-325" fmla="*/ 321868 w 6131512"/>
              <a:gd name="connsiteY0-326" fmla="*/ 1419148 h 1909267"/>
              <a:gd name="connsiteX1-327" fmla="*/ 3035808 w 6131512"/>
              <a:gd name="connsiteY1-328" fmla="*/ 21945 h 1909267"/>
              <a:gd name="connsiteX2-329" fmla="*/ 5815584 w 6131512"/>
              <a:gd name="connsiteY2-330" fmla="*/ 0 h 1909267"/>
              <a:gd name="connsiteX3-331" fmla="*/ 6115507 w 6131512"/>
              <a:gd name="connsiteY3-332" fmla="*/ 241401 h 1909267"/>
              <a:gd name="connsiteX4-333" fmla="*/ 6130137 w 6131512"/>
              <a:gd name="connsiteY4-334" fmla="*/ 965606 h 1909267"/>
              <a:gd name="connsiteX5-335" fmla="*/ 5903366 w 6131512"/>
              <a:gd name="connsiteY5-336" fmla="*/ 1463040 h 1909267"/>
              <a:gd name="connsiteX6-337" fmla="*/ 2114093 w 6131512"/>
              <a:gd name="connsiteY6-338" fmla="*/ 1294789 h 1909267"/>
              <a:gd name="connsiteX7-339" fmla="*/ 0 w 6131512"/>
              <a:gd name="connsiteY7-340" fmla="*/ 1909267 h 1909267"/>
              <a:gd name="connsiteX8-341" fmla="*/ 321868 w 6131512"/>
              <a:gd name="connsiteY8-342" fmla="*/ 1419148 h 1909267"/>
              <a:gd name="connsiteX0-343" fmla="*/ 321868 w 6131512"/>
              <a:gd name="connsiteY0-344" fmla="*/ 1419149 h 1909268"/>
              <a:gd name="connsiteX1-345" fmla="*/ 3013863 w 6131512"/>
              <a:gd name="connsiteY1-346" fmla="*/ 0 h 1909268"/>
              <a:gd name="connsiteX2-347" fmla="*/ 5815584 w 6131512"/>
              <a:gd name="connsiteY2-348" fmla="*/ 1 h 1909268"/>
              <a:gd name="connsiteX3-349" fmla="*/ 6115507 w 6131512"/>
              <a:gd name="connsiteY3-350" fmla="*/ 241402 h 1909268"/>
              <a:gd name="connsiteX4-351" fmla="*/ 6130137 w 6131512"/>
              <a:gd name="connsiteY4-352" fmla="*/ 965607 h 1909268"/>
              <a:gd name="connsiteX5-353" fmla="*/ 5903366 w 6131512"/>
              <a:gd name="connsiteY5-354" fmla="*/ 1463041 h 1909268"/>
              <a:gd name="connsiteX6-355" fmla="*/ 2114093 w 6131512"/>
              <a:gd name="connsiteY6-356" fmla="*/ 1294790 h 1909268"/>
              <a:gd name="connsiteX7-357" fmla="*/ 0 w 6131512"/>
              <a:gd name="connsiteY7-358" fmla="*/ 1909268 h 1909268"/>
              <a:gd name="connsiteX8-359" fmla="*/ 321868 w 6131512"/>
              <a:gd name="connsiteY8-360" fmla="*/ 1419149 h 1909268"/>
              <a:gd name="connsiteX0-361" fmla="*/ 321868 w 6131512"/>
              <a:gd name="connsiteY0-362" fmla="*/ 1419149 h 1909268"/>
              <a:gd name="connsiteX1-363" fmla="*/ 3013863 w 6131512"/>
              <a:gd name="connsiteY1-364" fmla="*/ 0 h 1909268"/>
              <a:gd name="connsiteX2-365" fmla="*/ 5815584 w 6131512"/>
              <a:gd name="connsiteY2-366" fmla="*/ 1 h 1909268"/>
              <a:gd name="connsiteX3-367" fmla="*/ 6115507 w 6131512"/>
              <a:gd name="connsiteY3-368" fmla="*/ 241402 h 1909268"/>
              <a:gd name="connsiteX4-369" fmla="*/ 6130137 w 6131512"/>
              <a:gd name="connsiteY4-370" fmla="*/ 965607 h 1909268"/>
              <a:gd name="connsiteX5-371" fmla="*/ 5903366 w 6131512"/>
              <a:gd name="connsiteY5-372" fmla="*/ 1463041 h 1909268"/>
              <a:gd name="connsiteX6-373" fmla="*/ 2289658 w 6131512"/>
              <a:gd name="connsiteY6-374" fmla="*/ 1470355 h 1909268"/>
              <a:gd name="connsiteX7-375" fmla="*/ 0 w 6131512"/>
              <a:gd name="connsiteY7-376" fmla="*/ 1909268 h 1909268"/>
              <a:gd name="connsiteX8-377" fmla="*/ 321868 w 6131512"/>
              <a:gd name="connsiteY8-378" fmla="*/ 1419149 h 1909268"/>
              <a:gd name="connsiteX0-379" fmla="*/ 321868 w 6131512"/>
              <a:gd name="connsiteY0-380" fmla="*/ 1419149 h 1909268"/>
              <a:gd name="connsiteX1-381" fmla="*/ 3013863 w 6131512"/>
              <a:gd name="connsiteY1-382" fmla="*/ 0 h 1909268"/>
              <a:gd name="connsiteX2-383" fmla="*/ 5815584 w 6131512"/>
              <a:gd name="connsiteY2-384" fmla="*/ 1 h 1909268"/>
              <a:gd name="connsiteX3-385" fmla="*/ 6115507 w 6131512"/>
              <a:gd name="connsiteY3-386" fmla="*/ 241402 h 1909268"/>
              <a:gd name="connsiteX4-387" fmla="*/ 6130137 w 6131512"/>
              <a:gd name="connsiteY4-388" fmla="*/ 965607 h 1909268"/>
              <a:gd name="connsiteX5-389" fmla="*/ 5903366 w 6131512"/>
              <a:gd name="connsiteY5-390" fmla="*/ 1463041 h 1909268"/>
              <a:gd name="connsiteX6-391" fmla="*/ 2114093 w 6131512"/>
              <a:gd name="connsiteY6-392" fmla="*/ 1389888 h 1909268"/>
              <a:gd name="connsiteX7-393" fmla="*/ 0 w 6131512"/>
              <a:gd name="connsiteY7-394" fmla="*/ 1909268 h 1909268"/>
              <a:gd name="connsiteX8-395" fmla="*/ 321868 w 6131512"/>
              <a:gd name="connsiteY8-396" fmla="*/ 1419149 h 1909268"/>
              <a:gd name="connsiteX0-397" fmla="*/ 321868 w 6131512"/>
              <a:gd name="connsiteY0-398" fmla="*/ 1419149 h 1909268"/>
              <a:gd name="connsiteX1-399" fmla="*/ 3013863 w 6131512"/>
              <a:gd name="connsiteY1-400" fmla="*/ 0 h 1909268"/>
              <a:gd name="connsiteX2-401" fmla="*/ 5815584 w 6131512"/>
              <a:gd name="connsiteY2-402" fmla="*/ 1 h 1909268"/>
              <a:gd name="connsiteX3-403" fmla="*/ 6115507 w 6131512"/>
              <a:gd name="connsiteY3-404" fmla="*/ 241402 h 1909268"/>
              <a:gd name="connsiteX4-405" fmla="*/ 6130137 w 6131512"/>
              <a:gd name="connsiteY4-406" fmla="*/ 965607 h 1909268"/>
              <a:gd name="connsiteX5-407" fmla="*/ 5903366 w 6131512"/>
              <a:gd name="connsiteY5-408" fmla="*/ 1463041 h 1909268"/>
              <a:gd name="connsiteX6-409" fmla="*/ 2114093 w 6131512"/>
              <a:gd name="connsiteY6-410" fmla="*/ 1389888 h 1909268"/>
              <a:gd name="connsiteX7-411" fmla="*/ 0 w 6131512"/>
              <a:gd name="connsiteY7-412" fmla="*/ 1909268 h 1909268"/>
              <a:gd name="connsiteX8-413" fmla="*/ 321868 w 6131512"/>
              <a:gd name="connsiteY8-414" fmla="*/ 1419149 h 1909268"/>
              <a:gd name="connsiteX0-415" fmla="*/ 321868 w 6131512"/>
              <a:gd name="connsiteY0-416" fmla="*/ 1419149 h 1909268"/>
              <a:gd name="connsiteX1-417" fmla="*/ 3013863 w 6131512"/>
              <a:gd name="connsiteY1-418" fmla="*/ 0 h 1909268"/>
              <a:gd name="connsiteX2-419" fmla="*/ 5815584 w 6131512"/>
              <a:gd name="connsiteY2-420" fmla="*/ 1 h 1909268"/>
              <a:gd name="connsiteX3-421" fmla="*/ 6115507 w 6131512"/>
              <a:gd name="connsiteY3-422" fmla="*/ 241402 h 1909268"/>
              <a:gd name="connsiteX4-423" fmla="*/ 6130137 w 6131512"/>
              <a:gd name="connsiteY4-424" fmla="*/ 965607 h 1909268"/>
              <a:gd name="connsiteX5-425" fmla="*/ 5903366 w 6131512"/>
              <a:gd name="connsiteY5-426" fmla="*/ 1463041 h 1909268"/>
              <a:gd name="connsiteX6-427" fmla="*/ 2114093 w 6131512"/>
              <a:gd name="connsiteY6-428" fmla="*/ 1389888 h 1909268"/>
              <a:gd name="connsiteX7-429" fmla="*/ 0 w 6131512"/>
              <a:gd name="connsiteY7-430" fmla="*/ 1909268 h 1909268"/>
              <a:gd name="connsiteX8-431" fmla="*/ 321868 w 6131512"/>
              <a:gd name="connsiteY8-432" fmla="*/ 1419149 h 1909268"/>
              <a:gd name="connsiteX0-433" fmla="*/ 570585 w 6380229"/>
              <a:gd name="connsiteY0-434" fmla="*/ 1419149 h 2106779"/>
              <a:gd name="connsiteX1-435" fmla="*/ 3262580 w 6380229"/>
              <a:gd name="connsiteY1-436" fmla="*/ 0 h 2106779"/>
              <a:gd name="connsiteX2-437" fmla="*/ 6064301 w 6380229"/>
              <a:gd name="connsiteY2-438" fmla="*/ 1 h 2106779"/>
              <a:gd name="connsiteX3-439" fmla="*/ 6364224 w 6380229"/>
              <a:gd name="connsiteY3-440" fmla="*/ 241402 h 2106779"/>
              <a:gd name="connsiteX4-441" fmla="*/ 6378854 w 6380229"/>
              <a:gd name="connsiteY4-442" fmla="*/ 965607 h 2106779"/>
              <a:gd name="connsiteX5-443" fmla="*/ 6152083 w 6380229"/>
              <a:gd name="connsiteY5-444" fmla="*/ 1463041 h 2106779"/>
              <a:gd name="connsiteX6-445" fmla="*/ 2362810 w 6380229"/>
              <a:gd name="connsiteY6-446" fmla="*/ 1389888 h 2106779"/>
              <a:gd name="connsiteX7-447" fmla="*/ 0 w 6380229"/>
              <a:gd name="connsiteY7-448" fmla="*/ 2106779 h 2106779"/>
              <a:gd name="connsiteX8-449" fmla="*/ 570585 w 6380229"/>
              <a:gd name="connsiteY8-450" fmla="*/ 1419149 h 2106779"/>
              <a:gd name="connsiteX0-451" fmla="*/ 570585 w 6380229"/>
              <a:gd name="connsiteY0-452" fmla="*/ 1419149 h 2106779"/>
              <a:gd name="connsiteX1-453" fmla="*/ 3262580 w 6380229"/>
              <a:gd name="connsiteY1-454" fmla="*/ 0 h 2106779"/>
              <a:gd name="connsiteX2-455" fmla="*/ 6064301 w 6380229"/>
              <a:gd name="connsiteY2-456" fmla="*/ 1 h 2106779"/>
              <a:gd name="connsiteX3-457" fmla="*/ 6364224 w 6380229"/>
              <a:gd name="connsiteY3-458" fmla="*/ 241402 h 2106779"/>
              <a:gd name="connsiteX4-459" fmla="*/ 6378854 w 6380229"/>
              <a:gd name="connsiteY4-460" fmla="*/ 965607 h 2106779"/>
              <a:gd name="connsiteX5-461" fmla="*/ 6152083 w 6380229"/>
              <a:gd name="connsiteY5-462" fmla="*/ 1463041 h 2106779"/>
              <a:gd name="connsiteX6-463" fmla="*/ 2362810 w 6380229"/>
              <a:gd name="connsiteY6-464" fmla="*/ 1389888 h 2106779"/>
              <a:gd name="connsiteX7-465" fmla="*/ 0 w 6380229"/>
              <a:gd name="connsiteY7-466" fmla="*/ 2106779 h 2106779"/>
              <a:gd name="connsiteX8-467" fmla="*/ 570585 w 6380229"/>
              <a:gd name="connsiteY8-468" fmla="*/ 1419149 h 2106779"/>
              <a:gd name="connsiteX0-469" fmla="*/ 526694 w 6380229"/>
              <a:gd name="connsiteY0-470" fmla="*/ 1367943 h 2106779"/>
              <a:gd name="connsiteX1-471" fmla="*/ 3262580 w 6380229"/>
              <a:gd name="connsiteY1-472" fmla="*/ 0 h 2106779"/>
              <a:gd name="connsiteX2-473" fmla="*/ 6064301 w 6380229"/>
              <a:gd name="connsiteY2-474" fmla="*/ 1 h 2106779"/>
              <a:gd name="connsiteX3-475" fmla="*/ 6364224 w 6380229"/>
              <a:gd name="connsiteY3-476" fmla="*/ 241402 h 2106779"/>
              <a:gd name="connsiteX4-477" fmla="*/ 6378854 w 6380229"/>
              <a:gd name="connsiteY4-478" fmla="*/ 965607 h 2106779"/>
              <a:gd name="connsiteX5-479" fmla="*/ 6152083 w 6380229"/>
              <a:gd name="connsiteY5-480" fmla="*/ 1463041 h 2106779"/>
              <a:gd name="connsiteX6-481" fmla="*/ 2362810 w 6380229"/>
              <a:gd name="connsiteY6-482" fmla="*/ 1389888 h 2106779"/>
              <a:gd name="connsiteX7-483" fmla="*/ 0 w 6380229"/>
              <a:gd name="connsiteY7-484" fmla="*/ 2106779 h 2106779"/>
              <a:gd name="connsiteX8-485" fmla="*/ 526694 w 6380229"/>
              <a:gd name="connsiteY8-486" fmla="*/ 1367943 h 2106779"/>
              <a:gd name="connsiteX0-487" fmla="*/ 526694 w 6380229"/>
              <a:gd name="connsiteY0-488" fmla="*/ 1367943 h 2106779"/>
              <a:gd name="connsiteX1-489" fmla="*/ 3262580 w 6380229"/>
              <a:gd name="connsiteY1-490" fmla="*/ 0 h 2106779"/>
              <a:gd name="connsiteX2-491" fmla="*/ 6064301 w 6380229"/>
              <a:gd name="connsiteY2-492" fmla="*/ 1 h 2106779"/>
              <a:gd name="connsiteX3-493" fmla="*/ 6364224 w 6380229"/>
              <a:gd name="connsiteY3-494" fmla="*/ 241402 h 2106779"/>
              <a:gd name="connsiteX4-495" fmla="*/ 6378854 w 6380229"/>
              <a:gd name="connsiteY4-496" fmla="*/ 965607 h 2106779"/>
              <a:gd name="connsiteX5-497" fmla="*/ 6152083 w 6380229"/>
              <a:gd name="connsiteY5-498" fmla="*/ 1463041 h 2106779"/>
              <a:gd name="connsiteX6-499" fmla="*/ 2362810 w 6380229"/>
              <a:gd name="connsiteY6-500" fmla="*/ 1389888 h 2106779"/>
              <a:gd name="connsiteX7-501" fmla="*/ 0 w 6380229"/>
              <a:gd name="connsiteY7-502" fmla="*/ 2106779 h 2106779"/>
              <a:gd name="connsiteX8-503" fmla="*/ 526694 w 6380229"/>
              <a:gd name="connsiteY8-504" fmla="*/ 1367943 h 2106779"/>
              <a:gd name="connsiteX0-505" fmla="*/ 519378 w 6380229"/>
              <a:gd name="connsiteY0-506" fmla="*/ 1272845 h 2106779"/>
              <a:gd name="connsiteX1-507" fmla="*/ 3262580 w 6380229"/>
              <a:gd name="connsiteY1-508" fmla="*/ 0 h 2106779"/>
              <a:gd name="connsiteX2-509" fmla="*/ 6064301 w 6380229"/>
              <a:gd name="connsiteY2-510" fmla="*/ 1 h 2106779"/>
              <a:gd name="connsiteX3-511" fmla="*/ 6364224 w 6380229"/>
              <a:gd name="connsiteY3-512" fmla="*/ 241402 h 2106779"/>
              <a:gd name="connsiteX4-513" fmla="*/ 6378854 w 6380229"/>
              <a:gd name="connsiteY4-514" fmla="*/ 965607 h 2106779"/>
              <a:gd name="connsiteX5-515" fmla="*/ 6152083 w 6380229"/>
              <a:gd name="connsiteY5-516" fmla="*/ 1463041 h 2106779"/>
              <a:gd name="connsiteX6-517" fmla="*/ 2362810 w 6380229"/>
              <a:gd name="connsiteY6-518" fmla="*/ 1389888 h 2106779"/>
              <a:gd name="connsiteX7-519" fmla="*/ 0 w 6380229"/>
              <a:gd name="connsiteY7-520" fmla="*/ 2106779 h 2106779"/>
              <a:gd name="connsiteX8-521" fmla="*/ 519378 w 6380229"/>
              <a:gd name="connsiteY8-522" fmla="*/ 1272845 h 2106779"/>
              <a:gd name="connsiteX0-523" fmla="*/ 519378 w 6384256"/>
              <a:gd name="connsiteY0-524" fmla="*/ 1272845 h 2106779"/>
              <a:gd name="connsiteX1-525" fmla="*/ 3262580 w 6384256"/>
              <a:gd name="connsiteY1-526" fmla="*/ 0 h 2106779"/>
              <a:gd name="connsiteX2-527" fmla="*/ 6064301 w 6384256"/>
              <a:gd name="connsiteY2-528" fmla="*/ 1 h 2106779"/>
              <a:gd name="connsiteX3-529" fmla="*/ 6364224 w 6384256"/>
              <a:gd name="connsiteY3-530" fmla="*/ 241402 h 2106779"/>
              <a:gd name="connsiteX4-531" fmla="*/ 6378854 w 6384256"/>
              <a:gd name="connsiteY4-532" fmla="*/ 965607 h 2106779"/>
              <a:gd name="connsiteX5-533" fmla="*/ 6195974 w 6384256"/>
              <a:gd name="connsiteY5-534" fmla="*/ 1419150 h 2106779"/>
              <a:gd name="connsiteX6-535" fmla="*/ 2362810 w 6384256"/>
              <a:gd name="connsiteY6-536" fmla="*/ 1389888 h 2106779"/>
              <a:gd name="connsiteX7-537" fmla="*/ 0 w 6384256"/>
              <a:gd name="connsiteY7-538" fmla="*/ 2106779 h 2106779"/>
              <a:gd name="connsiteX8-539" fmla="*/ 519378 w 6384256"/>
              <a:gd name="connsiteY8-540" fmla="*/ 1272845 h 2106779"/>
              <a:gd name="connsiteX0-541" fmla="*/ 519378 w 6384256"/>
              <a:gd name="connsiteY0-542" fmla="*/ 1305771 h 2139705"/>
              <a:gd name="connsiteX1-543" fmla="*/ 3262580 w 6384256"/>
              <a:gd name="connsiteY1-544" fmla="*/ 32926 h 2139705"/>
              <a:gd name="connsiteX2-545" fmla="*/ 5625665 w 6384256"/>
              <a:gd name="connsiteY2-546" fmla="*/ 0 h 2139705"/>
              <a:gd name="connsiteX3-547" fmla="*/ 6364224 w 6384256"/>
              <a:gd name="connsiteY3-548" fmla="*/ 274328 h 2139705"/>
              <a:gd name="connsiteX4-549" fmla="*/ 6378854 w 6384256"/>
              <a:gd name="connsiteY4-550" fmla="*/ 998533 h 2139705"/>
              <a:gd name="connsiteX5-551" fmla="*/ 6195974 w 6384256"/>
              <a:gd name="connsiteY5-552" fmla="*/ 1452076 h 2139705"/>
              <a:gd name="connsiteX6-553" fmla="*/ 2362810 w 6384256"/>
              <a:gd name="connsiteY6-554" fmla="*/ 1422814 h 2139705"/>
              <a:gd name="connsiteX7-555" fmla="*/ 0 w 6384256"/>
              <a:gd name="connsiteY7-556" fmla="*/ 2139705 h 2139705"/>
              <a:gd name="connsiteX8-557" fmla="*/ 519378 w 6384256"/>
              <a:gd name="connsiteY8-558" fmla="*/ 1305771 h 2139705"/>
              <a:gd name="connsiteX0-559" fmla="*/ 519378 w 6384256"/>
              <a:gd name="connsiteY0-560" fmla="*/ 1305771 h 2139705"/>
              <a:gd name="connsiteX1-561" fmla="*/ 3262580 w 6384256"/>
              <a:gd name="connsiteY1-562" fmla="*/ 32926 h 2139705"/>
              <a:gd name="connsiteX2-563" fmla="*/ 5625665 w 6384256"/>
              <a:gd name="connsiteY2-564" fmla="*/ 0 h 2139705"/>
              <a:gd name="connsiteX3-565" fmla="*/ 6350516 w 6384256"/>
              <a:gd name="connsiteY3-566" fmla="*/ 521292 h 2139705"/>
              <a:gd name="connsiteX4-567" fmla="*/ 6378854 w 6384256"/>
              <a:gd name="connsiteY4-568" fmla="*/ 998533 h 2139705"/>
              <a:gd name="connsiteX5-569" fmla="*/ 6195974 w 6384256"/>
              <a:gd name="connsiteY5-570" fmla="*/ 1452076 h 2139705"/>
              <a:gd name="connsiteX6-571" fmla="*/ 2362810 w 6384256"/>
              <a:gd name="connsiteY6-572" fmla="*/ 1422814 h 2139705"/>
              <a:gd name="connsiteX7-573" fmla="*/ 0 w 6384256"/>
              <a:gd name="connsiteY7-574" fmla="*/ 2139705 h 2139705"/>
              <a:gd name="connsiteX8-575" fmla="*/ 519378 w 6384256"/>
              <a:gd name="connsiteY8-576" fmla="*/ 1305771 h 2139705"/>
              <a:gd name="connsiteX0-577" fmla="*/ 519378 w 6384256"/>
              <a:gd name="connsiteY0-578" fmla="*/ 1305771 h 2139705"/>
              <a:gd name="connsiteX1-579" fmla="*/ 3262580 w 6384256"/>
              <a:gd name="connsiteY1-580" fmla="*/ 32926 h 2139705"/>
              <a:gd name="connsiteX2-581" fmla="*/ 5625665 w 6384256"/>
              <a:gd name="connsiteY2-582" fmla="*/ 0 h 2139705"/>
              <a:gd name="connsiteX3-583" fmla="*/ 6350516 w 6384256"/>
              <a:gd name="connsiteY3-584" fmla="*/ 521292 h 2139705"/>
              <a:gd name="connsiteX4-585" fmla="*/ 6378854 w 6384256"/>
              <a:gd name="connsiteY4-586" fmla="*/ 998533 h 2139705"/>
              <a:gd name="connsiteX5-587" fmla="*/ 6195974 w 6384256"/>
              <a:gd name="connsiteY5-588" fmla="*/ 1452076 h 2139705"/>
              <a:gd name="connsiteX6-589" fmla="*/ 2362810 w 6384256"/>
              <a:gd name="connsiteY6-590" fmla="*/ 1422814 h 2139705"/>
              <a:gd name="connsiteX7-591" fmla="*/ 0 w 6384256"/>
              <a:gd name="connsiteY7-592" fmla="*/ 2139705 h 2139705"/>
              <a:gd name="connsiteX8-593" fmla="*/ 519378 w 6384256"/>
              <a:gd name="connsiteY8-594" fmla="*/ 1305771 h 2139705"/>
              <a:gd name="connsiteX0-595" fmla="*/ 519378 w 6384256"/>
              <a:gd name="connsiteY0-596" fmla="*/ 1305771 h 2139705"/>
              <a:gd name="connsiteX1-597" fmla="*/ 3262580 w 6384256"/>
              <a:gd name="connsiteY1-598" fmla="*/ 32926 h 2139705"/>
              <a:gd name="connsiteX2-599" fmla="*/ 5625665 w 6384256"/>
              <a:gd name="connsiteY2-600" fmla="*/ 0 h 2139705"/>
              <a:gd name="connsiteX3-601" fmla="*/ 6350516 w 6384256"/>
              <a:gd name="connsiteY3-602" fmla="*/ 521292 h 2139705"/>
              <a:gd name="connsiteX4-603" fmla="*/ 6378854 w 6384256"/>
              <a:gd name="connsiteY4-604" fmla="*/ 998533 h 2139705"/>
              <a:gd name="connsiteX5-605" fmla="*/ 6195974 w 6384256"/>
              <a:gd name="connsiteY5-606" fmla="*/ 1452076 h 2139705"/>
              <a:gd name="connsiteX6-607" fmla="*/ 2362810 w 6384256"/>
              <a:gd name="connsiteY6-608" fmla="*/ 1422814 h 2139705"/>
              <a:gd name="connsiteX7-609" fmla="*/ 0 w 6384256"/>
              <a:gd name="connsiteY7-610" fmla="*/ 2139705 h 2139705"/>
              <a:gd name="connsiteX8-611" fmla="*/ 519378 w 6384256"/>
              <a:gd name="connsiteY8-612" fmla="*/ 1305771 h 2139705"/>
              <a:gd name="connsiteX0-613" fmla="*/ 519378 w 6384256"/>
              <a:gd name="connsiteY0-614" fmla="*/ 1308747 h 2142681"/>
              <a:gd name="connsiteX1-615" fmla="*/ 3262580 w 6384256"/>
              <a:gd name="connsiteY1-616" fmla="*/ 35902 h 2142681"/>
              <a:gd name="connsiteX2-617" fmla="*/ 5625665 w 6384256"/>
              <a:gd name="connsiteY2-618" fmla="*/ 2976 h 2142681"/>
              <a:gd name="connsiteX3-619" fmla="*/ 6350516 w 6384256"/>
              <a:gd name="connsiteY3-620" fmla="*/ 524268 h 2142681"/>
              <a:gd name="connsiteX4-621" fmla="*/ 6378854 w 6384256"/>
              <a:gd name="connsiteY4-622" fmla="*/ 1001509 h 2142681"/>
              <a:gd name="connsiteX5-623" fmla="*/ 6195974 w 6384256"/>
              <a:gd name="connsiteY5-624" fmla="*/ 1455052 h 2142681"/>
              <a:gd name="connsiteX6-625" fmla="*/ 2362810 w 6384256"/>
              <a:gd name="connsiteY6-626" fmla="*/ 1425790 h 2142681"/>
              <a:gd name="connsiteX7-627" fmla="*/ 0 w 6384256"/>
              <a:gd name="connsiteY7-628" fmla="*/ 2142681 h 2142681"/>
              <a:gd name="connsiteX8-629" fmla="*/ 519378 w 6384256"/>
              <a:gd name="connsiteY8-630" fmla="*/ 1308747 h 2142681"/>
              <a:gd name="connsiteX0-631" fmla="*/ 519378 w 6443632"/>
              <a:gd name="connsiteY0-632" fmla="*/ 1307798 h 2141732"/>
              <a:gd name="connsiteX1-633" fmla="*/ 3262580 w 6443632"/>
              <a:gd name="connsiteY1-634" fmla="*/ 34953 h 2141732"/>
              <a:gd name="connsiteX2-635" fmla="*/ 5625665 w 6443632"/>
              <a:gd name="connsiteY2-636" fmla="*/ 2027 h 2141732"/>
              <a:gd name="connsiteX3-637" fmla="*/ 6432761 w 6443632"/>
              <a:gd name="connsiteY3-638" fmla="*/ 556248 h 2141732"/>
              <a:gd name="connsiteX4-639" fmla="*/ 6378854 w 6443632"/>
              <a:gd name="connsiteY4-640" fmla="*/ 1000560 h 2141732"/>
              <a:gd name="connsiteX5-641" fmla="*/ 6195974 w 6443632"/>
              <a:gd name="connsiteY5-642" fmla="*/ 1454103 h 2141732"/>
              <a:gd name="connsiteX6-643" fmla="*/ 2362810 w 6443632"/>
              <a:gd name="connsiteY6-644" fmla="*/ 1424841 h 2141732"/>
              <a:gd name="connsiteX7-645" fmla="*/ 0 w 6443632"/>
              <a:gd name="connsiteY7-646" fmla="*/ 2141732 h 2141732"/>
              <a:gd name="connsiteX8-647" fmla="*/ 519378 w 6443632"/>
              <a:gd name="connsiteY8-648" fmla="*/ 1307798 h 2141732"/>
              <a:gd name="connsiteX0-649" fmla="*/ 519378 w 6432835"/>
              <a:gd name="connsiteY0-650" fmla="*/ 1311365 h 2145299"/>
              <a:gd name="connsiteX1-651" fmla="*/ 3262580 w 6432835"/>
              <a:gd name="connsiteY1-652" fmla="*/ 38520 h 2145299"/>
              <a:gd name="connsiteX2-653" fmla="*/ 5625665 w 6432835"/>
              <a:gd name="connsiteY2-654" fmla="*/ 5594 h 2145299"/>
              <a:gd name="connsiteX3-655" fmla="*/ 6432761 w 6432835"/>
              <a:gd name="connsiteY3-656" fmla="*/ 559815 h 2145299"/>
              <a:gd name="connsiteX4-657" fmla="*/ 6378854 w 6432835"/>
              <a:gd name="connsiteY4-658" fmla="*/ 1004127 h 2145299"/>
              <a:gd name="connsiteX5-659" fmla="*/ 6195974 w 6432835"/>
              <a:gd name="connsiteY5-660" fmla="*/ 1457670 h 2145299"/>
              <a:gd name="connsiteX6-661" fmla="*/ 2362810 w 6432835"/>
              <a:gd name="connsiteY6-662" fmla="*/ 1428408 h 2145299"/>
              <a:gd name="connsiteX7-663" fmla="*/ 0 w 6432835"/>
              <a:gd name="connsiteY7-664" fmla="*/ 2145299 h 2145299"/>
              <a:gd name="connsiteX8-665" fmla="*/ 519378 w 6432835"/>
              <a:gd name="connsiteY8-666" fmla="*/ 1311365 h 2145299"/>
              <a:gd name="connsiteX0-667" fmla="*/ 519378 w 6437060"/>
              <a:gd name="connsiteY0-668" fmla="*/ 1307798 h 2141732"/>
              <a:gd name="connsiteX1-669" fmla="*/ 3262580 w 6437060"/>
              <a:gd name="connsiteY1-670" fmla="*/ 34953 h 2141732"/>
              <a:gd name="connsiteX2-671" fmla="*/ 5625665 w 6437060"/>
              <a:gd name="connsiteY2-672" fmla="*/ 2027 h 2141732"/>
              <a:gd name="connsiteX3-673" fmla="*/ 6432761 w 6437060"/>
              <a:gd name="connsiteY3-674" fmla="*/ 556248 h 2141732"/>
              <a:gd name="connsiteX4-675" fmla="*/ 6378854 w 6437060"/>
              <a:gd name="connsiteY4-676" fmla="*/ 1000560 h 2141732"/>
              <a:gd name="connsiteX5-677" fmla="*/ 6195974 w 6437060"/>
              <a:gd name="connsiteY5-678" fmla="*/ 1454103 h 2141732"/>
              <a:gd name="connsiteX6-679" fmla="*/ 2362810 w 6437060"/>
              <a:gd name="connsiteY6-680" fmla="*/ 1424841 h 2141732"/>
              <a:gd name="connsiteX7-681" fmla="*/ 0 w 6437060"/>
              <a:gd name="connsiteY7-682" fmla="*/ 2141732 h 2141732"/>
              <a:gd name="connsiteX8-683" fmla="*/ 519378 w 6437060"/>
              <a:gd name="connsiteY8-684" fmla="*/ 1307798 h 2141732"/>
              <a:gd name="connsiteX0-685" fmla="*/ 519378 w 6437060"/>
              <a:gd name="connsiteY0-686" fmla="*/ 1307798 h 2141732"/>
              <a:gd name="connsiteX1-687" fmla="*/ 3262580 w 6437060"/>
              <a:gd name="connsiteY1-688" fmla="*/ 34953 h 2141732"/>
              <a:gd name="connsiteX2-689" fmla="*/ 5625665 w 6437060"/>
              <a:gd name="connsiteY2-690" fmla="*/ 2027 h 2141732"/>
              <a:gd name="connsiteX3-691" fmla="*/ 6432761 w 6437060"/>
              <a:gd name="connsiteY3-692" fmla="*/ 556248 h 2141732"/>
              <a:gd name="connsiteX4-693" fmla="*/ 6433753 w 6437060"/>
              <a:gd name="connsiteY4-694" fmla="*/ 993233 h 2141732"/>
              <a:gd name="connsiteX5-695" fmla="*/ 6195974 w 6437060"/>
              <a:gd name="connsiteY5-696" fmla="*/ 1454103 h 2141732"/>
              <a:gd name="connsiteX6-697" fmla="*/ 2362810 w 6437060"/>
              <a:gd name="connsiteY6-698" fmla="*/ 1424841 h 2141732"/>
              <a:gd name="connsiteX7-699" fmla="*/ 0 w 6437060"/>
              <a:gd name="connsiteY7-700" fmla="*/ 2141732 h 2141732"/>
              <a:gd name="connsiteX8-701" fmla="*/ 519378 w 6437060"/>
              <a:gd name="connsiteY8-702" fmla="*/ 1307798 h 2141732"/>
              <a:gd name="connsiteX0-703" fmla="*/ 519378 w 6437060"/>
              <a:gd name="connsiteY0-704" fmla="*/ 1307798 h 2141732"/>
              <a:gd name="connsiteX1-705" fmla="*/ 3262580 w 6437060"/>
              <a:gd name="connsiteY1-706" fmla="*/ 34953 h 2141732"/>
              <a:gd name="connsiteX2-707" fmla="*/ 5625665 w 6437060"/>
              <a:gd name="connsiteY2-708" fmla="*/ 2027 h 2141732"/>
              <a:gd name="connsiteX3-709" fmla="*/ 6432761 w 6437060"/>
              <a:gd name="connsiteY3-710" fmla="*/ 556248 h 2141732"/>
              <a:gd name="connsiteX4-711" fmla="*/ 6433753 w 6437060"/>
              <a:gd name="connsiteY4-712" fmla="*/ 993233 h 2141732"/>
              <a:gd name="connsiteX5-713" fmla="*/ 6195974 w 6437060"/>
              <a:gd name="connsiteY5-714" fmla="*/ 1454103 h 2141732"/>
              <a:gd name="connsiteX6-715" fmla="*/ 2362810 w 6437060"/>
              <a:gd name="connsiteY6-716" fmla="*/ 1424841 h 2141732"/>
              <a:gd name="connsiteX7-717" fmla="*/ 0 w 6437060"/>
              <a:gd name="connsiteY7-718" fmla="*/ 2141732 h 2141732"/>
              <a:gd name="connsiteX8-719" fmla="*/ 519378 w 6437060"/>
              <a:gd name="connsiteY8-720" fmla="*/ 1307798 h 2141732"/>
              <a:gd name="connsiteX0-721" fmla="*/ 519378 w 6434811"/>
              <a:gd name="connsiteY0-722" fmla="*/ 1308569 h 2142503"/>
              <a:gd name="connsiteX1-723" fmla="*/ 3262580 w 6434811"/>
              <a:gd name="connsiteY1-724" fmla="*/ 35724 h 2142503"/>
              <a:gd name="connsiteX2-725" fmla="*/ 5625665 w 6434811"/>
              <a:gd name="connsiteY2-726" fmla="*/ 2798 h 2142503"/>
              <a:gd name="connsiteX3-727" fmla="*/ 6432761 w 6434811"/>
              <a:gd name="connsiteY3-728" fmla="*/ 557019 h 2142503"/>
              <a:gd name="connsiteX4-729" fmla="*/ 6433753 w 6434811"/>
              <a:gd name="connsiteY4-730" fmla="*/ 994004 h 2142503"/>
              <a:gd name="connsiteX5-731" fmla="*/ 6195974 w 6434811"/>
              <a:gd name="connsiteY5-732" fmla="*/ 1454874 h 2142503"/>
              <a:gd name="connsiteX6-733" fmla="*/ 2362810 w 6434811"/>
              <a:gd name="connsiteY6-734" fmla="*/ 1425612 h 2142503"/>
              <a:gd name="connsiteX7-735" fmla="*/ 0 w 6434811"/>
              <a:gd name="connsiteY7-736" fmla="*/ 2142503 h 2142503"/>
              <a:gd name="connsiteX8-737" fmla="*/ 519378 w 6434811"/>
              <a:gd name="connsiteY8-738" fmla="*/ 1308569 h 2142503"/>
              <a:gd name="connsiteX0-739" fmla="*/ 519378 w 6436479"/>
              <a:gd name="connsiteY0-740" fmla="*/ 1308569 h 2142503"/>
              <a:gd name="connsiteX1-741" fmla="*/ 3262580 w 6436479"/>
              <a:gd name="connsiteY1-742" fmla="*/ 35724 h 2142503"/>
              <a:gd name="connsiteX2-743" fmla="*/ 5625665 w 6436479"/>
              <a:gd name="connsiteY2-744" fmla="*/ 2798 h 2142503"/>
              <a:gd name="connsiteX3-745" fmla="*/ 6432761 w 6436479"/>
              <a:gd name="connsiteY3-746" fmla="*/ 557019 h 2142503"/>
              <a:gd name="connsiteX4-747" fmla="*/ 6433753 w 6436479"/>
              <a:gd name="connsiteY4-748" fmla="*/ 994004 h 2142503"/>
              <a:gd name="connsiteX5-749" fmla="*/ 6195974 w 6436479"/>
              <a:gd name="connsiteY5-750" fmla="*/ 1454874 h 2142503"/>
              <a:gd name="connsiteX6-751" fmla="*/ 2362810 w 6436479"/>
              <a:gd name="connsiteY6-752" fmla="*/ 1425612 h 2142503"/>
              <a:gd name="connsiteX7-753" fmla="*/ 0 w 6436479"/>
              <a:gd name="connsiteY7-754" fmla="*/ 2142503 h 2142503"/>
              <a:gd name="connsiteX8-755" fmla="*/ 519378 w 6436479"/>
              <a:gd name="connsiteY8-756" fmla="*/ 1308569 h 2142503"/>
              <a:gd name="connsiteX0-757" fmla="*/ 519378 w 6434963"/>
              <a:gd name="connsiteY0-758" fmla="*/ 1308569 h 2142503"/>
              <a:gd name="connsiteX1-759" fmla="*/ 3262580 w 6434963"/>
              <a:gd name="connsiteY1-760" fmla="*/ 35724 h 2142503"/>
              <a:gd name="connsiteX2-761" fmla="*/ 5625665 w 6434963"/>
              <a:gd name="connsiteY2-762" fmla="*/ 2798 h 2142503"/>
              <a:gd name="connsiteX3-763" fmla="*/ 6432761 w 6434963"/>
              <a:gd name="connsiteY3-764" fmla="*/ 557019 h 2142503"/>
              <a:gd name="connsiteX4-765" fmla="*/ 6433753 w 6434963"/>
              <a:gd name="connsiteY4-766" fmla="*/ 994004 h 2142503"/>
              <a:gd name="connsiteX5-767" fmla="*/ 6195974 w 6434963"/>
              <a:gd name="connsiteY5-768" fmla="*/ 1454874 h 2142503"/>
              <a:gd name="connsiteX6-769" fmla="*/ 2362810 w 6434963"/>
              <a:gd name="connsiteY6-770" fmla="*/ 1425612 h 2142503"/>
              <a:gd name="connsiteX7-771" fmla="*/ 0 w 6434963"/>
              <a:gd name="connsiteY7-772" fmla="*/ 2142503 h 2142503"/>
              <a:gd name="connsiteX8-773" fmla="*/ 519378 w 6434963"/>
              <a:gd name="connsiteY8-774" fmla="*/ 1308569 h 2142503"/>
              <a:gd name="connsiteX0-775" fmla="*/ 519378 w 6446878"/>
              <a:gd name="connsiteY0-776" fmla="*/ 1308569 h 2142503"/>
              <a:gd name="connsiteX1-777" fmla="*/ 3262580 w 6446878"/>
              <a:gd name="connsiteY1-778" fmla="*/ 35724 h 2142503"/>
              <a:gd name="connsiteX2-779" fmla="*/ 5625665 w 6446878"/>
              <a:gd name="connsiteY2-780" fmla="*/ 2798 h 2142503"/>
              <a:gd name="connsiteX3-781" fmla="*/ 6432761 w 6446878"/>
              <a:gd name="connsiteY3-782" fmla="*/ 557019 h 2142503"/>
              <a:gd name="connsiteX4-783" fmla="*/ 6445952 w 6446878"/>
              <a:gd name="connsiteY4-784" fmla="*/ 1089250 h 2142503"/>
              <a:gd name="connsiteX5-785" fmla="*/ 6195974 w 6446878"/>
              <a:gd name="connsiteY5-786" fmla="*/ 1454874 h 2142503"/>
              <a:gd name="connsiteX6-787" fmla="*/ 2362810 w 6446878"/>
              <a:gd name="connsiteY6-788" fmla="*/ 1425612 h 2142503"/>
              <a:gd name="connsiteX7-789" fmla="*/ 0 w 6446878"/>
              <a:gd name="connsiteY7-790" fmla="*/ 2142503 h 2142503"/>
              <a:gd name="connsiteX8-791" fmla="*/ 519378 w 6446878"/>
              <a:gd name="connsiteY8-792" fmla="*/ 1308569 h 2142503"/>
              <a:gd name="connsiteX0-793" fmla="*/ 519378 w 6451481"/>
              <a:gd name="connsiteY0-794" fmla="*/ 1307511 h 2141445"/>
              <a:gd name="connsiteX1-795" fmla="*/ 3262580 w 6451481"/>
              <a:gd name="connsiteY1-796" fmla="*/ 34666 h 2141445"/>
              <a:gd name="connsiteX2-797" fmla="*/ 5625665 w 6451481"/>
              <a:gd name="connsiteY2-798" fmla="*/ 1740 h 2141445"/>
              <a:gd name="connsiteX3-799" fmla="*/ 6451061 w 6451481"/>
              <a:gd name="connsiteY3-800" fmla="*/ 599921 h 2141445"/>
              <a:gd name="connsiteX4-801" fmla="*/ 6445952 w 6451481"/>
              <a:gd name="connsiteY4-802" fmla="*/ 1088192 h 2141445"/>
              <a:gd name="connsiteX5-803" fmla="*/ 6195974 w 6451481"/>
              <a:gd name="connsiteY5-804" fmla="*/ 1453816 h 2141445"/>
              <a:gd name="connsiteX6-805" fmla="*/ 2362810 w 6451481"/>
              <a:gd name="connsiteY6-806" fmla="*/ 1424554 h 2141445"/>
              <a:gd name="connsiteX7-807" fmla="*/ 0 w 6451481"/>
              <a:gd name="connsiteY7-808" fmla="*/ 2141445 h 2141445"/>
              <a:gd name="connsiteX8-809" fmla="*/ 519378 w 6451481"/>
              <a:gd name="connsiteY8-810" fmla="*/ 1307511 h 2141445"/>
              <a:gd name="connsiteX0-811" fmla="*/ 519378 w 6451448"/>
              <a:gd name="connsiteY0-812" fmla="*/ 1308290 h 2142224"/>
              <a:gd name="connsiteX1-813" fmla="*/ 3262580 w 6451448"/>
              <a:gd name="connsiteY1-814" fmla="*/ 35445 h 2142224"/>
              <a:gd name="connsiteX2-815" fmla="*/ 5625665 w 6451448"/>
              <a:gd name="connsiteY2-816" fmla="*/ 2519 h 2142224"/>
              <a:gd name="connsiteX3-817" fmla="*/ 6451061 w 6451448"/>
              <a:gd name="connsiteY3-818" fmla="*/ 600700 h 2142224"/>
              <a:gd name="connsiteX4-819" fmla="*/ 6445952 w 6451448"/>
              <a:gd name="connsiteY4-820" fmla="*/ 1088971 h 2142224"/>
              <a:gd name="connsiteX5-821" fmla="*/ 6195974 w 6451448"/>
              <a:gd name="connsiteY5-822" fmla="*/ 1454595 h 2142224"/>
              <a:gd name="connsiteX6-823" fmla="*/ 2362810 w 6451448"/>
              <a:gd name="connsiteY6-824" fmla="*/ 1425333 h 2142224"/>
              <a:gd name="connsiteX7-825" fmla="*/ 0 w 6451448"/>
              <a:gd name="connsiteY7-826" fmla="*/ 2142224 h 2142224"/>
              <a:gd name="connsiteX8-827" fmla="*/ 519378 w 6451448"/>
              <a:gd name="connsiteY8-828" fmla="*/ 1308290 h 2142224"/>
              <a:gd name="connsiteX0-829" fmla="*/ 519378 w 6452876"/>
              <a:gd name="connsiteY0-830" fmla="*/ 1308290 h 2142224"/>
              <a:gd name="connsiteX1-831" fmla="*/ 3262580 w 6452876"/>
              <a:gd name="connsiteY1-832" fmla="*/ 35445 h 2142224"/>
              <a:gd name="connsiteX2-833" fmla="*/ 5625665 w 6452876"/>
              <a:gd name="connsiteY2-834" fmla="*/ 2519 h 2142224"/>
              <a:gd name="connsiteX3-835" fmla="*/ 6451061 w 6452876"/>
              <a:gd name="connsiteY3-836" fmla="*/ 600700 h 2142224"/>
              <a:gd name="connsiteX4-837" fmla="*/ 6452052 w 6452876"/>
              <a:gd name="connsiteY4-838" fmla="*/ 1088971 h 2142224"/>
              <a:gd name="connsiteX5-839" fmla="*/ 6195974 w 6452876"/>
              <a:gd name="connsiteY5-840" fmla="*/ 1454595 h 2142224"/>
              <a:gd name="connsiteX6-841" fmla="*/ 2362810 w 6452876"/>
              <a:gd name="connsiteY6-842" fmla="*/ 1425333 h 2142224"/>
              <a:gd name="connsiteX7-843" fmla="*/ 0 w 6452876"/>
              <a:gd name="connsiteY7-844" fmla="*/ 2142224 h 2142224"/>
              <a:gd name="connsiteX8-845" fmla="*/ 519378 w 6452876"/>
              <a:gd name="connsiteY8-846" fmla="*/ 1308290 h 2142224"/>
              <a:gd name="connsiteX0-847" fmla="*/ 519378 w 6452051"/>
              <a:gd name="connsiteY0-848" fmla="*/ 1308290 h 2142224"/>
              <a:gd name="connsiteX1-849" fmla="*/ 3262580 w 6452051"/>
              <a:gd name="connsiteY1-850" fmla="*/ 35445 h 2142224"/>
              <a:gd name="connsiteX2-851" fmla="*/ 5625665 w 6452051"/>
              <a:gd name="connsiteY2-852" fmla="*/ 2519 h 2142224"/>
              <a:gd name="connsiteX3-853" fmla="*/ 6451061 w 6452051"/>
              <a:gd name="connsiteY3-854" fmla="*/ 600700 h 2142224"/>
              <a:gd name="connsiteX4-855" fmla="*/ 6452052 w 6452051"/>
              <a:gd name="connsiteY4-856" fmla="*/ 1088971 h 2142224"/>
              <a:gd name="connsiteX5-857" fmla="*/ 6195974 w 6452051"/>
              <a:gd name="connsiteY5-858" fmla="*/ 1454595 h 2142224"/>
              <a:gd name="connsiteX6-859" fmla="*/ 2362810 w 6452051"/>
              <a:gd name="connsiteY6-860" fmla="*/ 1425333 h 2142224"/>
              <a:gd name="connsiteX7-861" fmla="*/ 0 w 6452051"/>
              <a:gd name="connsiteY7-862" fmla="*/ 2142224 h 2142224"/>
              <a:gd name="connsiteX8-863" fmla="*/ 519378 w 6452051"/>
              <a:gd name="connsiteY8-864" fmla="*/ 1308290 h 2142224"/>
              <a:gd name="connsiteX0-865" fmla="*/ 519378 w 6452052"/>
              <a:gd name="connsiteY0-866" fmla="*/ 1331457 h 2165391"/>
              <a:gd name="connsiteX1-867" fmla="*/ 3219882 w 6452052"/>
              <a:gd name="connsiteY1-868" fmla="*/ 0 h 2165391"/>
              <a:gd name="connsiteX2-869" fmla="*/ 5625665 w 6452052"/>
              <a:gd name="connsiteY2-870" fmla="*/ 25686 h 2165391"/>
              <a:gd name="connsiteX3-871" fmla="*/ 6451061 w 6452052"/>
              <a:gd name="connsiteY3-872" fmla="*/ 623867 h 2165391"/>
              <a:gd name="connsiteX4-873" fmla="*/ 6452052 w 6452052"/>
              <a:gd name="connsiteY4-874" fmla="*/ 1112138 h 2165391"/>
              <a:gd name="connsiteX5-875" fmla="*/ 6195974 w 6452052"/>
              <a:gd name="connsiteY5-876" fmla="*/ 1477762 h 2165391"/>
              <a:gd name="connsiteX6-877" fmla="*/ 2362810 w 6452052"/>
              <a:gd name="connsiteY6-878" fmla="*/ 1448500 h 2165391"/>
              <a:gd name="connsiteX7-879" fmla="*/ 0 w 6452052"/>
              <a:gd name="connsiteY7-880" fmla="*/ 2165391 h 2165391"/>
              <a:gd name="connsiteX8-881" fmla="*/ 519378 w 6452052"/>
              <a:gd name="connsiteY8-882" fmla="*/ 1331457 h 2165391"/>
              <a:gd name="connsiteX0-883" fmla="*/ 519378 w 6452052"/>
              <a:gd name="connsiteY0-884" fmla="*/ 1331457 h 2165391"/>
              <a:gd name="connsiteX1-885" fmla="*/ 3219882 w 6452052"/>
              <a:gd name="connsiteY1-886" fmla="*/ 0 h 2165391"/>
              <a:gd name="connsiteX2-887" fmla="*/ 5625665 w 6452052"/>
              <a:gd name="connsiteY2-888" fmla="*/ 25686 h 2165391"/>
              <a:gd name="connsiteX3-889" fmla="*/ 6451061 w 6452052"/>
              <a:gd name="connsiteY3-890" fmla="*/ 623867 h 2165391"/>
              <a:gd name="connsiteX4-891" fmla="*/ 6452052 w 6452052"/>
              <a:gd name="connsiteY4-892" fmla="*/ 1112138 h 2165391"/>
              <a:gd name="connsiteX5-893" fmla="*/ 6195974 w 6452052"/>
              <a:gd name="connsiteY5-894" fmla="*/ 1477762 h 2165391"/>
              <a:gd name="connsiteX6-895" fmla="*/ 2362810 w 6452052"/>
              <a:gd name="connsiteY6-896" fmla="*/ 1448500 h 2165391"/>
              <a:gd name="connsiteX7-897" fmla="*/ 0 w 6452052"/>
              <a:gd name="connsiteY7-898" fmla="*/ 2165391 h 2165391"/>
              <a:gd name="connsiteX8-899" fmla="*/ 519378 w 6452052"/>
              <a:gd name="connsiteY8-900" fmla="*/ 1331457 h 2165391"/>
              <a:gd name="connsiteX0-901" fmla="*/ 598675 w 6531349"/>
              <a:gd name="connsiteY0-902" fmla="*/ 1331457 h 2407168"/>
              <a:gd name="connsiteX1-903" fmla="*/ 3299179 w 6531349"/>
              <a:gd name="connsiteY1-904" fmla="*/ 0 h 2407168"/>
              <a:gd name="connsiteX2-905" fmla="*/ 5704962 w 6531349"/>
              <a:gd name="connsiteY2-906" fmla="*/ 25686 h 2407168"/>
              <a:gd name="connsiteX3-907" fmla="*/ 6530358 w 6531349"/>
              <a:gd name="connsiteY3-908" fmla="*/ 623867 h 2407168"/>
              <a:gd name="connsiteX4-909" fmla="*/ 6531349 w 6531349"/>
              <a:gd name="connsiteY4-910" fmla="*/ 1112138 h 2407168"/>
              <a:gd name="connsiteX5-911" fmla="*/ 6275271 w 6531349"/>
              <a:gd name="connsiteY5-912" fmla="*/ 1477762 h 2407168"/>
              <a:gd name="connsiteX6-913" fmla="*/ 2442107 w 6531349"/>
              <a:gd name="connsiteY6-914" fmla="*/ 1448500 h 2407168"/>
              <a:gd name="connsiteX7-915" fmla="*/ 0 w 6531349"/>
              <a:gd name="connsiteY7-916" fmla="*/ 2407168 h 2407168"/>
              <a:gd name="connsiteX8-917" fmla="*/ 598675 w 6531349"/>
              <a:gd name="connsiteY8-918" fmla="*/ 1331457 h 2407168"/>
              <a:gd name="connsiteX0-919" fmla="*/ 562077 w 6531349"/>
              <a:gd name="connsiteY0-920" fmla="*/ 1309477 h 2407168"/>
              <a:gd name="connsiteX1-921" fmla="*/ 3299179 w 6531349"/>
              <a:gd name="connsiteY1-922" fmla="*/ 0 h 2407168"/>
              <a:gd name="connsiteX2-923" fmla="*/ 5704962 w 6531349"/>
              <a:gd name="connsiteY2-924" fmla="*/ 25686 h 2407168"/>
              <a:gd name="connsiteX3-925" fmla="*/ 6530358 w 6531349"/>
              <a:gd name="connsiteY3-926" fmla="*/ 623867 h 2407168"/>
              <a:gd name="connsiteX4-927" fmla="*/ 6531349 w 6531349"/>
              <a:gd name="connsiteY4-928" fmla="*/ 1112138 h 2407168"/>
              <a:gd name="connsiteX5-929" fmla="*/ 6275271 w 6531349"/>
              <a:gd name="connsiteY5-930" fmla="*/ 1477762 h 2407168"/>
              <a:gd name="connsiteX6-931" fmla="*/ 2442107 w 6531349"/>
              <a:gd name="connsiteY6-932" fmla="*/ 1448500 h 2407168"/>
              <a:gd name="connsiteX7-933" fmla="*/ 0 w 6531349"/>
              <a:gd name="connsiteY7-934" fmla="*/ 2407168 h 2407168"/>
              <a:gd name="connsiteX8-935" fmla="*/ 562077 w 6531349"/>
              <a:gd name="connsiteY8-936" fmla="*/ 1309477 h 2407168"/>
              <a:gd name="connsiteX0-937" fmla="*/ 562077 w 6531349"/>
              <a:gd name="connsiteY0-938" fmla="*/ 1309477 h 2407168"/>
              <a:gd name="connsiteX1-939" fmla="*/ 3299179 w 6531349"/>
              <a:gd name="connsiteY1-940" fmla="*/ 0 h 2407168"/>
              <a:gd name="connsiteX2-941" fmla="*/ 5704962 w 6531349"/>
              <a:gd name="connsiteY2-942" fmla="*/ 25686 h 2407168"/>
              <a:gd name="connsiteX3-943" fmla="*/ 6530358 w 6531349"/>
              <a:gd name="connsiteY3-944" fmla="*/ 623867 h 2407168"/>
              <a:gd name="connsiteX4-945" fmla="*/ 6531349 w 6531349"/>
              <a:gd name="connsiteY4-946" fmla="*/ 1112138 h 2407168"/>
              <a:gd name="connsiteX5-947" fmla="*/ 6275271 w 6531349"/>
              <a:gd name="connsiteY5-948" fmla="*/ 1477762 h 2407168"/>
              <a:gd name="connsiteX6-949" fmla="*/ 2442107 w 6531349"/>
              <a:gd name="connsiteY6-950" fmla="*/ 1448500 h 2407168"/>
              <a:gd name="connsiteX7-951" fmla="*/ 0 w 6531349"/>
              <a:gd name="connsiteY7-952" fmla="*/ 2407168 h 2407168"/>
              <a:gd name="connsiteX8-953" fmla="*/ 562077 w 6531349"/>
              <a:gd name="connsiteY8-954" fmla="*/ 1309477 h 2407168"/>
              <a:gd name="connsiteX0-955" fmla="*/ 562077 w 6531349"/>
              <a:gd name="connsiteY0-956" fmla="*/ 1309477 h 2407168"/>
              <a:gd name="connsiteX1-957" fmla="*/ 3299179 w 6531349"/>
              <a:gd name="connsiteY1-958" fmla="*/ 0 h 2407168"/>
              <a:gd name="connsiteX2-959" fmla="*/ 5704962 w 6531349"/>
              <a:gd name="connsiteY2-960" fmla="*/ 25686 h 2407168"/>
              <a:gd name="connsiteX3-961" fmla="*/ 6530358 w 6531349"/>
              <a:gd name="connsiteY3-962" fmla="*/ 623867 h 2407168"/>
              <a:gd name="connsiteX4-963" fmla="*/ 6531349 w 6531349"/>
              <a:gd name="connsiteY4-964" fmla="*/ 1112138 h 2407168"/>
              <a:gd name="connsiteX5-965" fmla="*/ 6275271 w 6531349"/>
              <a:gd name="connsiteY5-966" fmla="*/ 1477762 h 2407168"/>
              <a:gd name="connsiteX6-967" fmla="*/ 2442107 w 6531349"/>
              <a:gd name="connsiteY6-968" fmla="*/ 1448500 h 2407168"/>
              <a:gd name="connsiteX7-969" fmla="*/ 0 w 6531349"/>
              <a:gd name="connsiteY7-970" fmla="*/ 2407168 h 2407168"/>
              <a:gd name="connsiteX8-971" fmla="*/ 562077 w 6531349"/>
              <a:gd name="connsiteY8-972" fmla="*/ 1309477 h 2407168"/>
              <a:gd name="connsiteX0-973" fmla="*/ 562077 w 6531349"/>
              <a:gd name="connsiteY0-974" fmla="*/ 1309477 h 2407168"/>
              <a:gd name="connsiteX1-975" fmla="*/ 3299179 w 6531349"/>
              <a:gd name="connsiteY1-976" fmla="*/ 0 h 2407168"/>
              <a:gd name="connsiteX2-977" fmla="*/ 5704962 w 6531349"/>
              <a:gd name="connsiteY2-978" fmla="*/ 25686 h 2407168"/>
              <a:gd name="connsiteX3-979" fmla="*/ 6530358 w 6531349"/>
              <a:gd name="connsiteY3-980" fmla="*/ 623867 h 2407168"/>
              <a:gd name="connsiteX4-981" fmla="*/ 6531349 w 6531349"/>
              <a:gd name="connsiteY4-982" fmla="*/ 1112138 h 2407168"/>
              <a:gd name="connsiteX5-983" fmla="*/ 6275271 w 6531349"/>
              <a:gd name="connsiteY5-984" fmla="*/ 1477762 h 2407168"/>
              <a:gd name="connsiteX6-985" fmla="*/ 2442107 w 6531349"/>
              <a:gd name="connsiteY6-986" fmla="*/ 1448500 h 2407168"/>
              <a:gd name="connsiteX7-987" fmla="*/ 0 w 6531349"/>
              <a:gd name="connsiteY7-988" fmla="*/ 2407168 h 2407168"/>
              <a:gd name="connsiteX8-989" fmla="*/ 562077 w 6531349"/>
              <a:gd name="connsiteY8-990" fmla="*/ 1309477 h 2407168"/>
              <a:gd name="connsiteX0-991" fmla="*/ 562077 w 6531349"/>
              <a:gd name="connsiteY0-992" fmla="*/ 1309477 h 2407168"/>
              <a:gd name="connsiteX1-993" fmla="*/ 3299179 w 6531349"/>
              <a:gd name="connsiteY1-994" fmla="*/ 0 h 2407168"/>
              <a:gd name="connsiteX2-995" fmla="*/ 5704962 w 6531349"/>
              <a:gd name="connsiteY2-996" fmla="*/ 25686 h 2407168"/>
              <a:gd name="connsiteX3-997" fmla="*/ 6530358 w 6531349"/>
              <a:gd name="connsiteY3-998" fmla="*/ 623867 h 2407168"/>
              <a:gd name="connsiteX4-999" fmla="*/ 6531349 w 6531349"/>
              <a:gd name="connsiteY4-1000" fmla="*/ 1112138 h 2407168"/>
              <a:gd name="connsiteX5-1001" fmla="*/ 6275271 w 6531349"/>
              <a:gd name="connsiteY5-1002" fmla="*/ 1477762 h 2407168"/>
              <a:gd name="connsiteX6-1003" fmla="*/ 2442107 w 6531349"/>
              <a:gd name="connsiteY6-1004" fmla="*/ 1448500 h 2407168"/>
              <a:gd name="connsiteX7-1005" fmla="*/ 0 w 6531349"/>
              <a:gd name="connsiteY7-1006" fmla="*/ 2407168 h 2407168"/>
              <a:gd name="connsiteX8-1007" fmla="*/ 562077 w 6531349"/>
              <a:gd name="connsiteY8-1008" fmla="*/ 1309477 h 2407168"/>
              <a:gd name="connsiteX0-1009" fmla="*/ 562077 w 6531381"/>
              <a:gd name="connsiteY0-1010" fmla="*/ 1309477 h 2407168"/>
              <a:gd name="connsiteX1-1011" fmla="*/ 3299179 w 6531381"/>
              <a:gd name="connsiteY1-1012" fmla="*/ 0 h 2407168"/>
              <a:gd name="connsiteX2-1013" fmla="*/ 5704962 w 6531381"/>
              <a:gd name="connsiteY2-1014" fmla="*/ 25686 h 2407168"/>
              <a:gd name="connsiteX3-1015" fmla="*/ 6530358 w 6531381"/>
              <a:gd name="connsiteY3-1016" fmla="*/ 623867 h 2407168"/>
              <a:gd name="connsiteX4-1017" fmla="*/ 6531349 w 6531381"/>
              <a:gd name="connsiteY4-1018" fmla="*/ 1112138 h 2407168"/>
              <a:gd name="connsiteX5-1019" fmla="*/ 6275271 w 6531381"/>
              <a:gd name="connsiteY5-1020" fmla="*/ 1477762 h 2407168"/>
              <a:gd name="connsiteX6-1021" fmla="*/ 2442107 w 6531381"/>
              <a:gd name="connsiteY6-1022" fmla="*/ 1448500 h 2407168"/>
              <a:gd name="connsiteX7-1023" fmla="*/ 0 w 6531381"/>
              <a:gd name="connsiteY7-1024" fmla="*/ 2407168 h 2407168"/>
              <a:gd name="connsiteX8-1025" fmla="*/ 562077 w 6531381"/>
              <a:gd name="connsiteY8-1026" fmla="*/ 1309477 h 2407168"/>
              <a:gd name="connsiteX0-1027" fmla="*/ 562077 w 6531381"/>
              <a:gd name="connsiteY0-1028" fmla="*/ 1309477 h 2407168"/>
              <a:gd name="connsiteX1-1029" fmla="*/ 3299179 w 6531381"/>
              <a:gd name="connsiteY1-1030" fmla="*/ 0 h 2407168"/>
              <a:gd name="connsiteX2-1031" fmla="*/ 5704962 w 6531381"/>
              <a:gd name="connsiteY2-1032" fmla="*/ 25686 h 2407168"/>
              <a:gd name="connsiteX3-1033" fmla="*/ 6530358 w 6531381"/>
              <a:gd name="connsiteY3-1034" fmla="*/ 623867 h 2407168"/>
              <a:gd name="connsiteX4-1035" fmla="*/ 6531349 w 6531381"/>
              <a:gd name="connsiteY4-1036" fmla="*/ 1088756 h 2407168"/>
              <a:gd name="connsiteX5-1037" fmla="*/ 6275271 w 6531381"/>
              <a:gd name="connsiteY5-1038" fmla="*/ 1477762 h 2407168"/>
              <a:gd name="connsiteX6-1039" fmla="*/ 2442107 w 6531381"/>
              <a:gd name="connsiteY6-1040" fmla="*/ 1448500 h 2407168"/>
              <a:gd name="connsiteX7-1041" fmla="*/ 0 w 6531381"/>
              <a:gd name="connsiteY7-1042" fmla="*/ 2407168 h 2407168"/>
              <a:gd name="connsiteX8-1043" fmla="*/ 562077 w 6531381"/>
              <a:gd name="connsiteY8-1044" fmla="*/ 1309477 h 2407168"/>
              <a:gd name="connsiteX0-1045" fmla="*/ 562077 w 6531349"/>
              <a:gd name="connsiteY0-1046" fmla="*/ 1309477 h 2407168"/>
              <a:gd name="connsiteX1-1047" fmla="*/ 3299179 w 6531349"/>
              <a:gd name="connsiteY1-1048" fmla="*/ 0 h 2407168"/>
              <a:gd name="connsiteX2-1049" fmla="*/ 5704962 w 6531349"/>
              <a:gd name="connsiteY2-1050" fmla="*/ 25686 h 2407168"/>
              <a:gd name="connsiteX3-1051" fmla="*/ 6530358 w 6531349"/>
              <a:gd name="connsiteY3-1052" fmla="*/ 623867 h 2407168"/>
              <a:gd name="connsiteX4-1053" fmla="*/ 6531349 w 6531349"/>
              <a:gd name="connsiteY4-1054" fmla="*/ 1088756 h 2407168"/>
              <a:gd name="connsiteX5-1055" fmla="*/ 6275271 w 6531349"/>
              <a:gd name="connsiteY5-1056" fmla="*/ 1477762 h 2407168"/>
              <a:gd name="connsiteX6-1057" fmla="*/ 2442107 w 6531349"/>
              <a:gd name="connsiteY6-1058" fmla="*/ 1448500 h 2407168"/>
              <a:gd name="connsiteX7-1059" fmla="*/ 0 w 6531349"/>
              <a:gd name="connsiteY7-1060" fmla="*/ 2407168 h 2407168"/>
              <a:gd name="connsiteX8-1061" fmla="*/ 562077 w 6531349"/>
              <a:gd name="connsiteY8-1062" fmla="*/ 1309477 h 2407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solidFill>
            <a:schemeClr val="tx1">
              <a:lumMod val="95000"/>
              <a:lumOff val="5000"/>
            </a:schemeClr>
          </a:solidFill>
          <a:ln>
            <a:no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079820" y="3610625"/>
            <a:ext cx="3324562" cy="1502142"/>
          </a:xfrm>
          <a:custGeom>
            <a:avLst/>
            <a:gdLst>
              <a:gd name="connsiteX0" fmla="*/ 468172 w 6122822"/>
              <a:gd name="connsiteY0" fmla="*/ 1199692 h 1909267"/>
              <a:gd name="connsiteX1" fmla="*/ 1389888 w 6122822"/>
              <a:gd name="connsiteY1" fmla="*/ 29260 h 1909267"/>
              <a:gd name="connsiteX2" fmla="*/ 5815584 w 6122822"/>
              <a:gd name="connsiteY2" fmla="*/ 0 h 1909267"/>
              <a:gd name="connsiteX3" fmla="*/ 6115507 w 6122822"/>
              <a:gd name="connsiteY3" fmla="*/ 241401 h 1909267"/>
              <a:gd name="connsiteX4" fmla="*/ 6122822 w 6122822"/>
              <a:gd name="connsiteY4" fmla="*/ 1214323 h 1909267"/>
              <a:gd name="connsiteX5" fmla="*/ 5903366 w 6122822"/>
              <a:gd name="connsiteY5" fmla="*/ 1463040 h 1909267"/>
              <a:gd name="connsiteX6" fmla="*/ 1697126 w 6122822"/>
              <a:gd name="connsiteY6" fmla="*/ 1455724 h 1909267"/>
              <a:gd name="connsiteX7" fmla="*/ 0 w 6122822"/>
              <a:gd name="connsiteY7" fmla="*/ 1909267 h 1909267"/>
              <a:gd name="connsiteX8" fmla="*/ 468172 w 6122822"/>
              <a:gd name="connsiteY8" fmla="*/ 1199692 h 1909267"/>
              <a:gd name="connsiteX0-1" fmla="*/ 321868 w 6122822"/>
              <a:gd name="connsiteY0-2" fmla="*/ 1419148 h 1909267"/>
              <a:gd name="connsiteX1-3" fmla="*/ 1389888 w 6122822"/>
              <a:gd name="connsiteY1-4" fmla="*/ 29260 h 1909267"/>
              <a:gd name="connsiteX2-5" fmla="*/ 5815584 w 6122822"/>
              <a:gd name="connsiteY2-6" fmla="*/ 0 h 1909267"/>
              <a:gd name="connsiteX3-7" fmla="*/ 6115507 w 6122822"/>
              <a:gd name="connsiteY3-8" fmla="*/ 241401 h 1909267"/>
              <a:gd name="connsiteX4-9" fmla="*/ 6122822 w 6122822"/>
              <a:gd name="connsiteY4-10" fmla="*/ 1214323 h 1909267"/>
              <a:gd name="connsiteX5-11" fmla="*/ 5903366 w 6122822"/>
              <a:gd name="connsiteY5-12" fmla="*/ 1463040 h 1909267"/>
              <a:gd name="connsiteX6-13" fmla="*/ 1697126 w 6122822"/>
              <a:gd name="connsiteY6-14" fmla="*/ 1455724 h 1909267"/>
              <a:gd name="connsiteX7-15" fmla="*/ 0 w 6122822"/>
              <a:gd name="connsiteY7-16" fmla="*/ 1909267 h 1909267"/>
              <a:gd name="connsiteX8-17" fmla="*/ 321868 w 6122822"/>
              <a:gd name="connsiteY8-18" fmla="*/ 1419148 h 1909267"/>
              <a:gd name="connsiteX0-19" fmla="*/ 321868 w 6122822"/>
              <a:gd name="connsiteY0-20" fmla="*/ 1419148 h 1909267"/>
              <a:gd name="connsiteX1-21" fmla="*/ 1389888 w 6122822"/>
              <a:gd name="connsiteY1-22" fmla="*/ 29260 h 1909267"/>
              <a:gd name="connsiteX2-23" fmla="*/ 5815584 w 6122822"/>
              <a:gd name="connsiteY2-24" fmla="*/ 0 h 1909267"/>
              <a:gd name="connsiteX3-25" fmla="*/ 6115507 w 6122822"/>
              <a:gd name="connsiteY3-26" fmla="*/ 241401 h 1909267"/>
              <a:gd name="connsiteX4-27" fmla="*/ 6122822 w 6122822"/>
              <a:gd name="connsiteY4-28" fmla="*/ 1214323 h 1909267"/>
              <a:gd name="connsiteX5-29" fmla="*/ 5903366 w 6122822"/>
              <a:gd name="connsiteY5-30" fmla="*/ 1463040 h 1909267"/>
              <a:gd name="connsiteX6-31" fmla="*/ 1697126 w 6122822"/>
              <a:gd name="connsiteY6-32" fmla="*/ 1455724 h 1909267"/>
              <a:gd name="connsiteX7-33" fmla="*/ 0 w 6122822"/>
              <a:gd name="connsiteY7-34" fmla="*/ 1909267 h 1909267"/>
              <a:gd name="connsiteX8-35" fmla="*/ 321868 w 6122822"/>
              <a:gd name="connsiteY8-36" fmla="*/ 1419148 h 1909267"/>
              <a:gd name="connsiteX0-37" fmla="*/ 321868 w 6122822"/>
              <a:gd name="connsiteY0-38" fmla="*/ 1419148 h 1909267"/>
              <a:gd name="connsiteX1-39" fmla="*/ 3035808 w 6122822"/>
              <a:gd name="connsiteY1-40" fmla="*/ 21945 h 1909267"/>
              <a:gd name="connsiteX2-41" fmla="*/ 5815584 w 6122822"/>
              <a:gd name="connsiteY2-42" fmla="*/ 0 h 1909267"/>
              <a:gd name="connsiteX3-43" fmla="*/ 6115507 w 6122822"/>
              <a:gd name="connsiteY3-44" fmla="*/ 241401 h 1909267"/>
              <a:gd name="connsiteX4-45" fmla="*/ 6122822 w 6122822"/>
              <a:gd name="connsiteY4-46" fmla="*/ 1214323 h 1909267"/>
              <a:gd name="connsiteX5-47" fmla="*/ 5903366 w 6122822"/>
              <a:gd name="connsiteY5-48" fmla="*/ 1463040 h 1909267"/>
              <a:gd name="connsiteX6-49" fmla="*/ 1697126 w 6122822"/>
              <a:gd name="connsiteY6-50" fmla="*/ 1455724 h 1909267"/>
              <a:gd name="connsiteX7-51" fmla="*/ 0 w 6122822"/>
              <a:gd name="connsiteY7-52" fmla="*/ 1909267 h 1909267"/>
              <a:gd name="connsiteX8-53" fmla="*/ 321868 w 6122822"/>
              <a:gd name="connsiteY8-54" fmla="*/ 1419148 h 1909267"/>
              <a:gd name="connsiteX0-55" fmla="*/ 321868 w 6122822"/>
              <a:gd name="connsiteY0-56" fmla="*/ 1419148 h 1909267"/>
              <a:gd name="connsiteX1-57" fmla="*/ 3035808 w 6122822"/>
              <a:gd name="connsiteY1-58" fmla="*/ 21945 h 1909267"/>
              <a:gd name="connsiteX2-59" fmla="*/ 5815584 w 6122822"/>
              <a:gd name="connsiteY2-60" fmla="*/ 0 h 1909267"/>
              <a:gd name="connsiteX3-61" fmla="*/ 6115507 w 6122822"/>
              <a:gd name="connsiteY3-62" fmla="*/ 241401 h 1909267"/>
              <a:gd name="connsiteX4-63" fmla="*/ 6122822 w 6122822"/>
              <a:gd name="connsiteY4-64" fmla="*/ 1214323 h 1909267"/>
              <a:gd name="connsiteX5-65" fmla="*/ 5903366 w 6122822"/>
              <a:gd name="connsiteY5-66" fmla="*/ 1463040 h 1909267"/>
              <a:gd name="connsiteX6-67" fmla="*/ 1697126 w 6122822"/>
              <a:gd name="connsiteY6-68" fmla="*/ 1455724 h 1909267"/>
              <a:gd name="connsiteX7-69" fmla="*/ 0 w 6122822"/>
              <a:gd name="connsiteY7-70" fmla="*/ 1909267 h 1909267"/>
              <a:gd name="connsiteX8-71" fmla="*/ 321868 w 6122822"/>
              <a:gd name="connsiteY8-72" fmla="*/ 1419148 h 1909267"/>
              <a:gd name="connsiteX0-73" fmla="*/ 321868 w 6122822"/>
              <a:gd name="connsiteY0-74" fmla="*/ 1419148 h 1909267"/>
              <a:gd name="connsiteX1-75" fmla="*/ 3035808 w 6122822"/>
              <a:gd name="connsiteY1-76" fmla="*/ 21945 h 1909267"/>
              <a:gd name="connsiteX2-77" fmla="*/ 5815584 w 6122822"/>
              <a:gd name="connsiteY2-78" fmla="*/ 0 h 1909267"/>
              <a:gd name="connsiteX3-79" fmla="*/ 6115507 w 6122822"/>
              <a:gd name="connsiteY3-80" fmla="*/ 241401 h 1909267"/>
              <a:gd name="connsiteX4-81" fmla="*/ 6122822 w 6122822"/>
              <a:gd name="connsiteY4-82" fmla="*/ 1214323 h 1909267"/>
              <a:gd name="connsiteX5-83" fmla="*/ 5903366 w 6122822"/>
              <a:gd name="connsiteY5-84" fmla="*/ 1463040 h 1909267"/>
              <a:gd name="connsiteX6-85" fmla="*/ 2896819 w 6122822"/>
              <a:gd name="connsiteY6-86" fmla="*/ 1265529 h 1909267"/>
              <a:gd name="connsiteX7-87" fmla="*/ 0 w 6122822"/>
              <a:gd name="connsiteY7-88" fmla="*/ 1909267 h 1909267"/>
              <a:gd name="connsiteX8-89" fmla="*/ 321868 w 6122822"/>
              <a:gd name="connsiteY8-90" fmla="*/ 1419148 h 1909267"/>
              <a:gd name="connsiteX0-91" fmla="*/ 321868 w 6122822"/>
              <a:gd name="connsiteY0-92" fmla="*/ 1419148 h 1909267"/>
              <a:gd name="connsiteX1-93" fmla="*/ 3035808 w 6122822"/>
              <a:gd name="connsiteY1-94" fmla="*/ 21945 h 1909267"/>
              <a:gd name="connsiteX2-95" fmla="*/ 5815584 w 6122822"/>
              <a:gd name="connsiteY2-96" fmla="*/ 0 h 1909267"/>
              <a:gd name="connsiteX3-97" fmla="*/ 6115507 w 6122822"/>
              <a:gd name="connsiteY3-98" fmla="*/ 241401 h 1909267"/>
              <a:gd name="connsiteX4-99" fmla="*/ 6122822 w 6122822"/>
              <a:gd name="connsiteY4-100" fmla="*/ 1214323 h 1909267"/>
              <a:gd name="connsiteX5-101" fmla="*/ 5903366 w 6122822"/>
              <a:gd name="connsiteY5-102" fmla="*/ 1463040 h 1909267"/>
              <a:gd name="connsiteX6-103" fmla="*/ 2896819 w 6122822"/>
              <a:gd name="connsiteY6-104" fmla="*/ 1265529 h 1909267"/>
              <a:gd name="connsiteX7-105" fmla="*/ 0 w 6122822"/>
              <a:gd name="connsiteY7-106" fmla="*/ 1909267 h 1909267"/>
              <a:gd name="connsiteX8-107" fmla="*/ 321868 w 6122822"/>
              <a:gd name="connsiteY8-108" fmla="*/ 1419148 h 1909267"/>
              <a:gd name="connsiteX0-109" fmla="*/ 321868 w 6122822"/>
              <a:gd name="connsiteY0-110" fmla="*/ 1419148 h 1909267"/>
              <a:gd name="connsiteX1-111" fmla="*/ 3035808 w 6122822"/>
              <a:gd name="connsiteY1-112" fmla="*/ 21945 h 1909267"/>
              <a:gd name="connsiteX2-113" fmla="*/ 5815584 w 6122822"/>
              <a:gd name="connsiteY2-114" fmla="*/ 0 h 1909267"/>
              <a:gd name="connsiteX3-115" fmla="*/ 6115507 w 6122822"/>
              <a:gd name="connsiteY3-116" fmla="*/ 241401 h 1909267"/>
              <a:gd name="connsiteX4-117" fmla="*/ 6122822 w 6122822"/>
              <a:gd name="connsiteY4-118" fmla="*/ 1214323 h 1909267"/>
              <a:gd name="connsiteX5-119" fmla="*/ 5903366 w 6122822"/>
              <a:gd name="connsiteY5-120" fmla="*/ 1463040 h 1909267"/>
              <a:gd name="connsiteX6-121" fmla="*/ 2896819 w 6122822"/>
              <a:gd name="connsiteY6-122" fmla="*/ 1265529 h 1909267"/>
              <a:gd name="connsiteX7-123" fmla="*/ 0 w 6122822"/>
              <a:gd name="connsiteY7-124" fmla="*/ 1909267 h 1909267"/>
              <a:gd name="connsiteX8-125" fmla="*/ 321868 w 6122822"/>
              <a:gd name="connsiteY8-126" fmla="*/ 1419148 h 1909267"/>
              <a:gd name="connsiteX0-127" fmla="*/ 321868 w 6122822"/>
              <a:gd name="connsiteY0-128" fmla="*/ 1419148 h 1909267"/>
              <a:gd name="connsiteX1-129" fmla="*/ 3035808 w 6122822"/>
              <a:gd name="connsiteY1-130" fmla="*/ 21945 h 1909267"/>
              <a:gd name="connsiteX2-131" fmla="*/ 5815584 w 6122822"/>
              <a:gd name="connsiteY2-132" fmla="*/ 0 h 1909267"/>
              <a:gd name="connsiteX3-133" fmla="*/ 6115507 w 6122822"/>
              <a:gd name="connsiteY3-134" fmla="*/ 241401 h 1909267"/>
              <a:gd name="connsiteX4-135" fmla="*/ 6122822 w 6122822"/>
              <a:gd name="connsiteY4-136" fmla="*/ 1214323 h 1909267"/>
              <a:gd name="connsiteX5-137" fmla="*/ 5903366 w 6122822"/>
              <a:gd name="connsiteY5-138" fmla="*/ 1463040 h 1909267"/>
              <a:gd name="connsiteX6-139" fmla="*/ 3057753 w 6122822"/>
              <a:gd name="connsiteY6-140" fmla="*/ 1236268 h 1909267"/>
              <a:gd name="connsiteX7-141" fmla="*/ 0 w 6122822"/>
              <a:gd name="connsiteY7-142" fmla="*/ 1909267 h 1909267"/>
              <a:gd name="connsiteX8-143" fmla="*/ 321868 w 6122822"/>
              <a:gd name="connsiteY8-144" fmla="*/ 1419148 h 1909267"/>
              <a:gd name="connsiteX0-145" fmla="*/ 321868 w 6122822"/>
              <a:gd name="connsiteY0-146" fmla="*/ 1419148 h 1909267"/>
              <a:gd name="connsiteX1-147" fmla="*/ 3035808 w 6122822"/>
              <a:gd name="connsiteY1-148" fmla="*/ 21945 h 1909267"/>
              <a:gd name="connsiteX2-149" fmla="*/ 5815584 w 6122822"/>
              <a:gd name="connsiteY2-150" fmla="*/ 0 h 1909267"/>
              <a:gd name="connsiteX3-151" fmla="*/ 6115507 w 6122822"/>
              <a:gd name="connsiteY3-152" fmla="*/ 241401 h 1909267"/>
              <a:gd name="connsiteX4-153" fmla="*/ 6122822 w 6122822"/>
              <a:gd name="connsiteY4-154" fmla="*/ 1214323 h 1909267"/>
              <a:gd name="connsiteX5-155" fmla="*/ 5903366 w 6122822"/>
              <a:gd name="connsiteY5-156" fmla="*/ 1463040 h 1909267"/>
              <a:gd name="connsiteX6-157" fmla="*/ 3057753 w 6122822"/>
              <a:gd name="connsiteY6-158" fmla="*/ 1236268 h 1909267"/>
              <a:gd name="connsiteX7-159" fmla="*/ 0 w 6122822"/>
              <a:gd name="connsiteY7-160" fmla="*/ 1909267 h 1909267"/>
              <a:gd name="connsiteX8-161" fmla="*/ 321868 w 6122822"/>
              <a:gd name="connsiteY8-162" fmla="*/ 1419148 h 1909267"/>
              <a:gd name="connsiteX0-163" fmla="*/ 321868 w 6122822"/>
              <a:gd name="connsiteY0-164" fmla="*/ 1419148 h 1909267"/>
              <a:gd name="connsiteX1-165" fmla="*/ 3035808 w 6122822"/>
              <a:gd name="connsiteY1-166" fmla="*/ 21945 h 1909267"/>
              <a:gd name="connsiteX2-167" fmla="*/ 5815584 w 6122822"/>
              <a:gd name="connsiteY2-168" fmla="*/ 0 h 1909267"/>
              <a:gd name="connsiteX3-169" fmla="*/ 6115507 w 6122822"/>
              <a:gd name="connsiteY3-170" fmla="*/ 241401 h 1909267"/>
              <a:gd name="connsiteX4-171" fmla="*/ 6122822 w 6122822"/>
              <a:gd name="connsiteY4-172" fmla="*/ 1214323 h 1909267"/>
              <a:gd name="connsiteX5-173" fmla="*/ 5903366 w 6122822"/>
              <a:gd name="connsiteY5-174" fmla="*/ 1463040 h 1909267"/>
              <a:gd name="connsiteX6-175" fmla="*/ 3116275 w 6122822"/>
              <a:gd name="connsiteY6-176" fmla="*/ 1075333 h 1909267"/>
              <a:gd name="connsiteX7-177" fmla="*/ 0 w 6122822"/>
              <a:gd name="connsiteY7-178" fmla="*/ 1909267 h 1909267"/>
              <a:gd name="connsiteX8-179" fmla="*/ 321868 w 6122822"/>
              <a:gd name="connsiteY8-180" fmla="*/ 1419148 h 1909267"/>
              <a:gd name="connsiteX0-181" fmla="*/ 321868 w 6122822"/>
              <a:gd name="connsiteY0-182" fmla="*/ 1419148 h 1909267"/>
              <a:gd name="connsiteX1-183" fmla="*/ 3035808 w 6122822"/>
              <a:gd name="connsiteY1-184" fmla="*/ 21945 h 1909267"/>
              <a:gd name="connsiteX2-185" fmla="*/ 5815584 w 6122822"/>
              <a:gd name="connsiteY2-186" fmla="*/ 0 h 1909267"/>
              <a:gd name="connsiteX3-187" fmla="*/ 6115507 w 6122822"/>
              <a:gd name="connsiteY3-188" fmla="*/ 241401 h 1909267"/>
              <a:gd name="connsiteX4-189" fmla="*/ 6122822 w 6122822"/>
              <a:gd name="connsiteY4-190" fmla="*/ 1214323 h 1909267"/>
              <a:gd name="connsiteX5-191" fmla="*/ 5903366 w 6122822"/>
              <a:gd name="connsiteY5-192" fmla="*/ 1463040 h 1909267"/>
              <a:gd name="connsiteX6-193" fmla="*/ 3116275 w 6122822"/>
              <a:gd name="connsiteY6-194" fmla="*/ 1075333 h 1909267"/>
              <a:gd name="connsiteX7-195" fmla="*/ 0 w 6122822"/>
              <a:gd name="connsiteY7-196" fmla="*/ 1909267 h 1909267"/>
              <a:gd name="connsiteX8-197" fmla="*/ 321868 w 6122822"/>
              <a:gd name="connsiteY8-198" fmla="*/ 1419148 h 1909267"/>
              <a:gd name="connsiteX0-199" fmla="*/ 321868 w 6122822"/>
              <a:gd name="connsiteY0-200" fmla="*/ 1419148 h 1909267"/>
              <a:gd name="connsiteX1-201" fmla="*/ 3035808 w 6122822"/>
              <a:gd name="connsiteY1-202" fmla="*/ 21945 h 1909267"/>
              <a:gd name="connsiteX2-203" fmla="*/ 5815584 w 6122822"/>
              <a:gd name="connsiteY2-204" fmla="*/ 0 h 1909267"/>
              <a:gd name="connsiteX3-205" fmla="*/ 6115507 w 6122822"/>
              <a:gd name="connsiteY3-206" fmla="*/ 241401 h 1909267"/>
              <a:gd name="connsiteX4-207" fmla="*/ 6122822 w 6122822"/>
              <a:gd name="connsiteY4-208" fmla="*/ 1214323 h 1909267"/>
              <a:gd name="connsiteX5-209" fmla="*/ 5903366 w 6122822"/>
              <a:gd name="connsiteY5-210" fmla="*/ 1463040 h 1909267"/>
              <a:gd name="connsiteX6-211" fmla="*/ 3116275 w 6122822"/>
              <a:gd name="connsiteY6-212" fmla="*/ 1075333 h 1909267"/>
              <a:gd name="connsiteX7-213" fmla="*/ 0 w 6122822"/>
              <a:gd name="connsiteY7-214" fmla="*/ 1909267 h 1909267"/>
              <a:gd name="connsiteX8-215" fmla="*/ 321868 w 6122822"/>
              <a:gd name="connsiteY8-216" fmla="*/ 1419148 h 1909267"/>
              <a:gd name="connsiteX0-217" fmla="*/ 321868 w 6122822"/>
              <a:gd name="connsiteY0-218" fmla="*/ 1419148 h 1909267"/>
              <a:gd name="connsiteX1-219" fmla="*/ 3035808 w 6122822"/>
              <a:gd name="connsiteY1-220" fmla="*/ 21945 h 1909267"/>
              <a:gd name="connsiteX2-221" fmla="*/ 5815584 w 6122822"/>
              <a:gd name="connsiteY2-222" fmla="*/ 0 h 1909267"/>
              <a:gd name="connsiteX3-223" fmla="*/ 6115507 w 6122822"/>
              <a:gd name="connsiteY3-224" fmla="*/ 241401 h 1909267"/>
              <a:gd name="connsiteX4-225" fmla="*/ 6122822 w 6122822"/>
              <a:gd name="connsiteY4-226" fmla="*/ 1214323 h 1909267"/>
              <a:gd name="connsiteX5-227" fmla="*/ 5903366 w 6122822"/>
              <a:gd name="connsiteY5-228" fmla="*/ 1463040 h 1909267"/>
              <a:gd name="connsiteX6-229" fmla="*/ 3116275 w 6122822"/>
              <a:gd name="connsiteY6-230" fmla="*/ 1075333 h 1909267"/>
              <a:gd name="connsiteX7-231" fmla="*/ 0 w 6122822"/>
              <a:gd name="connsiteY7-232" fmla="*/ 1909267 h 1909267"/>
              <a:gd name="connsiteX8-233" fmla="*/ 321868 w 6122822"/>
              <a:gd name="connsiteY8-234" fmla="*/ 1419148 h 1909267"/>
              <a:gd name="connsiteX0-235" fmla="*/ 321868 w 6122822"/>
              <a:gd name="connsiteY0-236" fmla="*/ 1419148 h 1909267"/>
              <a:gd name="connsiteX1-237" fmla="*/ 3035808 w 6122822"/>
              <a:gd name="connsiteY1-238" fmla="*/ 21945 h 1909267"/>
              <a:gd name="connsiteX2-239" fmla="*/ 5815584 w 6122822"/>
              <a:gd name="connsiteY2-240" fmla="*/ 0 h 1909267"/>
              <a:gd name="connsiteX3-241" fmla="*/ 6115507 w 6122822"/>
              <a:gd name="connsiteY3-242" fmla="*/ 241401 h 1909267"/>
              <a:gd name="connsiteX4-243" fmla="*/ 6122822 w 6122822"/>
              <a:gd name="connsiteY4-244" fmla="*/ 1214323 h 1909267"/>
              <a:gd name="connsiteX5-245" fmla="*/ 5903366 w 6122822"/>
              <a:gd name="connsiteY5-246" fmla="*/ 1463040 h 1909267"/>
              <a:gd name="connsiteX6-247" fmla="*/ 3116275 w 6122822"/>
              <a:gd name="connsiteY6-248" fmla="*/ 1075333 h 1909267"/>
              <a:gd name="connsiteX7-249" fmla="*/ 0 w 6122822"/>
              <a:gd name="connsiteY7-250" fmla="*/ 1909267 h 1909267"/>
              <a:gd name="connsiteX8-251" fmla="*/ 321868 w 6122822"/>
              <a:gd name="connsiteY8-252" fmla="*/ 1419148 h 1909267"/>
              <a:gd name="connsiteX0-253" fmla="*/ 321868 w 6130137"/>
              <a:gd name="connsiteY0-254" fmla="*/ 1419148 h 1909267"/>
              <a:gd name="connsiteX1-255" fmla="*/ 3035808 w 6130137"/>
              <a:gd name="connsiteY1-256" fmla="*/ 21945 h 1909267"/>
              <a:gd name="connsiteX2-257" fmla="*/ 5815584 w 6130137"/>
              <a:gd name="connsiteY2-258" fmla="*/ 0 h 1909267"/>
              <a:gd name="connsiteX3-259" fmla="*/ 6115507 w 6130137"/>
              <a:gd name="connsiteY3-260" fmla="*/ 241401 h 1909267"/>
              <a:gd name="connsiteX4-261" fmla="*/ 6130137 w 6130137"/>
              <a:gd name="connsiteY4-262" fmla="*/ 965606 h 1909267"/>
              <a:gd name="connsiteX5-263" fmla="*/ 5903366 w 6130137"/>
              <a:gd name="connsiteY5-264" fmla="*/ 1463040 h 1909267"/>
              <a:gd name="connsiteX6-265" fmla="*/ 3116275 w 6130137"/>
              <a:gd name="connsiteY6-266" fmla="*/ 1075333 h 1909267"/>
              <a:gd name="connsiteX7-267" fmla="*/ 0 w 6130137"/>
              <a:gd name="connsiteY7-268" fmla="*/ 1909267 h 1909267"/>
              <a:gd name="connsiteX8-269" fmla="*/ 321868 w 6130137"/>
              <a:gd name="connsiteY8-270" fmla="*/ 1419148 h 1909267"/>
              <a:gd name="connsiteX0-271" fmla="*/ 321868 w 6130137"/>
              <a:gd name="connsiteY0-272" fmla="*/ 1419148 h 1909267"/>
              <a:gd name="connsiteX1-273" fmla="*/ 3035808 w 6130137"/>
              <a:gd name="connsiteY1-274" fmla="*/ 21945 h 1909267"/>
              <a:gd name="connsiteX2-275" fmla="*/ 5815584 w 6130137"/>
              <a:gd name="connsiteY2-276" fmla="*/ 0 h 1909267"/>
              <a:gd name="connsiteX3-277" fmla="*/ 6115507 w 6130137"/>
              <a:gd name="connsiteY3-278" fmla="*/ 241401 h 1909267"/>
              <a:gd name="connsiteX4-279" fmla="*/ 6130137 w 6130137"/>
              <a:gd name="connsiteY4-280" fmla="*/ 965606 h 1909267"/>
              <a:gd name="connsiteX5-281" fmla="*/ 5903366 w 6130137"/>
              <a:gd name="connsiteY5-282" fmla="*/ 1463040 h 1909267"/>
              <a:gd name="connsiteX6-283" fmla="*/ 3116275 w 6130137"/>
              <a:gd name="connsiteY6-284" fmla="*/ 1075333 h 1909267"/>
              <a:gd name="connsiteX7-285" fmla="*/ 0 w 6130137"/>
              <a:gd name="connsiteY7-286" fmla="*/ 1909267 h 1909267"/>
              <a:gd name="connsiteX8-287" fmla="*/ 321868 w 6130137"/>
              <a:gd name="connsiteY8-288" fmla="*/ 1419148 h 1909267"/>
              <a:gd name="connsiteX0-289" fmla="*/ 321868 w 6131512"/>
              <a:gd name="connsiteY0-290" fmla="*/ 1419148 h 1909267"/>
              <a:gd name="connsiteX1-291" fmla="*/ 3035808 w 6131512"/>
              <a:gd name="connsiteY1-292" fmla="*/ 21945 h 1909267"/>
              <a:gd name="connsiteX2-293" fmla="*/ 5815584 w 6131512"/>
              <a:gd name="connsiteY2-294" fmla="*/ 0 h 1909267"/>
              <a:gd name="connsiteX3-295" fmla="*/ 6115507 w 6131512"/>
              <a:gd name="connsiteY3-296" fmla="*/ 241401 h 1909267"/>
              <a:gd name="connsiteX4-297" fmla="*/ 6130137 w 6131512"/>
              <a:gd name="connsiteY4-298" fmla="*/ 965606 h 1909267"/>
              <a:gd name="connsiteX5-299" fmla="*/ 5903366 w 6131512"/>
              <a:gd name="connsiteY5-300" fmla="*/ 1463040 h 1909267"/>
              <a:gd name="connsiteX6-301" fmla="*/ 3116275 w 6131512"/>
              <a:gd name="connsiteY6-302" fmla="*/ 1075333 h 1909267"/>
              <a:gd name="connsiteX7-303" fmla="*/ 0 w 6131512"/>
              <a:gd name="connsiteY7-304" fmla="*/ 1909267 h 1909267"/>
              <a:gd name="connsiteX8-305" fmla="*/ 321868 w 6131512"/>
              <a:gd name="connsiteY8-306" fmla="*/ 1419148 h 1909267"/>
              <a:gd name="connsiteX0-307" fmla="*/ 321868 w 6131512"/>
              <a:gd name="connsiteY0-308" fmla="*/ 1419148 h 1909267"/>
              <a:gd name="connsiteX1-309" fmla="*/ 3035808 w 6131512"/>
              <a:gd name="connsiteY1-310" fmla="*/ 21945 h 1909267"/>
              <a:gd name="connsiteX2-311" fmla="*/ 5815584 w 6131512"/>
              <a:gd name="connsiteY2-312" fmla="*/ 0 h 1909267"/>
              <a:gd name="connsiteX3-313" fmla="*/ 6115507 w 6131512"/>
              <a:gd name="connsiteY3-314" fmla="*/ 241401 h 1909267"/>
              <a:gd name="connsiteX4-315" fmla="*/ 6130137 w 6131512"/>
              <a:gd name="connsiteY4-316" fmla="*/ 965606 h 1909267"/>
              <a:gd name="connsiteX5-317" fmla="*/ 5903366 w 6131512"/>
              <a:gd name="connsiteY5-318" fmla="*/ 1463040 h 1909267"/>
              <a:gd name="connsiteX6-319" fmla="*/ 3116275 w 6131512"/>
              <a:gd name="connsiteY6-320" fmla="*/ 1075333 h 1909267"/>
              <a:gd name="connsiteX7-321" fmla="*/ 0 w 6131512"/>
              <a:gd name="connsiteY7-322" fmla="*/ 1909267 h 1909267"/>
              <a:gd name="connsiteX8-323" fmla="*/ 321868 w 6131512"/>
              <a:gd name="connsiteY8-324" fmla="*/ 1419148 h 1909267"/>
              <a:gd name="connsiteX0-325" fmla="*/ 321868 w 6131512"/>
              <a:gd name="connsiteY0-326" fmla="*/ 1419148 h 1909267"/>
              <a:gd name="connsiteX1-327" fmla="*/ 3035808 w 6131512"/>
              <a:gd name="connsiteY1-328" fmla="*/ 21945 h 1909267"/>
              <a:gd name="connsiteX2-329" fmla="*/ 5815584 w 6131512"/>
              <a:gd name="connsiteY2-330" fmla="*/ 0 h 1909267"/>
              <a:gd name="connsiteX3-331" fmla="*/ 6115507 w 6131512"/>
              <a:gd name="connsiteY3-332" fmla="*/ 241401 h 1909267"/>
              <a:gd name="connsiteX4-333" fmla="*/ 6130137 w 6131512"/>
              <a:gd name="connsiteY4-334" fmla="*/ 965606 h 1909267"/>
              <a:gd name="connsiteX5-335" fmla="*/ 5903366 w 6131512"/>
              <a:gd name="connsiteY5-336" fmla="*/ 1463040 h 1909267"/>
              <a:gd name="connsiteX6-337" fmla="*/ 2114093 w 6131512"/>
              <a:gd name="connsiteY6-338" fmla="*/ 1294789 h 1909267"/>
              <a:gd name="connsiteX7-339" fmla="*/ 0 w 6131512"/>
              <a:gd name="connsiteY7-340" fmla="*/ 1909267 h 1909267"/>
              <a:gd name="connsiteX8-341" fmla="*/ 321868 w 6131512"/>
              <a:gd name="connsiteY8-342" fmla="*/ 1419148 h 1909267"/>
              <a:gd name="connsiteX0-343" fmla="*/ 321868 w 6131512"/>
              <a:gd name="connsiteY0-344" fmla="*/ 1419149 h 1909268"/>
              <a:gd name="connsiteX1-345" fmla="*/ 3013863 w 6131512"/>
              <a:gd name="connsiteY1-346" fmla="*/ 0 h 1909268"/>
              <a:gd name="connsiteX2-347" fmla="*/ 5815584 w 6131512"/>
              <a:gd name="connsiteY2-348" fmla="*/ 1 h 1909268"/>
              <a:gd name="connsiteX3-349" fmla="*/ 6115507 w 6131512"/>
              <a:gd name="connsiteY3-350" fmla="*/ 241402 h 1909268"/>
              <a:gd name="connsiteX4-351" fmla="*/ 6130137 w 6131512"/>
              <a:gd name="connsiteY4-352" fmla="*/ 965607 h 1909268"/>
              <a:gd name="connsiteX5-353" fmla="*/ 5903366 w 6131512"/>
              <a:gd name="connsiteY5-354" fmla="*/ 1463041 h 1909268"/>
              <a:gd name="connsiteX6-355" fmla="*/ 2114093 w 6131512"/>
              <a:gd name="connsiteY6-356" fmla="*/ 1294790 h 1909268"/>
              <a:gd name="connsiteX7-357" fmla="*/ 0 w 6131512"/>
              <a:gd name="connsiteY7-358" fmla="*/ 1909268 h 1909268"/>
              <a:gd name="connsiteX8-359" fmla="*/ 321868 w 6131512"/>
              <a:gd name="connsiteY8-360" fmla="*/ 1419149 h 1909268"/>
              <a:gd name="connsiteX0-361" fmla="*/ 321868 w 6131512"/>
              <a:gd name="connsiteY0-362" fmla="*/ 1419149 h 1909268"/>
              <a:gd name="connsiteX1-363" fmla="*/ 3013863 w 6131512"/>
              <a:gd name="connsiteY1-364" fmla="*/ 0 h 1909268"/>
              <a:gd name="connsiteX2-365" fmla="*/ 5815584 w 6131512"/>
              <a:gd name="connsiteY2-366" fmla="*/ 1 h 1909268"/>
              <a:gd name="connsiteX3-367" fmla="*/ 6115507 w 6131512"/>
              <a:gd name="connsiteY3-368" fmla="*/ 241402 h 1909268"/>
              <a:gd name="connsiteX4-369" fmla="*/ 6130137 w 6131512"/>
              <a:gd name="connsiteY4-370" fmla="*/ 965607 h 1909268"/>
              <a:gd name="connsiteX5-371" fmla="*/ 5903366 w 6131512"/>
              <a:gd name="connsiteY5-372" fmla="*/ 1463041 h 1909268"/>
              <a:gd name="connsiteX6-373" fmla="*/ 2289658 w 6131512"/>
              <a:gd name="connsiteY6-374" fmla="*/ 1470355 h 1909268"/>
              <a:gd name="connsiteX7-375" fmla="*/ 0 w 6131512"/>
              <a:gd name="connsiteY7-376" fmla="*/ 1909268 h 1909268"/>
              <a:gd name="connsiteX8-377" fmla="*/ 321868 w 6131512"/>
              <a:gd name="connsiteY8-378" fmla="*/ 1419149 h 1909268"/>
              <a:gd name="connsiteX0-379" fmla="*/ 321868 w 6131512"/>
              <a:gd name="connsiteY0-380" fmla="*/ 1419149 h 1909268"/>
              <a:gd name="connsiteX1-381" fmla="*/ 3013863 w 6131512"/>
              <a:gd name="connsiteY1-382" fmla="*/ 0 h 1909268"/>
              <a:gd name="connsiteX2-383" fmla="*/ 5815584 w 6131512"/>
              <a:gd name="connsiteY2-384" fmla="*/ 1 h 1909268"/>
              <a:gd name="connsiteX3-385" fmla="*/ 6115507 w 6131512"/>
              <a:gd name="connsiteY3-386" fmla="*/ 241402 h 1909268"/>
              <a:gd name="connsiteX4-387" fmla="*/ 6130137 w 6131512"/>
              <a:gd name="connsiteY4-388" fmla="*/ 965607 h 1909268"/>
              <a:gd name="connsiteX5-389" fmla="*/ 5903366 w 6131512"/>
              <a:gd name="connsiteY5-390" fmla="*/ 1463041 h 1909268"/>
              <a:gd name="connsiteX6-391" fmla="*/ 2114093 w 6131512"/>
              <a:gd name="connsiteY6-392" fmla="*/ 1389888 h 1909268"/>
              <a:gd name="connsiteX7-393" fmla="*/ 0 w 6131512"/>
              <a:gd name="connsiteY7-394" fmla="*/ 1909268 h 1909268"/>
              <a:gd name="connsiteX8-395" fmla="*/ 321868 w 6131512"/>
              <a:gd name="connsiteY8-396" fmla="*/ 1419149 h 1909268"/>
              <a:gd name="connsiteX0-397" fmla="*/ 321868 w 6131512"/>
              <a:gd name="connsiteY0-398" fmla="*/ 1419149 h 1909268"/>
              <a:gd name="connsiteX1-399" fmla="*/ 3013863 w 6131512"/>
              <a:gd name="connsiteY1-400" fmla="*/ 0 h 1909268"/>
              <a:gd name="connsiteX2-401" fmla="*/ 5815584 w 6131512"/>
              <a:gd name="connsiteY2-402" fmla="*/ 1 h 1909268"/>
              <a:gd name="connsiteX3-403" fmla="*/ 6115507 w 6131512"/>
              <a:gd name="connsiteY3-404" fmla="*/ 241402 h 1909268"/>
              <a:gd name="connsiteX4-405" fmla="*/ 6130137 w 6131512"/>
              <a:gd name="connsiteY4-406" fmla="*/ 965607 h 1909268"/>
              <a:gd name="connsiteX5-407" fmla="*/ 5903366 w 6131512"/>
              <a:gd name="connsiteY5-408" fmla="*/ 1463041 h 1909268"/>
              <a:gd name="connsiteX6-409" fmla="*/ 2114093 w 6131512"/>
              <a:gd name="connsiteY6-410" fmla="*/ 1389888 h 1909268"/>
              <a:gd name="connsiteX7-411" fmla="*/ 0 w 6131512"/>
              <a:gd name="connsiteY7-412" fmla="*/ 1909268 h 1909268"/>
              <a:gd name="connsiteX8-413" fmla="*/ 321868 w 6131512"/>
              <a:gd name="connsiteY8-414" fmla="*/ 1419149 h 1909268"/>
              <a:gd name="connsiteX0-415" fmla="*/ 321868 w 6131512"/>
              <a:gd name="connsiteY0-416" fmla="*/ 1419149 h 1909268"/>
              <a:gd name="connsiteX1-417" fmla="*/ 3013863 w 6131512"/>
              <a:gd name="connsiteY1-418" fmla="*/ 0 h 1909268"/>
              <a:gd name="connsiteX2-419" fmla="*/ 5815584 w 6131512"/>
              <a:gd name="connsiteY2-420" fmla="*/ 1 h 1909268"/>
              <a:gd name="connsiteX3-421" fmla="*/ 6115507 w 6131512"/>
              <a:gd name="connsiteY3-422" fmla="*/ 241402 h 1909268"/>
              <a:gd name="connsiteX4-423" fmla="*/ 6130137 w 6131512"/>
              <a:gd name="connsiteY4-424" fmla="*/ 965607 h 1909268"/>
              <a:gd name="connsiteX5-425" fmla="*/ 5903366 w 6131512"/>
              <a:gd name="connsiteY5-426" fmla="*/ 1463041 h 1909268"/>
              <a:gd name="connsiteX6-427" fmla="*/ 2114093 w 6131512"/>
              <a:gd name="connsiteY6-428" fmla="*/ 1389888 h 1909268"/>
              <a:gd name="connsiteX7-429" fmla="*/ 0 w 6131512"/>
              <a:gd name="connsiteY7-430" fmla="*/ 1909268 h 1909268"/>
              <a:gd name="connsiteX8-431" fmla="*/ 321868 w 6131512"/>
              <a:gd name="connsiteY8-432" fmla="*/ 1419149 h 1909268"/>
              <a:gd name="connsiteX0-433" fmla="*/ 570585 w 6380229"/>
              <a:gd name="connsiteY0-434" fmla="*/ 1419149 h 2106779"/>
              <a:gd name="connsiteX1-435" fmla="*/ 3262580 w 6380229"/>
              <a:gd name="connsiteY1-436" fmla="*/ 0 h 2106779"/>
              <a:gd name="connsiteX2-437" fmla="*/ 6064301 w 6380229"/>
              <a:gd name="connsiteY2-438" fmla="*/ 1 h 2106779"/>
              <a:gd name="connsiteX3-439" fmla="*/ 6364224 w 6380229"/>
              <a:gd name="connsiteY3-440" fmla="*/ 241402 h 2106779"/>
              <a:gd name="connsiteX4-441" fmla="*/ 6378854 w 6380229"/>
              <a:gd name="connsiteY4-442" fmla="*/ 965607 h 2106779"/>
              <a:gd name="connsiteX5-443" fmla="*/ 6152083 w 6380229"/>
              <a:gd name="connsiteY5-444" fmla="*/ 1463041 h 2106779"/>
              <a:gd name="connsiteX6-445" fmla="*/ 2362810 w 6380229"/>
              <a:gd name="connsiteY6-446" fmla="*/ 1389888 h 2106779"/>
              <a:gd name="connsiteX7-447" fmla="*/ 0 w 6380229"/>
              <a:gd name="connsiteY7-448" fmla="*/ 2106779 h 2106779"/>
              <a:gd name="connsiteX8-449" fmla="*/ 570585 w 6380229"/>
              <a:gd name="connsiteY8-450" fmla="*/ 1419149 h 2106779"/>
              <a:gd name="connsiteX0-451" fmla="*/ 570585 w 6380229"/>
              <a:gd name="connsiteY0-452" fmla="*/ 1419149 h 2106779"/>
              <a:gd name="connsiteX1-453" fmla="*/ 3262580 w 6380229"/>
              <a:gd name="connsiteY1-454" fmla="*/ 0 h 2106779"/>
              <a:gd name="connsiteX2-455" fmla="*/ 6064301 w 6380229"/>
              <a:gd name="connsiteY2-456" fmla="*/ 1 h 2106779"/>
              <a:gd name="connsiteX3-457" fmla="*/ 6364224 w 6380229"/>
              <a:gd name="connsiteY3-458" fmla="*/ 241402 h 2106779"/>
              <a:gd name="connsiteX4-459" fmla="*/ 6378854 w 6380229"/>
              <a:gd name="connsiteY4-460" fmla="*/ 965607 h 2106779"/>
              <a:gd name="connsiteX5-461" fmla="*/ 6152083 w 6380229"/>
              <a:gd name="connsiteY5-462" fmla="*/ 1463041 h 2106779"/>
              <a:gd name="connsiteX6-463" fmla="*/ 2362810 w 6380229"/>
              <a:gd name="connsiteY6-464" fmla="*/ 1389888 h 2106779"/>
              <a:gd name="connsiteX7-465" fmla="*/ 0 w 6380229"/>
              <a:gd name="connsiteY7-466" fmla="*/ 2106779 h 2106779"/>
              <a:gd name="connsiteX8-467" fmla="*/ 570585 w 6380229"/>
              <a:gd name="connsiteY8-468" fmla="*/ 1419149 h 2106779"/>
              <a:gd name="connsiteX0-469" fmla="*/ 526694 w 6380229"/>
              <a:gd name="connsiteY0-470" fmla="*/ 1367943 h 2106779"/>
              <a:gd name="connsiteX1-471" fmla="*/ 3262580 w 6380229"/>
              <a:gd name="connsiteY1-472" fmla="*/ 0 h 2106779"/>
              <a:gd name="connsiteX2-473" fmla="*/ 6064301 w 6380229"/>
              <a:gd name="connsiteY2-474" fmla="*/ 1 h 2106779"/>
              <a:gd name="connsiteX3-475" fmla="*/ 6364224 w 6380229"/>
              <a:gd name="connsiteY3-476" fmla="*/ 241402 h 2106779"/>
              <a:gd name="connsiteX4-477" fmla="*/ 6378854 w 6380229"/>
              <a:gd name="connsiteY4-478" fmla="*/ 965607 h 2106779"/>
              <a:gd name="connsiteX5-479" fmla="*/ 6152083 w 6380229"/>
              <a:gd name="connsiteY5-480" fmla="*/ 1463041 h 2106779"/>
              <a:gd name="connsiteX6-481" fmla="*/ 2362810 w 6380229"/>
              <a:gd name="connsiteY6-482" fmla="*/ 1389888 h 2106779"/>
              <a:gd name="connsiteX7-483" fmla="*/ 0 w 6380229"/>
              <a:gd name="connsiteY7-484" fmla="*/ 2106779 h 2106779"/>
              <a:gd name="connsiteX8-485" fmla="*/ 526694 w 6380229"/>
              <a:gd name="connsiteY8-486" fmla="*/ 1367943 h 2106779"/>
              <a:gd name="connsiteX0-487" fmla="*/ 526694 w 6380229"/>
              <a:gd name="connsiteY0-488" fmla="*/ 1367943 h 2106779"/>
              <a:gd name="connsiteX1-489" fmla="*/ 3262580 w 6380229"/>
              <a:gd name="connsiteY1-490" fmla="*/ 0 h 2106779"/>
              <a:gd name="connsiteX2-491" fmla="*/ 6064301 w 6380229"/>
              <a:gd name="connsiteY2-492" fmla="*/ 1 h 2106779"/>
              <a:gd name="connsiteX3-493" fmla="*/ 6364224 w 6380229"/>
              <a:gd name="connsiteY3-494" fmla="*/ 241402 h 2106779"/>
              <a:gd name="connsiteX4-495" fmla="*/ 6378854 w 6380229"/>
              <a:gd name="connsiteY4-496" fmla="*/ 965607 h 2106779"/>
              <a:gd name="connsiteX5-497" fmla="*/ 6152083 w 6380229"/>
              <a:gd name="connsiteY5-498" fmla="*/ 1463041 h 2106779"/>
              <a:gd name="connsiteX6-499" fmla="*/ 2362810 w 6380229"/>
              <a:gd name="connsiteY6-500" fmla="*/ 1389888 h 2106779"/>
              <a:gd name="connsiteX7-501" fmla="*/ 0 w 6380229"/>
              <a:gd name="connsiteY7-502" fmla="*/ 2106779 h 2106779"/>
              <a:gd name="connsiteX8-503" fmla="*/ 526694 w 6380229"/>
              <a:gd name="connsiteY8-504" fmla="*/ 1367943 h 2106779"/>
              <a:gd name="connsiteX0-505" fmla="*/ 519378 w 6380229"/>
              <a:gd name="connsiteY0-506" fmla="*/ 1272845 h 2106779"/>
              <a:gd name="connsiteX1-507" fmla="*/ 3262580 w 6380229"/>
              <a:gd name="connsiteY1-508" fmla="*/ 0 h 2106779"/>
              <a:gd name="connsiteX2-509" fmla="*/ 6064301 w 6380229"/>
              <a:gd name="connsiteY2-510" fmla="*/ 1 h 2106779"/>
              <a:gd name="connsiteX3-511" fmla="*/ 6364224 w 6380229"/>
              <a:gd name="connsiteY3-512" fmla="*/ 241402 h 2106779"/>
              <a:gd name="connsiteX4-513" fmla="*/ 6378854 w 6380229"/>
              <a:gd name="connsiteY4-514" fmla="*/ 965607 h 2106779"/>
              <a:gd name="connsiteX5-515" fmla="*/ 6152083 w 6380229"/>
              <a:gd name="connsiteY5-516" fmla="*/ 1463041 h 2106779"/>
              <a:gd name="connsiteX6-517" fmla="*/ 2362810 w 6380229"/>
              <a:gd name="connsiteY6-518" fmla="*/ 1389888 h 2106779"/>
              <a:gd name="connsiteX7-519" fmla="*/ 0 w 6380229"/>
              <a:gd name="connsiteY7-520" fmla="*/ 2106779 h 2106779"/>
              <a:gd name="connsiteX8-521" fmla="*/ 519378 w 6380229"/>
              <a:gd name="connsiteY8-522" fmla="*/ 1272845 h 2106779"/>
              <a:gd name="connsiteX0-523" fmla="*/ 519378 w 6384256"/>
              <a:gd name="connsiteY0-524" fmla="*/ 1272845 h 2106779"/>
              <a:gd name="connsiteX1-525" fmla="*/ 3262580 w 6384256"/>
              <a:gd name="connsiteY1-526" fmla="*/ 0 h 2106779"/>
              <a:gd name="connsiteX2-527" fmla="*/ 6064301 w 6384256"/>
              <a:gd name="connsiteY2-528" fmla="*/ 1 h 2106779"/>
              <a:gd name="connsiteX3-529" fmla="*/ 6364224 w 6384256"/>
              <a:gd name="connsiteY3-530" fmla="*/ 241402 h 2106779"/>
              <a:gd name="connsiteX4-531" fmla="*/ 6378854 w 6384256"/>
              <a:gd name="connsiteY4-532" fmla="*/ 965607 h 2106779"/>
              <a:gd name="connsiteX5-533" fmla="*/ 6195974 w 6384256"/>
              <a:gd name="connsiteY5-534" fmla="*/ 1419150 h 2106779"/>
              <a:gd name="connsiteX6-535" fmla="*/ 2362810 w 6384256"/>
              <a:gd name="connsiteY6-536" fmla="*/ 1389888 h 2106779"/>
              <a:gd name="connsiteX7-537" fmla="*/ 0 w 6384256"/>
              <a:gd name="connsiteY7-538" fmla="*/ 2106779 h 2106779"/>
              <a:gd name="connsiteX8-539" fmla="*/ 519378 w 6384256"/>
              <a:gd name="connsiteY8-540" fmla="*/ 1272845 h 2106779"/>
              <a:gd name="connsiteX0-541" fmla="*/ 519378 w 6384256"/>
              <a:gd name="connsiteY0-542" fmla="*/ 1305771 h 2139705"/>
              <a:gd name="connsiteX1-543" fmla="*/ 3262580 w 6384256"/>
              <a:gd name="connsiteY1-544" fmla="*/ 32926 h 2139705"/>
              <a:gd name="connsiteX2-545" fmla="*/ 5625665 w 6384256"/>
              <a:gd name="connsiteY2-546" fmla="*/ 0 h 2139705"/>
              <a:gd name="connsiteX3-547" fmla="*/ 6364224 w 6384256"/>
              <a:gd name="connsiteY3-548" fmla="*/ 274328 h 2139705"/>
              <a:gd name="connsiteX4-549" fmla="*/ 6378854 w 6384256"/>
              <a:gd name="connsiteY4-550" fmla="*/ 998533 h 2139705"/>
              <a:gd name="connsiteX5-551" fmla="*/ 6195974 w 6384256"/>
              <a:gd name="connsiteY5-552" fmla="*/ 1452076 h 2139705"/>
              <a:gd name="connsiteX6-553" fmla="*/ 2362810 w 6384256"/>
              <a:gd name="connsiteY6-554" fmla="*/ 1422814 h 2139705"/>
              <a:gd name="connsiteX7-555" fmla="*/ 0 w 6384256"/>
              <a:gd name="connsiteY7-556" fmla="*/ 2139705 h 2139705"/>
              <a:gd name="connsiteX8-557" fmla="*/ 519378 w 6384256"/>
              <a:gd name="connsiteY8-558" fmla="*/ 1305771 h 2139705"/>
              <a:gd name="connsiteX0-559" fmla="*/ 519378 w 6384256"/>
              <a:gd name="connsiteY0-560" fmla="*/ 1305771 h 2139705"/>
              <a:gd name="connsiteX1-561" fmla="*/ 3262580 w 6384256"/>
              <a:gd name="connsiteY1-562" fmla="*/ 32926 h 2139705"/>
              <a:gd name="connsiteX2-563" fmla="*/ 5625665 w 6384256"/>
              <a:gd name="connsiteY2-564" fmla="*/ 0 h 2139705"/>
              <a:gd name="connsiteX3-565" fmla="*/ 6350516 w 6384256"/>
              <a:gd name="connsiteY3-566" fmla="*/ 521292 h 2139705"/>
              <a:gd name="connsiteX4-567" fmla="*/ 6378854 w 6384256"/>
              <a:gd name="connsiteY4-568" fmla="*/ 998533 h 2139705"/>
              <a:gd name="connsiteX5-569" fmla="*/ 6195974 w 6384256"/>
              <a:gd name="connsiteY5-570" fmla="*/ 1452076 h 2139705"/>
              <a:gd name="connsiteX6-571" fmla="*/ 2362810 w 6384256"/>
              <a:gd name="connsiteY6-572" fmla="*/ 1422814 h 2139705"/>
              <a:gd name="connsiteX7-573" fmla="*/ 0 w 6384256"/>
              <a:gd name="connsiteY7-574" fmla="*/ 2139705 h 2139705"/>
              <a:gd name="connsiteX8-575" fmla="*/ 519378 w 6384256"/>
              <a:gd name="connsiteY8-576" fmla="*/ 1305771 h 2139705"/>
              <a:gd name="connsiteX0-577" fmla="*/ 519378 w 6384256"/>
              <a:gd name="connsiteY0-578" fmla="*/ 1305771 h 2139705"/>
              <a:gd name="connsiteX1-579" fmla="*/ 3262580 w 6384256"/>
              <a:gd name="connsiteY1-580" fmla="*/ 32926 h 2139705"/>
              <a:gd name="connsiteX2-581" fmla="*/ 5625665 w 6384256"/>
              <a:gd name="connsiteY2-582" fmla="*/ 0 h 2139705"/>
              <a:gd name="connsiteX3-583" fmla="*/ 6350516 w 6384256"/>
              <a:gd name="connsiteY3-584" fmla="*/ 521292 h 2139705"/>
              <a:gd name="connsiteX4-585" fmla="*/ 6378854 w 6384256"/>
              <a:gd name="connsiteY4-586" fmla="*/ 998533 h 2139705"/>
              <a:gd name="connsiteX5-587" fmla="*/ 6195974 w 6384256"/>
              <a:gd name="connsiteY5-588" fmla="*/ 1452076 h 2139705"/>
              <a:gd name="connsiteX6-589" fmla="*/ 2362810 w 6384256"/>
              <a:gd name="connsiteY6-590" fmla="*/ 1422814 h 2139705"/>
              <a:gd name="connsiteX7-591" fmla="*/ 0 w 6384256"/>
              <a:gd name="connsiteY7-592" fmla="*/ 2139705 h 2139705"/>
              <a:gd name="connsiteX8-593" fmla="*/ 519378 w 6384256"/>
              <a:gd name="connsiteY8-594" fmla="*/ 1305771 h 2139705"/>
              <a:gd name="connsiteX0-595" fmla="*/ 519378 w 6384256"/>
              <a:gd name="connsiteY0-596" fmla="*/ 1305771 h 2139705"/>
              <a:gd name="connsiteX1-597" fmla="*/ 3262580 w 6384256"/>
              <a:gd name="connsiteY1-598" fmla="*/ 32926 h 2139705"/>
              <a:gd name="connsiteX2-599" fmla="*/ 5625665 w 6384256"/>
              <a:gd name="connsiteY2-600" fmla="*/ 0 h 2139705"/>
              <a:gd name="connsiteX3-601" fmla="*/ 6350516 w 6384256"/>
              <a:gd name="connsiteY3-602" fmla="*/ 521292 h 2139705"/>
              <a:gd name="connsiteX4-603" fmla="*/ 6378854 w 6384256"/>
              <a:gd name="connsiteY4-604" fmla="*/ 998533 h 2139705"/>
              <a:gd name="connsiteX5-605" fmla="*/ 6195974 w 6384256"/>
              <a:gd name="connsiteY5-606" fmla="*/ 1452076 h 2139705"/>
              <a:gd name="connsiteX6-607" fmla="*/ 2362810 w 6384256"/>
              <a:gd name="connsiteY6-608" fmla="*/ 1422814 h 2139705"/>
              <a:gd name="connsiteX7-609" fmla="*/ 0 w 6384256"/>
              <a:gd name="connsiteY7-610" fmla="*/ 2139705 h 2139705"/>
              <a:gd name="connsiteX8-611" fmla="*/ 519378 w 6384256"/>
              <a:gd name="connsiteY8-612" fmla="*/ 1305771 h 2139705"/>
              <a:gd name="connsiteX0-613" fmla="*/ 519378 w 6384256"/>
              <a:gd name="connsiteY0-614" fmla="*/ 1308747 h 2142681"/>
              <a:gd name="connsiteX1-615" fmla="*/ 3262580 w 6384256"/>
              <a:gd name="connsiteY1-616" fmla="*/ 35902 h 2142681"/>
              <a:gd name="connsiteX2-617" fmla="*/ 5625665 w 6384256"/>
              <a:gd name="connsiteY2-618" fmla="*/ 2976 h 2142681"/>
              <a:gd name="connsiteX3-619" fmla="*/ 6350516 w 6384256"/>
              <a:gd name="connsiteY3-620" fmla="*/ 524268 h 2142681"/>
              <a:gd name="connsiteX4-621" fmla="*/ 6378854 w 6384256"/>
              <a:gd name="connsiteY4-622" fmla="*/ 1001509 h 2142681"/>
              <a:gd name="connsiteX5-623" fmla="*/ 6195974 w 6384256"/>
              <a:gd name="connsiteY5-624" fmla="*/ 1455052 h 2142681"/>
              <a:gd name="connsiteX6-625" fmla="*/ 2362810 w 6384256"/>
              <a:gd name="connsiteY6-626" fmla="*/ 1425790 h 2142681"/>
              <a:gd name="connsiteX7-627" fmla="*/ 0 w 6384256"/>
              <a:gd name="connsiteY7-628" fmla="*/ 2142681 h 2142681"/>
              <a:gd name="connsiteX8-629" fmla="*/ 519378 w 6384256"/>
              <a:gd name="connsiteY8-630" fmla="*/ 1308747 h 2142681"/>
              <a:gd name="connsiteX0-631" fmla="*/ 519378 w 6443632"/>
              <a:gd name="connsiteY0-632" fmla="*/ 1307798 h 2141732"/>
              <a:gd name="connsiteX1-633" fmla="*/ 3262580 w 6443632"/>
              <a:gd name="connsiteY1-634" fmla="*/ 34953 h 2141732"/>
              <a:gd name="connsiteX2-635" fmla="*/ 5625665 w 6443632"/>
              <a:gd name="connsiteY2-636" fmla="*/ 2027 h 2141732"/>
              <a:gd name="connsiteX3-637" fmla="*/ 6432761 w 6443632"/>
              <a:gd name="connsiteY3-638" fmla="*/ 556248 h 2141732"/>
              <a:gd name="connsiteX4-639" fmla="*/ 6378854 w 6443632"/>
              <a:gd name="connsiteY4-640" fmla="*/ 1000560 h 2141732"/>
              <a:gd name="connsiteX5-641" fmla="*/ 6195974 w 6443632"/>
              <a:gd name="connsiteY5-642" fmla="*/ 1454103 h 2141732"/>
              <a:gd name="connsiteX6-643" fmla="*/ 2362810 w 6443632"/>
              <a:gd name="connsiteY6-644" fmla="*/ 1424841 h 2141732"/>
              <a:gd name="connsiteX7-645" fmla="*/ 0 w 6443632"/>
              <a:gd name="connsiteY7-646" fmla="*/ 2141732 h 2141732"/>
              <a:gd name="connsiteX8-647" fmla="*/ 519378 w 6443632"/>
              <a:gd name="connsiteY8-648" fmla="*/ 1307798 h 2141732"/>
              <a:gd name="connsiteX0-649" fmla="*/ 519378 w 6432835"/>
              <a:gd name="connsiteY0-650" fmla="*/ 1311365 h 2145299"/>
              <a:gd name="connsiteX1-651" fmla="*/ 3262580 w 6432835"/>
              <a:gd name="connsiteY1-652" fmla="*/ 38520 h 2145299"/>
              <a:gd name="connsiteX2-653" fmla="*/ 5625665 w 6432835"/>
              <a:gd name="connsiteY2-654" fmla="*/ 5594 h 2145299"/>
              <a:gd name="connsiteX3-655" fmla="*/ 6432761 w 6432835"/>
              <a:gd name="connsiteY3-656" fmla="*/ 559815 h 2145299"/>
              <a:gd name="connsiteX4-657" fmla="*/ 6378854 w 6432835"/>
              <a:gd name="connsiteY4-658" fmla="*/ 1004127 h 2145299"/>
              <a:gd name="connsiteX5-659" fmla="*/ 6195974 w 6432835"/>
              <a:gd name="connsiteY5-660" fmla="*/ 1457670 h 2145299"/>
              <a:gd name="connsiteX6-661" fmla="*/ 2362810 w 6432835"/>
              <a:gd name="connsiteY6-662" fmla="*/ 1428408 h 2145299"/>
              <a:gd name="connsiteX7-663" fmla="*/ 0 w 6432835"/>
              <a:gd name="connsiteY7-664" fmla="*/ 2145299 h 2145299"/>
              <a:gd name="connsiteX8-665" fmla="*/ 519378 w 6432835"/>
              <a:gd name="connsiteY8-666" fmla="*/ 1311365 h 2145299"/>
              <a:gd name="connsiteX0-667" fmla="*/ 519378 w 6437060"/>
              <a:gd name="connsiteY0-668" fmla="*/ 1307798 h 2141732"/>
              <a:gd name="connsiteX1-669" fmla="*/ 3262580 w 6437060"/>
              <a:gd name="connsiteY1-670" fmla="*/ 34953 h 2141732"/>
              <a:gd name="connsiteX2-671" fmla="*/ 5625665 w 6437060"/>
              <a:gd name="connsiteY2-672" fmla="*/ 2027 h 2141732"/>
              <a:gd name="connsiteX3-673" fmla="*/ 6432761 w 6437060"/>
              <a:gd name="connsiteY3-674" fmla="*/ 556248 h 2141732"/>
              <a:gd name="connsiteX4-675" fmla="*/ 6378854 w 6437060"/>
              <a:gd name="connsiteY4-676" fmla="*/ 1000560 h 2141732"/>
              <a:gd name="connsiteX5-677" fmla="*/ 6195974 w 6437060"/>
              <a:gd name="connsiteY5-678" fmla="*/ 1454103 h 2141732"/>
              <a:gd name="connsiteX6-679" fmla="*/ 2362810 w 6437060"/>
              <a:gd name="connsiteY6-680" fmla="*/ 1424841 h 2141732"/>
              <a:gd name="connsiteX7-681" fmla="*/ 0 w 6437060"/>
              <a:gd name="connsiteY7-682" fmla="*/ 2141732 h 2141732"/>
              <a:gd name="connsiteX8-683" fmla="*/ 519378 w 6437060"/>
              <a:gd name="connsiteY8-684" fmla="*/ 1307798 h 2141732"/>
              <a:gd name="connsiteX0-685" fmla="*/ 519378 w 6437060"/>
              <a:gd name="connsiteY0-686" fmla="*/ 1307798 h 2141732"/>
              <a:gd name="connsiteX1-687" fmla="*/ 3262580 w 6437060"/>
              <a:gd name="connsiteY1-688" fmla="*/ 34953 h 2141732"/>
              <a:gd name="connsiteX2-689" fmla="*/ 5625665 w 6437060"/>
              <a:gd name="connsiteY2-690" fmla="*/ 2027 h 2141732"/>
              <a:gd name="connsiteX3-691" fmla="*/ 6432761 w 6437060"/>
              <a:gd name="connsiteY3-692" fmla="*/ 556248 h 2141732"/>
              <a:gd name="connsiteX4-693" fmla="*/ 6433753 w 6437060"/>
              <a:gd name="connsiteY4-694" fmla="*/ 993233 h 2141732"/>
              <a:gd name="connsiteX5-695" fmla="*/ 6195974 w 6437060"/>
              <a:gd name="connsiteY5-696" fmla="*/ 1454103 h 2141732"/>
              <a:gd name="connsiteX6-697" fmla="*/ 2362810 w 6437060"/>
              <a:gd name="connsiteY6-698" fmla="*/ 1424841 h 2141732"/>
              <a:gd name="connsiteX7-699" fmla="*/ 0 w 6437060"/>
              <a:gd name="connsiteY7-700" fmla="*/ 2141732 h 2141732"/>
              <a:gd name="connsiteX8-701" fmla="*/ 519378 w 6437060"/>
              <a:gd name="connsiteY8-702" fmla="*/ 1307798 h 2141732"/>
              <a:gd name="connsiteX0-703" fmla="*/ 519378 w 6437060"/>
              <a:gd name="connsiteY0-704" fmla="*/ 1307798 h 2141732"/>
              <a:gd name="connsiteX1-705" fmla="*/ 3262580 w 6437060"/>
              <a:gd name="connsiteY1-706" fmla="*/ 34953 h 2141732"/>
              <a:gd name="connsiteX2-707" fmla="*/ 5625665 w 6437060"/>
              <a:gd name="connsiteY2-708" fmla="*/ 2027 h 2141732"/>
              <a:gd name="connsiteX3-709" fmla="*/ 6432761 w 6437060"/>
              <a:gd name="connsiteY3-710" fmla="*/ 556248 h 2141732"/>
              <a:gd name="connsiteX4-711" fmla="*/ 6433753 w 6437060"/>
              <a:gd name="connsiteY4-712" fmla="*/ 993233 h 2141732"/>
              <a:gd name="connsiteX5-713" fmla="*/ 6195974 w 6437060"/>
              <a:gd name="connsiteY5-714" fmla="*/ 1454103 h 2141732"/>
              <a:gd name="connsiteX6-715" fmla="*/ 2362810 w 6437060"/>
              <a:gd name="connsiteY6-716" fmla="*/ 1424841 h 2141732"/>
              <a:gd name="connsiteX7-717" fmla="*/ 0 w 6437060"/>
              <a:gd name="connsiteY7-718" fmla="*/ 2141732 h 2141732"/>
              <a:gd name="connsiteX8-719" fmla="*/ 519378 w 6437060"/>
              <a:gd name="connsiteY8-720" fmla="*/ 1307798 h 2141732"/>
              <a:gd name="connsiteX0-721" fmla="*/ 519378 w 6434811"/>
              <a:gd name="connsiteY0-722" fmla="*/ 1308569 h 2142503"/>
              <a:gd name="connsiteX1-723" fmla="*/ 3262580 w 6434811"/>
              <a:gd name="connsiteY1-724" fmla="*/ 35724 h 2142503"/>
              <a:gd name="connsiteX2-725" fmla="*/ 5625665 w 6434811"/>
              <a:gd name="connsiteY2-726" fmla="*/ 2798 h 2142503"/>
              <a:gd name="connsiteX3-727" fmla="*/ 6432761 w 6434811"/>
              <a:gd name="connsiteY3-728" fmla="*/ 557019 h 2142503"/>
              <a:gd name="connsiteX4-729" fmla="*/ 6433753 w 6434811"/>
              <a:gd name="connsiteY4-730" fmla="*/ 994004 h 2142503"/>
              <a:gd name="connsiteX5-731" fmla="*/ 6195974 w 6434811"/>
              <a:gd name="connsiteY5-732" fmla="*/ 1454874 h 2142503"/>
              <a:gd name="connsiteX6-733" fmla="*/ 2362810 w 6434811"/>
              <a:gd name="connsiteY6-734" fmla="*/ 1425612 h 2142503"/>
              <a:gd name="connsiteX7-735" fmla="*/ 0 w 6434811"/>
              <a:gd name="connsiteY7-736" fmla="*/ 2142503 h 2142503"/>
              <a:gd name="connsiteX8-737" fmla="*/ 519378 w 6434811"/>
              <a:gd name="connsiteY8-738" fmla="*/ 1308569 h 2142503"/>
              <a:gd name="connsiteX0-739" fmla="*/ 519378 w 6436479"/>
              <a:gd name="connsiteY0-740" fmla="*/ 1308569 h 2142503"/>
              <a:gd name="connsiteX1-741" fmla="*/ 3262580 w 6436479"/>
              <a:gd name="connsiteY1-742" fmla="*/ 35724 h 2142503"/>
              <a:gd name="connsiteX2-743" fmla="*/ 5625665 w 6436479"/>
              <a:gd name="connsiteY2-744" fmla="*/ 2798 h 2142503"/>
              <a:gd name="connsiteX3-745" fmla="*/ 6432761 w 6436479"/>
              <a:gd name="connsiteY3-746" fmla="*/ 557019 h 2142503"/>
              <a:gd name="connsiteX4-747" fmla="*/ 6433753 w 6436479"/>
              <a:gd name="connsiteY4-748" fmla="*/ 994004 h 2142503"/>
              <a:gd name="connsiteX5-749" fmla="*/ 6195974 w 6436479"/>
              <a:gd name="connsiteY5-750" fmla="*/ 1454874 h 2142503"/>
              <a:gd name="connsiteX6-751" fmla="*/ 2362810 w 6436479"/>
              <a:gd name="connsiteY6-752" fmla="*/ 1425612 h 2142503"/>
              <a:gd name="connsiteX7-753" fmla="*/ 0 w 6436479"/>
              <a:gd name="connsiteY7-754" fmla="*/ 2142503 h 2142503"/>
              <a:gd name="connsiteX8-755" fmla="*/ 519378 w 6436479"/>
              <a:gd name="connsiteY8-756" fmla="*/ 1308569 h 2142503"/>
              <a:gd name="connsiteX0-757" fmla="*/ 519378 w 6434963"/>
              <a:gd name="connsiteY0-758" fmla="*/ 1308569 h 2142503"/>
              <a:gd name="connsiteX1-759" fmla="*/ 3262580 w 6434963"/>
              <a:gd name="connsiteY1-760" fmla="*/ 35724 h 2142503"/>
              <a:gd name="connsiteX2-761" fmla="*/ 5625665 w 6434963"/>
              <a:gd name="connsiteY2-762" fmla="*/ 2798 h 2142503"/>
              <a:gd name="connsiteX3-763" fmla="*/ 6432761 w 6434963"/>
              <a:gd name="connsiteY3-764" fmla="*/ 557019 h 2142503"/>
              <a:gd name="connsiteX4-765" fmla="*/ 6433753 w 6434963"/>
              <a:gd name="connsiteY4-766" fmla="*/ 994004 h 2142503"/>
              <a:gd name="connsiteX5-767" fmla="*/ 6195974 w 6434963"/>
              <a:gd name="connsiteY5-768" fmla="*/ 1454874 h 2142503"/>
              <a:gd name="connsiteX6-769" fmla="*/ 2362810 w 6434963"/>
              <a:gd name="connsiteY6-770" fmla="*/ 1425612 h 2142503"/>
              <a:gd name="connsiteX7-771" fmla="*/ 0 w 6434963"/>
              <a:gd name="connsiteY7-772" fmla="*/ 2142503 h 2142503"/>
              <a:gd name="connsiteX8-773" fmla="*/ 519378 w 6434963"/>
              <a:gd name="connsiteY8-774" fmla="*/ 1308569 h 2142503"/>
              <a:gd name="connsiteX0-775" fmla="*/ 519378 w 6446878"/>
              <a:gd name="connsiteY0-776" fmla="*/ 1308569 h 2142503"/>
              <a:gd name="connsiteX1-777" fmla="*/ 3262580 w 6446878"/>
              <a:gd name="connsiteY1-778" fmla="*/ 35724 h 2142503"/>
              <a:gd name="connsiteX2-779" fmla="*/ 5625665 w 6446878"/>
              <a:gd name="connsiteY2-780" fmla="*/ 2798 h 2142503"/>
              <a:gd name="connsiteX3-781" fmla="*/ 6432761 w 6446878"/>
              <a:gd name="connsiteY3-782" fmla="*/ 557019 h 2142503"/>
              <a:gd name="connsiteX4-783" fmla="*/ 6445952 w 6446878"/>
              <a:gd name="connsiteY4-784" fmla="*/ 1089250 h 2142503"/>
              <a:gd name="connsiteX5-785" fmla="*/ 6195974 w 6446878"/>
              <a:gd name="connsiteY5-786" fmla="*/ 1454874 h 2142503"/>
              <a:gd name="connsiteX6-787" fmla="*/ 2362810 w 6446878"/>
              <a:gd name="connsiteY6-788" fmla="*/ 1425612 h 2142503"/>
              <a:gd name="connsiteX7-789" fmla="*/ 0 w 6446878"/>
              <a:gd name="connsiteY7-790" fmla="*/ 2142503 h 2142503"/>
              <a:gd name="connsiteX8-791" fmla="*/ 519378 w 6446878"/>
              <a:gd name="connsiteY8-792" fmla="*/ 1308569 h 2142503"/>
              <a:gd name="connsiteX0-793" fmla="*/ 519378 w 6451481"/>
              <a:gd name="connsiteY0-794" fmla="*/ 1307511 h 2141445"/>
              <a:gd name="connsiteX1-795" fmla="*/ 3262580 w 6451481"/>
              <a:gd name="connsiteY1-796" fmla="*/ 34666 h 2141445"/>
              <a:gd name="connsiteX2-797" fmla="*/ 5625665 w 6451481"/>
              <a:gd name="connsiteY2-798" fmla="*/ 1740 h 2141445"/>
              <a:gd name="connsiteX3-799" fmla="*/ 6451061 w 6451481"/>
              <a:gd name="connsiteY3-800" fmla="*/ 599921 h 2141445"/>
              <a:gd name="connsiteX4-801" fmla="*/ 6445952 w 6451481"/>
              <a:gd name="connsiteY4-802" fmla="*/ 1088192 h 2141445"/>
              <a:gd name="connsiteX5-803" fmla="*/ 6195974 w 6451481"/>
              <a:gd name="connsiteY5-804" fmla="*/ 1453816 h 2141445"/>
              <a:gd name="connsiteX6-805" fmla="*/ 2362810 w 6451481"/>
              <a:gd name="connsiteY6-806" fmla="*/ 1424554 h 2141445"/>
              <a:gd name="connsiteX7-807" fmla="*/ 0 w 6451481"/>
              <a:gd name="connsiteY7-808" fmla="*/ 2141445 h 2141445"/>
              <a:gd name="connsiteX8-809" fmla="*/ 519378 w 6451481"/>
              <a:gd name="connsiteY8-810" fmla="*/ 1307511 h 2141445"/>
              <a:gd name="connsiteX0-811" fmla="*/ 519378 w 6451448"/>
              <a:gd name="connsiteY0-812" fmla="*/ 1308290 h 2142224"/>
              <a:gd name="connsiteX1-813" fmla="*/ 3262580 w 6451448"/>
              <a:gd name="connsiteY1-814" fmla="*/ 35445 h 2142224"/>
              <a:gd name="connsiteX2-815" fmla="*/ 5625665 w 6451448"/>
              <a:gd name="connsiteY2-816" fmla="*/ 2519 h 2142224"/>
              <a:gd name="connsiteX3-817" fmla="*/ 6451061 w 6451448"/>
              <a:gd name="connsiteY3-818" fmla="*/ 600700 h 2142224"/>
              <a:gd name="connsiteX4-819" fmla="*/ 6445952 w 6451448"/>
              <a:gd name="connsiteY4-820" fmla="*/ 1088971 h 2142224"/>
              <a:gd name="connsiteX5-821" fmla="*/ 6195974 w 6451448"/>
              <a:gd name="connsiteY5-822" fmla="*/ 1454595 h 2142224"/>
              <a:gd name="connsiteX6-823" fmla="*/ 2362810 w 6451448"/>
              <a:gd name="connsiteY6-824" fmla="*/ 1425333 h 2142224"/>
              <a:gd name="connsiteX7-825" fmla="*/ 0 w 6451448"/>
              <a:gd name="connsiteY7-826" fmla="*/ 2142224 h 2142224"/>
              <a:gd name="connsiteX8-827" fmla="*/ 519378 w 6451448"/>
              <a:gd name="connsiteY8-828" fmla="*/ 1308290 h 2142224"/>
              <a:gd name="connsiteX0-829" fmla="*/ 519378 w 6452876"/>
              <a:gd name="connsiteY0-830" fmla="*/ 1308290 h 2142224"/>
              <a:gd name="connsiteX1-831" fmla="*/ 3262580 w 6452876"/>
              <a:gd name="connsiteY1-832" fmla="*/ 35445 h 2142224"/>
              <a:gd name="connsiteX2-833" fmla="*/ 5625665 w 6452876"/>
              <a:gd name="connsiteY2-834" fmla="*/ 2519 h 2142224"/>
              <a:gd name="connsiteX3-835" fmla="*/ 6451061 w 6452876"/>
              <a:gd name="connsiteY3-836" fmla="*/ 600700 h 2142224"/>
              <a:gd name="connsiteX4-837" fmla="*/ 6452052 w 6452876"/>
              <a:gd name="connsiteY4-838" fmla="*/ 1088971 h 2142224"/>
              <a:gd name="connsiteX5-839" fmla="*/ 6195974 w 6452876"/>
              <a:gd name="connsiteY5-840" fmla="*/ 1454595 h 2142224"/>
              <a:gd name="connsiteX6-841" fmla="*/ 2362810 w 6452876"/>
              <a:gd name="connsiteY6-842" fmla="*/ 1425333 h 2142224"/>
              <a:gd name="connsiteX7-843" fmla="*/ 0 w 6452876"/>
              <a:gd name="connsiteY7-844" fmla="*/ 2142224 h 2142224"/>
              <a:gd name="connsiteX8-845" fmla="*/ 519378 w 6452876"/>
              <a:gd name="connsiteY8-846" fmla="*/ 1308290 h 2142224"/>
              <a:gd name="connsiteX0-847" fmla="*/ 519378 w 6452051"/>
              <a:gd name="connsiteY0-848" fmla="*/ 1308290 h 2142224"/>
              <a:gd name="connsiteX1-849" fmla="*/ 3262580 w 6452051"/>
              <a:gd name="connsiteY1-850" fmla="*/ 35445 h 2142224"/>
              <a:gd name="connsiteX2-851" fmla="*/ 5625665 w 6452051"/>
              <a:gd name="connsiteY2-852" fmla="*/ 2519 h 2142224"/>
              <a:gd name="connsiteX3-853" fmla="*/ 6451061 w 6452051"/>
              <a:gd name="connsiteY3-854" fmla="*/ 600700 h 2142224"/>
              <a:gd name="connsiteX4-855" fmla="*/ 6452052 w 6452051"/>
              <a:gd name="connsiteY4-856" fmla="*/ 1088971 h 2142224"/>
              <a:gd name="connsiteX5-857" fmla="*/ 6195974 w 6452051"/>
              <a:gd name="connsiteY5-858" fmla="*/ 1454595 h 2142224"/>
              <a:gd name="connsiteX6-859" fmla="*/ 2362810 w 6452051"/>
              <a:gd name="connsiteY6-860" fmla="*/ 1425333 h 2142224"/>
              <a:gd name="connsiteX7-861" fmla="*/ 0 w 6452051"/>
              <a:gd name="connsiteY7-862" fmla="*/ 2142224 h 2142224"/>
              <a:gd name="connsiteX8-863" fmla="*/ 519378 w 6452051"/>
              <a:gd name="connsiteY8-864" fmla="*/ 1308290 h 2142224"/>
              <a:gd name="connsiteX0-865" fmla="*/ 519378 w 6452052"/>
              <a:gd name="connsiteY0-866" fmla="*/ 1331457 h 2165391"/>
              <a:gd name="connsiteX1-867" fmla="*/ 3219882 w 6452052"/>
              <a:gd name="connsiteY1-868" fmla="*/ 0 h 2165391"/>
              <a:gd name="connsiteX2-869" fmla="*/ 5625665 w 6452052"/>
              <a:gd name="connsiteY2-870" fmla="*/ 25686 h 2165391"/>
              <a:gd name="connsiteX3-871" fmla="*/ 6451061 w 6452052"/>
              <a:gd name="connsiteY3-872" fmla="*/ 623867 h 2165391"/>
              <a:gd name="connsiteX4-873" fmla="*/ 6452052 w 6452052"/>
              <a:gd name="connsiteY4-874" fmla="*/ 1112138 h 2165391"/>
              <a:gd name="connsiteX5-875" fmla="*/ 6195974 w 6452052"/>
              <a:gd name="connsiteY5-876" fmla="*/ 1477762 h 2165391"/>
              <a:gd name="connsiteX6-877" fmla="*/ 2362810 w 6452052"/>
              <a:gd name="connsiteY6-878" fmla="*/ 1448500 h 2165391"/>
              <a:gd name="connsiteX7-879" fmla="*/ 0 w 6452052"/>
              <a:gd name="connsiteY7-880" fmla="*/ 2165391 h 2165391"/>
              <a:gd name="connsiteX8-881" fmla="*/ 519378 w 6452052"/>
              <a:gd name="connsiteY8-882" fmla="*/ 1331457 h 2165391"/>
              <a:gd name="connsiteX0-883" fmla="*/ 519378 w 6452052"/>
              <a:gd name="connsiteY0-884" fmla="*/ 1331457 h 2165391"/>
              <a:gd name="connsiteX1-885" fmla="*/ 3219882 w 6452052"/>
              <a:gd name="connsiteY1-886" fmla="*/ 0 h 2165391"/>
              <a:gd name="connsiteX2-887" fmla="*/ 5625665 w 6452052"/>
              <a:gd name="connsiteY2-888" fmla="*/ 25686 h 2165391"/>
              <a:gd name="connsiteX3-889" fmla="*/ 6451061 w 6452052"/>
              <a:gd name="connsiteY3-890" fmla="*/ 623867 h 2165391"/>
              <a:gd name="connsiteX4-891" fmla="*/ 6452052 w 6452052"/>
              <a:gd name="connsiteY4-892" fmla="*/ 1112138 h 2165391"/>
              <a:gd name="connsiteX5-893" fmla="*/ 6195974 w 6452052"/>
              <a:gd name="connsiteY5-894" fmla="*/ 1477762 h 2165391"/>
              <a:gd name="connsiteX6-895" fmla="*/ 2362810 w 6452052"/>
              <a:gd name="connsiteY6-896" fmla="*/ 1448500 h 2165391"/>
              <a:gd name="connsiteX7-897" fmla="*/ 0 w 6452052"/>
              <a:gd name="connsiteY7-898" fmla="*/ 2165391 h 2165391"/>
              <a:gd name="connsiteX8-899" fmla="*/ 519378 w 6452052"/>
              <a:gd name="connsiteY8-900" fmla="*/ 1331457 h 2165391"/>
              <a:gd name="connsiteX0-901" fmla="*/ 598675 w 6531349"/>
              <a:gd name="connsiteY0-902" fmla="*/ 1331457 h 2407168"/>
              <a:gd name="connsiteX1-903" fmla="*/ 3299179 w 6531349"/>
              <a:gd name="connsiteY1-904" fmla="*/ 0 h 2407168"/>
              <a:gd name="connsiteX2-905" fmla="*/ 5704962 w 6531349"/>
              <a:gd name="connsiteY2-906" fmla="*/ 25686 h 2407168"/>
              <a:gd name="connsiteX3-907" fmla="*/ 6530358 w 6531349"/>
              <a:gd name="connsiteY3-908" fmla="*/ 623867 h 2407168"/>
              <a:gd name="connsiteX4-909" fmla="*/ 6531349 w 6531349"/>
              <a:gd name="connsiteY4-910" fmla="*/ 1112138 h 2407168"/>
              <a:gd name="connsiteX5-911" fmla="*/ 6275271 w 6531349"/>
              <a:gd name="connsiteY5-912" fmla="*/ 1477762 h 2407168"/>
              <a:gd name="connsiteX6-913" fmla="*/ 2442107 w 6531349"/>
              <a:gd name="connsiteY6-914" fmla="*/ 1448500 h 2407168"/>
              <a:gd name="connsiteX7-915" fmla="*/ 0 w 6531349"/>
              <a:gd name="connsiteY7-916" fmla="*/ 2407168 h 2407168"/>
              <a:gd name="connsiteX8-917" fmla="*/ 598675 w 6531349"/>
              <a:gd name="connsiteY8-918" fmla="*/ 1331457 h 2407168"/>
              <a:gd name="connsiteX0-919" fmla="*/ 562077 w 6531349"/>
              <a:gd name="connsiteY0-920" fmla="*/ 1309477 h 2407168"/>
              <a:gd name="connsiteX1-921" fmla="*/ 3299179 w 6531349"/>
              <a:gd name="connsiteY1-922" fmla="*/ 0 h 2407168"/>
              <a:gd name="connsiteX2-923" fmla="*/ 5704962 w 6531349"/>
              <a:gd name="connsiteY2-924" fmla="*/ 25686 h 2407168"/>
              <a:gd name="connsiteX3-925" fmla="*/ 6530358 w 6531349"/>
              <a:gd name="connsiteY3-926" fmla="*/ 623867 h 2407168"/>
              <a:gd name="connsiteX4-927" fmla="*/ 6531349 w 6531349"/>
              <a:gd name="connsiteY4-928" fmla="*/ 1112138 h 2407168"/>
              <a:gd name="connsiteX5-929" fmla="*/ 6275271 w 6531349"/>
              <a:gd name="connsiteY5-930" fmla="*/ 1477762 h 2407168"/>
              <a:gd name="connsiteX6-931" fmla="*/ 2442107 w 6531349"/>
              <a:gd name="connsiteY6-932" fmla="*/ 1448500 h 2407168"/>
              <a:gd name="connsiteX7-933" fmla="*/ 0 w 6531349"/>
              <a:gd name="connsiteY7-934" fmla="*/ 2407168 h 2407168"/>
              <a:gd name="connsiteX8-935" fmla="*/ 562077 w 6531349"/>
              <a:gd name="connsiteY8-936" fmla="*/ 1309477 h 2407168"/>
              <a:gd name="connsiteX0-937" fmla="*/ 562077 w 6531349"/>
              <a:gd name="connsiteY0-938" fmla="*/ 1309477 h 2407168"/>
              <a:gd name="connsiteX1-939" fmla="*/ 3299179 w 6531349"/>
              <a:gd name="connsiteY1-940" fmla="*/ 0 h 2407168"/>
              <a:gd name="connsiteX2-941" fmla="*/ 5704962 w 6531349"/>
              <a:gd name="connsiteY2-942" fmla="*/ 25686 h 2407168"/>
              <a:gd name="connsiteX3-943" fmla="*/ 6530358 w 6531349"/>
              <a:gd name="connsiteY3-944" fmla="*/ 623867 h 2407168"/>
              <a:gd name="connsiteX4-945" fmla="*/ 6531349 w 6531349"/>
              <a:gd name="connsiteY4-946" fmla="*/ 1112138 h 2407168"/>
              <a:gd name="connsiteX5-947" fmla="*/ 6275271 w 6531349"/>
              <a:gd name="connsiteY5-948" fmla="*/ 1477762 h 2407168"/>
              <a:gd name="connsiteX6-949" fmla="*/ 2442107 w 6531349"/>
              <a:gd name="connsiteY6-950" fmla="*/ 1448500 h 2407168"/>
              <a:gd name="connsiteX7-951" fmla="*/ 0 w 6531349"/>
              <a:gd name="connsiteY7-952" fmla="*/ 2407168 h 2407168"/>
              <a:gd name="connsiteX8-953" fmla="*/ 562077 w 6531349"/>
              <a:gd name="connsiteY8-954" fmla="*/ 1309477 h 2407168"/>
              <a:gd name="connsiteX0-955" fmla="*/ 562077 w 6531349"/>
              <a:gd name="connsiteY0-956" fmla="*/ 1309477 h 2407168"/>
              <a:gd name="connsiteX1-957" fmla="*/ 3299179 w 6531349"/>
              <a:gd name="connsiteY1-958" fmla="*/ 0 h 2407168"/>
              <a:gd name="connsiteX2-959" fmla="*/ 5704962 w 6531349"/>
              <a:gd name="connsiteY2-960" fmla="*/ 25686 h 2407168"/>
              <a:gd name="connsiteX3-961" fmla="*/ 6530358 w 6531349"/>
              <a:gd name="connsiteY3-962" fmla="*/ 623867 h 2407168"/>
              <a:gd name="connsiteX4-963" fmla="*/ 6531349 w 6531349"/>
              <a:gd name="connsiteY4-964" fmla="*/ 1112138 h 2407168"/>
              <a:gd name="connsiteX5-965" fmla="*/ 6275271 w 6531349"/>
              <a:gd name="connsiteY5-966" fmla="*/ 1477762 h 2407168"/>
              <a:gd name="connsiteX6-967" fmla="*/ 2442107 w 6531349"/>
              <a:gd name="connsiteY6-968" fmla="*/ 1448500 h 2407168"/>
              <a:gd name="connsiteX7-969" fmla="*/ 0 w 6531349"/>
              <a:gd name="connsiteY7-970" fmla="*/ 2407168 h 2407168"/>
              <a:gd name="connsiteX8-971" fmla="*/ 562077 w 6531349"/>
              <a:gd name="connsiteY8-972" fmla="*/ 1309477 h 2407168"/>
              <a:gd name="connsiteX0-973" fmla="*/ 562077 w 6531349"/>
              <a:gd name="connsiteY0-974" fmla="*/ 1309477 h 2407168"/>
              <a:gd name="connsiteX1-975" fmla="*/ 3299179 w 6531349"/>
              <a:gd name="connsiteY1-976" fmla="*/ 0 h 2407168"/>
              <a:gd name="connsiteX2-977" fmla="*/ 5704962 w 6531349"/>
              <a:gd name="connsiteY2-978" fmla="*/ 25686 h 2407168"/>
              <a:gd name="connsiteX3-979" fmla="*/ 6530358 w 6531349"/>
              <a:gd name="connsiteY3-980" fmla="*/ 623867 h 2407168"/>
              <a:gd name="connsiteX4-981" fmla="*/ 6531349 w 6531349"/>
              <a:gd name="connsiteY4-982" fmla="*/ 1112138 h 2407168"/>
              <a:gd name="connsiteX5-983" fmla="*/ 6275271 w 6531349"/>
              <a:gd name="connsiteY5-984" fmla="*/ 1477762 h 2407168"/>
              <a:gd name="connsiteX6-985" fmla="*/ 2442107 w 6531349"/>
              <a:gd name="connsiteY6-986" fmla="*/ 1448500 h 2407168"/>
              <a:gd name="connsiteX7-987" fmla="*/ 0 w 6531349"/>
              <a:gd name="connsiteY7-988" fmla="*/ 2407168 h 2407168"/>
              <a:gd name="connsiteX8-989" fmla="*/ 562077 w 6531349"/>
              <a:gd name="connsiteY8-990" fmla="*/ 1309477 h 2407168"/>
              <a:gd name="connsiteX0-991" fmla="*/ 562077 w 6531349"/>
              <a:gd name="connsiteY0-992" fmla="*/ 1309477 h 2407168"/>
              <a:gd name="connsiteX1-993" fmla="*/ 3299179 w 6531349"/>
              <a:gd name="connsiteY1-994" fmla="*/ 0 h 2407168"/>
              <a:gd name="connsiteX2-995" fmla="*/ 5704962 w 6531349"/>
              <a:gd name="connsiteY2-996" fmla="*/ 25686 h 2407168"/>
              <a:gd name="connsiteX3-997" fmla="*/ 6530358 w 6531349"/>
              <a:gd name="connsiteY3-998" fmla="*/ 623867 h 2407168"/>
              <a:gd name="connsiteX4-999" fmla="*/ 6531349 w 6531349"/>
              <a:gd name="connsiteY4-1000" fmla="*/ 1112138 h 2407168"/>
              <a:gd name="connsiteX5-1001" fmla="*/ 6275271 w 6531349"/>
              <a:gd name="connsiteY5-1002" fmla="*/ 1477762 h 2407168"/>
              <a:gd name="connsiteX6-1003" fmla="*/ 2442107 w 6531349"/>
              <a:gd name="connsiteY6-1004" fmla="*/ 1448500 h 2407168"/>
              <a:gd name="connsiteX7-1005" fmla="*/ 0 w 6531349"/>
              <a:gd name="connsiteY7-1006" fmla="*/ 2407168 h 2407168"/>
              <a:gd name="connsiteX8-1007" fmla="*/ 562077 w 6531349"/>
              <a:gd name="connsiteY8-1008" fmla="*/ 1309477 h 2407168"/>
              <a:gd name="connsiteX0-1009" fmla="*/ 562077 w 6531381"/>
              <a:gd name="connsiteY0-1010" fmla="*/ 1309477 h 2407168"/>
              <a:gd name="connsiteX1-1011" fmla="*/ 3299179 w 6531381"/>
              <a:gd name="connsiteY1-1012" fmla="*/ 0 h 2407168"/>
              <a:gd name="connsiteX2-1013" fmla="*/ 5704962 w 6531381"/>
              <a:gd name="connsiteY2-1014" fmla="*/ 25686 h 2407168"/>
              <a:gd name="connsiteX3-1015" fmla="*/ 6530358 w 6531381"/>
              <a:gd name="connsiteY3-1016" fmla="*/ 623867 h 2407168"/>
              <a:gd name="connsiteX4-1017" fmla="*/ 6531349 w 6531381"/>
              <a:gd name="connsiteY4-1018" fmla="*/ 1112138 h 2407168"/>
              <a:gd name="connsiteX5-1019" fmla="*/ 6275271 w 6531381"/>
              <a:gd name="connsiteY5-1020" fmla="*/ 1477762 h 2407168"/>
              <a:gd name="connsiteX6-1021" fmla="*/ 2442107 w 6531381"/>
              <a:gd name="connsiteY6-1022" fmla="*/ 1448500 h 2407168"/>
              <a:gd name="connsiteX7-1023" fmla="*/ 0 w 6531381"/>
              <a:gd name="connsiteY7-1024" fmla="*/ 2407168 h 2407168"/>
              <a:gd name="connsiteX8-1025" fmla="*/ 562077 w 6531381"/>
              <a:gd name="connsiteY8-1026" fmla="*/ 1309477 h 2407168"/>
              <a:gd name="connsiteX0-1027" fmla="*/ 562077 w 6531381"/>
              <a:gd name="connsiteY0-1028" fmla="*/ 1309477 h 2407168"/>
              <a:gd name="connsiteX1-1029" fmla="*/ 3299179 w 6531381"/>
              <a:gd name="connsiteY1-1030" fmla="*/ 0 h 2407168"/>
              <a:gd name="connsiteX2-1031" fmla="*/ 5704962 w 6531381"/>
              <a:gd name="connsiteY2-1032" fmla="*/ 25686 h 2407168"/>
              <a:gd name="connsiteX3-1033" fmla="*/ 6530358 w 6531381"/>
              <a:gd name="connsiteY3-1034" fmla="*/ 623867 h 2407168"/>
              <a:gd name="connsiteX4-1035" fmla="*/ 6531349 w 6531381"/>
              <a:gd name="connsiteY4-1036" fmla="*/ 1088756 h 2407168"/>
              <a:gd name="connsiteX5-1037" fmla="*/ 6275271 w 6531381"/>
              <a:gd name="connsiteY5-1038" fmla="*/ 1477762 h 2407168"/>
              <a:gd name="connsiteX6-1039" fmla="*/ 2442107 w 6531381"/>
              <a:gd name="connsiteY6-1040" fmla="*/ 1448500 h 2407168"/>
              <a:gd name="connsiteX7-1041" fmla="*/ 0 w 6531381"/>
              <a:gd name="connsiteY7-1042" fmla="*/ 2407168 h 2407168"/>
              <a:gd name="connsiteX8-1043" fmla="*/ 562077 w 6531381"/>
              <a:gd name="connsiteY8-1044" fmla="*/ 1309477 h 2407168"/>
              <a:gd name="connsiteX0-1045" fmla="*/ 562077 w 6531349"/>
              <a:gd name="connsiteY0-1046" fmla="*/ 1309477 h 2407168"/>
              <a:gd name="connsiteX1-1047" fmla="*/ 3299179 w 6531349"/>
              <a:gd name="connsiteY1-1048" fmla="*/ 0 h 2407168"/>
              <a:gd name="connsiteX2-1049" fmla="*/ 5704962 w 6531349"/>
              <a:gd name="connsiteY2-1050" fmla="*/ 25686 h 2407168"/>
              <a:gd name="connsiteX3-1051" fmla="*/ 6530358 w 6531349"/>
              <a:gd name="connsiteY3-1052" fmla="*/ 623867 h 2407168"/>
              <a:gd name="connsiteX4-1053" fmla="*/ 6531349 w 6531349"/>
              <a:gd name="connsiteY4-1054" fmla="*/ 1088756 h 2407168"/>
              <a:gd name="connsiteX5-1055" fmla="*/ 6275271 w 6531349"/>
              <a:gd name="connsiteY5-1056" fmla="*/ 1477762 h 2407168"/>
              <a:gd name="connsiteX6-1057" fmla="*/ 2442107 w 6531349"/>
              <a:gd name="connsiteY6-1058" fmla="*/ 1448500 h 2407168"/>
              <a:gd name="connsiteX7-1059" fmla="*/ 0 w 6531349"/>
              <a:gd name="connsiteY7-1060" fmla="*/ 2407168 h 2407168"/>
              <a:gd name="connsiteX8-1061" fmla="*/ 562077 w 6531349"/>
              <a:gd name="connsiteY8-1062" fmla="*/ 1309477 h 2407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531349" h="2407168">
                <a:moveTo>
                  <a:pt x="562077" y="1309477"/>
                </a:moveTo>
                <a:cubicBezTo>
                  <a:pt x="1159486" y="648671"/>
                  <a:pt x="1545969" y="39014"/>
                  <a:pt x="3299179" y="0"/>
                </a:cubicBezTo>
                <a:lnTo>
                  <a:pt x="5704962" y="25686"/>
                </a:lnTo>
                <a:cubicBezTo>
                  <a:pt x="6087236" y="47671"/>
                  <a:pt x="6530255" y="34766"/>
                  <a:pt x="6530358" y="623867"/>
                </a:cubicBezTo>
                <a:cubicBezTo>
                  <a:pt x="6532796" y="948174"/>
                  <a:pt x="6528911" y="764449"/>
                  <a:pt x="6531349" y="1088756"/>
                </a:cubicBezTo>
                <a:cubicBezTo>
                  <a:pt x="6525516" y="1407980"/>
                  <a:pt x="6500828" y="1490113"/>
                  <a:pt x="6275271" y="1477762"/>
                </a:cubicBezTo>
                <a:lnTo>
                  <a:pt x="2442107" y="1448500"/>
                </a:lnTo>
                <a:cubicBezTo>
                  <a:pt x="1864206" y="1494828"/>
                  <a:pt x="765643" y="1497405"/>
                  <a:pt x="0" y="2407168"/>
                </a:cubicBezTo>
                <a:cubicBezTo>
                  <a:pt x="108062" y="2107211"/>
                  <a:pt x="222223" y="1792600"/>
                  <a:pt x="562077" y="1309477"/>
                </a:cubicBezTo>
                <a:close/>
              </a:path>
            </a:pathLst>
          </a:custGeom>
          <a:gradFill flip="none" rotWithShape="1">
            <a:gsLst>
              <a:gs pos="14000">
                <a:schemeClr val="bg1">
                  <a:lumMod val="85000"/>
                </a:schemeClr>
              </a:gs>
              <a:gs pos="49000">
                <a:schemeClr val="bg1">
                  <a:lumMod val="97000"/>
                  <a:lumOff val="3000"/>
                </a:schemeClr>
              </a:gs>
              <a:gs pos="100000">
                <a:schemeClr val="bg1">
                  <a:shade val="100000"/>
                  <a:satMod val="115000"/>
                </a:schemeClr>
              </a:gs>
            </a:gsLst>
            <a:lin ang="8100000" scaled="1"/>
            <a:tileRect/>
          </a:gradFill>
          <a:ln>
            <a:solidFill>
              <a:schemeClr val="bg1"/>
            </a:solidFill>
          </a:ln>
          <a:effectLst>
            <a:outerShdw blurRad="457200" dist="152400" dir="9000000" sx="104000" sy="104000" algn="tl" rotWithShape="0">
              <a:prstClr val="black">
                <a:alpha val="7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013970" y="792287"/>
            <a:ext cx="2621280" cy="460375"/>
          </a:xfrm>
          <a:prstGeom prst="rect">
            <a:avLst/>
          </a:prstGeom>
          <a:noFill/>
        </p:spPr>
        <p:txBody>
          <a:bodyPr wrap="none" rtlCol="0">
            <a:spAutoFit/>
          </a:bodyPr>
          <a:lstStyle/>
          <a:p>
            <a:r>
              <a:rPr lang="zh-CN" altLang="en-US" sz="24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区级健康管理系统</a:t>
            </a:r>
            <a:endParaRPr lang="zh-CN" altLang="en-US" sz="24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cxnSp>
        <p:nvCxnSpPr>
          <p:cNvPr id="19" name="直接连接符 18"/>
          <p:cNvCxnSpPr/>
          <p:nvPr/>
        </p:nvCxnSpPr>
        <p:spPr>
          <a:xfrm flipH="1">
            <a:off x="6048424" y="1253009"/>
            <a:ext cx="3375266" cy="943"/>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48424" y="1306794"/>
            <a:ext cx="3375266" cy="600164"/>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对于应对医疗资源紧张等社会问题，疾病预防重要性远远大于疾病治疗。而提升民众健康知识储备又是预防疾病的最有效途径</a:t>
            </a:r>
            <a:endParaRPr lang="zh-CN" sz="11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727944" y="2440062"/>
            <a:ext cx="1146468" cy="461665"/>
          </a:xfrm>
          <a:prstGeom prst="rect">
            <a:avLst/>
          </a:prstGeom>
          <a:noFill/>
        </p:spPr>
        <p:txBody>
          <a:bodyPr wrap="none" rtlCol="0">
            <a:spAutoFit/>
          </a:bodyPr>
          <a:lstStyle/>
          <a:p>
            <a:r>
              <a:rPr lang="en-US" altLang="zh-CN" sz="1200" dirty="0">
                <a:solidFill>
                  <a:srgbClr val="C00000"/>
                </a:solidFill>
                <a:latin typeface="方正大黑简体" panose="03000509000000000000" pitchFamily="65" charset="-122"/>
                <a:ea typeface="方正大黑简体" panose="03000509000000000000" pitchFamily="65" charset="-122"/>
              </a:rPr>
              <a:t>PERTINENCE</a:t>
            </a:r>
            <a:endParaRPr lang="zh-CN" altLang="en-US" sz="1200" dirty="0">
              <a:solidFill>
                <a:srgbClr val="C00000"/>
              </a:solidFill>
              <a:latin typeface="方正大黑简体" panose="03000509000000000000" pitchFamily="65" charset="-122"/>
              <a:ea typeface="方正大黑简体" panose="03000509000000000000" pitchFamily="65" charset="-122"/>
            </a:endParaRPr>
          </a:p>
          <a:p>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583928" y="1975456"/>
            <a:ext cx="1415772" cy="584775"/>
          </a:xfrm>
          <a:prstGeom prst="rect">
            <a:avLst/>
          </a:prstGeom>
          <a:noFill/>
        </p:spPr>
        <p:txBody>
          <a:bodyPr wrap="none" rtlCol="0">
            <a:spAutoFit/>
          </a:bodyPr>
          <a:lstStyle/>
          <a:p>
            <a:r>
              <a:rPr lang="zh-CN" altLang="en-US" sz="3200" dirty="0" smtClean="0">
                <a:solidFill>
                  <a:schemeClr val="tx1">
                    <a:lumMod val="95000"/>
                    <a:lumOff val="5000"/>
                  </a:schemeClr>
                </a:solidFill>
                <a:latin typeface="方正大黑简体" panose="03000509000000000000" pitchFamily="65" charset="-122"/>
                <a:ea typeface="方正大黑简体" panose="03000509000000000000" pitchFamily="65" charset="-122"/>
              </a:rPr>
              <a:t>针对性</a:t>
            </a:r>
            <a:endParaRPr lang="zh-CN" altLang="en-US" sz="3200"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29" name="TextBox 28"/>
          <p:cNvSpPr txBox="1"/>
          <p:nvPr/>
        </p:nvSpPr>
        <p:spPr>
          <a:xfrm>
            <a:off x="1511920" y="3683640"/>
            <a:ext cx="1633781" cy="276999"/>
          </a:xfrm>
          <a:prstGeom prst="rect">
            <a:avLst/>
          </a:prstGeom>
          <a:noFill/>
        </p:spPr>
        <p:txBody>
          <a:bodyPr wrap="none" rtlCol="0">
            <a:spAutoFit/>
          </a:bodyPr>
          <a:lstStyle/>
          <a:p>
            <a:r>
              <a:rPr lang="en-US" altLang="zh-CN" sz="1200" dirty="0" smtClean="0">
                <a:solidFill>
                  <a:schemeClr val="bg1"/>
                </a:solidFill>
                <a:latin typeface="方正大黑简体" panose="03000509000000000000" pitchFamily="65" charset="-122"/>
                <a:ea typeface="方正大黑简体" panose="03000509000000000000" pitchFamily="65" charset="-122"/>
              </a:rPr>
              <a:t>SYSTEMATICNESS</a:t>
            </a:r>
            <a:r>
              <a:rPr lang="en-US" altLang="zh-CN" sz="1200" dirty="0" smtClean="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583928" y="3178384"/>
            <a:ext cx="1415772" cy="584775"/>
          </a:xfrm>
          <a:prstGeom prst="rect">
            <a:avLst/>
          </a:prstGeom>
          <a:noFill/>
        </p:spPr>
        <p:txBody>
          <a:bodyPr wrap="none" rtlCol="0">
            <a:spAutoFit/>
          </a:bodyPr>
          <a:lstStyle/>
          <a:p>
            <a:r>
              <a:rPr lang="zh-CN" altLang="en-US" sz="3200" dirty="0" smtClean="0">
                <a:solidFill>
                  <a:schemeClr val="bg1"/>
                </a:solidFill>
                <a:latin typeface="方正大黑简体" panose="03000509000000000000" pitchFamily="65" charset="-122"/>
                <a:ea typeface="方正大黑简体" panose="03000509000000000000" pitchFamily="65" charset="-122"/>
              </a:rPr>
              <a:t>系统性</a:t>
            </a:r>
            <a:endParaRPr lang="zh-CN" altLang="en-US" sz="3200" dirty="0">
              <a:solidFill>
                <a:schemeClr val="bg1"/>
              </a:solidFill>
              <a:latin typeface="方正大黑简体" panose="03000509000000000000" pitchFamily="65" charset="-122"/>
              <a:ea typeface="方正大黑简体" panose="03000509000000000000" pitchFamily="65" charset="-122"/>
            </a:endParaRPr>
          </a:p>
        </p:txBody>
      </p:sp>
      <p:sp>
        <p:nvSpPr>
          <p:cNvPr id="31" name="TextBox 30"/>
          <p:cNvSpPr txBox="1"/>
          <p:nvPr/>
        </p:nvSpPr>
        <p:spPr>
          <a:xfrm>
            <a:off x="5498350" y="4155757"/>
            <a:ext cx="1409360" cy="461665"/>
          </a:xfrm>
          <a:prstGeom prst="rect">
            <a:avLst/>
          </a:prstGeom>
          <a:noFill/>
        </p:spPr>
        <p:txBody>
          <a:bodyPr wrap="none" rtlCol="0">
            <a:spAutoFit/>
          </a:bodyPr>
          <a:lstStyle/>
          <a:p>
            <a:r>
              <a:rPr lang="en-US" altLang="zh-CN" sz="1200" dirty="0">
                <a:solidFill>
                  <a:schemeClr val="tx1">
                    <a:lumMod val="95000"/>
                    <a:lumOff val="5000"/>
                  </a:schemeClr>
                </a:solidFill>
                <a:latin typeface="方正大黑简体" panose="03000509000000000000" pitchFamily="65" charset="-122"/>
                <a:ea typeface="方正大黑简体" panose="03000509000000000000" pitchFamily="65" charset="-122"/>
              </a:rPr>
              <a:t>EFFECTIVENESS</a:t>
            </a:r>
            <a:endParaRPr lang="zh-CN" altLang="en-US" sz="1200" dirty="0">
              <a:solidFill>
                <a:schemeClr val="tx1">
                  <a:lumMod val="95000"/>
                  <a:lumOff val="5000"/>
                </a:schemeClr>
              </a:solidFill>
              <a:latin typeface="方正大黑简体" panose="03000509000000000000" pitchFamily="65" charset="-122"/>
              <a:ea typeface="方正大黑简体" panose="03000509000000000000" pitchFamily="65" charset="-122"/>
            </a:endParaRPr>
          </a:p>
          <a:p>
            <a:r>
              <a:rPr lang="en-US" altLang="zh-CN" sz="1200" b="1"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491938" y="3672607"/>
            <a:ext cx="1420582" cy="584775"/>
          </a:xfrm>
          <a:prstGeom prst="rect">
            <a:avLst/>
          </a:prstGeom>
          <a:noFill/>
        </p:spPr>
        <p:txBody>
          <a:bodyPr wrap="none" rtlCol="0">
            <a:spAutoFit/>
          </a:bodyPr>
          <a:lstStyle/>
          <a:p>
            <a:r>
              <a:rPr lang="zh-CN" altLang="en-US" sz="3200" b="1" dirty="0" smtClean="0">
                <a:solidFill>
                  <a:schemeClr val="tx1">
                    <a:lumMod val="95000"/>
                    <a:lumOff val="5000"/>
                  </a:schemeClr>
                </a:solidFill>
                <a:latin typeface="方正大黑简体" panose="03000509000000000000" pitchFamily="65" charset="-122"/>
                <a:ea typeface="方正大黑简体" panose="03000509000000000000" pitchFamily="65" charset="-122"/>
              </a:rPr>
              <a:t>时效性</a:t>
            </a:r>
            <a:endParaRPr lang="zh-CN" altLang="en-US" sz="3200" b="1" dirty="0">
              <a:solidFill>
                <a:schemeClr val="tx1">
                  <a:lumMod val="95000"/>
                  <a:lumOff val="5000"/>
                </a:schemeClr>
              </a:solidFill>
              <a:latin typeface="方正大黑简体" panose="03000509000000000000" pitchFamily="65" charset="-122"/>
              <a:ea typeface="方正大黑简体" panose="03000509000000000000" pitchFamily="65" charset="-122"/>
            </a:endParaRPr>
          </a:p>
        </p:txBody>
      </p:sp>
      <p:sp>
        <p:nvSpPr>
          <p:cNvPr id="33" name="TextBox 32"/>
          <p:cNvSpPr txBox="1"/>
          <p:nvPr/>
        </p:nvSpPr>
        <p:spPr>
          <a:xfrm>
            <a:off x="5707962" y="3035568"/>
            <a:ext cx="1032655" cy="276999"/>
          </a:xfrm>
          <a:prstGeom prst="rect">
            <a:avLst/>
          </a:prstGeom>
          <a:noFill/>
        </p:spPr>
        <p:txBody>
          <a:bodyPr wrap="none" rtlCol="0">
            <a:spAutoFit/>
          </a:bodyPr>
          <a:lstStyle/>
          <a:p>
            <a:r>
              <a:rPr lang="en-US" altLang="zh-CN" sz="1200" dirty="0" smtClean="0">
                <a:solidFill>
                  <a:schemeClr val="bg1"/>
                </a:solidFill>
                <a:latin typeface="方正大黑简体" panose="03000509000000000000" pitchFamily="65" charset="-122"/>
                <a:ea typeface="方正大黑简体" panose="03000509000000000000" pitchFamily="65" charset="-122"/>
              </a:rPr>
              <a:t>ECONOMY</a:t>
            </a:r>
            <a:r>
              <a:rPr lang="en-US" altLang="zh-CN" sz="1200" b="1" dirty="0" smtClean="0">
                <a:solidFill>
                  <a:schemeClr val="bg1"/>
                </a:solidFill>
                <a:latin typeface="微软雅黑" panose="020B0503020204020204" pitchFamily="34" charset="-122"/>
                <a:ea typeface="微软雅黑" panose="020B0503020204020204" pitchFamily="34" charset="-122"/>
              </a:rPr>
              <a:t>.</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491938" y="2549828"/>
            <a:ext cx="1420582" cy="584775"/>
          </a:xfrm>
          <a:prstGeom prst="rect">
            <a:avLst/>
          </a:prstGeom>
          <a:noFill/>
        </p:spPr>
        <p:txBody>
          <a:bodyPr wrap="none" rtlCol="0">
            <a:spAutoFit/>
          </a:bodyPr>
          <a:lstStyle/>
          <a:p>
            <a:r>
              <a:rPr lang="zh-CN" altLang="en-US" sz="3200" b="1" dirty="0" smtClean="0">
                <a:solidFill>
                  <a:schemeClr val="bg1"/>
                </a:solidFill>
                <a:latin typeface="方正大黑简体" panose="03000509000000000000" pitchFamily="65" charset="-122"/>
                <a:ea typeface="方正大黑简体" panose="03000509000000000000" pitchFamily="65" charset="-122"/>
              </a:rPr>
              <a:t>经济性</a:t>
            </a:r>
            <a:endParaRPr lang="zh-CN" altLang="en-US" sz="3200" b="1" dirty="0">
              <a:solidFill>
                <a:schemeClr val="bg1"/>
              </a:solidFill>
              <a:latin typeface="方正大黑简体" panose="03000509000000000000" pitchFamily="65" charset="-122"/>
              <a:ea typeface="方正大黑简体" panose="03000509000000000000" pitchFamily="65" charset="-122"/>
            </a:endParaRP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25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25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25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25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25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25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right)">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250"/>
                                        <p:tgtEl>
                                          <p:spTgt spid="2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4" grpId="0" animBg="1"/>
      <p:bldP spid="17" grpId="0" animBg="1"/>
      <p:bldP spid="15" grpId="0" animBg="1"/>
      <p:bldP spid="18" grpId="0"/>
      <p:bldP spid="21" grpId="0" build="p"/>
      <p:bldP spid="25" grpId="0"/>
      <p:bldP spid="27" grpId="0"/>
      <p:bldP spid="29" grpId="0"/>
      <p:bldP spid="30" grpId="0"/>
      <p:bldP spid="31"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p:cNvGrpSpPr/>
          <p:nvPr/>
        </p:nvGrpSpPr>
        <p:grpSpPr bwMode="auto">
          <a:xfrm>
            <a:off x="1718606" y="2061468"/>
            <a:ext cx="2037126" cy="1422839"/>
            <a:chOff x="0" y="0"/>
            <a:chExt cx="3219" cy="2998"/>
          </a:xfrm>
        </p:grpSpPr>
        <p:sp>
          <p:nvSpPr>
            <p:cNvPr id="10245" name="Freeform 6" descr="extra5"/>
            <p:cNvSpPr>
              <a:spLocks noChangeArrowheads="1"/>
            </p:cNvSpPr>
            <p:nvPr/>
          </p:nvSpPr>
          <p:spPr bwMode="auto">
            <a:xfrm>
              <a:off x="0" y="0"/>
              <a:ext cx="3219" cy="2998"/>
            </a:xfrm>
            <a:custGeom>
              <a:avLst/>
              <a:gdLst>
                <a:gd name="T0" fmla="*/ 227 w 1360"/>
                <a:gd name="T1" fmla="*/ 957 h 1266"/>
                <a:gd name="T2" fmla="*/ 227 w 1360"/>
                <a:gd name="T3" fmla="*/ 1248 h 1266"/>
                <a:gd name="T4" fmla="*/ 249 w 1360"/>
                <a:gd name="T5" fmla="*/ 1272 h 1266"/>
                <a:gd name="T6" fmla="*/ 291 w 1360"/>
                <a:gd name="T7" fmla="*/ 1459 h 1266"/>
                <a:gd name="T8" fmla="*/ 282 w 1360"/>
                <a:gd name="T9" fmla="*/ 1490 h 1266"/>
                <a:gd name="T10" fmla="*/ 348 w 1360"/>
                <a:gd name="T11" fmla="*/ 2226 h 1266"/>
                <a:gd name="T12" fmla="*/ 400 w 1360"/>
                <a:gd name="T13" fmla="*/ 2827 h 1266"/>
                <a:gd name="T14" fmla="*/ 414 w 1360"/>
                <a:gd name="T15" fmla="*/ 2998 h 1266"/>
                <a:gd name="T16" fmla="*/ 0 w 1360"/>
                <a:gd name="T17" fmla="*/ 2998 h 1266"/>
                <a:gd name="T18" fmla="*/ 14 w 1360"/>
                <a:gd name="T19" fmla="*/ 2835 h 1266"/>
                <a:gd name="T20" fmla="*/ 90 w 1360"/>
                <a:gd name="T21" fmla="*/ 1921 h 1266"/>
                <a:gd name="T22" fmla="*/ 128 w 1360"/>
                <a:gd name="T23" fmla="*/ 1490 h 1266"/>
                <a:gd name="T24" fmla="*/ 118 w 1360"/>
                <a:gd name="T25" fmla="*/ 1452 h 1266"/>
                <a:gd name="T26" fmla="*/ 168 w 1360"/>
                <a:gd name="T27" fmla="*/ 1272 h 1266"/>
                <a:gd name="T28" fmla="*/ 187 w 1360"/>
                <a:gd name="T29" fmla="*/ 1243 h 1266"/>
                <a:gd name="T30" fmla="*/ 187 w 1360"/>
                <a:gd name="T31" fmla="*/ 964 h 1266"/>
                <a:gd name="T32" fmla="*/ 166 w 1360"/>
                <a:gd name="T33" fmla="*/ 928 h 1266"/>
                <a:gd name="T34" fmla="*/ 73 w 1360"/>
                <a:gd name="T35" fmla="*/ 886 h 1266"/>
                <a:gd name="T36" fmla="*/ 104 w 1360"/>
                <a:gd name="T37" fmla="*/ 867 h 1266"/>
                <a:gd name="T38" fmla="*/ 1477 w 1360"/>
                <a:gd name="T39" fmla="*/ 104 h 1266"/>
                <a:gd name="T40" fmla="*/ 1638 w 1360"/>
                <a:gd name="T41" fmla="*/ 12 h 1266"/>
                <a:gd name="T42" fmla="*/ 1699 w 1360"/>
                <a:gd name="T43" fmla="*/ 12 h 1266"/>
                <a:gd name="T44" fmla="*/ 2970 w 1360"/>
                <a:gd name="T45" fmla="*/ 651 h 1266"/>
                <a:gd name="T46" fmla="*/ 3219 w 1360"/>
                <a:gd name="T47" fmla="*/ 777 h 1266"/>
                <a:gd name="T48" fmla="*/ 3082 w 1360"/>
                <a:gd name="T49" fmla="*/ 853 h 1266"/>
                <a:gd name="T50" fmla="*/ 1711 w 1360"/>
                <a:gd name="T51" fmla="*/ 1577 h 1266"/>
                <a:gd name="T52" fmla="*/ 1628 w 1360"/>
                <a:gd name="T53" fmla="*/ 1582 h 1266"/>
                <a:gd name="T54" fmla="*/ 265 w 1360"/>
                <a:gd name="T55" fmla="*/ 973 h 1266"/>
                <a:gd name="T56" fmla="*/ 227 w 1360"/>
                <a:gd name="T57" fmla="*/ 95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blipFill dpi="0" rotWithShape="0">
              <a:blip r:embed="rId2"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9406" tIns="51803" rIns="99406" bIns="51803"/>
            <a:lstStyle/>
            <a:p>
              <a:endParaRPr lang="zh-CN" altLang="en-US" sz="1985"/>
            </a:p>
          </p:txBody>
        </p:sp>
        <p:sp>
          <p:nvSpPr>
            <p:cNvPr id="10246" name="Freeform 7" descr="extra5"/>
            <p:cNvSpPr>
              <a:spLocks noChangeArrowheads="1"/>
            </p:cNvSpPr>
            <p:nvPr/>
          </p:nvSpPr>
          <p:spPr bwMode="auto">
            <a:xfrm>
              <a:off x="665" y="1272"/>
              <a:ext cx="2000" cy="947"/>
            </a:xfrm>
            <a:custGeom>
              <a:avLst/>
              <a:gdLst>
                <a:gd name="T0" fmla="*/ 0 w 845"/>
                <a:gd name="T1" fmla="*/ 348 h 400"/>
                <a:gd name="T2" fmla="*/ 185 w 845"/>
                <a:gd name="T3" fmla="*/ 76 h 400"/>
                <a:gd name="T4" fmla="*/ 227 w 845"/>
                <a:gd name="T5" fmla="*/ 66 h 400"/>
                <a:gd name="T6" fmla="*/ 620 w 845"/>
                <a:gd name="T7" fmla="*/ 239 h 400"/>
                <a:gd name="T8" fmla="*/ 987 w 845"/>
                <a:gd name="T9" fmla="*/ 402 h 400"/>
                <a:gd name="T10" fmla="*/ 1027 w 845"/>
                <a:gd name="T11" fmla="*/ 395 h 400"/>
                <a:gd name="T12" fmla="*/ 1714 w 845"/>
                <a:gd name="T13" fmla="*/ 31 h 400"/>
                <a:gd name="T14" fmla="*/ 1773 w 845"/>
                <a:gd name="T15" fmla="*/ 0 h 400"/>
                <a:gd name="T16" fmla="*/ 2000 w 845"/>
                <a:gd name="T17" fmla="*/ 339 h 400"/>
                <a:gd name="T18" fmla="*/ 1759 w 845"/>
                <a:gd name="T19" fmla="*/ 490 h 400"/>
                <a:gd name="T20" fmla="*/ 1060 w 845"/>
                <a:gd name="T21" fmla="*/ 930 h 400"/>
                <a:gd name="T22" fmla="*/ 996 w 845"/>
                <a:gd name="T23" fmla="*/ 933 h 400"/>
                <a:gd name="T24" fmla="*/ 19 w 845"/>
                <a:gd name="T25" fmla="*/ 362 h 400"/>
                <a:gd name="T26" fmla="*/ 0 w 845"/>
                <a:gd name="T27" fmla="*/ 348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blipFill dpi="0" rotWithShape="0">
              <a:blip r:embed="rId3"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99406" tIns="51803" rIns="99406" bIns="51803"/>
            <a:lstStyle/>
            <a:p>
              <a:endParaRPr lang="zh-CN" altLang="en-US" sz="1985"/>
            </a:p>
          </p:txBody>
        </p:sp>
      </p:grpSp>
      <p:sp>
        <p:nvSpPr>
          <p:cNvPr id="10243" name="文本框 12"/>
          <p:cNvSpPr>
            <a:spLocks noChangeArrowheads="1"/>
          </p:cNvSpPr>
          <p:nvPr/>
        </p:nvSpPr>
        <p:spPr bwMode="auto">
          <a:xfrm>
            <a:off x="3927244" y="1854956"/>
            <a:ext cx="4434775" cy="131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935" b="1" dirty="0">
                <a:latin typeface="微软雅黑" panose="020B0503020204020204" pitchFamily="34" charset="-122"/>
                <a:ea typeface="微软雅黑" panose="020B0503020204020204" pitchFamily="34" charset="-122"/>
                <a:sym typeface="微软雅黑" panose="020B0503020204020204" pitchFamily="34" charset="-122"/>
              </a:rPr>
              <a:t>系统设计</a:t>
            </a:r>
            <a:endParaRPr lang="zh-CN" altLang="en-US" sz="79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4" name="矩形 14"/>
          <p:cNvSpPr>
            <a:spLocks noChangeArrowheads="1"/>
          </p:cNvSpPr>
          <p:nvPr/>
        </p:nvSpPr>
        <p:spPr bwMode="auto">
          <a:xfrm>
            <a:off x="3997248" y="3081783"/>
            <a:ext cx="4252764" cy="2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90" dirty="0">
                <a:latin typeface="微软雅黑" panose="020B0503020204020204" pitchFamily="34" charset="-122"/>
                <a:ea typeface="微软雅黑" panose="020B0503020204020204" pitchFamily="34" charset="-122"/>
                <a:sym typeface="微软雅黑" panose="020B0503020204020204" pitchFamily="34" charset="-122"/>
              </a:rPr>
              <a:t>The system design</a:t>
            </a:r>
            <a:endParaRPr lang="zh-CN" altLang="en-US" sz="990" dirty="0">
              <a:latin typeface="Calibri" panose="020F0502020204030204" pitchFamily="34" charset="0"/>
              <a:sym typeface="Calibri" panose="020F0502020204030204" pitchFamily="34" charset="0"/>
            </a:endParaRPr>
          </a:p>
        </p:txBody>
      </p:sp>
      <p:sp>
        <p:nvSpPr>
          <p:cNvPr id="7" name="矩形 6"/>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2000" advTm="712"/>
    </mc:Choice>
    <mc:Fallback xmlns="">
      <p:transition spd="slow" advTm="7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目标规划</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pic>
        <p:nvPicPr>
          <p:cNvPr id="1026" name="Picture 2" descr="D:\QQ\数据\349636607\Image\C2C\03531F2897601D71DEC8CD23BF7D84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224" y="586761"/>
            <a:ext cx="6166167" cy="5058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400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2"/>
          <p:cNvSpPr>
            <a:spLocks noChangeArrowheads="1"/>
          </p:cNvSpPr>
          <p:nvPr/>
        </p:nvSpPr>
        <p:spPr bwMode="auto">
          <a:xfrm>
            <a:off x="3927244" y="1879457"/>
            <a:ext cx="4434775"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935" b="1" dirty="0" smtClean="0">
                <a:latin typeface="微软雅黑" panose="020B0503020204020204" pitchFamily="34" charset="-122"/>
                <a:ea typeface="微软雅黑" panose="020B0503020204020204" pitchFamily="34" charset="-122"/>
                <a:sym typeface="微软雅黑" panose="020B0503020204020204" pitchFamily="34" charset="-122"/>
              </a:rPr>
              <a:t>项目</a:t>
            </a:r>
            <a:r>
              <a:rPr lang="zh-CN" altLang="en-US" sz="7935" b="1" dirty="0">
                <a:latin typeface="微软雅黑" panose="020B0503020204020204" pitchFamily="34" charset="-122"/>
                <a:ea typeface="微软雅黑" panose="020B0503020204020204" pitchFamily="34" charset="-122"/>
                <a:sym typeface="微软雅黑" panose="020B0503020204020204" pitchFamily="34" charset="-122"/>
              </a:rPr>
              <a:t>展示</a:t>
            </a:r>
            <a:endParaRPr lang="zh-CN" altLang="en-US" sz="79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39" name="矩形 14"/>
          <p:cNvSpPr>
            <a:spLocks noChangeArrowheads="1"/>
          </p:cNvSpPr>
          <p:nvPr/>
        </p:nvSpPr>
        <p:spPr bwMode="auto">
          <a:xfrm>
            <a:off x="3997248" y="3087032"/>
            <a:ext cx="4252764" cy="2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90" dirty="0">
                <a:latin typeface="微软雅黑" panose="020B0503020204020204" pitchFamily="34" charset="-122"/>
                <a:ea typeface="微软雅黑" panose="020B0503020204020204" pitchFamily="34" charset="-122"/>
                <a:sym typeface="微软雅黑" panose="020B0503020204020204" pitchFamily="34" charset="-122"/>
              </a:rPr>
              <a:t>Projects show</a:t>
            </a:r>
            <a:endParaRPr lang="zh-CN" altLang="en-US" sz="990" dirty="0">
              <a:latin typeface="Calibri" panose="020F0502020204030204" pitchFamily="34" charset="0"/>
              <a:sym typeface="Calibri" panose="020F0502020204030204" pitchFamily="34" charset="0"/>
            </a:endParaRPr>
          </a:p>
        </p:txBody>
      </p:sp>
      <p:grpSp>
        <p:nvGrpSpPr>
          <p:cNvPr id="14340" name="Group 4"/>
          <p:cNvGrpSpPr/>
          <p:nvPr/>
        </p:nvGrpSpPr>
        <p:grpSpPr bwMode="auto">
          <a:xfrm>
            <a:off x="1718606" y="2061468"/>
            <a:ext cx="2037126" cy="1422839"/>
            <a:chOff x="0" y="0"/>
            <a:chExt cx="3219" cy="2998"/>
          </a:xfrm>
        </p:grpSpPr>
        <p:sp>
          <p:nvSpPr>
            <p:cNvPr id="14341" name="Freeform 6" descr="extra5"/>
            <p:cNvSpPr>
              <a:spLocks noChangeArrowheads="1"/>
            </p:cNvSpPr>
            <p:nvPr/>
          </p:nvSpPr>
          <p:spPr bwMode="auto">
            <a:xfrm>
              <a:off x="0" y="0"/>
              <a:ext cx="3219" cy="2998"/>
            </a:xfrm>
            <a:custGeom>
              <a:avLst/>
              <a:gdLst>
                <a:gd name="T0" fmla="*/ 227 w 1360"/>
                <a:gd name="T1" fmla="*/ 957 h 1266"/>
                <a:gd name="T2" fmla="*/ 227 w 1360"/>
                <a:gd name="T3" fmla="*/ 1248 h 1266"/>
                <a:gd name="T4" fmla="*/ 249 w 1360"/>
                <a:gd name="T5" fmla="*/ 1272 h 1266"/>
                <a:gd name="T6" fmla="*/ 291 w 1360"/>
                <a:gd name="T7" fmla="*/ 1459 h 1266"/>
                <a:gd name="T8" fmla="*/ 282 w 1360"/>
                <a:gd name="T9" fmla="*/ 1490 h 1266"/>
                <a:gd name="T10" fmla="*/ 348 w 1360"/>
                <a:gd name="T11" fmla="*/ 2226 h 1266"/>
                <a:gd name="T12" fmla="*/ 400 w 1360"/>
                <a:gd name="T13" fmla="*/ 2827 h 1266"/>
                <a:gd name="T14" fmla="*/ 414 w 1360"/>
                <a:gd name="T15" fmla="*/ 2998 h 1266"/>
                <a:gd name="T16" fmla="*/ 0 w 1360"/>
                <a:gd name="T17" fmla="*/ 2998 h 1266"/>
                <a:gd name="T18" fmla="*/ 14 w 1360"/>
                <a:gd name="T19" fmla="*/ 2835 h 1266"/>
                <a:gd name="T20" fmla="*/ 90 w 1360"/>
                <a:gd name="T21" fmla="*/ 1921 h 1266"/>
                <a:gd name="T22" fmla="*/ 128 w 1360"/>
                <a:gd name="T23" fmla="*/ 1490 h 1266"/>
                <a:gd name="T24" fmla="*/ 118 w 1360"/>
                <a:gd name="T25" fmla="*/ 1452 h 1266"/>
                <a:gd name="T26" fmla="*/ 168 w 1360"/>
                <a:gd name="T27" fmla="*/ 1272 h 1266"/>
                <a:gd name="T28" fmla="*/ 187 w 1360"/>
                <a:gd name="T29" fmla="*/ 1243 h 1266"/>
                <a:gd name="T30" fmla="*/ 187 w 1360"/>
                <a:gd name="T31" fmla="*/ 964 h 1266"/>
                <a:gd name="T32" fmla="*/ 166 w 1360"/>
                <a:gd name="T33" fmla="*/ 928 h 1266"/>
                <a:gd name="T34" fmla="*/ 73 w 1360"/>
                <a:gd name="T35" fmla="*/ 886 h 1266"/>
                <a:gd name="T36" fmla="*/ 104 w 1360"/>
                <a:gd name="T37" fmla="*/ 867 h 1266"/>
                <a:gd name="T38" fmla="*/ 1477 w 1360"/>
                <a:gd name="T39" fmla="*/ 104 h 1266"/>
                <a:gd name="T40" fmla="*/ 1638 w 1360"/>
                <a:gd name="T41" fmla="*/ 12 h 1266"/>
                <a:gd name="T42" fmla="*/ 1699 w 1360"/>
                <a:gd name="T43" fmla="*/ 12 h 1266"/>
                <a:gd name="T44" fmla="*/ 2970 w 1360"/>
                <a:gd name="T45" fmla="*/ 651 h 1266"/>
                <a:gd name="T46" fmla="*/ 3219 w 1360"/>
                <a:gd name="T47" fmla="*/ 777 h 1266"/>
                <a:gd name="T48" fmla="*/ 3082 w 1360"/>
                <a:gd name="T49" fmla="*/ 853 h 1266"/>
                <a:gd name="T50" fmla="*/ 1711 w 1360"/>
                <a:gd name="T51" fmla="*/ 1577 h 1266"/>
                <a:gd name="T52" fmla="*/ 1628 w 1360"/>
                <a:gd name="T53" fmla="*/ 1582 h 1266"/>
                <a:gd name="T54" fmla="*/ 265 w 1360"/>
                <a:gd name="T55" fmla="*/ 973 h 1266"/>
                <a:gd name="T56" fmla="*/ 227 w 1360"/>
                <a:gd name="T57" fmla="*/ 95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sp>
          <p:nvSpPr>
            <p:cNvPr id="14342" name="Freeform 7" descr="extra5"/>
            <p:cNvSpPr>
              <a:spLocks noChangeArrowheads="1"/>
            </p:cNvSpPr>
            <p:nvPr/>
          </p:nvSpPr>
          <p:spPr bwMode="auto">
            <a:xfrm>
              <a:off x="665" y="1272"/>
              <a:ext cx="2000" cy="947"/>
            </a:xfrm>
            <a:custGeom>
              <a:avLst/>
              <a:gdLst>
                <a:gd name="T0" fmla="*/ 0 w 845"/>
                <a:gd name="T1" fmla="*/ 348 h 400"/>
                <a:gd name="T2" fmla="*/ 185 w 845"/>
                <a:gd name="T3" fmla="*/ 76 h 400"/>
                <a:gd name="T4" fmla="*/ 227 w 845"/>
                <a:gd name="T5" fmla="*/ 66 h 400"/>
                <a:gd name="T6" fmla="*/ 620 w 845"/>
                <a:gd name="T7" fmla="*/ 239 h 400"/>
                <a:gd name="T8" fmla="*/ 987 w 845"/>
                <a:gd name="T9" fmla="*/ 402 h 400"/>
                <a:gd name="T10" fmla="*/ 1027 w 845"/>
                <a:gd name="T11" fmla="*/ 395 h 400"/>
                <a:gd name="T12" fmla="*/ 1714 w 845"/>
                <a:gd name="T13" fmla="*/ 31 h 400"/>
                <a:gd name="T14" fmla="*/ 1773 w 845"/>
                <a:gd name="T15" fmla="*/ 0 h 400"/>
                <a:gd name="T16" fmla="*/ 2000 w 845"/>
                <a:gd name="T17" fmla="*/ 339 h 400"/>
                <a:gd name="T18" fmla="*/ 1759 w 845"/>
                <a:gd name="T19" fmla="*/ 490 h 400"/>
                <a:gd name="T20" fmla="*/ 1060 w 845"/>
                <a:gd name="T21" fmla="*/ 930 h 400"/>
                <a:gd name="T22" fmla="*/ 996 w 845"/>
                <a:gd name="T23" fmla="*/ 933 h 400"/>
                <a:gd name="T24" fmla="*/ 19 w 845"/>
                <a:gd name="T25" fmla="*/ 362 h 400"/>
                <a:gd name="T26" fmla="*/ 0 w 845"/>
                <a:gd name="T27" fmla="*/ 348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grpSp>
      <p:sp>
        <p:nvSpPr>
          <p:cNvPr id="7" name="矩形 6"/>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2000" advTm="795"/>
    </mc:Choice>
    <mc:Fallback xmlns="">
      <p:transition spd="slow" advTm="7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995680" cy="337185"/>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前端界面</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963168" y="792287"/>
            <a:ext cx="8082280" cy="4453255"/>
          </a:xfrm>
          <a:prstGeom prst="rect">
            <a:avLst/>
          </a:prstGeom>
        </p:spPr>
      </p:pic>
    </p:spTree>
  </p:cSld>
  <p:clrMapOvr>
    <a:masterClrMapping/>
  </p:clrMapOvr>
  <p:transition spd="slow" advClick="0" advTm="500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995680" cy="337185"/>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前端界面</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36" y="586761"/>
            <a:ext cx="6408712" cy="4981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637878"/>
      </p:ext>
    </p:extLst>
  </p:cSld>
  <p:clrMapOvr>
    <a:masterClrMapping/>
  </p:clrMapOvr>
  <p:transition spd="slow" advClick="0" advTm="5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64" name="TextBox 63"/>
          <p:cNvSpPr txBox="1"/>
          <p:nvPr/>
        </p:nvSpPr>
        <p:spPr>
          <a:xfrm>
            <a:off x="935856" y="165701"/>
            <a:ext cx="519430" cy="337185"/>
          </a:xfrm>
          <a:prstGeom prst="rect">
            <a:avLst/>
          </a:prstGeom>
          <a:noFill/>
        </p:spPr>
        <p:txBody>
          <a:bodyPr wrap="none" rtlCol="0">
            <a:spAutoFit/>
          </a:bodyPr>
          <a:lstStyle/>
          <a:p>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rPr>
              <a:t>util</a:t>
            </a:r>
          </a:p>
        </p:txBody>
      </p:sp>
      <p:pic>
        <p:nvPicPr>
          <p:cNvPr id="5" name="图片 4"/>
          <p:cNvPicPr>
            <a:picLocks noChangeAspect="1"/>
          </p:cNvPicPr>
          <p:nvPr/>
        </p:nvPicPr>
        <p:blipFill>
          <a:blip r:embed="rId3"/>
          <a:stretch>
            <a:fillRect/>
          </a:stretch>
        </p:blipFill>
        <p:spPr>
          <a:xfrm>
            <a:off x="837912" y="673525"/>
            <a:ext cx="8640960" cy="4725446"/>
          </a:xfrm>
          <a:prstGeom prst="rect">
            <a:avLst/>
          </a:prstGeom>
        </p:spPr>
      </p:pic>
    </p:spTree>
  </p:cSld>
  <p:clrMapOvr>
    <a:masterClrMapping/>
  </p:clrMapOvr>
  <p:transition spd="slow" advClick="0" advTm="5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855980" cy="337185"/>
          </a:xfrm>
          <a:prstGeom prst="rect">
            <a:avLst/>
          </a:prstGeom>
          <a:noFill/>
        </p:spPr>
        <p:txBody>
          <a:bodyPr wrap="none" rtlCol="0">
            <a:spAutoFit/>
          </a:bodyPr>
          <a:lstStyle/>
          <a:p>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service</a:t>
            </a: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3"/>
          <a:stretch>
            <a:fillRect/>
          </a:stretch>
        </p:blipFill>
        <p:spPr>
          <a:xfrm>
            <a:off x="807960" y="688201"/>
            <a:ext cx="8975769" cy="4908650"/>
          </a:xfrm>
          <a:prstGeom prst="rect">
            <a:avLst/>
          </a:prstGeom>
        </p:spPr>
      </p:pic>
    </p:spTree>
  </p:cSld>
  <p:clrMapOvr>
    <a:masterClrMapping/>
  </p:clrMapOvr>
  <p:transition spd="slow" advClick="0" advTm="5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85691" y="144111"/>
            <a:ext cx="1118235" cy="337185"/>
          </a:xfrm>
          <a:prstGeom prst="rect">
            <a:avLst/>
          </a:prstGeom>
          <a:noFill/>
        </p:spPr>
        <p:txBody>
          <a:bodyPr wrap="none" rtlCol="0">
            <a:spAutoFit/>
          </a:bodyPr>
          <a:lstStyle/>
          <a:p>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controller</a:t>
            </a: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pic>
        <p:nvPicPr>
          <p:cNvPr id="8" name="图片 7"/>
          <p:cNvPicPr>
            <a:picLocks noChangeAspect="1"/>
          </p:cNvPicPr>
          <p:nvPr/>
        </p:nvPicPr>
        <p:blipFill>
          <a:blip r:embed="rId3"/>
          <a:stretch>
            <a:fillRect/>
          </a:stretch>
        </p:blipFill>
        <p:spPr>
          <a:xfrm>
            <a:off x="715059" y="792287"/>
            <a:ext cx="8866242" cy="4848684"/>
          </a:xfrm>
          <a:prstGeom prst="rect">
            <a:avLst/>
          </a:prstGeom>
        </p:spPr>
      </p:pic>
    </p:spTree>
  </p:cSld>
  <p:clrMapOvr>
    <a:masterClrMapping/>
  </p:clrMapOvr>
  <p:transition spd="slow" advClick="0" advTm="500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735965" cy="583565"/>
          </a:xfrm>
          <a:prstGeom prst="rect">
            <a:avLst/>
          </a:prstGeom>
          <a:noFill/>
        </p:spPr>
        <p:txBody>
          <a:bodyPr wrap="none" rtlCol="0">
            <a:spAutoFit/>
          </a:bodyPr>
          <a:lstStyle/>
          <a:p>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entity</a:t>
            </a:r>
          </a:p>
          <a:p>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3"/>
          <a:stretch>
            <a:fillRect/>
          </a:stretch>
        </p:blipFill>
        <p:spPr>
          <a:xfrm>
            <a:off x="787143" y="749266"/>
            <a:ext cx="8623251" cy="4715613"/>
          </a:xfrm>
          <a:prstGeom prst="rect">
            <a:avLst/>
          </a:prstGeom>
        </p:spPr>
      </p:pic>
    </p:spTree>
  </p:cSld>
  <p:clrMapOvr>
    <a:masterClrMapping/>
  </p:clrMapOvr>
  <p:transition spd="slow" advClick="0" advTm="5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直接连接符 30"/>
          <p:cNvSpPr>
            <a:spLocks noChangeShapeType="1"/>
          </p:cNvSpPr>
          <p:nvPr/>
        </p:nvSpPr>
        <p:spPr bwMode="auto">
          <a:xfrm>
            <a:off x="13283324" y="1328173"/>
            <a:ext cx="0" cy="299268"/>
          </a:xfrm>
          <a:prstGeom prst="line">
            <a:avLst/>
          </a:prstGeom>
          <a:noFill/>
          <a:ln w="6350">
            <a:solidFill>
              <a:schemeClr val="bg1"/>
            </a:solidFill>
            <a:prstDash val="dash"/>
            <a:miter lim="800000"/>
          </a:ln>
          <a:extLst>
            <a:ext uri="{909E8E84-426E-40DD-AFC4-6F175D3DCCD1}">
              <a14:hiddenFill xmlns:a14="http://schemas.microsoft.com/office/drawing/2010/main">
                <a:noFill/>
              </a14:hiddenFill>
            </a:ext>
          </a:extLst>
        </p:spPr>
        <p:txBody>
          <a:bodyPr/>
          <a:lstStyle/>
          <a:p>
            <a:endParaRPr lang="zh-CN" altLang="en-US" sz="1985"/>
          </a:p>
        </p:txBody>
      </p:sp>
      <p:sp>
        <p:nvSpPr>
          <p:cNvPr id="2051" name="直接连接符 3"/>
          <p:cNvSpPr>
            <a:spLocks noChangeShapeType="1"/>
          </p:cNvSpPr>
          <p:nvPr/>
        </p:nvSpPr>
        <p:spPr bwMode="auto">
          <a:xfrm>
            <a:off x="4358226" y="1415301"/>
            <a:ext cx="0" cy="2800174"/>
          </a:xfrm>
          <a:prstGeom prst="line">
            <a:avLst/>
          </a:prstGeom>
          <a:noFill/>
          <a:ln w="6350">
            <a:solidFill>
              <a:srgbClr val="0174AB"/>
            </a:solidFill>
            <a:prstDash val="dash"/>
            <a:miter lim="800000"/>
          </a:ln>
          <a:extLst>
            <a:ext uri="{909E8E84-426E-40DD-AFC4-6F175D3DCCD1}">
              <a14:hiddenFill xmlns:a14="http://schemas.microsoft.com/office/drawing/2010/main">
                <a:noFill/>
              </a14:hiddenFill>
            </a:ext>
          </a:extLst>
        </p:spPr>
        <p:txBody>
          <a:bodyPr/>
          <a:lstStyle/>
          <a:p>
            <a:endParaRPr lang="zh-CN" altLang="en-US" sz="1985"/>
          </a:p>
        </p:txBody>
      </p:sp>
      <p:sp>
        <p:nvSpPr>
          <p:cNvPr id="2052" name="文本框 20"/>
          <p:cNvSpPr>
            <a:spLocks noChangeArrowheads="1"/>
          </p:cNvSpPr>
          <p:nvPr/>
        </p:nvSpPr>
        <p:spPr bwMode="auto">
          <a:xfrm>
            <a:off x="2197986" y="1228059"/>
            <a:ext cx="1979373"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5" b="1" dirty="0" smtClean="0">
                <a:latin typeface="微软雅黑" panose="020B0503020204020204" pitchFamily="34" charset="-122"/>
                <a:ea typeface="微软雅黑" panose="020B0503020204020204" pitchFamily="34" charset="-122"/>
                <a:sym typeface="微软雅黑" panose="020B0503020204020204" pitchFamily="34" charset="-122"/>
              </a:rPr>
              <a:t>开发背景</a:t>
            </a:r>
            <a:endParaRPr lang="zh-CN" altLang="en-US" sz="264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3" name="文本框 22"/>
          <p:cNvSpPr>
            <a:spLocks noChangeArrowheads="1"/>
          </p:cNvSpPr>
          <p:nvPr/>
        </p:nvSpPr>
        <p:spPr bwMode="auto">
          <a:xfrm>
            <a:off x="2197986" y="1816096"/>
            <a:ext cx="1979373"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5" b="1" dirty="0">
                <a:latin typeface="微软雅黑" panose="020B0503020204020204" pitchFamily="34" charset="-122"/>
                <a:ea typeface="微软雅黑" panose="020B0503020204020204" pitchFamily="34" charset="-122"/>
                <a:sym typeface="微软雅黑" panose="020B0503020204020204" pitchFamily="34" charset="-122"/>
              </a:rPr>
              <a:t>开发工具</a:t>
            </a:r>
            <a:endParaRPr lang="zh-CN" altLang="en-US" sz="264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4" name="文本框 23"/>
          <p:cNvSpPr>
            <a:spLocks noChangeArrowheads="1"/>
          </p:cNvSpPr>
          <p:nvPr/>
        </p:nvSpPr>
        <p:spPr bwMode="auto">
          <a:xfrm>
            <a:off x="2197986" y="2404132"/>
            <a:ext cx="1979373"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5" b="1" dirty="0" smtClean="0">
                <a:latin typeface="微软雅黑" panose="020B0503020204020204" pitchFamily="34" charset="-122"/>
                <a:ea typeface="微软雅黑" panose="020B0503020204020204" pitchFamily="34" charset="-122"/>
                <a:sym typeface="微软雅黑" panose="020B0503020204020204" pitchFamily="34" charset="-122"/>
              </a:rPr>
              <a:t>系统设计</a:t>
            </a:r>
            <a:endParaRPr lang="zh-CN" altLang="en-US" sz="264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5" name="文本框 24"/>
          <p:cNvSpPr>
            <a:spLocks noChangeArrowheads="1"/>
          </p:cNvSpPr>
          <p:nvPr/>
        </p:nvSpPr>
        <p:spPr bwMode="auto">
          <a:xfrm>
            <a:off x="2197986" y="2990418"/>
            <a:ext cx="1979373"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5" b="1" dirty="0">
                <a:latin typeface="微软雅黑" panose="020B0503020204020204" pitchFamily="34" charset="-122"/>
                <a:ea typeface="微软雅黑" panose="020B0503020204020204" pitchFamily="34" charset="-122"/>
                <a:sym typeface="微软雅黑" panose="020B0503020204020204" pitchFamily="34" charset="-122"/>
              </a:rPr>
              <a:t>项目展示</a:t>
            </a:r>
            <a:endParaRPr lang="zh-CN" altLang="en-US" sz="2645" b="1"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058" name="Picture 10" descr="office6\wpsassist\cache\A000220150318F63PPIC"/>
          <p:cNvPicPr>
            <a:picLocks noChangeAspect="1" noChangeArrowheads="1"/>
          </p:cNvPicPr>
          <p:nvPr/>
        </p:nvPicPr>
        <p:blipFill>
          <a:blip r:embed="rId2" cstate="screen"/>
          <a:srcRect/>
          <a:stretch>
            <a:fillRect/>
          </a:stretch>
        </p:blipFill>
        <p:spPr bwMode="auto">
          <a:xfrm>
            <a:off x="5256336" y="963804"/>
            <a:ext cx="2868279" cy="387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2000" advTm="1798"/>
    </mc:Choice>
    <mc:Fallback xmlns="">
      <p:transition spd="slow" advTm="17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84127" y="1423277"/>
            <a:ext cx="6696498" cy="25129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
        <p:nvSpPr>
          <p:cNvPr id="6" name="TextBox 27"/>
          <p:cNvSpPr txBox="1">
            <a:spLocks noChangeArrowheads="1"/>
          </p:cNvSpPr>
          <p:nvPr/>
        </p:nvSpPr>
        <p:spPr bwMode="auto">
          <a:xfrm>
            <a:off x="4536256" y="2152665"/>
            <a:ext cx="6506926" cy="1323439"/>
          </a:xfrm>
          <a:prstGeom prst="rect">
            <a:avLst/>
          </a:prstGeom>
          <a:noFill/>
          <a:ln w="9525">
            <a:noFill/>
            <a:miter lim="800000"/>
          </a:ln>
        </p:spPr>
        <p:txBody>
          <a:bodyPr wrap="square">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  </a:t>
            </a:r>
            <a:r>
              <a:rPr lang="zh-CN" altLang="en-US" sz="4800" b="1" dirty="0" smtClean="0">
                <a:solidFill>
                  <a:schemeClr val="bg1"/>
                </a:solidFill>
                <a:latin typeface="微软雅黑" panose="020B0503020204020204" pitchFamily="34" charset="-122"/>
                <a:ea typeface="微软雅黑" panose="020B0503020204020204" pitchFamily="34" charset="-122"/>
              </a:rPr>
              <a:t>谢  谢  收  看</a:t>
            </a:r>
            <a:endParaRPr lang="zh-CN" altLang="en-US" sz="4800" b="1" dirty="0">
              <a:solidFill>
                <a:schemeClr val="bg1"/>
              </a:solidFill>
              <a:latin typeface="微软雅黑" panose="020B0503020204020204" pitchFamily="34" charset="-122"/>
              <a:ea typeface="微软雅黑" panose="020B0503020204020204" pitchFamily="34" charset="-122"/>
            </a:endParaRPr>
          </a:p>
          <a:p>
            <a:r>
              <a:rPr lang="zh-CN" altLang="en-US" sz="3200" dirty="0">
                <a:solidFill>
                  <a:schemeClr val="bg1"/>
                </a:solidFill>
                <a:latin typeface="微软雅黑" panose="020B0503020204020204" pitchFamily="34" charset="-122"/>
                <a:ea typeface="微软雅黑" panose="020B0503020204020204" pitchFamily="34" charset="-122"/>
              </a:rPr>
              <a:t>    </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 name="矩形 10"/>
          <p:cNvSpPr>
            <a:spLocks noChangeArrowheads="1"/>
          </p:cNvSpPr>
          <p:nvPr/>
        </p:nvSpPr>
        <p:spPr bwMode="auto">
          <a:xfrm>
            <a:off x="5807103" y="2679765"/>
            <a:ext cx="3525819" cy="269240"/>
          </a:xfrm>
          <a:prstGeom prst="rect">
            <a:avLst/>
          </a:prstGeom>
          <a:noFill/>
          <a:ln w="9525">
            <a:noFill/>
            <a:miter lim="800000"/>
          </a:ln>
        </p:spPr>
        <p:txBody>
          <a:bodyPr wrap="square">
            <a:spAutoFit/>
          </a:bodyPr>
          <a:lstStyle/>
          <a:p>
            <a:endParaRPr lang="zh-CN" altLang="en-US" sz="1155"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pic>
        <p:nvPicPr>
          <p:cNvPr id="4" name="图片 3"/>
          <p:cNvPicPr>
            <a:picLocks noChangeAspect="1"/>
          </p:cNvPicPr>
          <p:nvPr/>
        </p:nvPicPr>
        <p:blipFill>
          <a:blip r:embed="rId2"/>
          <a:stretch>
            <a:fillRect/>
          </a:stretch>
        </p:blipFill>
        <p:spPr>
          <a:xfrm>
            <a:off x="-776396" y="1350025"/>
            <a:ext cx="5059402" cy="3060987"/>
          </a:xfrm>
          <a:prstGeom prst="rect">
            <a:avLst/>
          </a:prstGeom>
        </p:spPr>
      </p:pic>
      <p:sp>
        <p:nvSpPr>
          <p:cNvPr id="12" name="矩形 11"/>
          <p:cNvSpPr/>
          <p:nvPr/>
        </p:nvSpPr>
        <p:spPr>
          <a:xfrm>
            <a:off x="3384126" y="1280167"/>
            <a:ext cx="6698463"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
        <p:nvSpPr>
          <p:cNvPr id="13" name="矩形 12"/>
          <p:cNvSpPr/>
          <p:nvPr/>
        </p:nvSpPr>
        <p:spPr>
          <a:xfrm>
            <a:off x="3384126" y="4010283"/>
            <a:ext cx="6698463"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12"/>
          <p:cNvSpPr>
            <a:spLocks noChangeArrowheads="1"/>
          </p:cNvSpPr>
          <p:nvPr/>
        </p:nvSpPr>
        <p:spPr bwMode="auto">
          <a:xfrm>
            <a:off x="3927244" y="1942461"/>
            <a:ext cx="4434775" cy="131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935" b="1" dirty="0" smtClean="0">
                <a:latin typeface="微软雅黑" panose="020B0503020204020204" pitchFamily="34" charset="-122"/>
                <a:ea typeface="微软雅黑" panose="020B0503020204020204" pitchFamily="34" charset="-122"/>
                <a:sym typeface="微软雅黑" panose="020B0503020204020204" pitchFamily="34" charset="-122"/>
              </a:rPr>
              <a:t>开发背景</a:t>
            </a:r>
            <a:endParaRPr lang="zh-CN" altLang="en-US" sz="79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5" name="矩形 14"/>
          <p:cNvSpPr>
            <a:spLocks noChangeArrowheads="1"/>
          </p:cNvSpPr>
          <p:nvPr/>
        </p:nvSpPr>
        <p:spPr bwMode="auto">
          <a:xfrm>
            <a:off x="3997248" y="3169288"/>
            <a:ext cx="4252764" cy="2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90" dirty="0">
                <a:latin typeface="微软雅黑" panose="020B0503020204020204" pitchFamily="34" charset="-122"/>
                <a:ea typeface="微软雅黑" panose="020B0503020204020204" pitchFamily="34" charset="-122"/>
                <a:sym typeface="微软雅黑" panose="020B0503020204020204" pitchFamily="34" charset="-122"/>
              </a:rPr>
              <a:t>Development background</a:t>
            </a:r>
            <a:endParaRPr lang="zh-CN" altLang="en-US" sz="990" dirty="0">
              <a:latin typeface="Calibri" panose="020F0502020204030204" pitchFamily="34" charset="0"/>
              <a:sym typeface="Calibri" panose="020F0502020204030204" pitchFamily="34" charset="0"/>
            </a:endParaRPr>
          </a:p>
        </p:txBody>
      </p:sp>
      <p:grpSp>
        <p:nvGrpSpPr>
          <p:cNvPr id="3076" name="Group 4"/>
          <p:cNvGrpSpPr/>
          <p:nvPr/>
        </p:nvGrpSpPr>
        <p:grpSpPr bwMode="auto">
          <a:xfrm>
            <a:off x="1718606" y="2061468"/>
            <a:ext cx="2037126" cy="1422839"/>
            <a:chOff x="0" y="0"/>
            <a:chExt cx="3219" cy="2998"/>
          </a:xfrm>
        </p:grpSpPr>
        <p:sp>
          <p:nvSpPr>
            <p:cNvPr id="3077" name="Freeform 6" descr="extra5"/>
            <p:cNvSpPr>
              <a:spLocks noChangeArrowheads="1"/>
            </p:cNvSpPr>
            <p:nvPr/>
          </p:nvSpPr>
          <p:spPr bwMode="auto">
            <a:xfrm>
              <a:off x="0" y="0"/>
              <a:ext cx="3219" cy="2998"/>
            </a:xfrm>
            <a:custGeom>
              <a:avLst/>
              <a:gdLst>
                <a:gd name="T0" fmla="*/ 227 w 1360"/>
                <a:gd name="T1" fmla="*/ 957 h 1266"/>
                <a:gd name="T2" fmla="*/ 227 w 1360"/>
                <a:gd name="T3" fmla="*/ 1248 h 1266"/>
                <a:gd name="T4" fmla="*/ 249 w 1360"/>
                <a:gd name="T5" fmla="*/ 1272 h 1266"/>
                <a:gd name="T6" fmla="*/ 291 w 1360"/>
                <a:gd name="T7" fmla="*/ 1459 h 1266"/>
                <a:gd name="T8" fmla="*/ 282 w 1360"/>
                <a:gd name="T9" fmla="*/ 1490 h 1266"/>
                <a:gd name="T10" fmla="*/ 348 w 1360"/>
                <a:gd name="T11" fmla="*/ 2226 h 1266"/>
                <a:gd name="T12" fmla="*/ 400 w 1360"/>
                <a:gd name="T13" fmla="*/ 2827 h 1266"/>
                <a:gd name="T14" fmla="*/ 414 w 1360"/>
                <a:gd name="T15" fmla="*/ 2998 h 1266"/>
                <a:gd name="T16" fmla="*/ 0 w 1360"/>
                <a:gd name="T17" fmla="*/ 2998 h 1266"/>
                <a:gd name="T18" fmla="*/ 14 w 1360"/>
                <a:gd name="T19" fmla="*/ 2835 h 1266"/>
                <a:gd name="T20" fmla="*/ 90 w 1360"/>
                <a:gd name="T21" fmla="*/ 1921 h 1266"/>
                <a:gd name="T22" fmla="*/ 128 w 1360"/>
                <a:gd name="T23" fmla="*/ 1490 h 1266"/>
                <a:gd name="T24" fmla="*/ 118 w 1360"/>
                <a:gd name="T25" fmla="*/ 1452 h 1266"/>
                <a:gd name="T26" fmla="*/ 168 w 1360"/>
                <a:gd name="T27" fmla="*/ 1272 h 1266"/>
                <a:gd name="T28" fmla="*/ 187 w 1360"/>
                <a:gd name="T29" fmla="*/ 1243 h 1266"/>
                <a:gd name="T30" fmla="*/ 187 w 1360"/>
                <a:gd name="T31" fmla="*/ 964 h 1266"/>
                <a:gd name="T32" fmla="*/ 166 w 1360"/>
                <a:gd name="T33" fmla="*/ 928 h 1266"/>
                <a:gd name="T34" fmla="*/ 73 w 1360"/>
                <a:gd name="T35" fmla="*/ 886 h 1266"/>
                <a:gd name="T36" fmla="*/ 104 w 1360"/>
                <a:gd name="T37" fmla="*/ 867 h 1266"/>
                <a:gd name="T38" fmla="*/ 1477 w 1360"/>
                <a:gd name="T39" fmla="*/ 104 h 1266"/>
                <a:gd name="T40" fmla="*/ 1638 w 1360"/>
                <a:gd name="T41" fmla="*/ 12 h 1266"/>
                <a:gd name="T42" fmla="*/ 1699 w 1360"/>
                <a:gd name="T43" fmla="*/ 12 h 1266"/>
                <a:gd name="T44" fmla="*/ 2970 w 1360"/>
                <a:gd name="T45" fmla="*/ 651 h 1266"/>
                <a:gd name="T46" fmla="*/ 3219 w 1360"/>
                <a:gd name="T47" fmla="*/ 777 h 1266"/>
                <a:gd name="T48" fmla="*/ 3082 w 1360"/>
                <a:gd name="T49" fmla="*/ 853 h 1266"/>
                <a:gd name="T50" fmla="*/ 1711 w 1360"/>
                <a:gd name="T51" fmla="*/ 1577 h 1266"/>
                <a:gd name="T52" fmla="*/ 1628 w 1360"/>
                <a:gd name="T53" fmla="*/ 1582 h 1266"/>
                <a:gd name="T54" fmla="*/ 265 w 1360"/>
                <a:gd name="T55" fmla="*/ 973 h 1266"/>
                <a:gd name="T56" fmla="*/ 227 w 1360"/>
                <a:gd name="T57" fmla="*/ 95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sp>
          <p:nvSpPr>
            <p:cNvPr id="3078" name="Freeform 7" descr="extra5"/>
            <p:cNvSpPr>
              <a:spLocks noChangeArrowheads="1"/>
            </p:cNvSpPr>
            <p:nvPr/>
          </p:nvSpPr>
          <p:spPr bwMode="auto">
            <a:xfrm>
              <a:off x="665" y="1272"/>
              <a:ext cx="2000" cy="947"/>
            </a:xfrm>
            <a:custGeom>
              <a:avLst/>
              <a:gdLst>
                <a:gd name="T0" fmla="*/ 0 w 845"/>
                <a:gd name="T1" fmla="*/ 348 h 400"/>
                <a:gd name="T2" fmla="*/ 185 w 845"/>
                <a:gd name="T3" fmla="*/ 76 h 400"/>
                <a:gd name="T4" fmla="*/ 227 w 845"/>
                <a:gd name="T5" fmla="*/ 66 h 400"/>
                <a:gd name="T6" fmla="*/ 620 w 845"/>
                <a:gd name="T7" fmla="*/ 239 h 400"/>
                <a:gd name="T8" fmla="*/ 987 w 845"/>
                <a:gd name="T9" fmla="*/ 402 h 400"/>
                <a:gd name="T10" fmla="*/ 1027 w 845"/>
                <a:gd name="T11" fmla="*/ 395 h 400"/>
                <a:gd name="T12" fmla="*/ 1714 w 845"/>
                <a:gd name="T13" fmla="*/ 31 h 400"/>
                <a:gd name="T14" fmla="*/ 1773 w 845"/>
                <a:gd name="T15" fmla="*/ 0 h 400"/>
                <a:gd name="T16" fmla="*/ 2000 w 845"/>
                <a:gd name="T17" fmla="*/ 339 h 400"/>
                <a:gd name="T18" fmla="*/ 1759 w 845"/>
                <a:gd name="T19" fmla="*/ 490 h 400"/>
                <a:gd name="T20" fmla="*/ 1060 w 845"/>
                <a:gd name="T21" fmla="*/ 930 h 400"/>
                <a:gd name="T22" fmla="*/ 996 w 845"/>
                <a:gd name="T23" fmla="*/ 933 h 400"/>
                <a:gd name="T24" fmla="*/ 19 w 845"/>
                <a:gd name="T25" fmla="*/ 362 h 400"/>
                <a:gd name="T26" fmla="*/ 0 w 845"/>
                <a:gd name="T27" fmla="*/ 348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grpSp>
      <p:sp>
        <p:nvSpPr>
          <p:cNvPr id="7" name="矩形 6"/>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2000" advTm="1169"/>
    </mc:Choice>
    <mc:Fallback xmlns="">
      <p:transition spd="slow" advTm="11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12"/>
          <p:cNvSpPr>
            <a:spLocks noChangeArrowheads="1"/>
          </p:cNvSpPr>
          <p:nvPr/>
        </p:nvSpPr>
        <p:spPr bwMode="auto">
          <a:xfrm>
            <a:off x="3744364" y="864231"/>
            <a:ext cx="44347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对于应对医疗资源紧张等社会问题，疾病预防重要性远远大于疾病治疗。而提升民众健康知识储备又是预防疾病的最有效途径，因此建设面向全区的在线健</a:t>
            </a:r>
          </a:p>
          <a:p>
            <a:pPr eaLnBrk="1" hangingPunct="1"/>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康教育平台，能够实现投入小、见效快的迅速普及基础健康教育。通过长期积累</a:t>
            </a:r>
            <a:r>
              <a:rPr lang="zh-CN" altLang="en-US" sz="1400" b="1" dirty="0" smtClean="0">
                <a:latin typeface="微软雅黑" panose="020B0503020204020204" pitchFamily="34" charset="-122"/>
                <a:ea typeface="微软雅黑" panose="020B0503020204020204" pitchFamily="34" charset="-122"/>
                <a:sym typeface="微软雅黑" panose="020B0503020204020204" pitchFamily="34" charset="-122"/>
              </a:rPr>
              <a:t>，不断</a:t>
            </a:r>
            <a:r>
              <a:rPr lang="zh-CN" altLang="en-US" sz="1400" b="1" dirty="0">
                <a:latin typeface="微软雅黑" panose="020B0503020204020204" pitchFamily="34" charset="-122"/>
                <a:ea typeface="微软雅黑" panose="020B0503020204020204" pitchFamily="34" charset="-122"/>
                <a:sym typeface="微软雅黑" panose="020B0503020204020204" pitchFamily="34" charset="-122"/>
              </a:rPr>
              <a:t>缓解区域内医疗资源短缺等社会问题</a:t>
            </a:r>
            <a:r>
              <a:rPr lang="zh-CN" altLang="en-US" sz="1400" b="1"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5" name="矩形 14"/>
          <p:cNvSpPr>
            <a:spLocks noChangeArrowheads="1"/>
          </p:cNvSpPr>
          <p:nvPr/>
        </p:nvSpPr>
        <p:spPr bwMode="auto">
          <a:xfrm>
            <a:off x="3816273" y="2772887"/>
            <a:ext cx="4252764" cy="161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990" dirty="0">
                <a:latin typeface="Arial Black" panose="020B0A04020102020204" charset="0"/>
                <a:ea typeface="微软雅黑" panose="020B0503020204020204" pitchFamily="34" charset="-122"/>
                <a:cs typeface="Arial Black" panose="020B0A04020102020204" charset="0"/>
              </a:rPr>
              <a:t>To deal with social problems such as the shortage of medical resources, disease prevention is far more important than disease treatment. And to enhance people's health knowledge reserve is the most effective way to prevent diseases, so the construction of online health for the whole </a:t>
            </a:r>
            <a:r>
              <a:rPr lang="en-US" sz="990" dirty="0" err="1">
                <a:latin typeface="Arial Black" panose="020B0A04020102020204" charset="0"/>
                <a:ea typeface="微软雅黑" panose="020B0503020204020204" pitchFamily="34" charset="-122"/>
                <a:cs typeface="Arial Black" panose="020B0A04020102020204" charset="0"/>
              </a:rPr>
              <a:t>regionHealth</a:t>
            </a:r>
            <a:r>
              <a:rPr lang="en-US" sz="990" dirty="0">
                <a:latin typeface="Arial Black" panose="020B0A04020102020204" charset="0"/>
                <a:ea typeface="微软雅黑" panose="020B0503020204020204" pitchFamily="34" charset="-122"/>
                <a:cs typeface="Arial Black" panose="020B0A04020102020204" charset="0"/>
              </a:rPr>
              <a:t> education platform can realize the rapid popularization of basic health education with small investment and quick effect. Through long-term accumulation, social problems such as the shortage of medical resources in the region have been alleviated.</a:t>
            </a:r>
            <a:endParaRPr sz="990" dirty="0">
              <a:latin typeface="Arial Black" panose="020B0A04020102020204" charset="0"/>
              <a:ea typeface="微软雅黑" panose="020B0503020204020204" pitchFamily="34" charset="-122"/>
              <a:cs typeface="Arial Black" panose="020B0A04020102020204" charset="0"/>
            </a:endParaRPr>
          </a:p>
        </p:txBody>
      </p:sp>
      <p:grpSp>
        <p:nvGrpSpPr>
          <p:cNvPr id="3076" name="Group 4"/>
          <p:cNvGrpSpPr/>
          <p:nvPr/>
        </p:nvGrpSpPr>
        <p:grpSpPr bwMode="auto">
          <a:xfrm>
            <a:off x="1718606" y="2061468"/>
            <a:ext cx="2037126" cy="1422839"/>
            <a:chOff x="0" y="0"/>
            <a:chExt cx="3219" cy="2998"/>
          </a:xfrm>
        </p:grpSpPr>
        <p:sp>
          <p:nvSpPr>
            <p:cNvPr id="3077" name="Freeform 6" descr="extra5"/>
            <p:cNvSpPr>
              <a:spLocks noChangeArrowheads="1"/>
            </p:cNvSpPr>
            <p:nvPr/>
          </p:nvSpPr>
          <p:spPr bwMode="auto">
            <a:xfrm>
              <a:off x="0" y="0"/>
              <a:ext cx="3219" cy="2998"/>
            </a:xfrm>
            <a:custGeom>
              <a:avLst/>
              <a:gdLst>
                <a:gd name="T0" fmla="*/ 227 w 1360"/>
                <a:gd name="T1" fmla="*/ 957 h 1266"/>
                <a:gd name="T2" fmla="*/ 227 w 1360"/>
                <a:gd name="T3" fmla="*/ 1248 h 1266"/>
                <a:gd name="T4" fmla="*/ 249 w 1360"/>
                <a:gd name="T5" fmla="*/ 1272 h 1266"/>
                <a:gd name="T6" fmla="*/ 291 w 1360"/>
                <a:gd name="T7" fmla="*/ 1459 h 1266"/>
                <a:gd name="T8" fmla="*/ 282 w 1360"/>
                <a:gd name="T9" fmla="*/ 1490 h 1266"/>
                <a:gd name="T10" fmla="*/ 348 w 1360"/>
                <a:gd name="T11" fmla="*/ 2226 h 1266"/>
                <a:gd name="T12" fmla="*/ 400 w 1360"/>
                <a:gd name="T13" fmla="*/ 2827 h 1266"/>
                <a:gd name="T14" fmla="*/ 414 w 1360"/>
                <a:gd name="T15" fmla="*/ 2998 h 1266"/>
                <a:gd name="T16" fmla="*/ 0 w 1360"/>
                <a:gd name="T17" fmla="*/ 2998 h 1266"/>
                <a:gd name="T18" fmla="*/ 14 w 1360"/>
                <a:gd name="T19" fmla="*/ 2835 h 1266"/>
                <a:gd name="T20" fmla="*/ 90 w 1360"/>
                <a:gd name="T21" fmla="*/ 1921 h 1266"/>
                <a:gd name="T22" fmla="*/ 128 w 1360"/>
                <a:gd name="T23" fmla="*/ 1490 h 1266"/>
                <a:gd name="T24" fmla="*/ 118 w 1360"/>
                <a:gd name="T25" fmla="*/ 1452 h 1266"/>
                <a:gd name="T26" fmla="*/ 168 w 1360"/>
                <a:gd name="T27" fmla="*/ 1272 h 1266"/>
                <a:gd name="T28" fmla="*/ 187 w 1360"/>
                <a:gd name="T29" fmla="*/ 1243 h 1266"/>
                <a:gd name="T30" fmla="*/ 187 w 1360"/>
                <a:gd name="T31" fmla="*/ 964 h 1266"/>
                <a:gd name="T32" fmla="*/ 166 w 1360"/>
                <a:gd name="T33" fmla="*/ 928 h 1266"/>
                <a:gd name="T34" fmla="*/ 73 w 1360"/>
                <a:gd name="T35" fmla="*/ 886 h 1266"/>
                <a:gd name="T36" fmla="*/ 104 w 1360"/>
                <a:gd name="T37" fmla="*/ 867 h 1266"/>
                <a:gd name="T38" fmla="*/ 1477 w 1360"/>
                <a:gd name="T39" fmla="*/ 104 h 1266"/>
                <a:gd name="T40" fmla="*/ 1638 w 1360"/>
                <a:gd name="T41" fmla="*/ 12 h 1266"/>
                <a:gd name="T42" fmla="*/ 1699 w 1360"/>
                <a:gd name="T43" fmla="*/ 12 h 1266"/>
                <a:gd name="T44" fmla="*/ 2970 w 1360"/>
                <a:gd name="T45" fmla="*/ 651 h 1266"/>
                <a:gd name="T46" fmla="*/ 3219 w 1360"/>
                <a:gd name="T47" fmla="*/ 777 h 1266"/>
                <a:gd name="T48" fmla="*/ 3082 w 1360"/>
                <a:gd name="T49" fmla="*/ 853 h 1266"/>
                <a:gd name="T50" fmla="*/ 1711 w 1360"/>
                <a:gd name="T51" fmla="*/ 1577 h 1266"/>
                <a:gd name="T52" fmla="*/ 1628 w 1360"/>
                <a:gd name="T53" fmla="*/ 1582 h 1266"/>
                <a:gd name="T54" fmla="*/ 265 w 1360"/>
                <a:gd name="T55" fmla="*/ 973 h 1266"/>
                <a:gd name="T56" fmla="*/ 227 w 1360"/>
                <a:gd name="T57" fmla="*/ 95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sp>
          <p:nvSpPr>
            <p:cNvPr id="3078" name="Freeform 7" descr="extra5"/>
            <p:cNvSpPr>
              <a:spLocks noChangeArrowheads="1"/>
            </p:cNvSpPr>
            <p:nvPr/>
          </p:nvSpPr>
          <p:spPr bwMode="auto">
            <a:xfrm>
              <a:off x="665" y="1272"/>
              <a:ext cx="2000" cy="947"/>
            </a:xfrm>
            <a:custGeom>
              <a:avLst/>
              <a:gdLst>
                <a:gd name="T0" fmla="*/ 0 w 845"/>
                <a:gd name="T1" fmla="*/ 348 h 400"/>
                <a:gd name="T2" fmla="*/ 185 w 845"/>
                <a:gd name="T3" fmla="*/ 76 h 400"/>
                <a:gd name="T4" fmla="*/ 227 w 845"/>
                <a:gd name="T5" fmla="*/ 66 h 400"/>
                <a:gd name="T6" fmla="*/ 620 w 845"/>
                <a:gd name="T7" fmla="*/ 239 h 400"/>
                <a:gd name="T8" fmla="*/ 987 w 845"/>
                <a:gd name="T9" fmla="*/ 402 h 400"/>
                <a:gd name="T10" fmla="*/ 1027 w 845"/>
                <a:gd name="T11" fmla="*/ 395 h 400"/>
                <a:gd name="T12" fmla="*/ 1714 w 845"/>
                <a:gd name="T13" fmla="*/ 31 h 400"/>
                <a:gd name="T14" fmla="*/ 1773 w 845"/>
                <a:gd name="T15" fmla="*/ 0 h 400"/>
                <a:gd name="T16" fmla="*/ 2000 w 845"/>
                <a:gd name="T17" fmla="*/ 339 h 400"/>
                <a:gd name="T18" fmla="*/ 1759 w 845"/>
                <a:gd name="T19" fmla="*/ 490 h 400"/>
                <a:gd name="T20" fmla="*/ 1060 w 845"/>
                <a:gd name="T21" fmla="*/ 930 h 400"/>
                <a:gd name="T22" fmla="*/ 996 w 845"/>
                <a:gd name="T23" fmla="*/ 933 h 400"/>
                <a:gd name="T24" fmla="*/ 19 w 845"/>
                <a:gd name="T25" fmla="*/ 362 h 400"/>
                <a:gd name="T26" fmla="*/ 0 w 845"/>
                <a:gd name="T27" fmla="*/ 348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grpSp>
      <p:sp>
        <p:nvSpPr>
          <p:cNvPr id="7" name="矩形 6"/>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2000" advTm="1169"/>
    </mc:Choice>
    <mc:Fallback xmlns="">
      <p:transition spd="slow" advTm="11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2"/>
          <p:cNvSpPr>
            <a:spLocks noChangeArrowheads="1"/>
          </p:cNvSpPr>
          <p:nvPr/>
        </p:nvSpPr>
        <p:spPr bwMode="auto">
          <a:xfrm>
            <a:off x="3959391" y="1709334"/>
            <a:ext cx="4434775" cy="131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935" b="1" dirty="0">
                <a:latin typeface="微软雅黑" panose="020B0503020204020204" pitchFamily="34" charset="-122"/>
                <a:ea typeface="微软雅黑" panose="020B0503020204020204" pitchFamily="34" charset="-122"/>
                <a:sym typeface="微软雅黑" panose="020B0503020204020204" pitchFamily="34" charset="-122"/>
              </a:rPr>
              <a:t>开发工具</a:t>
            </a:r>
            <a:endParaRPr lang="zh-CN" altLang="en-US" sz="7935"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1" name="矩形 14"/>
          <p:cNvSpPr>
            <a:spLocks noChangeArrowheads="1"/>
          </p:cNvSpPr>
          <p:nvPr/>
        </p:nvSpPr>
        <p:spPr bwMode="auto">
          <a:xfrm>
            <a:off x="4050396" y="3023092"/>
            <a:ext cx="4252764" cy="2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90" dirty="0">
                <a:latin typeface="微软雅黑" panose="020B0503020204020204" pitchFamily="34" charset="-122"/>
                <a:ea typeface="微软雅黑" panose="020B0503020204020204" pitchFamily="34" charset="-122"/>
                <a:sym typeface="微软雅黑" panose="020B0503020204020204" pitchFamily="34" charset="-122"/>
              </a:rPr>
              <a:t>The development tools</a:t>
            </a:r>
            <a:endParaRPr lang="zh-CN" altLang="en-US" sz="990" dirty="0">
              <a:latin typeface="Calibri" panose="020F0502020204030204" pitchFamily="34" charset="0"/>
              <a:sym typeface="Calibri" panose="020F0502020204030204" pitchFamily="34" charset="0"/>
            </a:endParaRPr>
          </a:p>
        </p:txBody>
      </p:sp>
      <p:grpSp>
        <p:nvGrpSpPr>
          <p:cNvPr id="7172" name="Group 4"/>
          <p:cNvGrpSpPr/>
          <p:nvPr/>
        </p:nvGrpSpPr>
        <p:grpSpPr bwMode="auto">
          <a:xfrm>
            <a:off x="1718606" y="2061468"/>
            <a:ext cx="2037126" cy="1422839"/>
            <a:chOff x="0" y="0"/>
            <a:chExt cx="3219" cy="2998"/>
          </a:xfrm>
        </p:grpSpPr>
        <p:sp>
          <p:nvSpPr>
            <p:cNvPr id="7173" name="Freeform 6" descr="extra5"/>
            <p:cNvSpPr>
              <a:spLocks noChangeArrowheads="1"/>
            </p:cNvSpPr>
            <p:nvPr/>
          </p:nvSpPr>
          <p:spPr bwMode="auto">
            <a:xfrm>
              <a:off x="0" y="0"/>
              <a:ext cx="3219" cy="2998"/>
            </a:xfrm>
            <a:custGeom>
              <a:avLst/>
              <a:gdLst>
                <a:gd name="T0" fmla="*/ 227 w 1360"/>
                <a:gd name="T1" fmla="*/ 957 h 1266"/>
                <a:gd name="T2" fmla="*/ 227 w 1360"/>
                <a:gd name="T3" fmla="*/ 1248 h 1266"/>
                <a:gd name="T4" fmla="*/ 249 w 1360"/>
                <a:gd name="T5" fmla="*/ 1272 h 1266"/>
                <a:gd name="T6" fmla="*/ 291 w 1360"/>
                <a:gd name="T7" fmla="*/ 1459 h 1266"/>
                <a:gd name="T8" fmla="*/ 282 w 1360"/>
                <a:gd name="T9" fmla="*/ 1490 h 1266"/>
                <a:gd name="T10" fmla="*/ 348 w 1360"/>
                <a:gd name="T11" fmla="*/ 2226 h 1266"/>
                <a:gd name="T12" fmla="*/ 400 w 1360"/>
                <a:gd name="T13" fmla="*/ 2827 h 1266"/>
                <a:gd name="T14" fmla="*/ 414 w 1360"/>
                <a:gd name="T15" fmla="*/ 2998 h 1266"/>
                <a:gd name="T16" fmla="*/ 0 w 1360"/>
                <a:gd name="T17" fmla="*/ 2998 h 1266"/>
                <a:gd name="T18" fmla="*/ 14 w 1360"/>
                <a:gd name="T19" fmla="*/ 2835 h 1266"/>
                <a:gd name="T20" fmla="*/ 90 w 1360"/>
                <a:gd name="T21" fmla="*/ 1921 h 1266"/>
                <a:gd name="T22" fmla="*/ 128 w 1360"/>
                <a:gd name="T23" fmla="*/ 1490 h 1266"/>
                <a:gd name="T24" fmla="*/ 118 w 1360"/>
                <a:gd name="T25" fmla="*/ 1452 h 1266"/>
                <a:gd name="T26" fmla="*/ 168 w 1360"/>
                <a:gd name="T27" fmla="*/ 1272 h 1266"/>
                <a:gd name="T28" fmla="*/ 187 w 1360"/>
                <a:gd name="T29" fmla="*/ 1243 h 1266"/>
                <a:gd name="T30" fmla="*/ 187 w 1360"/>
                <a:gd name="T31" fmla="*/ 964 h 1266"/>
                <a:gd name="T32" fmla="*/ 166 w 1360"/>
                <a:gd name="T33" fmla="*/ 928 h 1266"/>
                <a:gd name="T34" fmla="*/ 73 w 1360"/>
                <a:gd name="T35" fmla="*/ 886 h 1266"/>
                <a:gd name="T36" fmla="*/ 104 w 1360"/>
                <a:gd name="T37" fmla="*/ 867 h 1266"/>
                <a:gd name="T38" fmla="*/ 1477 w 1360"/>
                <a:gd name="T39" fmla="*/ 104 h 1266"/>
                <a:gd name="T40" fmla="*/ 1638 w 1360"/>
                <a:gd name="T41" fmla="*/ 12 h 1266"/>
                <a:gd name="T42" fmla="*/ 1699 w 1360"/>
                <a:gd name="T43" fmla="*/ 12 h 1266"/>
                <a:gd name="T44" fmla="*/ 2970 w 1360"/>
                <a:gd name="T45" fmla="*/ 651 h 1266"/>
                <a:gd name="T46" fmla="*/ 3219 w 1360"/>
                <a:gd name="T47" fmla="*/ 777 h 1266"/>
                <a:gd name="T48" fmla="*/ 3082 w 1360"/>
                <a:gd name="T49" fmla="*/ 853 h 1266"/>
                <a:gd name="T50" fmla="*/ 1711 w 1360"/>
                <a:gd name="T51" fmla="*/ 1577 h 1266"/>
                <a:gd name="T52" fmla="*/ 1628 w 1360"/>
                <a:gd name="T53" fmla="*/ 1582 h 1266"/>
                <a:gd name="T54" fmla="*/ 265 w 1360"/>
                <a:gd name="T55" fmla="*/ 973 h 1266"/>
                <a:gd name="T56" fmla="*/ 227 w 1360"/>
                <a:gd name="T57" fmla="*/ 95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blipFill dpi="0" rotWithShape="0">
              <a:blip r:embed="rId2"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sp>
          <p:nvSpPr>
            <p:cNvPr id="7174" name="Freeform 7" descr="extra5"/>
            <p:cNvSpPr>
              <a:spLocks noChangeArrowheads="1"/>
            </p:cNvSpPr>
            <p:nvPr/>
          </p:nvSpPr>
          <p:spPr bwMode="auto">
            <a:xfrm>
              <a:off x="665" y="1272"/>
              <a:ext cx="2000" cy="947"/>
            </a:xfrm>
            <a:custGeom>
              <a:avLst/>
              <a:gdLst>
                <a:gd name="T0" fmla="*/ 0 w 845"/>
                <a:gd name="T1" fmla="*/ 348 h 400"/>
                <a:gd name="T2" fmla="*/ 185 w 845"/>
                <a:gd name="T3" fmla="*/ 76 h 400"/>
                <a:gd name="T4" fmla="*/ 227 w 845"/>
                <a:gd name="T5" fmla="*/ 66 h 400"/>
                <a:gd name="T6" fmla="*/ 620 w 845"/>
                <a:gd name="T7" fmla="*/ 239 h 400"/>
                <a:gd name="T8" fmla="*/ 987 w 845"/>
                <a:gd name="T9" fmla="*/ 402 h 400"/>
                <a:gd name="T10" fmla="*/ 1027 w 845"/>
                <a:gd name="T11" fmla="*/ 395 h 400"/>
                <a:gd name="T12" fmla="*/ 1714 w 845"/>
                <a:gd name="T13" fmla="*/ 31 h 400"/>
                <a:gd name="T14" fmla="*/ 1773 w 845"/>
                <a:gd name="T15" fmla="*/ 0 h 400"/>
                <a:gd name="T16" fmla="*/ 2000 w 845"/>
                <a:gd name="T17" fmla="*/ 339 h 400"/>
                <a:gd name="T18" fmla="*/ 1759 w 845"/>
                <a:gd name="T19" fmla="*/ 490 h 400"/>
                <a:gd name="T20" fmla="*/ 1060 w 845"/>
                <a:gd name="T21" fmla="*/ 930 h 400"/>
                <a:gd name="T22" fmla="*/ 996 w 845"/>
                <a:gd name="T23" fmla="*/ 933 h 400"/>
                <a:gd name="T24" fmla="*/ 19 w 845"/>
                <a:gd name="T25" fmla="*/ 362 h 400"/>
                <a:gd name="T26" fmla="*/ 0 w 845"/>
                <a:gd name="T27" fmla="*/ 348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blipFill dpi="0" rotWithShape="0">
              <a:blip r:embed="rId3" cstate="screen"/>
              <a:srcRect/>
              <a:stretch>
                <a:fillRect/>
              </a:stretch>
            </a:blip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406" tIns="51803" rIns="99406" bIns="51803"/>
            <a:lstStyle/>
            <a:p>
              <a:endParaRPr lang="zh-CN" altLang="en-US" sz="1985"/>
            </a:p>
          </p:txBody>
        </p:sp>
      </p:grpSp>
      <p:sp>
        <p:nvSpPr>
          <p:cNvPr id="7" name="矩形 6"/>
          <p:cNvSpPr/>
          <p:nvPr/>
        </p:nvSpPr>
        <p:spPr>
          <a:xfrm>
            <a:off x="-23965" y="0"/>
            <a:ext cx="359897" cy="5761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90"/>
          </a:p>
        </p:txBody>
      </p:sp>
    </p:spTree>
  </p:cSld>
  <p:clrMapOvr>
    <a:masterClrMapping/>
  </p:clrMapOvr>
  <mc:AlternateContent xmlns:mc="http://schemas.openxmlformats.org/markup-compatibility/2006" xmlns:p14="http://schemas.microsoft.com/office/powerpoint/2010/main">
    <mc:Choice Requires="p14">
      <p:transition spd="slow" p14:dur="2000" advTm="761"/>
    </mc:Choice>
    <mc:Fallback xmlns="">
      <p:transition spd="slow" advTm="7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995680" cy="337185"/>
          </a:xfrm>
          <a:prstGeom prst="rect">
            <a:avLst/>
          </a:prstGeom>
          <a:noFill/>
        </p:spPr>
        <p:txBody>
          <a:bodyPr wrap="none" rtlCol="0">
            <a:spAutoFit/>
          </a:bodyPr>
          <a:lstStyle/>
          <a:p>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项目资料</a:t>
            </a: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112936" y="3744615"/>
            <a:ext cx="2467744" cy="936104"/>
            <a:chOff x="1112936" y="3744615"/>
            <a:chExt cx="2467744" cy="936104"/>
          </a:xfrm>
        </p:grpSpPr>
        <p:sp>
          <p:nvSpPr>
            <p:cNvPr id="8" name="圆角矩形 7"/>
            <p:cNvSpPr/>
            <p:nvPr/>
          </p:nvSpPr>
          <p:spPr>
            <a:xfrm>
              <a:off x="1112936" y="3744615"/>
              <a:ext cx="2467744" cy="936104"/>
            </a:xfrm>
            <a:prstGeom prst="roundRect">
              <a:avLst/>
            </a:prstGeom>
            <a:noFill/>
            <a:ln>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296570" y="3888631"/>
              <a:ext cx="1874552" cy="523220"/>
            </a:xfrm>
            <a:prstGeom prst="rect">
              <a:avLst/>
            </a:prstGeom>
            <a:noFill/>
          </p:spPr>
          <p:txBody>
            <a:bodyPr wrap="none" rtlCol="0">
              <a:spAutoFit/>
            </a:bodyPr>
            <a:lstStyle/>
            <a:p>
              <a:r>
                <a:rPr 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Java</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400" dirty="0" err="1" smtClean="0">
                  <a:solidFill>
                    <a:schemeClr val="tx1">
                      <a:lumMod val="95000"/>
                      <a:lumOff val="5000"/>
                    </a:schemeClr>
                  </a:solidFill>
                  <a:latin typeface="微软雅黑" panose="020B0503020204020204" pitchFamily="34" charset="-122"/>
                  <a:ea typeface="微软雅黑" panose="020B0503020204020204" pitchFamily="34" charset="-122"/>
                </a:rPr>
                <a:t>Springboot</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err="1" smtClean="0">
                  <a:solidFill>
                    <a:schemeClr val="tx1">
                      <a:lumMod val="95000"/>
                      <a:lumOff val="5000"/>
                    </a:schemeClr>
                  </a:solidFill>
                  <a:latin typeface="微软雅黑" panose="020B0503020204020204" pitchFamily="34" charset="-122"/>
                  <a:ea typeface="微软雅黑" panose="020B0503020204020204" pitchFamily="34" charset="-122"/>
                </a:rPr>
                <a:t>MybatisPlus</a:t>
              </a:r>
              <a:endParaRPr 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777232" y="3729927"/>
            <a:ext cx="2467744" cy="936104"/>
            <a:chOff x="3777232" y="3729927"/>
            <a:chExt cx="2467744" cy="936104"/>
          </a:xfrm>
        </p:grpSpPr>
        <p:sp>
          <p:nvSpPr>
            <p:cNvPr id="20" name="圆角矩形 19"/>
            <p:cNvSpPr/>
            <p:nvPr/>
          </p:nvSpPr>
          <p:spPr>
            <a:xfrm>
              <a:off x="3777232" y="3729927"/>
              <a:ext cx="2467744" cy="936104"/>
            </a:xfrm>
            <a:prstGeom prst="roundRect">
              <a:avLst/>
            </a:prstGeom>
            <a:noFill/>
            <a:ln>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964384" y="3888631"/>
              <a:ext cx="2208583" cy="523220"/>
            </a:xfrm>
            <a:prstGeom prst="rect">
              <a:avLst/>
            </a:prstGeom>
            <a:noFill/>
          </p:spPr>
          <p:txBody>
            <a:bodyPr wrap="square" rtlCol="0">
              <a:spAutoFit/>
            </a:bodyPr>
            <a:lstStyle/>
            <a:p>
              <a:r>
                <a:rPr lang="en-US" altLang="zh-CN" sz="1400" dirty="0"/>
                <a:t>IDEA</a:t>
              </a:r>
              <a:r>
                <a:rPr lang="zh-CN" altLang="en-US" sz="1400" dirty="0"/>
                <a:t>、</a:t>
              </a:r>
              <a:r>
                <a:rPr lang="en-US" altLang="zh-CN" sz="1400" dirty="0"/>
                <a:t>Visual Studio Code</a:t>
              </a:r>
              <a:r>
                <a:rPr lang="zh-CN" altLang="en-US" sz="1400" dirty="0" smtClean="0"/>
                <a:t>、</a:t>
              </a:r>
              <a:endParaRPr lang="en-US" altLang="zh-CN" sz="1400" dirty="0" smtClean="0"/>
            </a:p>
            <a:p>
              <a:r>
                <a:rPr lang="en-US" altLang="zh-CN" sz="1400" dirty="0" err="1" smtClean="0"/>
                <a:t>Navicat</a:t>
              </a:r>
              <a:endParaRPr lang="zh-CN" altLang="en-US" sz="1400" dirty="0"/>
            </a:p>
          </p:txBody>
        </p:sp>
      </p:grpSp>
      <p:grpSp>
        <p:nvGrpSpPr>
          <p:cNvPr id="13" name="组合 12"/>
          <p:cNvGrpSpPr/>
          <p:nvPr/>
        </p:nvGrpSpPr>
        <p:grpSpPr>
          <a:xfrm>
            <a:off x="6461000" y="3729927"/>
            <a:ext cx="2467744" cy="936104"/>
            <a:chOff x="6461000" y="3729927"/>
            <a:chExt cx="2467744" cy="936104"/>
          </a:xfrm>
        </p:grpSpPr>
        <p:sp>
          <p:nvSpPr>
            <p:cNvPr id="25" name="圆角矩形 24"/>
            <p:cNvSpPr/>
            <p:nvPr/>
          </p:nvSpPr>
          <p:spPr>
            <a:xfrm>
              <a:off x="6461000" y="3729927"/>
              <a:ext cx="2467744" cy="936104"/>
            </a:xfrm>
            <a:prstGeom prst="roundRect">
              <a:avLst/>
            </a:prstGeom>
            <a:noFill/>
            <a:ln>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561325" y="3904890"/>
              <a:ext cx="184731" cy="307777"/>
            </a:xfrm>
            <a:prstGeom prst="rect">
              <a:avLst/>
            </a:prstGeom>
            <a:noFill/>
          </p:spPr>
          <p:txBody>
            <a:bodyPr wrap="none" rtlCol="0">
              <a:spAutoFit/>
            </a:bodyPr>
            <a:lstStyle/>
            <a:p>
              <a:endParaRPr 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256952" y="1239023"/>
            <a:ext cx="2251720" cy="2168323"/>
            <a:chOff x="1256952" y="1239023"/>
            <a:chExt cx="2251720" cy="2168323"/>
          </a:xfrm>
        </p:grpSpPr>
        <p:sp>
          <p:nvSpPr>
            <p:cNvPr id="3" name="椭圆形标注 2"/>
            <p:cNvSpPr/>
            <p:nvPr/>
          </p:nvSpPr>
          <p:spPr>
            <a:xfrm>
              <a:off x="1256952" y="1239023"/>
              <a:ext cx="2251720" cy="2168323"/>
            </a:xfrm>
            <a:prstGeom prst="wedgeEllipseCallout">
              <a:avLst>
                <a:gd name="adj1" fmla="val -1029"/>
                <a:gd name="adj2" fmla="val 61362"/>
              </a:avLst>
            </a:prstGeom>
            <a:gradFill flip="none" rotWithShape="1">
              <a:gsLst>
                <a:gs pos="0">
                  <a:schemeClr val="bg1">
                    <a:lumMod val="75000"/>
                  </a:schemeClr>
                </a:gs>
                <a:gs pos="49000">
                  <a:schemeClr val="bg1">
                    <a:lumMod val="95000"/>
                  </a:schemeClr>
                </a:gs>
                <a:gs pos="100000">
                  <a:schemeClr val="bg1">
                    <a:shade val="100000"/>
                    <a:satMod val="115000"/>
                  </a:schemeClr>
                </a:gs>
              </a:gsLst>
              <a:lin ang="8100000" scaled="1"/>
              <a:tileRect/>
            </a:gradFill>
            <a:ln>
              <a:solidFill>
                <a:schemeClr val="bg1"/>
              </a:solidFill>
            </a:ln>
            <a:effectLst>
              <a:outerShdw blurRad="190500" dist="101600" dir="7920000" sx="104000" sy="104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1655936" y="2622178"/>
              <a:ext cx="1747786" cy="460375"/>
            </a:xfrm>
            <a:prstGeom prst="rect">
              <a:avLst/>
            </a:prstGeom>
            <a:noFill/>
          </p:spPr>
          <p:txBody>
            <a:bodyPr wrap="square" rtlCol="0">
              <a:spAutoFit/>
            </a:bodyPr>
            <a:lstStyle/>
            <a:p>
              <a:r>
                <a:rPr lang="zh-CN" altLang="en-US" sz="2400" dirty="0" smtClean="0">
                  <a:solidFill>
                    <a:srgbClr val="C00000"/>
                  </a:solidFill>
                  <a:latin typeface="方正大黑简体" panose="03000509000000000000" pitchFamily="65" charset="-122"/>
                  <a:ea typeface="方正大黑简体" panose="03000509000000000000" pitchFamily="65" charset="-122"/>
                </a:rPr>
                <a:t>所用技术</a:t>
              </a:r>
            </a:p>
          </p:txBody>
        </p:sp>
        <p:sp>
          <p:nvSpPr>
            <p:cNvPr id="32" name="Freeform 331"/>
            <p:cNvSpPr>
              <a:spLocks noEditPoints="1"/>
            </p:cNvSpPr>
            <p:nvPr/>
          </p:nvSpPr>
          <p:spPr bwMode="auto">
            <a:xfrm>
              <a:off x="2015976" y="1728391"/>
              <a:ext cx="746125" cy="795338"/>
            </a:xfrm>
            <a:custGeom>
              <a:avLst/>
              <a:gdLst>
                <a:gd name="T0" fmla="*/ 684 w 1130"/>
                <a:gd name="T1" fmla="*/ 1186 h 1202"/>
                <a:gd name="T2" fmla="*/ 496 w 1130"/>
                <a:gd name="T3" fmla="*/ 1202 h 1202"/>
                <a:gd name="T4" fmla="*/ 346 w 1130"/>
                <a:gd name="T5" fmla="*/ 1174 h 1202"/>
                <a:gd name="T6" fmla="*/ 212 w 1130"/>
                <a:gd name="T7" fmla="*/ 1106 h 1202"/>
                <a:gd name="T8" fmla="*/ 106 w 1130"/>
                <a:gd name="T9" fmla="*/ 1000 h 1202"/>
                <a:gd name="T10" fmla="*/ 32 w 1130"/>
                <a:gd name="T11" fmla="*/ 862 h 1202"/>
                <a:gd name="T12" fmla="*/ 0 w 1130"/>
                <a:gd name="T13" fmla="*/ 694 h 1202"/>
                <a:gd name="T14" fmla="*/ 10 w 1130"/>
                <a:gd name="T15" fmla="*/ 532 h 1202"/>
                <a:gd name="T16" fmla="*/ 68 w 1130"/>
                <a:gd name="T17" fmla="*/ 352 h 1202"/>
                <a:gd name="T18" fmla="*/ 170 w 1130"/>
                <a:gd name="T19" fmla="*/ 198 h 1202"/>
                <a:gd name="T20" fmla="*/ 314 w 1130"/>
                <a:gd name="T21" fmla="*/ 82 h 1202"/>
                <a:gd name="T22" fmla="*/ 492 w 1130"/>
                <a:gd name="T23" fmla="*/ 14 h 1202"/>
                <a:gd name="T24" fmla="*/ 658 w 1130"/>
                <a:gd name="T25" fmla="*/ 2 h 1202"/>
                <a:gd name="T26" fmla="*/ 812 w 1130"/>
                <a:gd name="T27" fmla="*/ 30 h 1202"/>
                <a:gd name="T28" fmla="*/ 940 w 1130"/>
                <a:gd name="T29" fmla="*/ 96 h 1202"/>
                <a:gd name="T30" fmla="*/ 1038 w 1130"/>
                <a:gd name="T31" fmla="*/ 196 h 1202"/>
                <a:gd name="T32" fmla="*/ 1122 w 1130"/>
                <a:gd name="T33" fmla="*/ 396 h 1202"/>
                <a:gd name="T34" fmla="*/ 1116 w 1130"/>
                <a:gd name="T35" fmla="*/ 634 h 1202"/>
                <a:gd name="T36" fmla="*/ 1016 w 1130"/>
                <a:gd name="T37" fmla="*/ 828 h 1202"/>
                <a:gd name="T38" fmla="*/ 856 w 1130"/>
                <a:gd name="T39" fmla="*/ 908 h 1202"/>
                <a:gd name="T40" fmla="*/ 764 w 1130"/>
                <a:gd name="T41" fmla="*/ 896 h 1202"/>
                <a:gd name="T42" fmla="*/ 712 w 1130"/>
                <a:gd name="T43" fmla="*/ 842 h 1202"/>
                <a:gd name="T44" fmla="*/ 692 w 1130"/>
                <a:gd name="T45" fmla="*/ 758 h 1202"/>
                <a:gd name="T46" fmla="*/ 584 w 1130"/>
                <a:gd name="T47" fmla="*/ 872 h 1202"/>
                <a:gd name="T48" fmla="*/ 484 w 1130"/>
                <a:gd name="T49" fmla="*/ 908 h 1202"/>
                <a:gd name="T50" fmla="*/ 392 w 1130"/>
                <a:gd name="T51" fmla="*/ 902 h 1202"/>
                <a:gd name="T52" fmla="*/ 304 w 1130"/>
                <a:gd name="T53" fmla="*/ 838 h 1202"/>
                <a:gd name="T54" fmla="*/ 262 w 1130"/>
                <a:gd name="T55" fmla="*/ 718 h 1202"/>
                <a:gd name="T56" fmla="*/ 290 w 1130"/>
                <a:gd name="T57" fmla="*/ 538 h 1202"/>
                <a:gd name="T58" fmla="*/ 434 w 1130"/>
                <a:gd name="T59" fmla="*/ 356 h 1202"/>
                <a:gd name="T60" fmla="*/ 670 w 1130"/>
                <a:gd name="T61" fmla="*/ 284 h 1202"/>
                <a:gd name="T62" fmla="*/ 796 w 1130"/>
                <a:gd name="T63" fmla="*/ 300 h 1202"/>
                <a:gd name="T64" fmla="*/ 790 w 1130"/>
                <a:gd name="T65" fmla="*/ 678 h 1202"/>
                <a:gd name="T66" fmla="*/ 800 w 1130"/>
                <a:gd name="T67" fmla="*/ 798 h 1202"/>
                <a:gd name="T68" fmla="*/ 848 w 1130"/>
                <a:gd name="T69" fmla="*/ 826 h 1202"/>
                <a:gd name="T70" fmla="*/ 930 w 1130"/>
                <a:gd name="T71" fmla="*/ 794 h 1202"/>
                <a:gd name="T72" fmla="*/ 1008 w 1130"/>
                <a:gd name="T73" fmla="*/ 674 h 1202"/>
                <a:gd name="T74" fmla="*/ 1034 w 1130"/>
                <a:gd name="T75" fmla="*/ 512 h 1202"/>
                <a:gd name="T76" fmla="*/ 972 w 1130"/>
                <a:gd name="T77" fmla="*/ 264 h 1202"/>
                <a:gd name="T78" fmla="*/ 794 w 1130"/>
                <a:gd name="T79" fmla="*/ 112 h 1202"/>
                <a:gd name="T80" fmla="*/ 590 w 1130"/>
                <a:gd name="T81" fmla="*/ 80 h 1202"/>
                <a:gd name="T82" fmla="*/ 440 w 1130"/>
                <a:gd name="T83" fmla="*/ 110 h 1202"/>
                <a:gd name="T84" fmla="*/ 308 w 1130"/>
                <a:gd name="T85" fmla="*/ 184 h 1202"/>
                <a:gd name="T86" fmla="*/ 202 w 1130"/>
                <a:gd name="T87" fmla="*/ 296 h 1202"/>
                <a:gd name="T88" fmla="*/ 130 w 1130"/>
                <a:gd name="T89" fmla="*/ 444 h 1202"/>
                <a:gd name="T90" fmla="*/ 98 w 1130"/>
                <a:gd name="T91" fmla="*/ 622 h 1202"/>
                <a:gd name="T92" fmla="*/ 132 w 1130"/>
                <a:gd name="T93" fmla="*/ 848 h 1202"/>
                <a:gd name="T94" fmla="*/ 288 w 1130"/>
                <a:gd name="T95" fmla="*/ 1048 h 1202"/>
                <a:gd name="T96" fmla="*/ 542 w 1130"/>
                <a:gd name="T97" fmla="*/ 1120 h 1202"/>
                <a:gd name="T98" fmla="*/ 716 w 1130"/>
                <a:gd name="T99" fmla="*/ 1096 h 1202"/>
                <a:gd name="T100" fmla="*/ 736 w 1130"/>
                <a:gd name="T101" fmla="*/ 390 h 1202"/>
                <a:gd name="T102" fmla="*/ 622 w 1130"/>
                <a:gd name="T103" fmla="*/ 376 h 1202"/>
                <a:gd name="T104" fmla="*/ 474 w 1130"/>
                <a:gd name="T105" fmla="*/ 448 h 1202"/>
                <a:gd name="T106" fmla="*/ 386 w 1130"/>
                <a:gd name="T107" fmla="*/ 596 h 1202"/>
                <a:gd name="T108" fmla="*/ 382 w 1130"/>
                <a:gd name="T109" fmla="*/ 740 h 1202"/>
                <a:gd name="T110" fmla="*/ 428 w 1130"/>
                <a:gd name="T111" fmla="*/ 802 h 1202"/>
                <a:gd name="T112" fmla="*/ 488 w 1130"/>
                <a:gd name="T113" fmla="*/ 818 h 1202"/>
                <a:gd name="T114" fmla="*/ 594 w 1130"/>
                <a:gd name="T115" fmla="*/ 772 h 1202"/>
                <a:gd name="T116" fmla="*/ 674 w 1130"/>
                <a:gd name="T117" fmla="*/ 664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0" h="1202">
                  <a:moveTo>
                    <a:pt x="830" y="1134"/>
                  </a:moveTo>
                  <a:lnTo>
                    <a:pt x="830" y="1134"/>
                  </a:lnTo>
                  <a:lnTo>
                    <a:pt x="794" y="1150"/>
                  </a:lnTo>
                  <a:lnTo>
                    <a:pt x="758" y="1166"/>
                  </a:lnTo>
                  <a:lnTo>
                    <a:pt x="722" y="1178"/>
                  </a:lnTo>
                  <a:lnTo>
                    <a:pt x="684" y="1186"/>
                  </a:lnTo>
                  <a:lnTo>
                    <a:pt x="646" y="1194"/>
                  </a:lnTo>
                  <a:lnTo>
                    <a:pt x="606" y="1198"/>
                  </a:lnTo>
                  <a:lnTo>
                    <a:pt x="566" y="1202"/>
                  </a:lnTo>
                  <a:lnTo>
                    <a:pt x="522" y="1202"/>
                  </a:lnTo>
                  <a:lnTo>
                    <a:pt x="522" y="1202"/>
                  </a:lnTo>
                  <a:lnTo>
                    <a:pt x="496" y="1202"/>
                  </a:lnTo>
                  <a:lnTo>
                    <a:pt x="470" y="1200"/>
                  </a:lnTo>
                  <a:lnTo>
                    <a:pt x="444" y="1196"/>
                  </a:lnTo>
                  <a:lnTo>
                    <a:pt x="418" y="1192"/>
                  </a:lnTo>
                  <a:lnTo>
                    <a:pt x="394" y="1188"/>
                  </a:lnTo>
                  <a:lnTo>
                    <a:pt x="370" y="1180"/>
                  </a:lnTo>
                  <a:lnTo>
                    <a:pt x="346" y="1174"/>
                  </a:lnTo>
                  <a:lnTo>
                    <a:pt x="322" y="1164"/>
                  </a:lnTo>
                  <a:lnTo>
                    <a:pt x="298" y="1154"/>
                  </a:lnTo>
                  <a:lnTo>
                    <a:pt x="276" y="1144"/>
                  </a:lnTo>
                  <a:lnTo>
                    <a:pt x="254" y="1132"/>
                  </a:lnTo>
                  <a:lnTo>
                    <a:pt x="232" y="1120"/>
                  </a:lnTo>
                  <a:lnTo>
                    <a:pt x="212" y="1106"/>
                  </a:lnTo>
                  <a:lnTo>
                    <a:pt x="192" y="1090"/>
                  </a:lnTo>
                  <a:lnTo>
                    <a:pt x="174" y="1074"/>
                  </a:lnTo>
                  <a:lnTo>
                    <a:pt x="154" y="1058"/>
                  </a:lnTo>
                  <a:lnTo>
                    <a:pt x="138" y="1040"/>
                  </a:lnTo>
                  <a:lnTo>
                    <a:pt x="120" y="1020"/>
                  </a:lnTo>
                  <a:lnTo>
                    <a:pt x="106" y="1000"/>
                  </a:lnTo>
                  <a:lnTo>
                    <a:pt x="90" y="980"/>
                  </a:lnTo>
                  <a:lnTo>
                    <a:pt x="76" y="958"/>
                  </a:lnTo>
                  <a:lnTo>
                    <a:pt x="64" y="936"/>
                  </a:lnTo>
                  <a:lnTo>
                    <a:pt x="52" y="912"/>
                  </a:lnTo>
                  <a:lnTo>
                    <a:pt x="42" y="888"/>
                  </a:lnTo>
                  <a:lnTo>
                    <a:pt x="32" y="862"/>
                  </a:lnTo>
                  <a:lnTo>
                    <a:pt x="24" y="836"/>
                  </a:lnTo>
                  <a:lnTo>
                    <a:pt x="16" y="810"/>
                  </a:lnTo>
                  <a:lnTo>
                    <a:pt x="10" y="782"/>
                  </a:lnTo>
                  <a:lnTo>
                    <a:pt x="6" y="754"/>
                  </a:lnTo>
                  <a:lnTo>
                    <a:pt x="2" y="724"/>
                  </a:lnTo>
                  <a:lnTo>
                    <a:pt x="0" y="694"/>
                  </a:lnTo>
                  <a:lnTo>
                    <a:pt x="0" y="664"/>
                  </a:lnTo>
                  <a:lnTo>
                    <a:pt x="0" y="664"/>
                  </a:lnTo>
                  <a:lnTo>
                    <a:pt x="0" y="630"/>
                  </a:lnTo>
                  <a:lnTo>
                    <a:pt x="2" y="598"/>
                  </a:lnTo>
                  <a:lnTo>
                    <a:pt x="6" y="566"/>
                  </a:lnTo>
                  <a:lnTo>
                    <a:pt x="10" y="532"/>
                  </a:lnTo>
                  <a:lnTo>
                    <a:pt x="18" y="502"/>
                  </a:lnTo>
                  <a:lnTo>
                    <a:pt x="24" y="470"/>
                  </a:lnTo>
                  <a:lnTo>
                    <a:pt x="34" y="440"/>
                  </a:lnTo>
                  <a:lnTo>
                    <a:pt x="44" y="410"/>
                  </a:lnTo>
                  <a:lnTo>
                    <a:pt x="56" y="380"/>
                  </a:lnTo>
                  <a:lnTo>
                    <a:pt x="68" y="352"/>
                  </a:lnTo>
                  <a:lnTo>
                    <a:pt x="82" y="324"/>
                  </a:lnTo>
                  <a:lnTo>
                    <a:pt x="98" y="298"/>
                  </a:lnTo>
                  <a:lnTo>
                    <a:pt x="114" y="272"/>
                  </a:lnTo>
                  <a:lnTo>
                    <a:pt x="132" y="246"/>
                  </a:lnTo>
                  <a:lnTo>
                    <a:pt x="150" y="222"/>
                  </a:lnTo>
                  <a:lnTo>
                    <a:pt x="170" y="198"/>
                  </a:lnTo>
                  <a:lnTo>
                    <a:pt x="192" y="176"/>
                  </a:lnTo>
                  <a:lnTo>
                    <a:pt x="214" y="156"/>
                  </a:lnTo>
                  <a:lnTo>
                    <a:pt x="238" y="136"/>
                  </a:lnTo>
                  <a:lnTo>
                    <a:pt x="262" y="116"/>
                  </a:lnTo>
                  <a:lnTo>
                    <a:pt x="288" y="98"/>
                  </a:lnTo>
                  <a:lnTo>
                    <a:pt x="314" y="82"/>
                  </a:lnTo>
                  <a:lnTo>
                    <a:pt x="342" y="68"/>
                  </a:lnTo>
                  <a:lnTo>
                    <a:pt x="370" y="54"/>
                  </a:lnTo>
                  <a:lnTo>
                    <a:pt x="398" y="42"/>
                  </a:lnTo>
                  <a:lnTo>
                    <a:pt x="430" y="32"/>
                  </a:lnTo>
                  <a:lnTo>
                    <a:pt x="460" y="22"/>
                  </a:lnTo>
                  <a:lnTo>
                    <a:pt x="492" y="14"/>
                  </a:lnTo>
                  <a:lnTo>
                    <a:pt x="526" y="8"/>
                  </a:lnTo>
                  <a:lnTo>
                    <a:pt x="560" y="4"/>
                  </a:lnTo>
                  <a:lnTo>
                    <a:pt x="594" y="2"/>
                  </a:lnTo>
                  <a:lnTo>
                    <a:pt x="630" y="0"/>
                  </a:lnTo>
                  <a:lnTo>
                    <a:pt x="630" y="0"/>
                  </a:lnTo>
                  <a:lnTo>
                    <a:pt x="658" y="2"/>
                  </a:lnTo>
                  <a:lnTo>
                    <a:pt x="684" y="2"/>
                  </a:lnTo>
                  <a:lnTo>
                    <a:pt x="712" y="6"/>
                  </a:lnTo>
                  <a:lnTo>
                    <a:pt x="738" y="10"/>
                  </a:lnTo>
                  <a:lnTo>
                    <a:pt x="762" y="16"/>
                  </a:lnTo>
                  <a:lnTo>
                    <a:pt x="788" y="22"/>
                  </a:lnTo>
                  <a:lnTo>
                    <a:pt x="812" y="30"/>
                  </a:lnTo>
                  <a:lnTo>
                    <a:pt x="834" y="38"/>
                  </a:lnTo>
                  <a:lnTo>
                    <a:pt x="858" y="48"/>
                  </a:lnTo>
                  <a:lnTo>
                    <a:pt x="880" y="58"/>
                  </a:lnTo>
                  <a:lnTo>
                    <a:pt x="900" y="70"/>
                  </a:lnTo>
                  <a:lnTo>
                    <a:pt x="920" y="82"/>
                  </a:lnTo>
                  <a:lnTo>
                    <a:pt x="940" y="96"/>
                  </a:lnTo>
                  <a:lnTo>
                    <a:pt x="958" y="110"/>
                  </a:lnTo>
                  <a:lnTo>
                    <a:pt x="976" y="126"/>
                  </a:lnTo>
                  <a:lnTo>
                    <a:pt x="992" y="142"/>
                  </a:lnTo>
                  <a:lnTo>
                    <a:pt x="1008" y="158"/>
                  </a:lnTo>
                  <a:lnTo>
                    <a:pt x="1024" y="176"/>
                  </a:lnTo>
                  <a:lnTo>
                    <a:pt x="1038" y="196"/>
                  </a:lnTo>
                  <a:lnTo>
                    <a:pt x="1052" y="214"/>
                  </a:lnTo>
                  <a:lnTo>
                    <a:pt x="1064" y="236"/>
                  </a:lnTo>
                  <a:lnTo>
                    <a:pt x="1074" y="256"/>
                  </a:lnTo>
                  <a:lnTo>
                    <a:pt x="1094" y="300"/>
                  </a:lnTo>
                  <a:lnTo>
                    <a:pt x="1110" y="346"/>
                  </a:lnTo>
                  <a:lnTo>
                    <a:pt x="1122" y="396"/>
                  </a:lnTo>
                  <a:lnTo>
                    <a:pt x="1128" y="446"/>
                  </a:lnTo>
                  <a:lnTo>
                    <a:pt x="1130" y="500"/>
                  </a:lnTo>
                  <a:lnTo>
                    <a:pt x="1130" y="500"/>
                  </a:lnTo>
                  <a:lnTo>
                    <a:pt x="1128" y="546"/>
                  </a:lnTo>
                  <a:lnTo>
                    <a:pt x="1124" y="592"/>
                  </a:lnTo>
                  <a:lnTo>
                    <a:pt x="1116" y="634"/>
                  </a:lnTo>
                  <a:lnTo>
                    <a:pt x="1106" y="674"/>
                  </a:lnTo>
                  <a:lnTo>
                    <a:pt x="1092" y="710"/>
                  </a:lnTo>
                  <a:lnTo>
                    <a:pt x="1076" y="744"/>
                  </a:lnTo>
                  <a:lnTo>
                    <a:pt x="1058" y="774"/>
                  </a:lnTo>
                  <a:lnTo>
                    <a:pt x="1038" y="802"/>
                  </a:lnTo>
                  <a:lnTo>
                    <a:pt x="1016" y="828"/>
                  </a:lnTo>
                  <a:lnTo>
                    <a:pt x="992" y="848"/>
                  </a:lnTo>
                  <a:lnTo>
                    <a:pt x="968" y="868"/>
                  </a:lnTo>
                  <a:lnTo>
                    <a:pt x="942" y="882"/>
                  </a:lnTo>
                  <a:lnTo>
                    <a:pt x="914" y="894"/>
                  </a:lnTo>
                  <a:lnTo>
                    <a:pt x="884" y="904"/>
                  </a:lnTo>
                  <a:lnTo>
                    <a:pt x="856" y="908"/>
                  </a:lnTo>
                  <a:lnTo>
                    <a:pt x="824" y="910"/>
                  </a:lnTo>
                  <a:lnTo>
                    <a:pt x="824" y="910"/>
                  </a:lnTo>
                  <a:lnTo>
                    <a:pt x="800" y="908"/>
                  </a:lnTo>
                  <a:lnTo>
                    <a:pt x="788" y="906"/>
                  </a:lnTo>
                  <a:lnTo>
                    <a:pt x="776" y="902"/>
                  </a:lnTo>
                  <a:lnTo>
                    <a:pt x="764" y="896"/>
                  </a:lnTo>
                  <a:lnTo>
                    <a:pt x="754" y="890"/>
                  </a:lnTo>
                  <a:lnTo>
                    <a:pt x="744" y="884"/>
                  </a:lnTo>
                  <a:lnTo>
                    <a:pt x="734" y="874"/>
                  </a:lnTo>
                  <a:lnTo>
                    <a:pt x="726" y="864"/>
                  </a:lnTo>
                  <a:lnTo>
                    <a:pt x="718" y="854"/>
                  </a:lnTo>
                  <a:lnTo>
                    <a:pt x="712" y="842"/>
                  </a:lnTo>
                  <a:lnTo>
                    <a:pt x="706" y="828"/>
                  </a:lnTo>
                  <a:lnTo>
                    <a:pt x="702" y="812"/>
                  </a:lnTo>
                  <a:lnTo>
                    <a:pt x="698" y="796"/>
                  </a:lnTo>
                  <a:lnTo>
                    <a:pt x="698" y="778"/>
                  </a:lnTo>
                  <a:lnTo>
                    <a:pt x="698" y="758"/>
                  </a:lnTo>
                  <a:lnTo>
                    <a:pt x="692" y="758"/>
                  </a:lnTo>
                  <a:lnTo>
                    <a:pt x="692" y="758"/>
                  </a:lnTo>
                  <a:lnTo>
                    <a:pt x="668" y="794"/>
                  </a:lnTo>
                  <a:lnTo>
                    <a:pt x="642" y="826"/>
                  </a:lnTo>
                  <a:lnTo>
                    <a:pt x="614" y="852"/>
                  </a:lnTo>
                  <a:lnTo>
                    <a:pt x="600" y="862"/>
                  </a:lnTo>
                  <a:lnTo>
                    <a:pt x="584" y="872"/>
                  </a:lnTo>
                  <a:lnTo>
                    <a:pt x="570" y="882"/>
                  </a:lnTo>
                  <a:lnTo>
                    <a:pt x="554" y="890"/>
                  </a:lnTo>
                  <a:lnTo>
                    <a:pt x="536" y="896"/>
                  </a:lnTo>
                  <a:lnTo>
                    <a:pt x="520" y="902"/>
                  </a:lnTo>
                  <a:lnTo>
                    <a:pt x="502" y="906"/>
                  </a:lnTo>
                  <a:lnTo>
                    <a:pt x="484" y="908"/>
                  </a:lnTo>
                  <a:lnTo>
                    <a:pt x="466" y="910"/>
                  </a:lnTo>
                  <a:lnTo>
                    <a:pt x="446" y="910"/>
                  </a:lnTo>
                  <a:lnTo>
                    <a:pt x="446" y="910"/>
                  </a:lnTo>
                  <a:lnTo>
                    <a:pt x="428" y="910"/>
                  </a:lnTo>
                  <a:lnTo>
                    <a:pt x="410" y="906"/>
                  </a:lnTo>
                  <a:lnTo>
                    <a:pt x="392" y="902"/>
                  </a:lnTo>
                  <a:lnTo>
                    <a:pt x="376" y="896"/>
                  </a:lnTo>
                  <a:lnTo>
                    <a:pt x="360" y="888"/>
                  </a:lnTo>
                  <a:lnTo>
                    <a:pt x="344" y="878"/>
                  </a:lnTo>
                  <a:lnTo>
                    <a:pt x="330" y="866"/>
                  </a:lnTo>
                  <a:lnTo>
                    <a:pt x="316" y="852"/>
                  </a:lnTo>
                  <a:lnTo>
                    <a:pt x="304" y="838"/>
                  </a:lnTo>
                  <a:lnTo>
                    <a:pt x="292" y="822"/>
                  </a:lnTo>
                  <a:lnTo>
                    <a:pt x="284" y="804"/>
                  </a:lnTo>
                  <a:lnTo>
                    <a:pt x="276" y="784"/>
                  </a:lnTo>
                  <a:lnTo>
                    <a:pt x="268" y="764"/>
                  </a:lnTo>
                  <a:lnTo>
                    <a:pt x="264" y="742"/>
                  </a:lnTo>
                  <a:lnTo>
                    <a:pt x="262" y="718"/>
                  </a:lnTo>
                  <a:lnTo>
                    <a:pt x="260" y="692"/>
                  </a:lnTo>
                  <a:lnTo>
                    <a:pt x="260" y="692"/>
                  </a:lnTo>
                  <a:lnTo>
                    <a:pt x="262" y="654"/>
                  </a:lnTo>
                  <a:lnTo>
                    <a:pt x="268" y="614"/>
                  </a:lnTo>
                  <a:lnTo>
                    <a:pt x="278" y="576"/>
                  </a:lnTo>
                  <a:lnTo>
                    <a:pt x="290" y="538"/>
                  </a:lnTo>
                  <a:lnTo>
                    <a:pt x="306" y="504"/>
                  </a:lnTo>
                  <a:lnTo>
                    <a:pt x="326" y="470"/>
                  </a:lnTo>
                  <a:lnTo>
                    <a:pt x="350" y="438"/>
                  </a:lnTo>
                  <a:lnTo>
                    <a:pt x="374" y="408"/>
                  </a:lnTo>
                  <a:lnTo>
                    <a:pt x="404" y="380"/>
                  </a:lnTo>
                  <a:lnTo>
                    <a:pt x="434" y="356"/>
                  </a:lnTo>
                  <a:lnTo>
                    <a:pt x="468" y="336"/>
                  </a:lnTo>
                  <a:lnTo>
                    <a:pt x="504" y="318"/>
                  </a:lnTo>
                  <a:lnTo>
                    <a:pt x="542" y="304"/>
                  </a:lnTo>
                  <a:lnTo>
                    <a:pt x="582" y="292"/>
                  </a:lnTo>
                  <a:lnTo>
                    <a:pt x="626" y="286"/>
                  </a:lnTo>
                  <a:lnTo>
                    <a:pt x="670" y="284"/>
                  </a:lnTo>
                  <a:lnTo>
                    <a:pt x="670" y="284"/>
                  </a:lnTo>
                  <a:lnTo>
                    <a:pt x="696" y="284"/>
                  </a:lnTo>
                  <a:lnTo>
                    <a:pt x="724" y="286"/>
                  </a:lnTo>
                  <a:lnTo>
                    <a:pt x="750" y="290"/>
                  </a:lnTo>
                  <a:lnTo>
                    <a:pt x="774" y="294"/>
                  </a:lnTo>
                  <a:lnTo>
                    <a:pt x="796" y="300"/>
                  </a:lnTo>
                  <a:lnTo>
                    <a:pt x="818" y="306"/>
                  </a:lnTo>
                  <a:lnTo>
                    <a:pt x="836" y="312"/>
                  </a:lnTo>
                  <a:lnTo>
                    <a:pt x="854" y="320"/>
                  </a:lnTo>
                  <a:lnTo>
                    <a:pt x="798" y="632"/>
                  </a:lnTo>
                  <a:lnTo>
                    <a:pt x="798" y="632"/>
                  </a:lnTo>
                  <a:lnTo>
                    <a:pt x="790" y="678"/>
                  </a:lnTo>
                  <a:lnTo>
                    <a:pt x="786" y="718"/>
                  </a:lnTo>
                  <a:lnTo>
                    <a:pt x="786" y="750"/>
                  </a:lnTo>
                  <a:lnTo>
                    <a:pt x="788" y="766"/>
                  </a:lnTo>
                  <a:lnTo>
                    <a:pt x="792" y="778"/>
                  </a:lnTo>
                  <a:lnTo>
                    <a:pt x="794" y="788"/>
                  </a:lnTo>
                  <a:lnTo>
                    <a:pt x="800" y="798"/>
                  </a:lnTo>
                  <a:lnTo>
                    <a:pt x="806" y="806"/>
                  </a:lnTo>
                  <a:lnTo>
                    <a:pt x="812" y="814"/>
                  </a:lnTo>
                  <a:lnTo>
                    <a:pt x="820" y="818"/>
                  </a:lnTo>
                  <a:lnTo>
                    <a:pt x="828" y="822"/>
                  </a:lnTo>
                  <a:lnTo>
                    <a:pt x="838" y="824"/>
                  </a:lnTo>
                  <a:lnTo>
                    <a:pt x="848" y="826"/>
                  </a:lnTo>
                  <a:lnTo>
                    <a:pt x="848" y="826"/>
                  </a:lnTo>
                  <a:lnTo>
                    <a:pt x="864" y="826"/>
                  </a:lnTo>
                  <a:lnTo>
                    <a:pt x="880" y="822"/>
                  </a:lnTo>
                  <a:lnTo>
                    <a:pt x="898" y="816"/>
                  </a:lnTo>
                  <a:lnTo>
                    <a:pt x="914" y="806"/>
                  </a:lnTo>
                  <a:lnTo>
                    <a:pt x="930" y="794"/>
                  </a:lnTo>
                  <a:lnTo>
                    <a:pt x="946" y="780"/>
                  </a:lnTo>
                  <a:lnTo>
                    <a:pt x="960" y="764"/>
                  </a:lnTo>
                  <a:lnTo>
                    <a:pt x="974" y="744"/>
                  </a:lnTo>
                  <a:lnTo>
                    <a:pt x="986" y="724"/>
                  </a:lnTo>
                  <a:lnTo>
                    <a:pt x="998" y="700"/>
                  </a:lnTo>
                  <a:lnTo>
                    <a:pt x="1008" y="674"/>
                  </a:lnTo>
                  <a:lnTo>
                    <a:pt x="1018" y="644"/>
                  </a:lnTo>
                  <a:lnTo>
                    <a:pt x="1024" y="614"/>
                  </a:lnTo>
                  <a:lnTo>
                    <a:pt x="1030" y="582"/>
                  </a:lnTo>
                  <a:lnTo>
                    <a:pt x="1032" y="548"/>
                  </a:lnTo>
                  <a:lnTo>
                    <a:pt x="1034" y="512"/>
                  </a:lnTo>
                  <a:lnTo>
                    <a:pt x="1034" y="512"/>
                  </a:lnTo>
                  <a:lnTo>
                    <a:pt x="1032" y="466"/>
                  </a:lnTo>
                  <a:lnTo>
                    <a:pt x="1026" y="420"/>
                  </a:lnTo>
                  <a:lnTo>
                    <a:pt x="1018" y="378"/>
                  </a:lnTo>
                  <a:lnTo>
                    <a:pt x="1006" y="338"/>
                  </a:lnTo>
                  <a:lnTo>
                    <a:pt x="990" y="300"/>
                  </a:lnTo>
                  <a:lnTo>
                    <a:pt x="972" y="264"/>
                  </a:lnTo>
                  <a:lnTo>
                    <a:pt x="950" y="232"/>
                  </a:lnTo>
                  <a:lnTo>
                    <a:pt x="926" y="202"/>
                  </a:lnTo>
                  <a:lnTo>
                    <a:pt x="898" y="174"/>
                  </a:lnTo>
                  <a:lnTo>
                    <a:pt x="866" y="150"/>
                  </a:lnTo>
                  <a:lnTo>
                    <a:pt x="832" y="130"/>
                  </a:lnTo>
                  <a:lnTo>
                    <a:pt x="794" y="112"/>
                  </a:lnTo>
                  <a:lnTo>
                    <a:pt x="754" y="98"/>
                  </a:lnTo>
                  <a:lnTo>
                    <a:pt x="710" y="88"/>
                  </a:lnTo>
                  <a:lnTo>
                    <a:pt x="664" y="82"/>
                  </a:lnTo>
                  <a:lnTo>
                    <a:pt x="616" y="80"/>
                  </a:lnTo>
                  <a:lnTo>
                    <a:pt x="616" y="80"/>
                  </a:lnTo>
                  <a:lnTo>
                    <a:pt x="590" y="80"/>
                  </a:lnTo>
                  <a:lnTo>
                    <a:pt x="564" y="82"/>
                  </a:lnTo>
                  <a:lnTo>
                    <a:pt x="538" y="86"/>
                  </a:lnTo>
                  <a:lnTo>
                    <a:pt x="512" y="90"/>
                  </a:lnTo>
                  <a:lnTo>
                    <a:pt x="488" y="96"/>
                  </a:lnTo>
                  <a:lnTo>
                    <a:pt x="464" y="102"/>
                  </a:lnTo>
                  <a:lnTo>
                    <a:pt x="440" y="110"/>
                  </a:lnTo>
                  <a:lnTo>
                    <a:pt x="416" y="120"/>
                  </a:lnTo>
                  <a:lnTo>
                    <a:pt x="394" y="130"/>
                  </a:lnTo>
                  <a:lnTo>
                    <a:pt x="372" y="142"/>
                  </a:lnTo>
                  <a:lnTo>
                    <a:pt x="350" y="156"/>
                  </a:lnTo>
                  <a:lnTo>
                    <a:pt x="328" y="168"/>
                  </a:lnTo>
                  <a:lnTo>
                    <a:pt x="308" y="184"/>
                  </a:lnTo>
                  <a:lnTo>
                    <a:pt x="288" y="200"/>
                  </a:lnTo>
                  <a:lnTo>
                    <a:pt x="270" y="218"/>
                  </a:lnTo>
                  <a:lnTo>
                    <a:pt x="252" y="236"/>
                  </a:lnTo>
                  <a:lnTo>
                    <a:pt x="234" y="254"/>
                  </a:lnTo>
                  <a:lnTo>
                    <a:pt x="218" y="274"/>
                  </a:lnTo>
                  <a:lnTo>
                    <a:pt x="202" y="296"/>
                  </a:lnTo>
                  <a:lnTo>
                    <a:pt x="188" y="318"/>
                  </a:lnTo>
                  <a:lnTo>
                    <a:pt x="174" y="342"/>
                  </a:lnTo>
                  <a:lnTo>
                    <a:pt x="162" y="366"/>
                  </a:lnTo>
                  <a:lnTo>
                    <a:pt x="150" y="390"/>
                  </a:lnTo>
                  <a:lnTo>
                    <a:pt x="140" y="416"/>
                  </a:lnTo>
                  <a:lnTo>
                    <a:pt x="130" y="444"/>
                  </a:lnTo>
                  <a:lnTo>
                    <a:pt x="122" y="472"/>
                  </a:lnTo>
                  <a:lnTo>
                    <a:pt x="114" y="500"/>
                  </a:lnTo>
                  <a:lnTo>
                    <a:pt x="108" y="530"/>
                  </a:lnTo>
                  <a:lnTo>
                    <a:pt x="104" y="560"/>
                  </a:lnTo>
                  <a:lnTo>
                    <a:pt x="100" y="590"/>
                  </a:lnTo>
                  <a:lnTo>
                    <a:pt x="98" y="622"/>
                  </a:lnTo>
                  <a:lnTo>
                    <a:pt x="98" y="654"/>
                  </a:lnTo>
                  <a:lnTo>
                    <a:pt x="98" y="654"/>
                  </a:lnTo>
                  <a:lnTo>
                    <a:pt x="100" y="708"/>
                  </a:lnTo>
                  <a:lnTo>
                    <a:pt x="106" y="758"/>
                  </a:lnTo>
                  <a:lnTo>
                    <a:pt x="116" y="804"/>
                  </a:lnTo>
                  <a:lnTo>
                    <a:pt x="132" y="848"/>
                  </a:lnTo>
                  <a:lnTo>
                    <a:pt x="150" y="890"/>
                  </a:lnTo>
                  <a:lnTo>
                    <a:pt x="170" y="928"/>
                  </a:lnTo>
                  <a:lnTo>
                    <a:pt x="196" y="962"/>
                  </a:lnTo>
                  <a:lnTo>
                    <a:pt x="224" y="994"/>
                  </a:lnTo>
                  <a:lnTo>
                    <a:pt x="256" y="1024"/>
                  </a:lnTo>
                  <a:lnTo>
                    <a:pt x="288" y="1048"/>
                  </a:lnTo>
                  <a:lnTo>
                    <a:pt x="326" y="1070"/>
                  </a:lnTo>
                  <a:lnTo>
                    <a:pt x="364" y="1088"/>
                  </a:lnTo>
                  <a:lnTo>
                    <a:pt x="406" y="1102"/>
                  </a:lnTo>
                  <a:lnTo>
                    <a:pt x="450" y="1112"/>
                  </a:lnTo>
                  <a:lnTo>
                    <a:pt x="494" y="1118"/>
                  </a:lnTo>
                  <a:lnTo>
                    <a:pt x="542" y="1120"/>
                  </a:lnTo>
                  <a:lnTo>
                    <a:pt x="542" y="1120"/>
                  </a:lnTo>
                  <a:lnTo>
                    <a:pt x="578" y="1118"/>
                  </a:lnTo>
                  <a:lnTo>
                    <a:pt x="614" y="1116"/>
                  </a:lnTo>
                  <a:lnTo>
                    <a:pt x="650" y="1110"/>
                  </a:lnTo>
                  <a:lnTo>
                    <a:pt x="684" y="1104"/>
                  </a:lnTo>
                  <a:lnTo>
                    <a:pt x="716" y="1096"/>
                  </a:lnTo>
                  <a:lnTo>
                    <a:pt x="746" y="1086"/>
                  </a:lnTo>
                  <a:lnTo>
                    <a:pt x="776" y="1072"/>
                  </a:lnTo>
                  <a:lnTo>
                    <a:pt x="802" y="1060"/>
                  </a:lnTo>
                  <a:lnTo>
                    <a:pt x="830" y="1134"/>
                  </a:lnTo>
                  <a:close/>
                  <a:moveTo>
                    <a:pt x="736" y="390"/>
                  </a:moveTo>
                  <a:lnTo>
                    <a:pt x="736" y="390"/>
                  </a:lnTo>
                  <a:lnTo>
                    <a:pt x="722" y="384"/>
                  </a:lnTo>
                  <a:lnTo>
                    <a:pt x="702" y="380"/>
                  </a:lnTo>
                  <a:lnTo>
                    <a:pt x="678" y="376"/>
                  </a:lnTo>
                  <a:lnTo>
                    <a:pt x="650" y="376"/>
                  </a:lnTo>
                  <a:lnTo>
                    <a:pt x="650" y="376"/>
                  </a:lnTo>
                  <a:lnTo>
                    <a:pt x="622" y="376"/>
                  </a:lnTo>
                  <a:lnTo>
                    <a:pt x="594" y="382"/>
                  </a:lnTo>
                  <a:lnTo>
                    <a:pt x="568" y="390"/>
                  </a:lnTo>
                  <a:lnTo>
                    <a:pt x="542" y="400"/>
                  </a:lnTo>
                  <a:lnTo>
                    <a:pt x="518" y="414"/>
                  </a:lnTo>
                  <a:lnTo>
                    <a:pt x="496" y="430"/>
                  </a:lnTo>
                  <a:lnTo>
                    <a:pt x="474" y="448"/>
                  </a:lnTo>
                  <a:lnTo>
                    <a:pt x="454" y="468"/>
                  </a:lnTo>
                  <a:lnTo>
                    <a:pt x="436" y="490"/>
                  </a:lnTo>
                  <a:lnTo>
                    <a:pt x="422" y="514"/>
                  </a:lnTo>
                  <a:lnTo>
                    <a:pt x="408" y="540"/>
                  </a:lnTo>
                  <a:lnTo>
                    <a:pt x="396" y="566"/>
                  </a:lnTo>
                  <a:lnTo>
                    <a:pt x="386" y="596"/>
                  </a:lnTo>
                  <a:lnTo>
                    <a:pt x="380" y="624"/>
                  </a:lnTo>
                  <a:lnTo>
                    <a:pt x="376" y="654"/>
                  </a:lnTo>
                  <a:lnTo>
                    <a:pt x="374" y="686"/>
                  </a:lnTo>
                  <a:lnTo>
                    <a:pt x="374" y="686"/>
                  </a:lnTo>
                  <a:lnTo>
                    <a:pt x="376" y="714"/>
                  </a:lnTo>
                  <a:lnTo>
                    <a:pt x="382" y="740"/>
                  </a:lnTo>
                  <a:lnTo>
                    <a:pt x="390" y="762"/>
                  </a:lnTo>
                  <a:lnTo>
                    <a:pt x="396" y="772"/>
                  </a:lnTo>
                  <a:lnTo>
                    <a:pt x="402" y="780"/>
                  </a:lnTo>
                  <a:lnTo>
                    <a:pt x="410" y="788"/>
                  </a:lnTo>
                  <a:lnTo>
                    <a:pt x="418" y="796"/>
                  </a:lnTo>
                  <a:lnTo>
                    <a:pt x="428" y="802"/>
                  </a:lnTo>
                  <a:lnTo>
                    <a:pt x="438" y="808"/>
                  </a:lnTo>
                  <a:lnTo>
                    <a:pt x="450" y="812"/>
                  </a:lnTo>
                  <a:lnTo>
                    <a:pt x="462" y="814"/>
                  </a:lnTo>
                  <a:lnTo>
                    <a:pt x="474" y="816"/>
                  </a:lnTo>
                  <a:lnTo>
                    <a:pt x="488" y="818"/>
                  </a:lnTo>
                  <a:lnTo>
                    <a:pt x="488" y="818"/>
                  </a:lnTo>
                  <a:lnTo>
                    <a:pt x="506" y="816"/>
                  </a:lnTo>
                  <a:lnTo>
                    <a:pt x="526" y="812"/>
                  </a:lnTo>
                  <a:lnTo>
                    <a:pt x="544" y="804"/>
                  </a:lnTo>
                  <a:lnTo>
                    <a:pt x="560" y="796"/>
                  </a:lnTo>
                  <a:lnTo>
                    <a:pt x="578" y="784"/>
                  </a:lnTo>
                  <a:lnTo>
                    <a:pt x="594" y="772"/>
                  </a:lnTo>
                  <a:lnTo>
                    <a:pt x="610" y="756"/>
                  </a:lnTo>
                  <a:lnTo>
                    <a:pt x="624" y="740"/>
                  </a:lnTo>
                  <a:lnTo>
                    <a:pt x="638" y="722"/>
                  </a:lnTo>
                  <a:lnTo>
                    <a:pt x="652" y="704"/>
                  </a:lnTo>
                  <a:lnTo>
                    <a:pt x="664" y="684"/>
                  </a:lnTo>
                  <a:lnTo>
                    <a:pt x="674" y="664"/>
                  </a:lnTo>
                  <a:lnTo>
                    <a:pt x="682" y="644"/>
                  </a:lnTo>
                  <a:lnTo>
                    <a:pt x="690" y="624"/>
                  </a:lnTo>
                  <a:lnTo>
                    <a:pt x="696" y="602"/>
                  </a:lnTo>
                  <a:lnTo>
                    <a:pt x="700" y="582"/>
                  </a:lnTo>
                  <a:lnTo>
                    <a:pt x="736" y="390"/>
                  </a:lnTo>
                  <a:close/>
                </a:path>
              </a:pathLst>
            </a:custGeom>
            <a:solidFill>
              <a:schemeClr val="tx1"/>
            </a:solidFill>
            <a:ln w="19050" cmpd="sng">
              <a:solidFill>
                <a:schemeClr val="tx1"/>
              </a:solidFill>
              <a:round/>
            </a:ln>
          </p:spPr>
          <p:txBody>
            <a:bodyPr/>
            <a:lstStyle/>
            <a:p>
              <a:endParaRPr lang="zh-CN" altLang="en-US"/>
            </a:p>
          </p:txBody>
        </p:sp>
      </p:grpSp>
      <p:grpSp>
        <p:nvGrpSpPr>
          <p:cNvPr id="5" name="组合 4"/>
          <p:cNvGrpSpPr/>
          <p:nvPr/>
        </p:nvGrpSpPr>
        <p:grpSpPr>
          <a:xfrm>
            <a:off x="3921248" y="1224335"/>
            <a:ext cx="2251720" cy="2168323"/>
            <a:chOff x="3921248" y="1224335"/>
            <a:chExt cx="2251720" cy="2168323"/>
          </a:xfrm>
        </p:grpSpPr>
        <p:sp>
          <p:nvSpPr>
            <p:cNvPr id="19" name="椭圆形标注 18"/>
            <p:cNvSpPr/>
            <p:nvPr/>
          </p:nvSpPr>
          <p:spPr>
            <a:xfrm>
              <a:off x="3921248" y="1224335"/>
              <a:ext cx="2251720" cy="2168323"/>
            </a:xfrm>
            <a:prstGeom prst="wedgeEllipseCallout">
              <a:avLst>
                <a:gd name="adj1" fmla="val -1029"/>
                <a:gd name="adj2" fmla="val 61362"/>
              </a:avLst>
            </a:prstGeom>
            <a:gradFill flip="none" rotWithShape="1">
              <a:gsLst>
                <a:gs pos="0">
                  <a:schemeClr val="bg1">
                    <a:lumMod val="75000"/>
                  </a:schemeClr>
                </a:gs>
                <a:gs pos="49000">
                  <a:schemeClr val="bg1">
                    <a:lumMod val="95000"/>
                  </a:schemeClr>
                </a:gs>
                <a:gs pos="100000">
                  <a:schemeClr val="bg1">
                    <a:shade val="100000"/>
                    <a:satMod val="115000"/>
                  </a:schemeClr>
                </a:gs>
              </a:gsLst>
              <a:lin ang="8100000" scaled="1"/>
              <a:tileRect/>
            </a:gradFill>
            <a:ln>
              <a:solidFill>
                <a:schemeClr val="bg1"/>
              </a:solidFill>
            </a:ln>
            <a:effectLst>
              <a:outerShdw blurRad="190500" dist="101600" dir="7920000" sx="104000" sy="104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183072" y="2622178"/>
              <a:ext cx="1747786" cy="460375"/>
            </a:xfrm>
            <a:prstGeom prst="rect">
              <a:avLst/>
            </a:prstGeom>
            <a:noFill/>
          </p:spPr>
          <p:txBody>
            <a:bodyPr wrap="square" rtlCol="0">
              <a:spAutoFit/>
            </a:bodyPr>
            <a:lstStyle/>
            <a:p>
              <a:r>
                <a:rPr lang="zh-CN" altLang="en-US" sz="2400" dirty="0" smtClean="0">
                  <a:solidFill>
                    <a:srgbClr val="C00000"/>
                  </a:solidFill>
                  <a:latin typeface="方正大黑简体" panose="03000509000000000000" pitchFamily="65" charset="-122"/>
                  <a:ea typeface="方正大黑简体" panose="03000509000000000000" pitchFamily="65" charset="-122"/>
                </a:rPr>
                <a:t>使用工具</a:t>
              </a:r>
            </a:p>
          </p:txBody>
        </p:sp>
        <p:sp>
          <p:nvSpPr>
            <p:cNvPr id="35" name="Freeform 397"/>
            <p:cNvSpPr/>
            <p:nvPr/>
          </p:nvSpPr>
          <p:spPr bwMode="auto">
            <a:xfrm>
              <a:off x="4537322" y="1800399"/>
              <a:ext cx="935038" cy="665162"/>
            </a:xfrm>
            <a:custGeom>
              <a:avLst/>
              <a:gdLst>
                <a:gd name="T0" fmla="*/ 14885 w 16292"/>
                <a:gd name="T1" fmla="*/ 8709 h 11588"/>
                <a:gd name="T2" fmla="*/ 15780 w 16292"/>
                <a:gd name="T3" fmla="*/ 9634 h 11588"/>
                <a:gd name="T4" fmla="*/ 16155 w 16292"/>
                <a:gd name="T5" fmla="*/ 10164 h 11588"/>
                <a:gd name="T6" fmla="*/ 16292 w 16292"/>
                <a:gd name="T7" fmla="*/ 10615 h 11588"/>
                <a:gd name="T8" fmla="*/ 16190 w 16292"/>
                <a:gd name="T9" fmla="*/ 10984 h 11588"/>
                <a:gd name="T10" fmla="*/ 15902 w 16292"/>
                <a:gd name="T11" fmla="*/ 11184 h 11588"/>
                <a:gd name="T12" fmla="*/ 15484 w 16292"/>
                <a:gd name="T13" fmla="*/ 11165 h 11588"/>
                <a:gd name="T14" fmla="*/ 14934 w 16292"/>
                <a:gd name="T15" fmla="*/ 10927 h 11588"/>
                <a:gd name="T16" fmla="*/ 13793 w 16292"/>
                <a:gd name="T17" fmla="*/ 10226 h 11588"/>
                <a:gd name="T18" fmla="*/ 9606 w 16292"/>
                <a:gd name="T19" fmla="*/ 7870 h 11588"/>
                <a:gd name="T20" fmla="*/ 8284 w 16292"/>
                <a:gd name="T21" fmla="*/ 8510 h 11588"/>
                <a:gd name="T22" fmla="*/ 6191 w 16292"/>
                <a:gd name="T23" fmla="*/ 9843 h 11588"/>
                <a:gd name="T24" fmla="*/ 6503 w 16292"/>
                <a:gd name="T25" fmla="*/ 9975 h 11588"/>
                <a:gd name="T26" fmla="*/ 6698 w 16292"/>
                <a:gd name="T27" fmla="*/ 10199 h 11588"/>
                <a:gd name="T28" fmla="*/ 6774 w 16292"/>
                <a:gd name="T29" fmla="*/ 10515 h 11588"/>
                <a:gd name="T30" fmla="*/ 6747 w 16292"/>
                <a:gd name="T31" fmla="*/ 10839 h 11588"/>
                <a:gd name="T32" fmla="*/ 6624 w 16292"/>
                <a:gd name="T33" fmla="*/ 11091 h 11588"/>
                <a:gd name="T34" fmla="*/ 6406 w 16292"/>
                <a:gd name="T35" fmla="*/ 11269 h 11588"/>
                <a:gd name="T36" fmla="*/ 6143 w 16292"/>
                <a:gd name="T37" fmla="*/ 11375 h 11588"/>
                <a:gd name="T38" fmla="*/ 5875 w 16292"/>
                <a:gd name="T39" fmla="*/ 11379 h 11588"/>
                <a:gd name="T40" fmla="*/ 5599 w 16292"/>
                <a:gd name="T41" fmla="*/ 11276 h 11588"/>
                <a:gd name="T42" fmla="*/ 5340 w 16292"/>
                <a:gd name="T43" fmla="*/ 11074 h 11588"/>
                <a:gd name="T44" fmla="*/ 5204 w 16292"/>
                <a:gd name="T45" fmla="*/ 10813 h 11588"/>
                <a:gd name="T46" fmla="*/ 5204 w 16292"/>
                <a:gd name="T47" fmla="*/ 10493 h 11588"/>
                <a:gd name="T48" fmla="*/ 647 w 16292"/>
                <a:gd name="T49" fmla="*/ 11574 h 11588"/>
                <a:gd name="T50" fmla="*/ 458 w 16292"/>
                <a:gd name="T51" fmla="*/ 11569 h 11588"/>
                <a:gd name="T52" fmla="*/ 278 w 16292"/>
                <a:gd name="T53" fmla="*/ 11438 h 11588"/>
                <a:gd name="T54" fmla="*/ 107 w 16292"/>
                <a:gd name="T55" fmla="*/ 11177 h 11588"/>
                <a:gd name="T56" fmla="*/ 4 w 16292"/>
                <a:gd name="T57" fmla="*/ 10884 h 11588"/>
                <a:gd name="T58" fmla="*/ 35 w 16292"/>
                <a:gd name="T59" fmla="*/ 10657 h 11588"/>
                <a:gd name="T60" fmla="*/ 198 w 16292"/>
                <a:gd name="T61" fmla="*/ 10498 h 11588"/>
                <a:gd name="T62" fmla="*/ 5984 w 16292"/>
                <a:gd name="T63" fmla="*/ 3175 h 11588"/>
                <a:gd name="T64" fmla="*/ 5353 w 16292"/>
                <a:gd name="T65" fmla="*/ 2355 h 11588"/>
                <a:gd name="T66" fmla="*/ 4736 w 16292"/>
                <a:gd name="T67" fmla="*/ 1570 h 11588"/>
                <a:gd name="T68" fmla="*/ 4542 w 16292"/>
                <a:gd name="T69" fmla="*/ 1238 h 11588"/>
                <a:gd name="T70" fmla="*/ 4535 w 16292"/>
                <a:gd name="T71" fmla="*/ 1062 h 11588"/>
                <a:gd name="T72" fmla="*/ 14815 w 16292"/>
                <a:gd name="T73" fmla="*/ 168 h 11588"/>
                <a:gd name="T74" fmla="*/ 15020 w 16292"/>
                <a:gd name="T75" fmla="*/ 23 h 11588"/>
                <a:gd name="T76" fmla="*/ 15256 w 16292"/>
                <a:gd name="T77" fmla="*/ 12 h 11588"/>
                <a:gd name="T78" fmla="*/ 15524 w 16292"/>
                <a:gd name="T79" fmla="*/ 133 h 11588"/>
                <a:gd name="T80" fmla="*/ 15762 w 16292"/>
                <a:gd name="T81" fmla="*/ 324 h 11588"/>
                <a:gd name="T82" fmla="*/ 15888 w 16292"/>
                <a:gd name="T83" fmla="*/ 499 h 11588"/>
                <a:gd name="T84" fmla="*/ 15900 w 16292"/>
                <a:gd name="T85" fmla="*/ 657 h 11588"/>
                <a:gd name="T86" fmla="*/ 14476 w 16292"/>
                <a:gd name="T87" fmla="*/ 3527 h 11588"/>
                <a:gd name="T88" fmla="*/ 14757 w 16292"/>
                <a:gd name="T89" fmla="*/ 3510 h 11588"/>
                <a:gd name="T90" fmla="*/ 15008 w 16292"/>
                <a:gd name="T91" fmla="*/ 3612 h 11588"/>
                <a:gd name="T92" fmla="*/ 15225 w 16292"/>
                <a:gd name="T93" fmla="*/ 3827 h 11588"/>
                <a:gd name="T94" fmla="*/ 15337 w 16292"/>
                <a:gd name="T95" fmla="*/ 4083 h 11588"/>
                <a:gd name="T96" fmla="*/ 15325 w 16292"/>
                <a:gd name="T97" fmla="*/ 4351 h 11588"/>
                <a:gd name="T98" fmla="*/ 15187 w 16292"/>
                <a:gd name="T99" fmla="*/ 4632 h 11588"/>
                <a:gd name="T100" fmla="*/ 14965 w 16292"/>
                <a:gd name="T101" fmla="*/ 4841 h 11588"/>
                <a:gd name="T102" fmla="*/ 14700 w 16292"/>
                <a:gd name="T103" fmla="*/ 4920 h 11588"/>
                <a:gd name="T104" fmla="*/ 14388 w 16292"/>
                <a:gd name="T105" fmla="*/ 4865 h 11588"/>
                <a:gd name="T106" fmla="*/ 14104 w 16292"/>
                <a:gd name="T107" fmla="*/ 4700 h 11588"/>
                <a:gd name="T108" fmla="*/ 13950 w 16292"/>
                <a:gd name="T109" fmla="*/ 4458 h 11588"/>
                <a:gd name="T110" fmla="*/ 13930 w 16292"/>
                <a:gd name="T111" fmla="*/ 4139 h 11588"/>
                <a:gd name="T112" fmla="*/ 12988 w 16292"/>
                <a:gd name="T113" fmla="*/ 4858 h 11588"/>
                <a:gd name="T114" fmla="*/ 11846 w 16292"/>
                <a:gd name="T115" fmla="*/ 6334 h 1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92" h="11588">
                  <a:moveTo>
                    <a:pt x="11846" y="6334"/>
                  </a:moveTo>
                  <a:lnTo>
                    <a:pt x="14258" y="8167"/>
                  </a:lnTo>
                  <a:lnTo>
                    <a:pt x="14328" y="8221"/>
                  </a:lnTo>
                  <a:lnTo>
                    <a:pt x="14400" y="8278"/>
                  </a:lnTo>
                  <a:lnTo>
                    <a:pt x="14474" y="8340"/>
                  </a:lnTo>
                  <a:lnTo>
                    <a:pt x="14552" y="8406"/>
                  </a:lnTo>
                  <a:lnTo>
                    <a:pt x="14631" y="8475"/>
                  </a:lnTo>
                  <a:lnTo>
                    <a:pt x="14714" y="8549"/>
                  </a:lnTo>
                  <a:lnTo>
                    <a:pt x="14798" y="8628"/>
                  </a:lnTo>
                  <a:lnTo>
                    <a:pt x="14885" y="8709"/>
                  </a:lnTo>
                  <a:lnTo>
                    <a:pt x="14976" y="8796"/>
                  </a:lnTo>
                  <a:lnTo>
                    <a:pt x="15068" y="8887"/>
                  </a:lnTo>
                  <a:lnTo>
                    <a:pt x="15163" y="8982"/>
                  </a:lnTo>
                  <a:lnTo>
                    <a:pt x="15261" y="9080"/>
                  </a:lnTo>
                  <a:lnTo>
                    <a:pt x="15360" y="9184"/>
                  </a:lnTo>
                  <a:lnTo>
                    <a:pt x="15463" y="9291"/>
                  </a:lnTo>
                  <a:lnTo>
                    <a:pt x="15569" y="9403"/>
                  </a:lnTo>
                  <a:lnTo>
                    <a:pt x="15677" y="9518"/>
                  </a:lnTo>
                  <a:lnTo>
                    <a:pt x="15730" y="9576"/>
                  </a:lnTo>
                  <a:lnTo>
                    <a:pt x="15780" y="9634"/>
                  </a:lnTo>
                  <a:lnTo>
                    <a:pt x="15828" y="9691"/>
                  </a:lnTo>
                  <a:lnTo>
                    <a:pt x="15874" y="9747"/>
                  </a:lnTo>
                  <a:lnTo>
                    <a:pt x="15917" y="9802"/>
                  </a:lnTo>
                  <a:lnTo>
                    <a:pt x="15958" y="9856"/>
                  </a:lnTo>
                  <a:lnTo>
                    <a:pt x="15997" y="9909"/>
                  </a:lnTo>
                  <a:lnTo>
                    <a:pt x="16034" y="9962"/>
                  </a:lnTo>
                  <a:lnTo>
                    <a:pt x="16067" y="10013"/>
                  </a:lnTo>
                  <a:lnTo>
                    <a:pt x="16099" y="10064"/>
                  </a:lnTo>
                  <a:lnTo>
                    <a:pt x="16129" y="10115"/>
                  </a:lnTo>
                  <a:lnTo>
                    <a:pt x="16155" y="10164"/>
                  </a:lnTo>
                  <a:lnTo>
                    <a:pt x="16180" y="10213"/>
                  </a:lnTo>
                  <a:lnTo>
                    <a:pt x="16201" y="10260"/>
                  </a:lnTo>
                  <a:lnTo>
                    <a:pt x="16221" y="10308"/>
                  </a:lnTo>
                  <a:lnTo>
                    <a:pt x="16239" y="10354"/>
                  </a:lnTo>
                  <a:lnTo>
                    <a:pt x="16253" y="10399"/>
                  </a:lnTo>
                  <a:lnTo>
                    <a:pt x="16265" y="10444"/>
                  </a:lnTo>
                  <a:lnTo>
                    <a:pt x="16275" y="10488"/>
                  </a:lnTo>
                  <a:lnTo>
                    <a:pt x="16284" y="10531"/>
                  </a:lnTo>
                  <a:lnTo>
                    <a:pt x="16289" y="10573"/>
                  </a:lnTo>
                  <a:lnTo>
                    <a:pt x="16292" y="10615"/>
                  </a:lnTo>
                  <a:lnTo>
                    <a:pt x="16292" y="10655"/>
                  </a:lnTo>
                  <a:lnTo>
                    <a:pt x="16290" y="10695"/>
                  </a:lnTo>
                  <a:lnTo>
                    <a:pt x="16286" y="10734"/>
                  </a:lnTo>
                  <a:lnTo>
                    <a:pt x="16279" y="10772"/>
                  </a:lnTo>
                  <a:lnTo>
                    <a:pt x="16270" y="10810"/>
                  </a:lnTo>
                  <a:lnTo>
                    <a:pt x="16259" y="10846"/>
                  </a:lnTo>
                  <a:lnTo>
                    <a:pt x="16245" y="10882"/>
                  </a:lnTo>
                  <a:lnTo>
                    <a:pt x="16228" y="10917"/>
                  </a:lnTo>
                  <a:lnTo>
                    <a:pt x="16210" y="10951"/>
                  </a:lnTo>
                  <a:lnTo>
                    <a:pt x="16190" y="10984"/>
                  </a:lnTo>
                  <a:lnTo>
                    <a:pt x="16166" y="11014"/>
                  </a:lnTo>
                  <a:lnTo>
                    <a:pt x="16143" y="11041"/>
                  </a:lnTo>
                  <a:lnTo>
                    <a:pt x="16117" y="11067"/>
                  </a:lnTo>
                  <a:lnTo>
                    <a:pt x="16090" y="11090"/>
                  </a:lnTo>
                  <a:lnTo>
                    <a:pt x="16062" y="11112"/>
                  </a:lnTo>
                  <a:lnTo>
                    <a:pt x="16033" y="11130"/>
                  </a:lnTo>
                  <a:lnTo>
                    <a:pt x="16002" y="11148"/>
                  </a:lnTo>
                  <a:lnTo>
                    <a:pt x="15970" y="11162"/>
                  </a:lnTo>
                  <a:lnTo>
                    <a:pt x="15937" y="11174"/>
                  </a:lnTo>
                  <a:lnTo>
                    <a:pt x="15902" y="11184"/>
                  </a:lnTo>
                  <a:lnTo>
                    <a:pt x="15866" y="11193"/>
                  </a:lnTo>
                  <a:lnTo>
                    <a:pt x="15829" y="11198"/>
                  </a:lnTo>
                  <a:lnTo>
                    <a:pt x="15790" y="11202"/>
                  </a:lnTo>
                  <a:lnTo>
                    <a:pt x="15750" y="11203"/>
                  </a:lnTo>
                  <a:lnTo>
                    <a:pt x="15709" y="11202"/>
                  </a:lnTo>
                  <a:lnTo>
                    <a:pt x="15666" y="11199"/>
                  </a:lnTo>
                  <a:lnTo>
                    <a:pt x="15623" y="11194"/>
                  </a:lnTo>
                  <a:lnTo>
                    <a:pt x="15578" y="11186"/>
                  </a:lnTo>
                  <a:lnTo>
                    <a:pt x="15532" y="11177"/>
                  </a:lnTo>
                  <a:lnTo>
                    <a:pt x="15484" y="11165"/>
                  </a:lnTo>
                  <a:lnTo>
                    <a:pt x="15435" y="11152"/>
                  </a:lnTo>
                  <a:lnTo>
                    <a:pt x="15384" y="11135"/>
                  </a:lnTo>
                  <a:lnTo>
                    <a:pt x="15333" y="11117"/>
                  </a:lnTo>
                  <a:lnTo>
                    <a:pt x="15280" y="11097"/>
                  </a:lnTo>
                  <a:lnTo>
                    <a:pt x="15226" y="11074"/>
                  </a:lnTo>
                  <a:lnTo>
                    <a:pt x="15170" y="11049"/>
                  </a:lnTo>
                  <a:lnTo>
                    <a:pt x="15113" y="11022"/>
                  </a:lnTo>
                  <a:lnTo>
                    <a:pt x="15054" y="10992"/>
                  </a:lnTo>
                  <a:lnTo>
                    <a:pt x="14995" y="10961"/>
                  </a:lnTo>
                  <a:lnTo>
                    <a:pt x="14934" y="10927"/>
                  </a:lnTo>
                  <a:lnTo>
                    <a:pt x="14872" y="10891"/>
                  </a:lnTo>
                  <a:lnTo>
                    <a:pt x="14809" y="10854"/>
                  </a:lnTo>
                  <a:lnTo>
                    <a:pt x="14681" y="10775"/>
                  </a:lnTo>
                  <a:lnTo>
                    <a:pt x="14554" y="10697"/>
                  </a:lnTo>
                  <a:lnTo>
                    <a:pt x="14426" y="10619"/>
                  </a:lnTo>
                  <a:lnTo>
                    <a:pt x="14300" y="10540"/>
                  </a:lnTo>
                  <a:lnTo>
                    <a:pt x="14172" y="10461"/>
                  </a:lnTo>
                  <a:lnTo>
                    <a:pt x="14046" y="10383"/>
                  </a:lnTo>
                  <a:lnTo>
                    <a:pt x="13919" y="10304"/>
                  </a:lnTo>
                  <a:lnTo>
                    <a:pt x="13793" y="10226"/>
                  </a:lnTo>
                  <a:lnTo>
                    <a:pt x="13666" y="10146"/>
                  </a:lnTo>
                  <a:lnTo>
                    <a:pt x="13541" y="10067"/>
                  </a:lnTo>
                  <a:lnTo>
                    <a:pt x="13415" y="9988"/>
                  </a:lnTo>
                  <a:lnTo>
                    <a:pt x="13290" y="9908"/>
                  </a:lnTo>
                  <a:lnTo>
                    <a:pt x="13164" y="9829"/>
                  </a:lnTo>
                  <a:lnTo>
                    <a:pt x="13040" y="9750"/>
                  </a:lnTo>
                  <a:lnTo>
                    <a:pt x="12915" y="9670"/>
                  </a:lnTo>
                  <a:lnTo>
                    <a:pt x="12791" y="9589"/>
                  </a:lnTo>
                  <a:lnTo>
                    <a:pt x="9977" y="7694"/>
                  </a:lnTo>
                  <a:lnTo>
                    <a:pt x="9606" y="7870"/>
                  </a:lnTo>
                  <a:lnTo>
                    <a:pt x="9314" y="8009"/>
                  </a:lnTo>
                  <a:lnTo>
                    <a:pt x="9088" y="8119"/>
                  </a:lnTo>
                  <a:lnTo>
                    <a:pt x="8915" y="8205"/>
                  </a:lnTo>
                  <a:lnTo>
                    <a:pt x="8780" y="8273"/>
                  </a:lnTo>
                  <a:lnTo>
                    <a:pt x="8671" y="8328"/>
                  </a:lnTo>
                  <a:lnTo>
                    <a:pt x="8572" y="8377"/>
                  </a:lnTo>
                  <a:lnTo>
                    <a:pt x="8471" y="8425"/>
                  </a:lnTo>
                  <a:lnTo>
                    <a:pt x="8415" y="8452"/>
                  </a:lnTo>
                  <a:lnTo>
                    <a:pt x="8353" y="8479"/>
                  </a:lnTo>
                  <a:lnTo>
                    <a:pt x="8284" y="8510"/>
                  </a:lnTo>
                  <a:lnTo>
                    <a:pt x="8205" y="8544"/>
                  </a:lnTo>
                  <a:lnTo>
                    <a:pt x="8013" y="8626"/>
                  </a:lnTo>
                  <a:lnTo>
                    <a:pt x="7765" y="8730"/>
                  </a:lnTo>
                  <a:lnTo>
                    <a:pt x="7443" y="8862"/>
                  </a:lnTo>
                  <a:lnTo>
                    <a:pt x="7037" y="9030"/>
                  </a:lnTo>
                  <a:lnTo>
                    <a:pt x="6533" y="9237"/>
                  </a:lnTo>
                  <a:lnTo>
                    <a:pt x="5916" y="9490"/>
                  </a:lnTo>
                  <a:lnTo>
                    <a:pt x="6115" y="9826"/>
                  </a:lnTo>
                  <a:lnTo>
                    <a:pt x="6154" y="9833"/>
                  </a:lnTo>
                  <a:lnTo>
                    <a:pt x="6191" y="9843"/>
                  </a:lnTo>
                  <a:lnTo>
                    <a:pt x="6227" y="9852"/>
                  </a:lnTo>
                  <a:lnTo>
                    <a:pt x="6263" y="9861"/>
                  </a:lnTo>
                  <a:lnTo>
                    <a:pt x="6297" y="9872"/>
                  </a:lnTo>
                  <a:lnTo>
                    <a:pt x="6329" y="9885"/>
                  </a:lnTo>
                  <a:lnTo>
                    <a:pt x="6362" y="9898"/>
                  </a:lnTo>
                  <a:lnTo>
                    <a:pt x="6393" y="9911"/>
                  </a:lnTo>
                  <a:lnTo>
                    <a:pt x="6421" y="9925"/>
                  </a:lnTo>
                  <a:lnTo>
                    <a:pt x="6450" y="9942"/>
                  </a:lnTo>
                  <a:lnTo>
                    <a:pt x="6477" y="9958"/>
                  </a:lnTo>
                  <a:lnTo>
                    <a:pt x="6503" y="9975"/>
                  </a:lnTo>
                  <a:lnTo>
                    <a:pt x="6527" y="9994"/>
                  </a:lnTo>
                  <a:lnTo>
                    <a:pt x="6551" y="10012"/>
                  </a:lnTo>
                  <a:lnTo>
                    <a:pt x="6573" y="10033"/>
                  </a:lnTo>
                  <a:lnTo>
                    <a:pt x="6595" y="10054"/>
                  </a:lnTo>
                  <a:lnTo>
                    <a:pt x="6615" y="10075"/>
                  </a:lnTo>
                  <a:lnTo>
                    <a:pt x="6633" y="10098"/>
                  </a:lnTo>
                  <a:lnTo>
                    <a:pt x="6652" y="10122"/>
                  </a:lnTo>
                  <a:lnTo>
                    <a:pt x="6668" y="10147"/>
                  </a:lnTo>
                  <a:lnTo>
                    <a:pt x="6683" y="10172"/>
                  </a:lnTo>
                  <a:lnTo>
                    <a:pt x="6698" y="10199"/>
                  </a:lnTo>
                  <a:lnTo>
                    <a:pt x="6710" y="10227"/>
                  </a:lnTo>
                  <a:lnTo>
                    <a:pt x="6722" y="10254"/>
                  </a:lnTo>
                  <a:lnTo>
                    <a:pt x="6732" y="10284"/>
                  </a:lnTo>
                  <a:lnTo>
                    <a:pt x="6742" y="10313"/>
                  </a:lnTo>
                  <a:lnTo>
                    <a:pt x="6751" y="10345"/>
                  </a:lnTo>
                  <a:lnTo>
                    <a:pt x="6758" y="10377"/>
                  </a:lnTo>
                  <a:lnTo>
                    <a:pt x="6763" y="10410"/>
                  </a:lnTo>
                  <a:lnTo>
                    <a:pt x="6768" y="10444"/>
                  </a:lnTo>
                  <a:lnTo>
                    <a:pt x="6772" y="10479"/>
                  </a:lnTo>
                  <a:lnTo>
                    <a:pt x="6774" y="10515"/>
                  </a:lnTo>
                  <a:lnTo>
                    <a:pt x="6775" y="10550"/>
                  </a:lnTo>
                  <a:lnTo>
                    <a:pt x="6776" y="10585"/>
                  </a:lnTo>
                  <a:lnTo>
                    <a:pt x="6776" y="10620"/>
                  </a:lnTo>
                  <a:lnTo>
                    <a:pt x="6774" y="10653"/>
                  </a:lnTo>
                  <a:lnTo>
                    <a:pt x="6772" y="10686"/>
                  </a:lnTo>
                  <a:lnTo>
                    <a:pt x="6769" y="10718"/>
                  </a:lnTo>
                  <a:lnTo>
                    <a:pt x="6765" y="10749"/>
                  </a:lnTo>
                  <a:lnTo>
                    <a:pt x="6760" y="10780"/>
                  </a:lnTo>
                  <a:lnTo>
                    <a:pt x="6754" y="10811"/>
                  </a:lnTo>
                  <a:lnTo>
                    <a:pt x="6747" y="10839"/>
                  </a:lnTo>
                  <a:lnTo>
                    <a:pt x="6738" y="10868"/>
                  </a:lnTo>
                  <a:lnTo>
                    <a:pt x="6730" y="10895"/>
                  </a:lnTo>
                  <a:lnTo>
                    <a:pt x="6720" y="10923"/>
                  </a:lnTo>
                  <a:lnTo>
                    <a:pt x="6710" y="10950"/>
                  </a:lnTo>
                  <a:lnTo>
                    <a:pt x="6698" y="10975"/>
                  </a:lnTo>
                  <a:lnTo>
                    <a:pt x="6685" y="11000"/>
                  </a:lnTo>
                  <a:lnTo>
                    <a:pt x="6671" y="11023"/>
                  </a:lnTo>
                  <a:lnTo>
                    <a:pt x="6657" y="11047"/>
                  </a:lnTo>
                  <a:lnTo>
                    <a:pt x="6642" y="11069"/>
                  </a:lnTo>
                  <a:lnTo>
                    <a:pt x="6624" y="11091"/>
                  </a:lnTo>
                  <a:lnTo>
                    <a:pt x="6607" y="11113"/>
                  </a:lnTo>
                  <a:lnTo>
                    <a:pt x="6588" y="11132"/>
                  </a:lnTo>
                  <a:lnTo>
                    <a:pt x="6569" y="11153"/>
                  </a:lnTo>
                  <a:lnTo>
                    <a:pt x="6549" y="11171"/>
                  </a:lnTo>
                  <a:lnTo>
                    <a:pt x="6527" y="11189"/>
                  </a:lnTo>
                  <a:lnTo>
                    <a:pt x="6505" y="11207"/>
                  </a:lnTo>
                  <a:lnTo>
                    <a:pt x="6481" y="11223"/>
                  </a:lnTo>
                  <a:lnTo>
                    <a:pt x="6458" y="11240"/>
                  </a:lnTo>
                  <a:lnTo>
                    <a:pt x="6432" y="11255"/>
                  </a:lnTo>
                  <a:lnTo>
                    <a:pt x="6406" y="11269"/>
                  </a:lnTo>
                  <a:lnTo>
                    <a:pt x="6379" y="11282"/>
                  </a:lnTo>
                  <a:lnTo>
                    <a:pt x="6351" y="11296"/>
                  </a:lnTo>
                  <a:lnTo>
                    <a:pt x="6325" y="11309"/>
                  </a:lnTo>
                  <a:lnTo>
                    <a:pt x="6300" y="11322"/>
                  </a:lnTo>
                  <a:lnTo>
                    <a:pt x="6273" y="11333"/>
                  </a:lnTo>
                  <a:lnTo>
                    <a:pt x="6248" y="11344"/>
                  </a:lnTo>
                  <a:lnTo>
                    <a:pt x="6221" y="11354"/>
                  </a:lnTo>
                  <a:lnTo>
                    <a:pt x="6196" y="11362"/>
                  </a:lnTo>
                  <a:lnTo>
                    <a:pt x="6169" y="11369"/>
                  </a:lnTo>
                  <a:lnTo>
                    <a:pt x="6143" y="11375"/>
                  </a:lnTo>
                  <a:lnTo>
                    <a:pt x="6116" y="11380"/>
                  </a:lnTo>
                  <a:lnTo>
                    <a:pt x="6090" y="11385"/>
                  </a:lnTo>
                  <a:lnTo>
                    <a:pt x="6063" y="11388"/>
                  </a:lnTo>
                  <a:lnTo>
                    <a:pt x="6037" y="11390"/>
                  </a:lnTo>
                  <a:lnTo>
                    <a:pt x="6010" y="11391"/>
                  </a:lnTo>
                  <a:lnTo>
                    <a:pt x="5984" y="11391"/>
                  </a:lnTo>
                  <a:lnTo>
                    <a:pt x="5956" y="11390"/>
                  </a:lnTo>
                  <a:lnTo>
                    <a:pt x="5930" y="11387"/>
                  </a:lnTo>
                  <a:lnTo>
                    <a:pt x="5902" y="11383"/>
                  </a:lnTo>
                  <a:lnTo>
                    <a:pt x="5875" y="11379"/>
                  </a:lnTo>
                  <a:lnTo>
                    <a:pt x="5848" y="11373"/>
                  </a:lnTo>
                  <a:lnTo>
                    <a:pt x="5820" y="11367"/>
                  </a:lnTo>
                  <a:lnTo>
                    <a:pt x="5793" y="11359"/>
                  </a:lnTo>
                  <a:lnTo>
                    <a:pt x="5765" y="11351"/>
                  </a:lnTo>
                  <a:lnTo>
                    <a:pt x="5738" y="11341"/>
                  </a:lnTo>
                  <a:lnTo>
                    <a:pt x="5710" y="11330"/>
                  </a:lnTo>
                  <a:lnTo>
                    <a:pt x="5683" y="11318"/>
                  </a:lnTo>
                  <a:lnTo>
                    <a:pt x="5655" y="11305"/>
                  </a:lnTo>
                  <a:lnTo>
                    <a:pt x="5627" y="11292"/>
                  </a:lnTo>
                  <a:lnTo>
                    <a:pt x="5599" y="11276"/>
                  </a:lnTo>
                  <a:lnTo>
                    <a:pt x="5572" y="11260"/>
                  </a:lnTo>
                  <a:lnTo>
                    <a:pt x="5543" y="11243"/>
                  </a:lnTo>
                  <a:lnTo>
                    <a:pt x="5514" y="11224"/>
                  </a:lnTo>
                  <a:lnTo>
                    <a:pt x="5487" y="11205"/>
                  </a:lnTo>
                  <a:lnTo>
                    <a:pt x="5458" y="11184"/>
                  </a:lnTo>
                  <a:lnTo>
                    <a:pt x="5432" y="11164"/>
                  </a:lnTo>
                  <a:lnTo>
                    <a:pt x="5407" y="11143"/>
                  </a:lnTo>
                  <a:lnTo>
                    <a:pt x="5383" y="11120"/>
                  </a:lnTo>
                  <a:lnTo>
                    <a:pt x="5360" y="11098"/>
                  </a:lnTo>
                  <a:lnTo>
                    <a:pt x="5340" y="11074"/>
                  </a:lnTo>
                  <a:lnTo>
                    <a:pt x="5320" y="11051"/>
                  </a:lnTo>
                  <a:lnTo>
                    <a:pt x="5302" y="11026"/>
                  </a:lnTo>
                  <a:lnTo>
                    <a:pt x="5285" y="11002"/>
                  </a:lnTo>
                  <a:lnTo>
                    <a:pt x="5270" y="10976"/>
                  </a:lnTo>
                  <a:lnTo>
                    <a:pt x="5255" y="10951"/>
                  </a:lnTo>
                  <a:lnTo>
                    <a:pt x="5242" y="10924"/>
                  </a:lnTo>
                  <a:lnTo>
                    <a:pt x="5231" y="10896"/>
                  </a:lnTo>
                  <a:lnTo>
                    <a:pt x="5221" y="10869"/>
                  </a:lnTo>
                  <a:lnTo>
                    <a:pt x="5211" y="10841"/>
                  </a:lnTo>
                  <a:lnTo>
                    <a:pt x="5204" y="10813"/>
                  </a:lnTo>
                  <a:lnTo>
                    <a:pt x="5198" y="10783"/>
                  </a:lnTo>
                  <a:lnTo>
                    <a:pt x="5193" y="10753"/>
                  </a:lnTo>
                  <a:lnTo>
                    <a:pt x="5190" y="10723"/>
                  </a:lnTo>
                  <a:lnTo>
                    <a:pt x="5188" y="10691"/>
                  </a:lnTo>
                  <a:lnTo>
                    <a:pt x="5187" y="10660"/>
                  </a:lnTo>
                  <a:lnTo>
                    <a:pt x="5188" y="10628"/>
                  </a:lnTo>
                  <a:lnTo>
                    <a:pt x="5190" y="10595"/>
                  </a:lnTo>
                  <a:lnTo>
                    <a:pt x="5193" y="10562"/>
                  </a:lnTo>
                  <a:lnTo>
                    <a:pt x="5198" y="10528"/>
                  </a:lnTo>
                  <a:lnTo>
                    <a:pt x="5204" y="10493"/>
                  </a:lnTo>
                  <a:lnTo>
                    <a:pt x="5211" y="10458"/>
                  </a:lnTo>
                  <a:lnTo>
                    <a:pt x="5221" y="10423"/>
                  </a:lnTo>
                  <a:lnTo>
                    <a:pt x="5231" y="10387"/>
                  </a:lnTo>
                  <a:lnTo>
                    <a:pt x="5242" y="10350"/>
                  </a:lnTo>
                  <a:lnTo>
                    <a:pt x="5254" y="10312"/>
                  </a:lnTo>
                  <a:lnTo>
                    <a:pt x="5269" y="10275"/>
                  </a:lnTo>
                  <a:lnTo>
                    <a:pt x="4995" y="9864"/>
                  </a:lnTo>
                  <a:lnTo>
                    <a:pt x="686" y="11560"/>
                  </a:lnTo>
                  <a:lnTo>
                    <a:pt x="666" y="11568"/>
                  </a:lnTo>
                  <a:lnTo>
                    <a:pt x="647" y="11574"/>
                  </a:lnTo>
                  <a:lnTo>
                    <a:pt x="628" y="11580"/>
                  </a:lnTo>
                  <a:lnTo>
                    <a:pt x="608" y="11584"/>
                  </a:lnTo>
                  <a:lnTo>
                    <a:pt x="589" y="11587"/>
                  </a:lnTo>
                  <a:lnTo>
                    <a:pt x="570" y="11588"/>
                  </a:lnTo>
                  <a:lnTo>
                    <a:pt x="551" y="11588"/>
                  </a:lnTo>
                  <a:lnTo>
                    <a:pt x="533" y="11587"/>
                  </a:lnTo>
                  <a:lnTo>
                    <a:pt x="513" y="11585"/>
                  </a:lnTo>
                  <a:lnTo>
                    <a:pt x="495" y="11581"/>
                  </a:lnTo>
                  <a:lnTo>
                    <a:pt x="477" y="11576"/>
                  </a:lnTo>
                  <a:lnTo>
                    <a:pt x="458" y="11569"/>
                  </a:lnTo>
                  <a:lnTo>
                    <a:pt x="440" y="11562"/>
                  </a:lnTo>
                  <a:lnTo>
                    <a:pt x="422" y="11553"/>
                  </a:lnTo>
                  <a:lnTo>
                    <a:pt x="403" y="11544"/>
                  </a:lnTo>
                  <a:lnTo>
                    <a:pt x="385" y="11532"/>
                  </a:lnTo>
                  <a:lnTo>
                    <a:pt x="366" y="11519"/>
                  </a:lnTo>
                  <a:lnTo>
                    <a:pt x="349" y="11506"/>
                  </a:lnTo>
                  <a:lnTo>
                    <a:pt x="331" y="11491"/>
                  </a:lnTo>
                  <a:lnTo>
                    <a:pt x="313" y="11474"/>
                  </a:lnTo>
                  <a:lnTo>
                    <a:pt x="296" y="11456"/>
                  </a:lnTo>
                  <a:lnTo>
                    <a:pt x="278" y="11438"/>
                  </a:lnTo>
                  <a:lnTo>
                    <a:pt x="260" y="11417"/>
                  </a:lnTo>
                  <a:lnTo>
                    <a:pt x="243" y="11396"/>
                  </a:lnTo>
                  <a:lnTo>
                    <a:pt x="226" y="11372"/>
                  </a:lnTo>
                  <a:lnTo>
                    <a:pt x="208" y="11349"/>
                  </a:lnTo>
                  <a:lnTo>
                    <a:pt x="192" y="11323"/>
                  </a:lnTo>
                  <a:lnTo>
                    <a:pt x="175" y="11297"/>
                  </a:lnTo>
                  <a:lnTo>
                    <a:pt x="157" y="11269"/>
                  </a:lnTo>
                  <a:lnTo>
                    <a:pt x="141" y="11240"/>
                  </a:lnTo>
                  <a:lnTo>
                    <a:pt x="124" y="11209"/>
                  </a:lnTo>
                  <a:lnTo>
                    <a:pt x="107" y="11177"/>
                  </a:lnTo>
                  <a:lnTo>
                    <a:pt x="91" y="11145"/>
                  </a:lnTo>
                  <a:lnTo>
                    <a:pt x="76" y="11113"/>
                  </a:lnTo>
                  <a:lnTo>
                    <a:pt x="63" y="11082"/>
                  </a:lnTo>
                  <a:lnTo>
                    <a:pt x="50" y="11052"/>
                  </a:lnTo>
                  <a:lnTo>
                    <a:pt x="39" y="11022"/>
                  </a:lnTo>
                  <a:lnTo>
                    <a:pt x="30" y="10993"/>
                  </a:lnTo>
                  <a:lnTo>
                    <a:pt x="22" y="10965"/>
                  </a:lnTo>
                  <a:lnTo>
                    <a:pt x="15" y="10937"/>
                  </a:lnTo>
                  <a:lnTo>
                    <a:pt x="9" y="10911"/>
                  </a:lnTo>
                  <a:lnTo>
                    <a:pt x="4" y="10884"/>
                  </a:lnTo>
                  <a:lnTo>
                    <a:pt x="1" y="10859"/>
                  </a:lnTo>
                  <a:lnTo>
                    <a:pt x="0" y="10833"/>
                  </a:lnTo>
                  <a:lnTo>
                    <a:pt x="0" y="10810"/>
                  </a:lnTo>
                  <a:lnTo>
                    <a:pt x="1" y="10785"/>
                  </a:lnTo>
                  <a:lnTo>
                    <a:pt x="3" y="10763"/>
                  </a:lnTo>
                  <a:lnTo>
                    <a:pt x="7" y="10740"/>
                  </a:lnTo>
                  <a:lnTo>
                    <a:pt x="13" y="10719"/>
                  </a:lnTo>
                  <a:lnTo>
                    <a:pt x="19" y="10697"/>
                  </a:lnTo>
                  <a:lnTo>
                    <a:pt x="26" y="10678"/>
                  </a:lnTo>
                  <a:lnTo>
                    <a:pt x="35" y="10657"/>
                  </a:lnTo>
                  <a:lnTo>
                    <a:pt x="45" y="10639"/>
                  </a:lnTo>
                  <a:lnTo>
                    <a:pt x="57" y="10621"/>
                  </a:lnTo>
                  <a:lnTo>
                    <a:pt x="71" y="10602"/>
                  </a:lnTo>
                  <a:lnTo>
                    <a:pt x="85" y="10586"/>
                  </a:lnTo>
                  <a:lnTo>
                    <a:pt x="100" y="10570"/>
                  </a:lnTo>
                  <a:lnTo>
                    <a:pt x="118" y="10554"/>
                  </a:lnTo>
                  <a:lnTo>
                    <a:pt x="136" y="10539"/>
                  </a:lnTo>
                  <a:lnTo>
                    <a:pt x="155" y="10525"/>
                  </a:lnTo>
                  <a:lnTo>
                    <a:pt x="177" y="10510"/>
                  </a:lnTo>
                  <a:lnTo>
                    <a:pt x="198" y="10498"/>
                  </a:lnTo>
                  <a:lnTo>
                    <a:pt x="223" y="10486"/>
                  </a:lnTo>
                  <a:lnTo>
                    <a:pt x="247" y="10474"/>
                  </a:lnTo>
                  <a:lnTo>
                    <a:pt x="8895" y="6570"/>
                  </a:lnTo>
                  <a:lnTo>
                    <a:pt x="7262" y="4977"/>
                  </a:lnTo>
                  <a:lnTo>
                    <a:pt x="4722" y="5550"/>
                  </a:lnTo>
                  <a:lnTo>
                    <a:pt x="6525" y="4127"/>
                  </a:lnTo>
                  <a:lnTo>
                    <a:pt x="5631" y="3479"/>
                  </a:lnTo>
                  <a:lnTo>
                    <a:pt x="6077" y="3306"/>
                  </a:lnTo>
                  <a:lnTo>
                    <a:pt x="6032" y="3241"/>
                  </a:lnTo>
                  <a:lnTo>
                    <a:pt x="5984" y="3175"/>
                  </a:lnTo>
                  <a:lnTo>
                    <a:pt x="5933" y="3105"/>
                  </a:lnTo>
                  <a:lnTo>
                    <a:pt x="5879" y="3033"/>
                  </a:lnTo>
                  <a:lnTo>
                    <a:pt x="5822" y="2958"/>
                  </a:lnTo>
                  <a:lnTo>
                    <a:pt x="5763" y="2881"/>
                  </a:lnTo>
                  <a:lnTo>
                    <a:pt x="5701" y="2800"/>
                  </a:lnTo>
                  <a:lnTo>
                    <a:pt x="5637" y="2716"/>
                  </a:lnTo>
                  <a:lnTo>
                    <a:pt x="5569" y="2631"/>
                  </a:lnTo>
                  <a:lnTo>
                    <a:pt x="5500" y="2542"/>
                  </a:lnTo>
                  <a:lnTo>
                    <a:pt x="5428" y="2450"/>
                  </a:lnTo>
                  <a:lnTo>
                    <a:pt x="5353" y="2355"/>
                  </a:lnTo>
                  <a:lnTo>
                    <a:pt x="5276" y="2258"/>
                  </a:lnTo>
                  <a:lnTo>
                    <a:pt x="5195" y="2157"/>
                  </a:lnTo>
                  <a:lnTo>
                    <a:pt x="5112" y="2054"/>
                  </a:lnTo>
                  <a:lnTo>
                    <a:pt x="5027" y="1949"/>
                  </a:lnTo>
                  <a:lnTo>
                    <a:pt x="4943" y="1844"/>
                  </a:lnTo>
                  <a:lnTo>
                    <a:pt x="4867" y="1746"/>
                  </a:lnTo>
                  <a:lnTo>
                    <a:pt x="4831" y="1699"/>
                  </a:lnTo>
                  <a:lnTo>
                    <a:pt x="4797" y="1654"/>
                  </a:lnTo>
                  <a:lnTo>
                    <a:pt x="4767" y="1612"/>
                  </a:lnTo>
                  <a:lnTo>
                    <a:pt x="4736" y="1570"/>
                  </a:lnTo>
                  <a:lnTo>
                    <a:pt x="4709" y="1529"/>
                  </a:lnTo>
                  <a:lnTo>
                    <a:pt x="4683" y="1490"/>
                  </a:lnTo>
                  <a:lnTo>
                    <a:pt x="4659" y="1453"/>
                  </a:lnTo>
                  <a:lnTo>
                    <a:pt x="4636" y="1418"/>
                  </a:lnTo>
                  <a:lnTo>
                    <a:pt x="4617" y="1384"/>
                  </a:lnTo>
                  <a:lnTo>
                    <a:pt x="4597" y="1351"/>
                  </a:lnTo>
                  <a:lnTo>
                    <a:pt x="4581" y="1321"/>
                  </a:lnTo>
                  <a:lnTo>
                    <a:pt x="4567" y="1292"/>
                  </a:lnTo>
                  <a:lnTo>
                    <a:pt x="4554" y="1263"/>
                  </a:lnTo>
                  <a:lnTo>
                    <a:pt x="4542" y="1238"/>
                  </a:lnTo>
                  <a:lnTo>
                    <a:pt x="4533" y="1213"/>
                  </a:lnTo>
                  <a:lnTo>
                    <a:pt x="4526" y="1190"/>
                  </a:lnTo>
                  <a:lnTo>
                    <a:pt x="4521" y="1168"/>
                  </a:lnTo>
                  <a:lnTo>
                    <a:pt x="4518" y="1149"/>
                  </a:lnTo>
                  <a:lnTo>
                    <a:pt x="4516" y="1131"/>
                  </a:lnTo>
                  <a:lnTo>
                    <a:pt x="4516" y="1114"/>
                  </a:lnTo>
                  <a:lnTo>
                    <a:pt x="4518" y="1099"/>
                  </a:lnTo>
                  <a:lnTo>
                    <a:pt x="4522" y="1086"/>
                  </a:lnTo>
                  <a:lnTo>
                    <a:pt x="4528" y="1073"/>
                  </a:lnTo>
                  <a:lnTo>
                    <a:pt x="4535" y="1062"/>
                  </a:lnTo>
                  <a:lnTo>
                    <a:pt x="4545" y="1054"/>
                  </a:lnTo>
                  <a:lnTo>
                    <a:pt x="4557" y="1046"/>
                  </a:lnTo>
                  <a:lnTo>
                    <a:pt x="4570" y="1041"/>
                  </a:lnTo>
                  <a:lnTo>
                    <a:pt x="4585" y="1037"/>
                  </a:lnTo>
                  <a:lnTo>
                    <a:pt x="6961" y="3617"/>
                  </a:lnTo>
                  <a:lnTo>
                    <a:pt x="8758" y="1920"/>
                  </a:lnTo>
                  <a:lnTo>
                    <a:pt x="8008" y="4264"/>
                  </a:lnTo>
                  <a:lnTo>
                    <a:pt x="10425" y="5488"/>
                  </a:lnTo>
                  <a:lnTo>
                    <a:pt x="14796" y="189"/>
                  </a:lnTo>
                  <a:lnTo>
                    <a:pt x="14815" y="168"/>
                  </a:lnTo>
                  <a:lnTo>
                    <a:pt x="14834" y="147"/>
                  </a:lnTo>
                  <a:lnTo>
                    <a:pt x="14854" y="128"/>
                  </a:lnTo>
                  <a:lnTo>
                    <a:pt x="14873" y="111"/>
                  </a:lnTo>
                  <a:lnTo>
                    <a:pt x="14893" y="94"/>
                  </a:lnTo>
                  <a:lnTo>
                    <a:pt x="14914" y="79"/>
                  </a:lnTo>
                  <a:lnTo>
                    <a:pt x="14934" y="65"/>
                  </a:lnTo>
                  <a:lnTo>
                    <a:pt x="14956" y="52"/>
                  </a:lnTo>
                  <a:lnTo>
                    <a:pt x="14977" y="41"/>
                  </a:lnTo>
                  <a:lnTo>
                    <a:pt x="14998" y="32"/>
                  </a:lnTo>
                  <a:lnTo>
                    <a:pt x="15020" y="23"/>
                  </a:lnTo>
                  <a:lnTo>
                    <a:pt x="15042" y="16"/>
                  </a:lnTo>
                  <a:lnTo>
                    <a:pt x="15065" y="11"/>
                  </a:lnTo>
                  <a:lnTo>
                    <a:pt x="15088" y="5"/>
                  </a:lnTo>
                  <a:lnTo>
                    <a:pt x="15111" y="2"/>
                  </a:lnTo>
                  <a:lnTo>
                    <a:pt x="15134" y="0"/>
                  </a:lnTo>
                  <a:lnTo>
                    <a:pt x="15159" y="0"/>
                  </a:lnTo>
                  <a:lnTo>
                    <a:pt x="15182" y="1"/>
                  </a:lnTo>
                  <a:lnTo>
                    <a:pt x="15206" y="3"/>
                  </a:lnTo>
                  <a:lnTo>
                    <a:pt x="15231" y="6"/>
                  </a:lnTo>
                  <a:lnTo>
                    <a:pt x="15256" y="12"/>
                  </a:lnTo>
                  <a:lnTo>
                    <a:pt x="15282" y="18"/>
                  </a:lnTo>
                  <a:lnTo>
                    <a:pt x="15307" y="25"/>
                  </a:lnTo>
                  <a:lnTo>
                    <a:pt x="15333" y="34"/>
                  </a:lnTo>
                  <a:lnTo>
                    <a:pt x="15359" y="44"/>
                  </a:lnTo>
                  <a:lnTo>
                    <a:pt x="15386" y="55"/>
                  </a:lnTo>
                  <a:lnTo>
                    <a:pt x="15412" y="69"/>
                  </a:lnTo>
                  <a:lnTo>
                    <a:pt x="15440" y="82"/>
                  </a:lnTo>
                  <a:lnTo>
                    <a:pt x="15468" y="98"/>
                  </a:lnTo>
                  <a:lnTo>
                    <a:pt x="15495" y="115"/>
                  </a:lnTo>
                  <a:lnTo>
                    <a:pt x="15524" y="133"/>
                  </a:lnTo>
                  <a:lnTo>
                    <a:pt x="15552" y="152"/>
                  </a:lnTo>
                  <a:lnTo>
                    <a:pt x="15580" y="172"/>
                  </a:lnTo>
                  <a:lnTo>
                    <a:pt x="15606" y="191"/>
                  </a:lnTo>
                  <a:lnTo>
                    <a:pt x="15633" y="211"/>
                  </a:lnTo>
                  <a:lnTo>
                    <a:pt x="15657" y="230"/>
                  </a:lnTo>
                  <a:lnTo>
                    <a:pt x="15681" y="249"/>
                  </a:lnTo>
                  <a:lnTo>
                    <a:pt x="15702" y="269"/>
                  </a:lnTo>
                  <a:lnTo>
                    <a:pt x="15724" y="287"/>
                  </a:lnTo>
                  <a:lnTo>
                    <a:pt x="15744" y="306"/>
                  </a:lnTo>
                  <a:lnTo>
                    <a:pt x="15762" y="324"/>
                  </a:lnTo>
                  <a:lnTo>
                    <a:pt x="15780" y="342"/>
                  </a:lnTo>
                  <a:lnTo>
                    <a:pt x="15797" y="361"/>
                  </a:lnTo>
                  <a:lnTo>
                    <a:pt x="15812" y="378"/>
                  </a:lnTo>
                  <a:lnTo>
                    <a:pt x="15827" y="396"/>
                  </a:lnTo>
                  <a:lnTo>
                    <a:pt x="15840" y="414"/>
                  </a:lnTo>
                  <a:lnTo>
                    <a:pt x="15851" y="431"/>
                  </a:lnTo>
                  <a:lnTo>
                    <a:pt x="15862" y="449"/>
                  </a:lnTo>
                  <a:lnTo>
                    <a:pt x="15873" y="466"/>
                  </a:lnTo>
                  <a:lnTo>
                    <a:pt x="15881" y="482"/>
                  </a:lnTo>
                  <a:lnTo>
                    <a:pt x="15888" y="499"/>
                  </a:lnTo>
                  <a:lnTo>
                    <a:pt x="15894" y="516"/>
                  </a:lnTo>
                  <a:lnTo>
                    <a:pt x="15899" y="532"/>
                  </a:lnTo>
                  <a:lnTo>
                    <a:pt x="15903" y="548"/>
                  </a:lnTo>
                  <a:lnTo>
                    <a:pt x="15906" y="564"/>
                  </a:lnTo>
                  <a:lnTo>
                    <a:pt x="15908" y="580"/>
                  </a:lnTo>
                  <a:lnTo>
                    <a:pt x="15909" y="596"/>
                  </a:lnTo>
                  <a:lnTo>
                    <a:pt x="15908" y="611"/>
                  </a:lnTo>
                  <a:lnTo>
                    <a:pt x="15906" y="626"/>
                  </a:lnTo>
                  <a:lnTo>
                    <a:pt x="15904" y="642"/>
                  </a:lnTo>
                  <a:lnTo>
                    <a:pt x="15900" y="657"/>
                  </a:lnTo>
                  <a:lnTo>
                    <a:pt x="15895" y="671"/>
                  </a:lnTo>
                  <a:lnTo>
                    <a:pt x="15889" y="685"/>
                  </a:lnTo>
                  <a:lnTo>
                    <a:pt x="15882" y="700"/>
                  </a:lnTo>
                  <a:lnTo>
                    <a:pt x="14050" y="3442"/>
                  </a:lnTo>
                  <a:lnTo>
                    <a:pt x="14324" y="3579"/>
                  </a:lnTo>
                  <a:lnTo>
                    <a:pt x="14355" y="3566"/>
                  </a:lnTo>
                  <a:lnTo>
                    <a:pt x="14385" y="3555"/>
                  </a:lnTo>
                  <a:lnTo>
                    <a:pt x="14416" y="3545"/>
                  </a:lnTo>
                  <a:lnTo>
                    <a:pt x="14446" y="3535"/>
                  </a:lnTo>
                  <a:lnTo>
                    <a:pt x="14476" y="3527"/>
                  </a:lnTo>
                  <a:lnTo>
                    <a:pt x="14505" y="3520"/>
                  </a:lnTo>
                  <a:lnTo>
                    <a:pt x="14534" y="3514"/>
                  </a:lnTo>
                  <a:lnTo>
                    <a:pt x="14563" y="3510"/>
                  </a:lnTo>
                  <a:lnTo>
                    <a:pt x="14591" y="3506"/>
                  </a:lnTo>
                  <a:lnTo>
                    <a:pt x="14620" y="3504"/>
                  </a:lnTo>
                  <a:lnTo>
                    <a:pt x="14649" y="3503"/>
                  </a:lnTo>
                  <a:lnTo>
                    <a:pt x="14676" y="3503"/>
                  </a:lnTo>
                  <a:lnTo>
                    <a:pt x="14704" y="3504"/>
                  </a:lnTo>
                  <a:lnTo>
                    <a:pt x="14730" y="3507"/>
                  </a:lnTo>
                  <a:lnTo>
                    <a:pt x="14757" y="3510"/>
                  </a:lnTo>
                  <a:lnTo>
                    <a:pt x="14783" y="3515"/>
                  </a:lnTo>
                  <a:lnTo>
                    <a:pt x="14810" y="3521"/>
                  </a:lnTo>
                  <a:lnTo>
                    <a:pt x="14835" y="3528"/>
                  </a:lnTo>
                  <a:lnTo>
                    <a:pt x="14861" y="3536"/>
                  </a:lnTo>
                  <a:lnTo>
                    <a:pt x="14886" y="3546"/>
                  </a:lnTo>
                  <a:lnTo>
                    <a:pt x="14911" y="3557"/>
                  </a:lnTo>
                  <a:lnTo>
                    <a:pt x="14936" y="3568"/>
                  </a:lnTo>
                  <a:lnTo>
                    <a:pt x="14961" y="3581"/>
                  </a:lnTo>
                  <a:lnTo>
                    <a:pt x="14984" y="3596"/>
                  </a:lnTo>
                  <a:lnTo>
                    <a:pt x="15008" y="3612"/>
                  </a:lnTo>
                  <a:lnTo>
                    <a:pt x="15031" y="3628"/>
                  </a:lnTo>
                  <a:lnTo>
                    <a:pt x="15054" y="3646"/>
                  </a:lnTo>
                  <a:lnTo>
                    <a:pt x="15078" y="3665"/>
                  </a:lnTo>
                  <a:lnTo>
                    <a:pt x="15100" y="3685"/>
                  </a:lnTo>
                  <a:lnTo>
                    <a:pt x="15123" y="3707"/>
                  </a:lnTo>
                  <a:lnTo>
                    <a:pt x="15144" y="3729"/>
                  </a:lnTo>
                  <a:lnTo>
                    <a:pt x="15167" y="3754"/>
                  </a:lnTo>
                  <a:lnTo>
                    <a:pt x="15187" y="3778"/>
                  </a:lnTo>
                  <a:lnTo>
                    <a:pt x="15206" y="3803"/>
                  </a:lnTo>
                  <a:lnTo>
                    <a:pt x="15225" y="3827"/>
                  </a:lnTo>
                  <a:lnTo>
                    <a:pt x="15241" y="3853"/>
                  </a:lnTo>
                  <a:lnTo>
                    <a:pt x="15256" y="3877"/>
                  </a:lnTo>
                  <a:lnTo>
                    <a:pt x="15272" y="3903"/>
                  </a:lnTo>
                  <a:lnTo>
                    <a:pt x="15284" y="3928"/>
                  </a:lnTo>
                  <a:lnTo>
                    <a:pt x="15296" y="3954"/>
                  </a:lnTo>
                  <a:lnTo>
                    <a:pt x="15306" y="3980"/>
                  </a:lnTo>
                  <a:lnTo>
                    <a:pt x="15317" y="4005"/>
                  </a:lnTo>
                  <a:lnTo>
                    <a:pt x="15325" y="4031"/>
                  </a:lnTo>
                  <a:lnTo>
                    <a:pt x="15331" y="4057"/>
                  </a:lnTo>
                  <a:lnTo>
                    <a:pt x="15337" y="4083"/>
                  </a:lnTo>
                  <a:lnTo>
                    <a:pt x="15341" y="4109"/>
                  </a:lnTo>
                  <a:lnTo>
                    <a:pt x="15344" y="4136"/>
                  </a:lnTo>
                  <a:lnTo>
                    <a:pt x="15346" y="4162"/>
                  </a:lnTo>
                  <a:lnTo>
                    <a:pt x="15347" y="4189"/>
                  </a:lnTo>
                  <a:lnTo>
                    <a:pt x="15346" y="4215"/>
                  </a:lnTo>
                  <a:lnTo>
                    <a:pt x="15344" y="4242"/>
                  </a:lnTo>
                  <a:lnTo>
                    <a:pt x="15341" y="4270"/>
                  </a:lnTo>
                  <a:lnTo>
                    <a:pt x="15337" y="4297"/>
                  </a:lnTo>
                  <a:lnTo>
                    <a:pt x="15331" y="4324"/>
                  </a:lnTo>
                  <a:lnTo>
                    <a:pt x="15325" y="4351"/>
                  </a:lnTo>
                  <a:lnTo>
                    <a:pt x="15317" y="4379"/>
                  </a:lnTo>
                  <a:lnTo>
                    <a:pt x="15306" y="4406"/>
                  </a:lnTo>
                  <a:lnTo>
                    <a:pt x="15296" y="4434"/>
                  </a:lnTo>
                  <a:lnTo>
                    <a:pt x="15284" y="4462"/>
                  </a:lnTo>
                  <a:lnTo>
                    <a:pt x="15272" y="4490"/>
                  </a:lnTo>
                  <a:lnTo>
                    <a:pt x="15257" y="4519"/>
                  </a:lnTo>
                  <a:lnTo>
                    <a:pt x="15241" y="4546"/>
                  </a:lnTo>
                  <a:lnTo>
                    <a:pt x="15225" y="4575"/>
                  </a:lnTo>
                  <a:lnTo>
                    <a:pt x="15206" y="4603"/>
                  </a:lnTo>
                  <a:lnTo>
                    <a:pt x="15187" y="4632"/>
                  </a:lnTo>
                  <a:lnTo>
                    <a:pt x="15167" y="4659"/>
                  </a:lnTo>
                  <a:lnTo>
                    <a:pt x="15146" y="4684"/>
                  </a:lnTo>
                  <a:lnTo>
                    <a:pt x="15125" y="4709"/>
                  </a:lnTo>
                  <a:lnTo>
                    <a:pt x="15103" y="4731"/>
                  </a:lnTo>
                  <a:lnTo>
                    <a:pt x="15082" y="4754"/>
                  </a:lnTo>
                  <a:lnTo>
                    <a:pt x="15060" y="4773"/>
                  </a:lnTo>
                  <a:lnTo>
                    <a:pt x="15036" y="4792"/>
                  </a:lnTo>
                  <a:lnTo>
                    <a:pt x="15013" y="4810"/>
                  </a:lnTo>
                  <a:lnTo>
                    <a:pt x="14989" y="4827"/>
                  </a:lnTo>
                  <a:lnTo>
                    <a:pt x="14965" y="4841"/>
                  </a:lnTo>
                  <a:lnTo>
                    <a:pt x="14940" y="4856"/>
                  </a:lnTo>
                  <a:lnTo>
                    <a:pt x="14916" y="4868"/>
                  </a:lnTo>
                  <a:lnTo>
                    <a:pt x="14890" y="4879"/>
                  </a:lnTo>
                  <a:lnTo>
                    <a:pt x="14864" y="4888"/>
                  </a:lnTo>
                  <a:lnTo>
                    <a:pt x="14838" y="4897"/>
                  </a:lnTo>
                  <a:lnTo>
                    <a:pt x="14811" y="4905"/>
                  </a:lnTo>
                  <a:lnTo>
                    <a:pt x="14784" y="4910"/>
                  </a:lnTo>
                  <a:lnTo>
                    <a:pt x="14756" y="4915"/>
                  </a:lnTo>
                  <a:lnTo>
                    <a:pt x="14728" y="4918"/>
                  </a:lnTo>
                  <a:lnTo>
                    <a:pt x="14700" y="4920"/>
                  </a:lnTo>
                  <a:lnTo>
                    <a:pt x="14670" y="4920"/>
                  </a:lnTo>
                  <a:lnTo>
                    <a:pt x="14640" y="4919"/>
                  </a:lnTo>
                  <a:lnTo>
                    <a:pt x="14611" y="4917"/>
                  </a:lnTo>
                  <a:lnTo>
                    <a:pt x="14580" y="4914"/>
                  </a:lnTo>
                  <a:lnTo>
                    <a:pt x="14550" y="4909"/>
                  </a:lnTo>
                  <a:lnTo>
                    <a:pt x="14518" y="4903"/>
                  </a:lnTo>
                  <a:lnTo>
                    <a:pt x="14486" y="4895"/>
                  </a:lnTo>
                  <a:lnTo>
                    <a:pt x="14454" y="4886"/>
                  </a:lnTo>
                  <a:lnTo>
                    <a:pt x="14421" y="4877"/>
                  </a:lnTo>
                  <a:lnTo>
                    <a:pt x="14388" y="4865"/>
                  </a:lnTo>
                  <a:lnTo>
                    <a:pt x="14355" y="4853"/>
                  </a:lnTo>
                  <a:lnTo>
                    <a:pt x="14321" y="4838"/>
                  </a:lnTo>
                  <a:lnTo>
                    <a:pt x="14289" y="4824"/>
                  </a:lnTo>
                  <a:lnTo>
                    <a:pt x="14259" y="4809"/>
                  </a:lnTo>
                  <a:lnTo>
                    <a:pt x="14230" y="4792"/>
                  </a:lnTo>
                  <a:lnTo>
                    <a:pt x="14202" y="4776"/>
                  </a:lnTo>
                  <a:lnTo>
                    <a:pt x="14175" y="4758"/>
                  </a:lnTo>
                  <a:lnTo>
                    <a:pt x="14150" y="4739"/>
                  </a:lnTo>
                  <a:lnTo>
                    <a:pt x="14126" y="4721"/>
                  </a:lnTo>
                  <a:lnTo>
                    <a:pt x="14104" y="4700"/>
                  </a:lnTo>
                  <a:lnTo>
                    <a:pt x="14082" y="4680"/>
                  </a:lnTo>
                  <a:lnTo>
                    <a:pt x="14062" y="4659"/>
                  </a:lnTo>
                  <a:lnTo>
                    <a:pt x="14044" y="4636"/>
                  </a:lnTo>
                  <a:lnTo>
                    <a:pt x="14026" y="4613"/>
                  </a:lnTo>
                  <a:lnTo>
                    <a:pt x="14010" y="4589"/>
                  </a:lnTo>
                  <a:lnTo>
                    <a:pt x="13996" y="4565"/>
                  </a:lnTo>
                  <a:lnTo>
                    <a:pt x="13982" y="4539"/>
                  </a:lnTo>
                  <a:lnTo>
                    <a:pt x="13970" y="4514"/>
                  </a:lnTo>
                  <a:lnTo>
                    <a:pt x="13960" y="4486"/>
                  </a:lnTo>
                  <a:lnTo>
                    <a:pt x="13950" y="4458"/>
                  </a:lnTo>
                  <a:lnTo>
                    <a:pt x="13943" y="4430"/>
                  </a:lnTo>
                  <a:lnTo>
                    <a:pt x="13936" y="4401"/>
                  </a:lnTo>
                  <a:lnTo>
                    <a:pt x="13930" y="4371"/>
                  </a:lnTo>
                  <a:lnTo>
                    <a:pt x="13926" y="4340"/>
                  </a:lnTo>
                  <a:lnTo>
                    <a:pt x="13923" y="4308"/>
                  </a:lnTo>
                  <a:lnTo>
                    <a:pt x="13922" y="4276"/>
                  </a:lnTo>
                  <a:lnTo>
                    <a:pt x="13922" y="4243"/>
                  </a:lnTo>
                  <a:lnTo>
                    <a:pt x="13923" y="4209"/>
                  </a:lnTo>
                  <a:lnTo>
                    <a:pt x="13926" y="4175"/>
                  </a:lnTo>
                  <a:lnTo>
                    <a:pt x="13930" y="4139"/>
                  </a:lnTo>
                  <a:lnTo>
                    <a:pt x="13936" y="4102"/>
                  </a:lnTo>
                  <a:lnTo>
                    <a:pt x="13943" y="4065"/>
                  </a:lnTo>
                  <a:lnTo>
                    <a:pt x="13951" y="4028"/>
                  </a:lnTo>
                  <a:lnTo>
                    <a:pt x="13649" y="3891"/>
                  </a:lnTo>
                  <a:lnTo>
                    <a:pt x="13531" y="4067"/>
                  </a:lnTo>
                  <a:lnTo>
                    <a:pt x="13416" y="4237"/>
                  </a:lnTo>
                  <a:lnTo>
                    <a:pt x="13306" y="4400"/>
                  </a:lnTo>
                  <a:lnTo>
                    <a:pt x="13198" y="4556"/>
                  </a:lnTo>
                  <a:lnTo>
                    <a:pt x="13093" y="4709"/>
                  </a:lnTo>
                  <a:lnTo>
                    <a:pt x="12988" y="4858"/>
                  </a:lnTo>
                  <a:lnTo>
                    <a:pt x="12884" y="5003"/>
                  </a:lnTo>
                  <a:lnTo>
                    <a:pt x="12780" y="5147"/>
                  </a:lnTo>
                  <a:lnTo>
                    <a:pt x="12675" y="5289"/>
                  </a:lnTo>
                  <a:lnTo>
                    <a:pt x="12568" y="5430"/>
                  </a:lnTo>
                  <a:lnTo>
                    <a:pt x="12459" y="5574"/>
                  </a:lnTo>
                  <a:lnTo>
                    <a:pt x="12345" y="5718"/>
                  </a:lnTo>
                  <a:lnTo>
                    <a:pt x="12229" y="5866"/>
                  </a:lnTo>
                  <a:lnTo>
                    <a:pt x="12107" y="6018"/>
                  </a:lnTo>
                  <a:lnTo>
                    <a:pt x="11979" y="6173"/>
                  </a:lnTo>
                  <a:lnTo>
                    <a:pt x="11846" y="6334"/>
                  </a:lnTo>
                  <a:close/>
                </a:path>
              </a:pathLst>
            </a:custGeom>
            <a:solidFill>
              <a:schemeClr val="tx1"/>
            </a:solidFill>
            <a:ln>
              <a:noFill/>
            </a:ln>
            <a:extLst>
              <a:ext uri="{91240B29-F687-4F45-9708-019B960494DF}">
                <a14:hiddenLine xmlns:a14="http://schemas.microsoft.com/office/drawing/2010/main" w="1588">
                  <a:solidFill>
                    <a:srgbClr val="1F1A17"/>
                  </a:solidFill>
                  <a:prstDash val="solid"/>
                  <a:round/>
                </a14:hiddenLine>
              </a:ext>
            </a:extLst>
          </p:spPr>
          <p:txBody>
            <a:bodyPr/>
            <a:lstStyle/>
            <a:p>
              <a:endParaRPr lang="zh-CN" altLang="en-US"/>
            </a:p>
          </p:txBody>
        </p:sp>
      </p:grpSp>
      <p:grpSp>
        <p:nvGrpSpPr>
          <p:cNvPr id="6" name="组合 5"/>
          <p:cNvGrpSpPr/>
          <p:nvPr/>
        </p:nvGrpSpPr>
        <p:grpSpPr>
          <a:xfrm>
            <a:off x="6605016" y="1224335"/>
            <a:ext cx="2251720" cy="2168323"/>
            <a:chOff x="6605016" y="1224335"/>
            <a:chExt cx="2251720" cy="2168323"/>
          </a:xfrm>
        </p:grpSpPr>
        <p:sp>
          <p:nvSpPr>
            <p:cNvPr id="21" name="椭圆形标注 20"/>
            <p:cNvSpPr/>
            <p:nvPr/>
          </p:nvSpPr>
          <p:spPr>
            <a:xfrm>
              <a:off x="6605016" y="1224335"/>
              <a:ext cx="2251720" cy="2168323"/>
            </a:xfrm>
            <a:prstGeom prst="wedgeEllipseCallout">
              <a:avLst>
                <a:gd name="adj1" fmla="val -1029"/>
                <a:gd name="adj2" fmla="val 61362"/>
              </a:avLst>
            </a:prstGeom>
            <a:gradFill flip="none" rotWithShape="1">
              <a:gsLst>
                <a:gs pos="0">
                  <a:schemeClr val="bg1">
                    <a:lumMod val="75000"/>
                  </a:schemeClr>
                </a:gs>
                <a:gs pos="49000">
                  <a:schemeClr val="bg1">
                    <a:lumMod val="95000"/>
                  </a:schemeClr>
                </a:gs>
                <a:gs pos="100000">
                  <a:schemeClr val="bg1">
                    <a:shade val="100000"/>
                    <a:satMod val="115000"/>
                  </a:schemeClr>
                </a:gs>
              </a:gsLst>
              <a:lin ang="8100000" scaled="1"/>
              <a:tileRect/>
            </a:gradFill>
            <a:ln>
              <a:solidFill>
                <a:schemeClr val="bg1"/>
              </a:solidFill>
            </a:ln>
            <a:effectLst>
              <a:outerShdw blurRad="190500" dist="101600" dir="7920000" sx="104000" sy="104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544"/>
            <p:cNvSpPr>
              <a:spLocks noEditPoints="1"/>
            </p:cNvSpPr>
            <p:nvPr/>
          </p:nvSpPr>
          <p:spPr bwMode="auto">
            <a:xfrm>
              <a:off x="7478102" y="1771179"/>
              <a:ext cx="561146" cy="808608"/>
            </a:xfrm>
            <a:custGeom>
              <a:avLst/>
              <a:gdLst>
                <a:gd name="T0" fmla="*/ 424 w 636"/>
                <a:gd name="T1" fmla="*/ 262 h 916"/>
                <a:gd name="T2" fmla="*/ 398 w 636"/>
                <a:gd name="T3" fmla="*/ 212 h 916"/>
                <a:gd name="T4" fmla="*/ 358 w 636"/>
                <a:gd name="T5" fmla="*/ 184 h 916"/>
                <a:gd name="T6" fmla="*/ 430 w 636"/>
                <a:gd name="T7" fmla="*/ 354 h 916"/>
                <a:gd name="T8" fmla="*/ 514 w 636"/>
                <a:gd name="T9" fmla="*/ 386 h 916"/>
                <a:gd name="T10" fmla="*/ 568 w 636"/>
                <a:gd name="T11" fmla="*/ 420 h 916"/>
                <a:gd name="T12" fmla="*/ 598 w 636"/>
                <a:gd name="T13" fmla="*/ 454 h 916"/>
                <a:gd name="T14" fmla="*/ 626 w 636"/>
                <a:gd name="T15" fmla="*/ 510 h 916"/>
                <a:gd name="T16" fmla="*/ 636 w 636"/>
                <a:gd name="T17" fmla="*/ 578 h 916"/>
                <a:gd name="T18" fmla="*/ 630 w 636"/>
                <a:gd name="T19" fmla="*/ 630 h 916"/>
                <a:gd name="T20" fmla="*/ 612 w 636"/>
                <a:gd name="T21" fmla="*/ 680 h 916"/>
                <a:gd name="T22" fmla="*/ 566 w 636"/>
                <a:gd name="T23" fmla="*/ 742 h 916"/>
                <a:gd name="T24" fmla="*/ 528 w 636"/>
                <a:gd name="T25" fmla="*/ 772 h 916"/>
                <a:gd name="T26" fmla="*/ 466 w 636"/>
                <a:gd name="T27" fmla="*/ 804 h 916"/>
                <a:gd name="T28" fmla="*/ 416 w 636"/>
                <a:gd name="T29" fmla="*/ 814 h 916"/>
                <a:gd name="T30" fmla="*/ 358 w 636"/>
                <a:gd name="T31" fmla="*/ 916 h 916"/>
                <a:gd name="T32" fmla="*/ 284 w 636"/>
                <a:gd name="T33" fmla="*/ 820 h 916"/>
                <a:gd name="T34" fmla="*/ 188 w 636"/>
                <a:gd name="T35" fmla="*/ 804 h 916"/>
                <a:gd name="T36" fmla="*/ 140 w 636"/>
                <a:gd name="T37" fmla="*/ 786 h 916"/>
                <a:gd name="T38" fmla="*/ 82 w 636"/>
                <a:gd name="T39" fmla="*/ 746 h 916"/>
                <a:gd name="T40" fmla="*/ 50 w 636"/>
                <a:gd name="T41" fmla="*/ 714 h 916"/>
                <a:gd name="T42" fmla="*/ 28 w 636"/>
                <a:gd name="T43" fmla="*/ 680 h 916"/>
                <a:gd name="T44" fmla="*/ 6 w 636"/>
                <a:gd name="T45" fmla="*/ 616 h 916"/>
                <a:gd name="T46" fmla="*/ 208 w 636"/>
                <a:gd name="T47" fmla="*/ 568 h 916"/>
                <a:gd name="T48" fmla="*/ 226 w 636"/>
                <a:gd name="T49" fmla="*/ 628 h 916"/>
                <a:gd name="T50" fmla="*/ 242 w 636"/>
                <a:gd name="T51" fmla="*/ 652 h 916"/>
                <a:gd name="T52" fmla="*/ 284 w 636"/>
                <a:gd name="T53" fmla="*/ 680 h 916"/>
                <a:gd name="T54" fmla="*/ 236 w 636"/>
                <a:gd name="T55" fmla="*/ 486 h 916"/>
                <a:gd name="T56" fmla="*/ 138 w 636"/>
                <a:gd name="T57" fmla="*/ 450 h 916"/>
                <a:gd name="T58" fmla="*/ 98 w 636"/>
                <a:gd name="T59" fmla="*/ 422 h 916"/>
                <a:gd name="T60" fmla="*/ 62 w 636"/>
                <a:gd name="T61" fmla="*/ 382 h 916"/>
                <a:gd name="T62" fmla="*/ 32 w 636"/>
                <a:gd name="T63" fmla="*/ 302 h 916"/>
                <a:gd name="T64" fmla="*/ 32 w 636"/>
                <a:gd name="T65" fmla="*/ 248 h 916"/>
                <a:gd name="T66" fmla="*/ 46 w 636"/>
                <a:gd name="T67" fmla="*/ 186 h 916"/>
                <a:gd name="T68" fmla="*/ 80 w 636"/>
                <a:gd name="T69" fmla="*/ 134 h 916"/>
                <a:gd name="T70" fmla="*/ 112 w 636"/>
                <a:gd name="T71" fmla="*/ 104 h 916"/>
                <a:gd name="T72" fmla="*/ 174 w 636"/>
                <a:gd name="T73" fmla="*/ 70 h 916"/>
                <a:gd name="T74" fmla="*/ 254 w 636"/>
                <a:gd name="T75" fmla="*/ 52 h 916"/>
                <a:gd name="T76" fmla="*/ 358 w 636"/>
                <a:gd name="T77" fmla="*/ 0 h 916"/>
                <a:gd name="T78" fmla="*/ 386 w 636"/>
                <a:gd name="T79" fmla="*/ 52 h 916"/>
                <a:gd name="T80" fmla="*/ 460 w 636"/>
                <a:gd name="T81" fmla="*/ 66 h 916"/>
                <a:gd name="T82" fmla="*/ 518 w 636"/>
                <a:gd name="T83" fmla="*/ 92 h 916"/>
                <a:gd name="T84" fmla="*/ 550 w 636"/>
                <a:gd name="T85" fmla="*/ 116 h 916"/>
                <a:gd name="T86" fmla="*/ 586 w 636"/>
                <a:gd name="T87" fmla="*/ 160 h 916"/>
                <a:gd name="T88" fmla="*/ 610 w 636"/>
                <a:gd name="T89" fmla="*/ 212 h 916"/>
                <a:gd name="T90" fmla="*/ 284 w 636"/>
                <a:gd name="T91" fmla="*/ 182 h 916"/>
                <a:gd name="T92" fmla="*/ 258 w 636"/>
                <a:gd name="T93" fmla="*/ 194 h 916"/>
                <a:gd name="T94" fmla="*/ 240 w 636"/>
                <a:gd name="T95" fmla="*/ 208 h 916"/>
                <a:gd name="T96" fmla="*/ 228 w 636"/>
                <a:gd name="T97" fmla="*/ 236 h 916"/>
                <a:gd name="T98" fmla="*/ 228 w 636"/>
                <a:gd name="T99" fmla="*/ 256 h 916"/>
                <a:gd name="T100" fmla="*/ 240 w 636"/>
                <a:gd name="T101" fmla="*/ 284 h 916"/>
                <a:gd name="T102" fmla="*/ 258 w 636"/>
                <a:gd name="T103" fmla="*/ 300 h 916"/>
                <a:gd name="T104" fmla="*/ 284 w 636"/>
                <a:gd name="T105" fmla="*/ 182 h 916"/>
                <a:gd name="T106" fmla="*/ 378 w 636"/>
                <a:gd name="T107" fmla="*/ 680 h 916"/>
                <a:gd name="T108" fmla="*/ 422 w 636"/>
                <a:gd name="T109" fmla="*/ 654 h 916"/>
                <a:gd name="T110" fmla="*/ 438 w 636"/>
                <a:gd name="T111" fmla="*/ 630 h 916"/>
                <a:gd name="T112" fmla="*/ 442 w 636"/>
                <a:gd name="T113" fmla="*/ 604 h 916"/>
                <a:gd name="T114" fmla="*/ 434 w 636"/>
                <a:gd name="T115" fmla="*/ 570 h 916"/>
                <a:gd name="T116" fmla="*/ 416 w 636"/>
                <a:gd name="T117" fmla="*/ 550 h 916"/>
                <a:gd name="T118" fmla="*/ 358 w 636"/>
                <a:gd name="T119" fmla="*/ 52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6" h="916">
                  <a:moveTo>
                    <a:pt x="614" y="232"/>
                  </a:moveTo>
                  <a:lnTo>
                    <a:pt x="424" y="262"/>
                  </a:lnTo>
                  <a:lnTo>
                    <a:pt x="424" y="262"/>
                  </a:lnTo>
                  <a:lnTo>
                    <a:pt x="410" y="232"/>
                  </a:lnTo>
                  <a:lnTo>
                    <a:pt x="398" y="212"/>
                  </a:lnTo>
                  <a:lnTo>
                    <a:pt x="398" y="212"/>
                  </a:lnTo>
                  <a:lnTo>
                    <a:pt x="392" y="206"/>
                  </a:lnTo>
                  <a:lnTo>
                    <a:pt x="382" y="198"/>
                  </a:lnTo>
                  <a:lnTo>
                    <a:pt x="358" y="184"/>
                  </a:lnTo>
                  <a:lnTo>
                    <a:pt x="358" y="332"/>
                  </a:lnTo>
                  <a:lnTo>
                    <a:pt x="358" y="332"/>
                  </a:lnTo>
                  <a:lnTo>
                    <a:pt x="430" y="354"/>
                  </a:lnTo>
                  <a:lnTo>
                    <a:pt x="462" y="364"/>
                  </a:lnTo>
                  <a:lnTo>
                    <a:pt x="490" y="376"/>
                  </a:lnTo>
                  <a:lnTo>
                    <a:pt x="514" y="386"/>
                  </a:lnTo>
                  <a:lnTo>
                    <a:pt x="534" y="398"/>
                  </a:lnTo>
                  <a:lnTo>
                    <a:pt x="552" y="408"/>
                  </a:lnTo>
                  <a:lnTo>
                    <a:pt x="568" y="420"/>
                  </a:lnTo>
                  <a:lnTo>
                    <a:pt x="568" y="420"/>
                  </a:lnTo>
                  <a:lnTo>
                    <a:pt x="584" y="436"/>
                  </a:lnTo>
                  <a:lnTo>
                    <a:pt x="598" y="454"/>
                  </a:lnTo>
                  <a:lnTo>
                    <a:pt x="610" y="472"/>
                  </a:lnTo>
                  <a:lnTo>
                    <a:pt x="620" y="490"/>
                  </a:lnTo>
                  <a:lnTo>
                    <a:pt x="626" y="510"/>
                  </a:lnTo>
                  <a:lnTo>
                    <a:pt x="632" y="532"/>
                  </a:lnTo>
                  <a:lnTo>
                    <a:pt x="636" y="554"/>
                  </a:lnTo>
                  <a:lnTo>
                    <a:pt x="636" y="578"/>
                  </a:lnTo>
                  <a:lnTo>
                    <a:pt x="636" y="578"/>
                  </a:lnTo>
                  <a:lnTo>
                    <a:pt x="636" y="604"/>
                  </a:lnTo>
                  <a:lnTo>
                    <a:pt x="630" y="630"/>
                  </a:lnTo>
                  <a:lnTo>
                    <a:pt x="622" y="656"/>
                  </a:lnTo>
                  <a:lnTo>
                    <a:pt x="612" y="680"/>
                  </a:lnTo>
                  <a:lnTo>
                    <a:pt x="612" y="680"/>
                  </a:lnTo>
                  <a:lnTo>
                    <a:pt x="598" y="702"/>
                  </a:lnTo>
                  <a:lnTo>
                    <a:pt x="584" y="722"/>
                  </a:lnTo>
                  <a:lnTo>
                    <a:pt x="566" y="742"/>
                  </a:lnTo>
                  <a:lnTo>
                    <a:pt x="548" y="758"/>
                  </a:lnTo>
                  <a:lnTo>
                    <a:pt x="548" y="758"/>
                  </a:lnTo>
                  <a:lnTo>
                    <a:pt x="528" y="772"/>
                  </a:lnTo>
                  <a:lnTo>
                    <a:pt x="508" y="784"/>
                  </a:lnTo>
                  <a:lnTo>
                    <a:pt x="488" y="796"/>
                  </a:lnTo>
                  <a:lnTo>
                    <a:pt x="466" y="804"/>
                  </a:lnTo>
                  <a:lnTo>
                    <a:pt x="466" y="804"/>
                  </a:lnTo>
                  <a:lnTo>
                    <a:pt x="442" y="810"/>
                  </a:lnTo>
                  <a:lnTo>
                    <a:pt x="416" y="814"/>
                  </a:lnTo>
                  <a:lnTo>
                    <a:pt x="390" y="818"/>
                  </a:lnTo>
                  <a:lnTo>
                    <a:pt x="358" y="820"/>
                  </a:lnTo>
                  <a:lnTo>
                    <a:pt x="358" y="916"/>
                  </a:lnTo>
                  <a:lnTo>
                    <a:pt x="284" y="916"/>
                  </a:lnTo>
                  <a:lnTo>
                    <a:pt x="284" y="820"/>
                  </a:lnTo>
                  <a:lnTo>
                    <a:pt x="284" y="820"/>
                  </a:lnTo>
                  <a:lnTo>
                    <a:pt x="248" y="816"/>
                  </a:lnTo>
                  <a:lnTo>
                    <a:pt x="216" y="810"/>
                  </a:lnTo>
                  <a:lnTo>
                    <a:pt x="188" y="804"/>
                  </a:lnTo>
                  <a:lnTo>
                    <a:pt x="162" y="796"/>
                  </a:lnTo>
                  <a:lnTo>
                    <a:pt x="162" y="796"/>
                  </a:lnTo>
                  <a:lnTo>
                    <a:pt x="140" y="786"/>
                  </a:lnTo>
                  <a:lnTo>
                    <a:pt x="118" y="774"/>
                  </a:lnTo>
                  <a:lnTo>
                    <a:pt x="98" y="762"/>
                  </a:lnTo>
                  <a:lnTo>
                    <a:pt x="82" y="746"/>
                  </a:lnTo>
                  <a:lnTo>
                    <a:pt x="82" y="746"/>
                  </a:lnTo>
                  <a:lnTo>
                    <a:pt x="64" y="730"/>
                  </a:lnTo>
                  <a:lnTo>
                    <a:pt x="50" y="714"/>
                  </a:lnTo>
                  <a:lnTo>
                    <a:pt x="38" y="696"/>
                  </a:lnTo>
                  <a:lnTo>
                    <a:pt x="28" y="680"/>
                  </a:lnTo>
                  <a:lnTo>
                    <a:pt x="28" y="680"/>
                  </a:lnTo>
                  <a:lnTo>
                    <a:pt x="20" y="660"/>
                  </a:lnTo>
                  <a:lnTo>
                    <a:pt x="12" y="640"/>
                  </a:lnTo>
                  <a:lnTo>
                    <a:pt x="6" y="616"/>
                  </a:lnTo>
                  <a:lnTo>
                    <a:pt x="0" y="592"/>
                  </a:lnTo>
                  <a:lnTo>
                    <a:pt x="208" y="568"/>
                  </a:lnTo>
                  <a:lnTo>
                    <a:pt x="208" y="568"/>
                  </a:lnTo>
                  <a:lnTo>
                    <a:pt x="214" y="592"/>
                  </a:lnTo>
                  <a:lnTo>
                    <a:pt x="220" y="612"/>
                  </a:lnTo>
                  <a:lnTo>
                    <a:pt x="226" y="628"/>
                  </a:lnTo>
                  <a:lnTo>
                    <a:pt x="234" y="640"/>
                  </a:lnTo>
                  <a:lnTo>
                    <a:pt x="234" y="640"/>
                  </a:lnTo>
                  <a:lnTo>
                    <a:pt x="242" y="652"/>
                  </a:lnTo>
                  <a:lnTo>
                    <a:pt x="254" y="662"/>
                  </a:lnTo>
                  <a:lnTo>
                    <a:pt x="268" y="672"/>
                  </a:lnTo>
                  <a:lnTo>
                    <a:pt x="284" y="680"/>
                  </a:lnTo>
                  <a:lnTo>
                    <a:pt x="284" y="500"/>
                  </a:lnTo>
                  <a:lnTo>
                    <a:pt x="284" y="500"/>
                  </a:lnTo>
                  <a:lnTo>
                    <a:pt x="236" y="486"/>
                  </a:lnTo>
                  <a:lnTo>
                    <a:pt x="196" y="474"/>
                  </a:lnTo>
                  <a:lnTo>
                    <a:pt x="162" y="462"/>
                  </a:lnTo>
                  <a:lnTo>
                    <a:pt x="138" y="450"/>
                  </a:lnTo>
                  <a:lnTo>
                    <a:pt x="138" y="450"/>
                  </a:lnTo>
                  <a:lnTo>
                    <a:pt x="116" y="438"/>
                  </a:lnTo>
                  <a:lnTo>
                    <a:pt x="98" y="422"/>
                  </a:lnTo>
                  <a:lnTo>
                    <a:pt x="80" y="404"/>
                  </a:lnTo>
                  <a:lnTo>
                    <a:pt x="62" y="382"/>
                  </a:lnTo>
                  <a:lnTo>
                    <a:pt x="62" y="382"/>
                  </a:lnTo>
                  <a:lnTo>
                    <a:pt x="48" y="358"/>
                  </a:lnTo>
                  <a:lnTo>
                    <a:pt x="38" y="332"/>
                  </a:lnTo>
                  <a:lnTo>
                    <a:pt x="32" y="302"/>
                  </a:lnTo>
                  <a:lnTo>
                    <a:pt x="30" y="270"/>
                  </a:lnTo>
                  <a:lnTo>
                    <a:pt x="30" y="270"/>
                  </a:lnTo>
                  <a:lnTo>
                    <a:pt x="32" y="248"/>
                  </a:lnTo>
                  <a:lnTo>
                    <a:pt x="34" y="226"/>
                  </a:lnTo>
                  <a:lnTo>
                    <a:pt x="40" y="206"/>
                  </a:lnTo>
                  <a:lnTo>
                    <a:pt x="46" y="186"/>
                  </a:lnTo>
                  <a:lnTo>
                    <a:pt x="56" y="168"/>
                  </a:lnTo>
                  <a:lnTo>
                    <a:pt x="66" y="150"/>
                  </a:lnTo>
                  <a:lnTo>
                    <a:pt x="80" y="134"/>
                  </a:lnTo>
                  <a:lnTo>
                    <a:pt x="94" y="118"/>
                  </a:lnTo>
                  <a:lnTo>
                    <a:pt x="94" y="118"/>
                  </a:lnTo>
                  <a:lnTo>
                    <a:pt x="112" y="104"/>
                  </a:lnTo>
                  <a:lnTo>
                    <a:pt x="130" y="90"/>
                  </a:lnTo>
                  <a:lnTo>
                    <a:pt x="152" y="80"/>
                  </a:lnTo>
                  <a:lnTo>
                    <a:pt x="174" y="70"/>
                  </a:lnTo>
                  <a:lnTo>
                    <a:pt x="198" y="62"/>
                  </a:lnTo>
                  <a:lnTo>
                    <a:pt x="226" y="56"/>
                  </a:lnTo>
                  <a:lnTo>
                    <a:pt x="254" y="52"/>
                  </a:lnTo>
                  <a:lnTo>
                    <a:pt x="284" y="50"/>
                  </a:lnTo>
                  <a:lnTo>
                    <a:pt x="284" y="0"/>
                  </a:lnTo>
                  <a:lnTo>
                    <a:pt x="358" y="0"/>
                  </a:lnTo>
                  <a:lnTo>
                    <a:pt x="358" y="50"/>
                  </a:lnTo>
                  <a:lnTo>
                    <a:pt x="358" y="50"/>
                  </a:lnTo>
                  <a:lnTo>
                    <a:pt x="386" y="52"/>
                  </a:lnTo>
                  <a:lnTo>
                    <a:pt x="412" y="56"/>
                  </a:lnTo>
                  <a:lnTo>
                    <a:pt x="438" y="60"/>
                  </a:lnTo>
                  <a:lnTo>
                    <a:pt x="460" y="66"/>
                  </a:lnTo>
                  <a:lnTo>
                    <a:pt x="482" y="74"/>
                  </a:lnTo>
                  <a:lnTo>
                    <a:pt x="502" y="82"/>
                  </a:lnTo>
                  <a:lnTo>
                    <a:pt x="518" y="92"/>
                  </a:lnTo>
                  <a:lnTo>
                    <a:pt x="536" y="104"/>
                  </a:lnTo>
                  <a:lnTo>
                    <a:pt x="536" y="104"/>
                  </a:lnTo>
                  <a:lnTo>
                    <a:pt x="550" y="116"/>
                  </a:lnTo>
                  <a:lnTo>
                    <a:pt x="562" y="130"/>
                  </a:lnTo>
                  <a:lnTo>
                    <a:pt x="574" y="144"/>
                  </a:lnTo>
                  <a:lnTo>
                    <a:pt x="586" y="160"/>
                  </a:lnTo>
                  <a:lnTo>
                    <a:pt x="594" y="176"/>
                  </a:lnTo>
                  <a:lnTo>
                    <a:pt x="602" y="194"/>
                  </a:lnTo>
                  <a:lnTo>
                    <a:pt x="610" y="212"/>
                  </a:lnTo>
                  <a:lnTo>
                    <a:pt x="614" y="232"/>
                  </a:lnTo>
                  <a:lnTo>
                    <a:pt x="614" y="232"/>
                  </a:lnTo>
                  <a:close/>
                  <a:moveTo>
                    <a:pt x="284" y="182"/>
                  </a:moveTo>
                  <a:lnTo>
                    <a:pt x="284" y="182"/>
                  </a:lnTo>
                  <a:lnTo>
                    <a:pt x="270" y="188"/>
                  </a:lnTo>
                  <a:lnTo>
                    <a:pt x="258" y="194"/>
                  </a:lnTo>
                  <a:lnTo>
                    <a:pt x="246" y="200"/>
                  </a:lnTo>
                  <a:lnTo>
                    <a:pt x="240" y="208"/>
                  </a:lnTo>
                  <a:lnTo>
                    <a:pt x="240" y="208"/>
                  </a:lnTo>
                  <a:lnTo>
                    <a:pt x="234" y="216"/>
                  </a:lnTo>
                  <a:lnTo>
                    <a:pt x="230" y="226"/>
                  </a:lnTo>
                  <a:lnTo>
                    <a:pt x="228" y="236"/>
                  </a:lnTo>
                  <a:lnTo>
                    <a:pt x="226" y="246"/>
                  </a:lnTo>
                  <a:lnTo>
                    <a:pt x="226" y="246"/>
                  </a:lnTo>
                  <a:lnTo>
                    <a:pt x="228" y="256"/>
                  </a:lnTo>
                  <a:lnTo>
                    <a:pt x="230" y="266"/>
                  </a:lnTo>
                  <a:lnTo>
                    <a:pt x="234" y="276"/>
                  </a:lnTo>
                  <a:lnTo>
                    <a:pt x="240" y="284"/>
                  </a:lnTo>
                  <a:lnTo>
                    <a:pt x="240" y="284"/>
                  </a:lnTo>
                  <a:lnTo>
                    <a:pt x="248" y="292"/>
                  </a:lnTo>
                  <a:lnTo>
                    <a:pt x="258" y="300"/>
                  </a:lnTo>
                  <a:lnTo>
                    <a:pt x="270" y="306"/>
                  </a:lnTo>
                  <a:lnTo>
                    <a:pt x="284" y="312"/>
                  </a:lnTo>
                  <a:lnTo>
                    <a:pt x="284" y="182"/>
                  </a:lnTo>
                  <a:close/>
                  <a:moveTo>
                    <a:pt x="358" y="686"/>
                  </a:moveTo>
                  <a:lnTo>
                    <a:pt x="358" y="686"/>
                  </a:lnTo>
                  <a:lnTo>
                    <a:pt x="378" y="680"/>
                  </a:lnTo>
                  <a:lnTo>
                    <a:pt x="396" y="672"/>
                  </a:lnTo>
                  <a:lnTo>
                    <a:pt x="410" y="664"/>
                  </a:lnTo>
                  <a:lnTo>
                    <a:pt x="422" y="654"/>
                  </a:lnTo>
                  <a:lnTo>
                    <a:pt x="422" y="654"/>
                  </a:lnTo>
                  <a:lnTo>
                    <a:pt x="432" y="642"/>
                  </a:lnTo>
                  <a:lnTo>
                    <a:pt x="438" y="630"/>
                  </a:lnTo>
                  <a:lnTo>
                    <a:pt x="442" y="618"/>
                  </a:lnTo>
                  <a:lnTo>
                    <a:pt x="442" y="604"/>
                  </a:lnTo>
                  <a:lnTo>
                    <a:pt x="442" y="604"/>
                  </a:lnTo>
                  <a:lnTo>
                    <a:pt x="442" y="592"/>
                  </a:lnTo>
                  <a:lnTo>
                    <a:pt x="438" y="580"/>
                  </a:lnTo>
                  <a:lnTo>
                    <a:pt x="434" y="570"/>
                  </a:lnTo>
                  <a:lnTo>
                    <a:pt x="426" y="560"/>
                  </a:lnTo>
                  <a:lnTo>
                    <a:pt x="426" y="560"/>
                  </a:lnTo>
                  <a:lnTo>
                    <a:pt x="416" y="550"/>
                  </a:lnTo>
                  <a:lnTo>
                    <a:pt x="400" y="540"/>
                  </a:lnTo>
                  <a:lnTo>
                    <a:pt x="382" y="530"/>
                  </a:lnTo>
                  <a:lnTo>
                    <a:pt x="358" y="522"/>
                  </a:lnTo>
                  <a:lnTo>
                    <a:pt x="358" y="68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TextBox 37"/>
            <p:cNvSpPr txBox="1"/>
            <p:nvPr/>
          </p:nvSpPr>
          <p:spPr>
            <a:xfrm>
              <a:off x="7036942" y="2634878"/>
              <a:ext cx="1747786" cy="460375"/>
            </a:xfrm>
            <a:prstGeom prst="rect">
              <a:avLst/>
            </a:prstGeom>
            <a:noFill/>
          </p:spPr>
          <p:txBody>
            <a:bodyPr wrap="square" rtlCol="0">
              <a:spAutoFit/>
            </a:bodyPr>
            <a:lstStyle/>
            <a:p>
              <a:r>
                <a:rPr lang="zh-CN" altLang="en-US" sz="2400" dirty="0" smtClean="0">
                  <a:solidFill>
                    <a:srgbClr val="C00000"/>
                  </a:solidFill>
                  <a:latin typeface="方正大黑简体" panose="03000509000000000000" pitchFamily="65" charset="-122"/>
                  <a:ea typeface="方正大黑简体" panose="03000509000000000000" pitchFamily="65" charset="-122"/>
                </a:rPr>
                <a:t>参考资料</a:t>
              </a:r>
              <a:endParaRPr lang="en-US" altLang="zh-CN" sz="2400" dirty="0" smtClean="0">
                <a:solidFill>
                  <a:srgbClr val="C00000"/>
                </a:solidFill>
                <a:latin typeface="方正大黑简体" panose="03000509000000000000" pitchFamily="65" charset="-122"/>
                <a:ea typeface="方正大黑简体" panose="03000509000000000000" pitchFamily="65" charset="-122"/>
              </a:endParaRPr>
            </a:p>
          </p:txBody>
        </p:sp>
      </p:grpSp>
      <p:sp>
        <p:nvSpPr>
          <p:cNvPr id="42" name="TextBox 41"/>
          <p:cNvSpPr txBox="1"/>
          <p:nvPr/>
        </p:nvSpPr>
        <p:spPr>
          <a:xfrm>
            <a:off x="6605016" y="3843335"/>
            <a:ext cx="2418377" cy="738664"/>
          </a:xfrm>
          <a:prstGeom prst="rect">
            <a:avLst/>
          </a:prstGeom>
          <a:noFill/>
        </p:spPr>
        <p:txBody>
          <a:bodyPr wrap="square" rtlCol="0">
            <a:spAutoFit/>
          </a:bodyPr>
          <a:lstStyle/>
          <a:p>
            <a:r>
              <a:rPr lang="en-US" altLang="zh-CN" sz="1400" dirty="0" err="1"/>
              <a:t>MybatisPlus</a:t>
            </a:r>
            <a:r>
              <a:rPr lang="zh-CN" altLang="en-US" sz="1400" dirty="0"/>
              <a:t>中文官方文档</a:t>
            </a:r>
          </a:p>
          <a:p>
            <a:r>
              <a:rPr lang="en-US" altLang="zh-CN" sz="1400" dirty="0"/>
              <a:t>Spring Framework</a:t>
            </a:r>
            <a:r>
              <a:rPr lang="zh-CN" altLang="en-US" sz="1400" dirty="0"/>
              <a:t>中文文档</a:t>
            </a:r>
          </a:p>
          <a:p>
            <a:r>
              <a:rPr lang="en-US" altLang="zh-CN" sz="1400" dirty="0"/>
              <a:t>Spring Boot</a:t>
            </a:r>
            <a:r>
              <a:rPr lang="zh-CN" altLang="en-US" sz="1400" dirty="0"/>
              <a:t>中文文档</a:t>
            </a: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750" fill="hold"/>
                                        <p:tgtEl>
                                          <p:spTgt spid="12"/>
                                        </p:tgtEl>
                                        <p:attrNameLst>
                                          <p:attrName>ppt_x</p:attrName>
                                        </p:attrNameLst>
                                      </p:cBhvr>
                                      <p:tavLst>
                                        <p:tav tm="0">
                                          <p:val>
                                            <p:strVal val="#ppt_x"/>
                                          </p:val>
                                        </p:tav>
                                        <p:tav tm="100000">
                                          <p:val>
                                            <p:strVal val="#ppt_x"/>
                                          </p:val>
                                        </p:tav>
                                      </p:tavLst>
                                    </p:anim>
                                    <p:anim calcmode="lin" valueType="num">
                                      <p:cBhvr additive="base">
                                        <p:cTn id="26" dur="75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1000" fill="hold"/>
                                        <p:tgtEl>
                                          <p:spTgt spid="13"/>
                                        </p:tgtEl>
                                        <p:attrNameLst>
                                          <p:attrName>ppt_x</p:attrName>
                                        </p:attrNameLst>
                                      </p:cBhvr>
                                      <p:tavLst>
                                        <p:tav tm="0">
                                          <p:val>
                                            <p:strVal val="#ppt_x"/>
                                          </p:val>
                                        </p:tav>
                                        <p:tav tm="100000">
                                          <p:val>
                                            <p:strVal val="#ppt_x"/>
                                          </p:val>
                                        </p:tav>
                                      </p:tavLst>
                                    </p:anim>
                                    <p:anim calcmode="lin" valueType="num">
                                      <p:cBhvr additive="base">
                                        <p:cTn id="30" dur="10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31420" y="1296343"/>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31420" y="2232447"/>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031420" y="3168551"/>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031420" y="4104655"/>
            <a:ext cx="4041340" cy="792088"/>
          </a:xfrm>
          <a:prstGeom prst="rect">
            <a:avLst/>
          </a:prstGeom>
          <a:noFill/>
          <a:ln w="952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专业技能</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燕尾形 2"/>
          <p:cNvSpPr/>
          <p:nvPr/>
        </p:nvSpPr>
        <p:spPr>
          <a:xfrm>
            <a:off x="2655156" y="2808511"/>
            <a:ext cx="288032" cy="432048"/>
          </a:xfrm>
          <a:prstGeom prst="chevron">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p:cNvGrpSpPr/>
          <p:nvPr/>
        </p:nvGrpSpPr>
        <p:grpSpPr>
          <a:xfrm>
            <a:off x="761740" y="2287606"/>
            <a:ext cx="1824588" cy="1529017"/>
            <a:chOff x="761740" y="2359614"/>
            <a:chExt cx="1824588" cy="1529017"/>
          </a:xfrm>
        </p:grpSpPr>
        <p:sp>
          <p:nvSpPr>
            <p:cNvPr id="13" name="六边形 12"/>
            <p:cNvSpPr/>
            <p:nvPr/>
          </p:nvSpPr>
          <p:spPr>
            <a:xfrm flipV="1">
              <a:off x="761740" y="2359614"/>
              <a:ext cx="1824588" cy="1529017"/>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860000"/>
                </a:solidFill>
              </a:endParaRPr>
            </a:p>
          </p:txBody>
        </p:sp>
        <p:sp>
          <p:nvSpPr>
            <p:cNvPr id="27" name="TextBox 26"/>
            <p:cNvSpPr txBox="1"/>
            <p:nvPr/>
          </p:nvSpPr>
          <p:spPr>
            <a:xfrm>
              <a:off x="1020564" y="2833911"/>
              <a:ext cx="995680" cy="583565"/>
            </a:xfrm>
            <a:prstGeom prst="rect">
              <a:avLst/>
            </a:prstGeom>
            <a:noFill/>
          </p:spPr>
          <p:txBody>
            <a:bodyPr wrap="none" rtlCol="0">
              <a:spAutoFit/>
            </a:bodyPr>
            <a:lstStyle/>
            <a:p>
              <a:r>
                <a:rPr lang="en-US" altLang="zh-CN" sz="3200" dirty="0" smtClean="0">
                  <a:solidFill>
                    <a:srgbClr val="C00000"/>
                  </a:solidFill>
                  <a:latin typeface="方正大黑简体" panose="03000509000000000000" pitchFamily="65" charset="-122"/>
                  <a:ea typeface="方正大黑简体" panose="03000509000000000000" pitchFamily="65" charset="-122"/>
                </a:rPr>
                <a:t>Java</a:t>
              </a:r>
              <a:endParaRPr lang="zh-CN" altLang="en-US" sz="32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10" name="组合 9"/>
          <p:cNvGrpSpPr/>
          <p:nvPr/>
        </p:nvGrpSpPr>
        <p:grpSpPr>
          <a:xfrm>
            <a:off x="3087204" y="1296343"/>
            <a:ext cx="2592288" cy="792088"/>
            <a:chOff x="3087204" y="1368351"/>
            <a:chExt cx="2592288" cy="792088"/>
          </a:xfrm>
        </p:grpSpPr>
        <p:sp>
          <p:nvSpPr>
            <p:cNvPr id="4" name="五边形 3"/>
            <p:cNvSpPr/>
            <p:nvPr/>
          </p:nvSpPr>
          <p:spPr>
            <a:xfrm>
              <a:off x="3087204" y="1368351"/>
              <a:ext cx="2592288" cy="79208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316763" y="1590913"/>
              <a:ext cx="1443024" cy="400110"/>
            </a:xfrm>
            <a:prstGeom prst="rect">
              <a:avLst/>
            </a:prstGeom>
            <a:noFill/>
          </p:spPr>
          <p:txBody>
            <a:bodyPr wrap="none" rtlCol="0">
              <a:spAutoFit/>
            </a:bodyPr>
            <a:lstStyle/>
            <a:p>
              <a:r>
                <a:rPr lang="en-US" altLang="zh-CN" sz="2000" dirty="0" err="1" smtClean="0">
                  <a:solidFill>
                    <a:srgbClr val="C00000"/>
                  </a:solidFill>
                  <a:latin typeface="方正大黑简体" panose="03000509000000000000" pitchFamily="65" charset="-122"/>
                  <a:ea typeface="方正大黑简体" panose="03000509000000000000" pitchFamily="65" charset="-122"/>
                </a:rPr>
                <a:t>Springboot</a:t>
              </a:r>
              <a:endParaRPr lang="en-US" altLang="zh-CN" sz="2000" dirty="0">
                <a:solidFill>
                  <a:srgbClr val="C00000"/>
                </a:solidFill>
                <a:latin typeface="方正大黑简体" panose="03000509000000000000" pitchFamily="65" charset="-122"/>
                <a:ea typeface="方正大黑简体" panose="03000509000000000000" pitchFamily="65" charset="-122"/>
              </a:endParaRPr>
            </a:p>
          </p:txBody>
        </p:sp>
      </p:grpSp>
      <p:grpSp>
        <p:nvGrpSpPr>
          <p:cNvPr id="12" name="组合 11"/>
          <p:cNvGrpSpPr/>
          <p:nvPr/>
        </p:nvGrpSpPr>
        <p:grpSpPr>
          <a:xfrm>
            <a:off x="3087204" y="2232447"/>
            <a:ext cx="2592288" cy="792088"/>
            <a:chOff x="3087204" y="2304455"/>
            <a:chExt cx="2592288" cy="792088"/>
          </a:xfrm>
        </p:grpSpPr>
        <p:sp>
          <p:nvSpPr>
            <p:cNvPr id="16" name="五边形 15"/>
            <p:cNvSpPr/>
            <p:nvPr/>
          </p:nvSpPr>
          <p:spPr>
            <a:xfrm>
              <a:off x="3087204" y="2304455"/>
              <a:ext cx="2592288" cy="792088"/>
            </a:xfrm>
            <a:prstGeom prst="homePlate">
              <a:avLst/>
            </a:prstGeom>
            <a:solidFill>
              <a:schemeClr val="tx1">
                <a:lumMod val="95000"/>
                <a:lumOff val="5000"/>
              </a:schemeClr>
            </a:soli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324820" y="2480409"/>
              <a:ext cx="910827" cy="400110"/>
            </a:xfrm>
            <a:prstGeom prst="rect">
              <a:avLst/>
            </a:prstGeom>
            <a:noFill/>
          </p:spPr>
          <p:txBody>
            <a:bodyPr wrap="none" rtlCol="0">
              <a:spAutoFit/>
            </a:bodyPr>
            <a:lstStyle/>
            <a:p>
              <a:r>
                <a:rPr lang="en-US" altLang="zh-CN" sz="2000" dirty="0" err="1" smtClean="0">
                  <a:solidFill>
                    <a:schemeClr val="bg1"/>
                  </a:solidFill>
                  <a:latin typeface="方正大黑简体" panose="03000509000000000000" pitchFamily="65" charset="-122"/>
                  <a:ea typeface="方正大黑简体" panose="03000509000000000000" pitchFamily="65" charset="-122"/>
                </a:rPr>
                <a:t>Mysql</a:t>
              </a:r>
              <a:endParaRPr lang="en-US" altLang="zh-CN" sz="2000" dirty="0" smtClean="0">
                <a:solidFill>
                  <a:schemeClr val="bg1"/>
                </a:solidFill>
                <a:latin typeface="方正大黑简体" panose="03000509000000000000" pitchFamily="65" charset="-122"/>
                <a:ea typeface="方正大黑简体" panose="03000509000000000000" pitchFamily="65" charset="-122"/>
              </a:endParaRPr>
            </a:p>
          </p:txBody>
        </p:sp>
      </p:grpSp>
      <p:grpSp>
        <p:nvGrpSpPr>
          <p:cNvPr id="14" name="组合 13"/>
          <p:cNvGrpSpPr/>
          <p:nvPr/>
        </p:nvGrpSpPr>
        <p:grpSpPr>
          <a:xfrm>
            <a:off x="3087204" y="3168551"/>
            <a:ext cx="2592288" cy="792088"/>
            <a:chOff x="3087204" y="3240559"/>
            <a:chExt cx="2592288" cy="792088"/>
          </a:xfrm>
        </p:grpSpPr>
        <p:sp>
          <p:nvSpPr>
            <p:cNvPr id="17" name="五边形 16"/>
            <p:cNvSpPr/>
            <p:nvPr/>
          </p:nvSpPr>
          <p:spPr>
            <a:xfrm>
              <a:off x="3087204" y="3240559"/>
              <a:ext cx="2592288" cy="792088"/>
            </a:xfrm>
            <a:prstGeom prst="homePlat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312120" y="3441913"/>
              <a:ext cx="1479892" cy="400110"/>
            </a:xfrm>
            <a:prstGeom prst="rect">
              <a:avLst/>
            </a:prstGeom>
            <a:noFill/>
          </p:spPr>
          <p:txBody>
            <a:bodyPr wrap="none" rtlCol="0">
              <a:spAutoFit/>
            </a:bodyPr>
            <a:lstStyle/>
            <a:p>
              <a:r>
                <a:rPr lang="en-US" altLang="zh-CN" sz="2000" dirty="0" err="1" smtClean="0">
                  <a:solidFill>
                    <a:srgbClr val="C00000"/>
                  </a:solidFill>
                  <a:latin typeface="方正大黑简体" panose="03000509000000000000" pitchFamily="65" charset="-122"/>
                  <a:ea typeface="方正大黑简体" panose="03000509000000000000" pitchFamily="65" charset="-122"/>
                </a:rPr>
                <a:t>Thymeleaf</a:t>
              </a:r>
              <a:endParaRPr lang="en-US" altLang="zh-CN" sz="2000" dirty="0" smtClean="0">
                <a:solidFill>
                  <a:srgbClr val="C00000"/>
                </a:solidFill>
                <a:latin typeface="方正大黑简体" panose="03000509000000000000" pitchFamily="65" charset="-122"/>
                <a:ea typeface="方正大黑简体" panose="03000509000000000000" pitchFamily="65" charset="-122"/>
              </a:endParaRPr>
            </a:p>
          </p:txBody>
        </p:sp>
      </p:grpSp>
      <p:grpSp>
        <p:nvGrpSpPr>
          <p:cNvPr id="15" name="组合 14"/>
          <p:cNvGrpSpPr/>
          <p:nvPr/>
        </p:nvGrpSpPr>
        <p:grpSpPr>
          <a:xfrm>
            <a:off x="3087204" y="4104655"/>
            <a:ext cx="2592288" cy="792088"/>
            <a:chOff x="3087204" y="4176663"/>
            <a:chExt cx="2592288" cy="792088"/>
          </a:xfrm>
        </p:grpSpPr>
        <p:sp>
          <p:nvSpPr>
            <p:cNvPr id="18" name="五边形 17"/>
            <p:cNvSpPr/>
            <p:nvPr/>
          </p:nvSpPr>
          <p:spPr>
            <a:xfrm>
              <a:off x="3087204" y="4176663"/>
              <a:ext cx="2592288" cy="792088"/>
            </a:xfrm>
            <a:prstGeom prst="homePlate">
              <a:avLst/>
            </a:prstGeom>
            <a:solidFill>
              <a:schemeClr val="tx1">
                <a:lumMod val="95000"/>
                <a:lumOff val="5000"/>
              </a:schemeClr>
            </a:solidFill>
            <a:ln>
              <a:solidFill>
                <a:schemeClr val="bg1"/>
              </a:solidFill>
            </a:ln>
            <a:effectLst>
              <a:outerShdw blurRad="152400" dist="38100" dir="2700000" sx="101000" sy="101000" algn="tl"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3312120" y="4352617"/>
              <a:ext cx="1713931" cy="400110"/>
            </a:xfrm>
            <a:prstGeom prst="rect">
              <a:avLst/>
            </a:prstGeom>
            <a:noFill/>
          </p:spPr>
          <p:txBody>
            <a:bodyPr wrap="none" rtlCol="0">
              <a:spAutoFit/>
            </a:bodyPr>
            <a:lstStyle/>
            <a:p>
              <a:r>
                <a:rPr lang="en-US" altLang="zh-CN" sz="2000" dirty="0" err="1" smtClean="0">
                  <a:solidFill>
                    <a:schemeClr val="bg1"/>
                  </a:solidFill>
                  <a:latin typeface="方正大黑简体" panose="03000509000000000000" pitchFamily="65" charset="-122"/>
                  <a:ea typeface="方正大黑简体" panose="03000509000000000000" pitchFamily="65" charset="-122"/>
                </a:rPr>
                <a:t>MybatisPlus</a:t>
              </a:r>
              <a:endParaRPr lang="en-US" altLang="zh-CN" sz="2000" dirty="0" smtClean="0">
                <a:solidFill>
                  <a:schemeClr val="bg1"/>
                </a:solidFill>
                <a:latin typeface="方正大黑简体" panose="03000509000000000000" pitchFamily="65" charset="-122"/>
                <a:ea typeface="方正大黑简体" panose="03000509000000000000" pitchFamily="65" charset="-122"/>
              </a:endParaRPr>
            </a:p>
          </p:txBody>
        </p:sp>
      </p:grpSp>
      <p:sp>
        <p:nvSpPr>
          <p:cNvPr id="6" name="矩形 5"/>
          <p:cNvSpPr/>
          <p:nvPr/>
        </p:nvSpPr>
        <p:spPr>
          <a:xfrm>
            <a:off x="5834235" y="1368351"/>
            <a:ext cx="5038725" cy="275590"/>
          </a:xfrm>
          <a:prstGeom prst="rect">
            <a:avLst/>
          </a:prstGeom>
        </p:spPr>
        <p:txBody>
          <a:bodyPr>
            <a:spAutoFit/>
          </a:bodyPr>
          <a:lstStyle/>
          <a:p>
            <a:r>
              <a:rPr lang="zh-CN" altLang="en-US" sz="1200" dirty="0">
                <a:latin typeface="微软雅黑" panose="020B0503020204020204" pitchFamily="34" charset="-122"/>
                <a:ea typeface="微软雅黑" panose="020B0503020204020204" pitchFamily="34" charset="-122"/>
              </a:rPr>
              <a:t>后端</a:t>
            </a:r>
            <a:r>
              <a:rPr lang="zh-CN" sz="1200" dirty="0" smtClean="0">
                <a:latin typeface="微软雅黑" panose="020B0503020204020204" pitchFamily="34" charset="-122"/>
                <a:ea typeface="微软雅黑" panose="020B0503020204020204" pitchFamily="34" charset="-122"/>
              </a:rPr>
              <a:t>编写</a:t>
            </a:r>
            <a:endParaRPr lang="zh-CN" sz="1200" dirty="0">
              <a:latin typeface="微软雅黑" panose="020B0503020204020204" pitchFamily="34" charset="-122"/>
              <a:ea typeface="微软雅黑" panose="020B0503020204020204" pitchFamily="34" charset="-122"/>
            </a:endParaRPr>
          </a:p>
        </p:txBody>
      </p:sp>
      <p:sp>
        <p:nvSpPr>
          <p:cNvPr id="32" name="矩形 31"/>
          <p:cNvSpPr/>
          <p:nvPr/>
        </p:nvSpPr>
        <p:spPr>
          <a:xfrm>
            <a:off x="5832400" y="2305326"/>
            <a:ext cx="5038725" cy="275590"/>
          </a:xfrm>
          <a:prstGeom prst="rect">
            <a:avLst/>
          </a:prstGeom>
        </p:spPr>
        <p:txBody>
          <a:bodyPr>
            <a:spAutoFit/>
          </a:bodyPr>
          <a:lstStyle/>
          <a:p>
            <a:r>
              <a:rPr lang="zh-CN" altLang="en-US" sz="1200" dirty="0" smtClean="0">
                <a:latin typeface="微软雅黑" panose="020B0503020204020204" pitchFamily="34" charset="-122"/>
                <a:ea typeface="微软雅黑" panose="020B0503020204020204" pitchFamily="34" charset="-122"/>
              </a:rPr>
              <a:t>数据库存储</a:t>
            </a:r>
            <a:endParaRPr lang="zh-CN" sz="1200" dirty="0">
              <a:latin typeface="微软雅黑" panose="020B0503020204020204" pitchFamily="34" charset="-122"/>
              <a:ea typeface="微软雅黑" panose="020B0503020204020204" pitchFamily="34" charset="-122"/>
            </a:endParaRPr>
          </a:p>
        </p:txBody>
      </p:sp>
      <p:sp>
        <p:nvSpPr>
          <p:cNvPr id="33" name="矩形 32"/>
          <p:cNvSpPr/>
          <p:nvPr/>
        </p:nvSpPr>
        <p:spPr>
          <a:xfrm>
            <a:off x="5832400" y="3241430"/>
            <a:ext cx="5038725" cy="275590"/>
          </a:xfrm>
          <a:prstGeom prst="rect">
            <a:avLst/>
          </a:prstGeom>
        </p:spPr>
        <p:txBody>
          <a:bodyPr>
            <a:spAutoFit/>
          </a:bodyPr>
          <a:lstStyle/>
          <a:p>
            <a:r>
              <a:rPr lang="zh-CN" altLang="en-US" sz="1200" dirty="0" smtClean="0">
                <a:latin typeface="微软雅黑" panose="020B0503020204020204" pitchFamily="34" charset="-122"/>
                <a:ea typeface="微软雅黑" panose="020B0503020204020204" pitchFamily="34" charset="-122"/>
              </a:rPr>
              <a:t>前端编写</a:t>
            </a:r>
            <a:endParaRPr lang="zh-CN" sz="1200" dirty="0">
              <a:latin typeface="微软雅黑" panose="020B0503020204020204" pitchFamily="34" charset="-122"/>
              <a:ea typeface="微软雅黑" panose="020B0503020204020204" pitchFamily="34" charset="-122"/>
            </a:endParaRPr>
          </a:p>
        </p:txBody>
      </p:sp>
      <p:sp>
        <p:nvSpPr>
          <p:cNvPr id="34" name="矩形 33"/>
          <p:cNvSpPr/>
          <p:nvPr/>
        </p:nvSpPr>
        <p:spPr>
          <a:xfrm>
            <a:off x="5832400" y="4175793"/>
            <a:ext cx="5038725" cy="275590"/>
          </a:xfrm>
          <a:prstGeom prst="rect">
            <a:avLst/>
          </a:prstGeom>
        </p:spPr>
        <p:txBody>
          <a:bodyPr>
            <a:spAutoFit/>
          </a:bodyPr>
          <a:lstStyle/>
          <a:p>
            <a:r>
              <a:rPr lang="zh-CN" altLang="en-US" sz="1200" dirty="0" smtClean="0">
                <a:latin typeface="微软雅黑" panose="020B0503020204020204" pitchFamily="34" charset="-122"/>
                <a:ea typeface="微软雅黑" panose="020B0503020204020204" pitchFamily="34" charset="-122"/>
              </a:rPr>
              <a:t>数据库连接</a:t>
            </a:r>
            <a:endParaRPr lang="zh-CN"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style.rotation</p:attrName>
                                        </p:attrNameLst>
                                      </p:cBhvr>
                                      <p:tavLst>
                                        <p:tav tm="0">
                                          <p:val>
                                            <p:fltVal val="720"/>
                                          </p:val>
                                        </p:tav>
                                        <p:tav tm="100000">
                                          <p:val>
                                            <p:fltVal val="0"/>
                                          </p:val>
                                        </p:tav>
                                      </p:tavLst>
                                    </p:anim>
                                    <p:anim calcmode="lin" valueType="num">
                                      <p:cBhvr>
                                        <p:cTn id="9" dur="2000" fill="hold"/>
                                        <p:tgtEl>
                                          <p:spTgt spid="8"/>
                                        </p:tgtEl>
                                        <p:attrNameLst>
                                          <p:attrName>ppt_h</p:attrName>
                                        </p:attrNameLst>
                                      </p:cBhvr>
                                      <p:tavLst>
                                        <p:tav tm="0">
                                          <p:val>
                                            <p:fltVal val="0"/>
                                          </p:val>
                                        </p:tav>
                                        <p:tav tm="100000">
                                          <p:val>
                                            <p:strVal val="#ppt_h"/>
                                          </p:val>
                                        </p:tav>
                                      </p:tavLst>
                                    </p:anim>
                                    <p:anim calcmode="lin" valueType="num">
                                      <p:cBhvr>
                                        <p:cTn id="10" dur="2000" fill="hold"/>
                                        <p:tgtEl>
                                          <p:spTgt spid="8"/>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750" fill="hold"/>
                                        <p:tgtEl>
                                          <p:spTgt spid="12"/>
                                        </p:tgtEl>
                                        <p:attrNameLst>
                                          <p:attrName>ppt_x</p:attrName>
                                        </p:attrNameLst>
                                      </p:cBhvr>
                                      <p:tavLst>
                                        <p:tav tm="0">
                                          <p:val>
                                            <p:strVal val="0-#ppt_w/2"/>
                                          </p:val>
                                        </p:tav>
                                        <p:tav tm="100000">
                                          <p:val>
                                            <p:strVal val="#ppt_x"/>
                                          </p:val>
                                        </p:tav>
                                      </p:tavLst>
                                    </p:anim>
                                    <p:anim calcmode="lin" valueType="num">
                                      <p:cBhvr additive="base">
                                        <p:cTn id="26" dur="75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000" fill="hold"/>
                                        <p:tgtEl>
                                          <p:spTgt spid="14"/>
                                        </p:tgtEl>
                                        <p:attrNameLst>
                                          <p:attrName>ppt_x</p:attrName>
                                        </p:attrNameLst>
                                      </p:cBhvr>
                                      <p:tavLst>
                                        <p:tav tm="0">
                                          <p:val>
                                            <p:strVal val="0-#ppt_w/2"/>
                                          </p:val>
                                        </p:tav>
                                        <p:tav tm="100000">
                                          <p:val>
                                            <p:strVal val="#ppt_x"/>
                                          </p:val>
                                        </p:tav>
                                      </p:tavLst>
                                    </p:anim>
                                    <p:anim calcmode="lin" valueType="num">
                                      <p:cBhvr additive="base">
                                        <p:cTn id="30" dur="10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1500" fill="hold"/>
                                        <p:tgtEl>
                                          <p:spTgt spid="15"/>
                                        </p:tgtEl>
                                        <p:attrNameLst>
                                          <p:attrName>ppt_x</p:attrName>
                                        </p:attrNameLst>
                                      </p:cBhvr>
                                      <p:tavLst>
                                        <p:tav tm="0">
                                          <p:val>
                                            <p:strVal val="0-#ppt_w/2"/>
                                          </p:val>
                                        </p:tav>
                                        <p:tav tm="100000">
                                          <p:val>
                                            <p:strVal val="#ppt_x"/>
                                          </p:val>
                                        </p:tav>
                                      </p:tavLst>
                                    </p:anim>
                                    <p:anim calcmode="lin" valueType="num">
                                      <p:cBhvr additive="base">
                                        <p:cTn id="34" dur="1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10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1000"/>
                                        <p:tgtEl>
                                          <p:spTgt spid="3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1000"/>
                                        <p:tgtEl>
                                          <p:spTgt spid="3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5" grpId="0" animBg="1"/>
      <p:bldP spid="3" grpId="0" animBg="1"/>
      <p:bldP spid="6"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空心弧 18"/>
          <p:cNvSpPr/>
          <p:nvPr/>
        </p:nvSpPr>
        <p:spPr>
          <a:xfrm rot="18789639">
            <a:off x="4445021" y="3435167"/>
            <a:ext cx="1364831" cy="1326878"/>
          </a:xfrm>
          <a:prstGeom prst="blockArc">
            <a:avLst>
              <a:gd name="adj1" fmla="val 10800000"/>
              <a:gd name="adj2" fmla="val 172580"/>
              <a:gd name="adj3" fmla="val 1343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空心弧 17"/>
          <p:cNvSpPr/>
          <p:nvPr/>
        </p:nvSpPr>
        <p:spPr>
          <a:xfrm rot="2810361" flipH="1">
            <a:off x="4343736" y="2314039"/>
            <a:ext cx="1364831" cy="1326878"/>
          </a:xfrm>
          <a:prstGeom prst="blockArc">
            <a:avLst>
              <a:gd name="adj1" fmla="val 10800000"/>
              <a:gd name="adj2" fmla="val 172580"/>
              <a:gd name="adj3" fmla="val 1343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空心弧 2"/>
          <p:cNvSpPr/>
          <p:nvPr/>
        </p:nvSpPr>
        <p:spPr>
          <a:xfrm rot="18789639">
            <a:off x="4415744" y="1305927"/>
            <a:ext cx="1364831" cy="1326878"/>
          </a:xfrm>
          <a:prstGeom prst="blockArc">
            <a:avLst>
              <a:gd name="adj1" fmla="val 10800000"/>
              <a:gd name="adj2" fmla="val 172580"/>
              <a:gd name="adj3" fmla="val 1343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5856" y="165701"/>
            <a:ext cx="1005403" cy="338554"/>
          </a:xfrm>
          <a:prstGeom prst="rect">
            <a:avLst/>
          </a:prstGeom>
          <a:noFill/>
        </p:spPr>
        <p:txBody>
          <a:bodyPr wrap="none" rtlCol="0">
            <a:spAutoFit/>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解决问题</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13" name="椭圆 12"/>
          <p:cNvSpPr/>
          <p:nvPr/>
        </p:nvSpPr>
        <p:spPr>
          <a:xfrm>
            <a:off x="3870766" y="1945482"/>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8918" y="2881586"/>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88662" y="3970090"/>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238918" y="864295"/>
            <a:ext cx="936104" cy="936104"/>
          </a:xfrm>
          <a:prstGeom prst="ellipse">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215900" dist="177800" dir="7200000" sx="102000" sy="102000" algn="t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6324257" y="1225496"/>
            <a:ext cx="3108543" cy="646331"/>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人们在生命活动中会面临许许多多的问题</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要</a:t>
            </a:r>
            <a:r>
              <a:rPr lang="zh-CN" altLang="en-US" sz="1200" dirty="0">
                <a:latin typeface="微软雅黑" panose="020B0503020204020204" pitchFamily="34" charset="-122"/>
                <a:ea typeface="微软雅黑" panose="020B0503020204020204" pitchFamily="34" charset="-122"/>
              </a:rPr>
              <a:t>通过解决那些问题之后，才能求得</a:t>
            </a:r>
            <a:r>
              <a:rPr lang="zh-CN" altLang="en-US" sz="1200" dirty="0" smtClean="0">
                <a:latin typeface="微软雅黑" panose="020B0503020204020204" pitchFamily="34" charset="-122"/>
                <a:ea typeface="微软雅黑" panose="020B0503020204020204" pitchFamily="34" charset="-122"/>
              </a:rPr>
              <a:t>自身</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目标</a:t>
            </a:r>
            <a:r>
              <a:rPr lang="zh-CN" altLang="en-US" sz="1200" dirty="0">
                <a:latin typeface="微软雅黑" panose="020B0503020204020204" pitchFamily="34" charset="-122"/>
                <a:ea typeface="微软雅黑" panose="020B0503020204020204" pitchFamily="34" charset="-122"/>
              </a:rPr>
              <a:t>的实现。</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24257" y="936303"/>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发现问题</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25" name="TextBox 24"/>
          <p:cNvSpPr txBox="1"/>
          <p:nvPr/>
        </p:nvSpPr>
        <p:spPr>
          <a:xfrm>
            <a:off x="6349657" y="3241720"/>
            <a:ext cx="3570208" cy="276999"/>
          </a:xfrm>
          <a:prstGeom prst="rect">
            <a:avLst/>
          </a:prstGeom>
          <a:noFill/>
        </p:spPr>
        <p:txBody>
          <a:bodyPr wrap="none" rtlCol="0">
            <a:spAutoFit/>
          </a:bodyPr>
          <a:lstStyle/>
          <a:p>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医疗宣传平台，可以通过课程向大家普及医疗知识</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6349657" y="2952527"/>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提出假设</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28" name="TextBox 27"/>
          <p:cNvSpPr txBox="1"/>
          <p:nvPr/>
        </p:nvSpPr>
        <p:spPr>
          <a:xfrm rot="10800000" flipV="1">
            <a:off x="428970" y="4680719"/>
            <a:ext cx="4907280" cy="275590"/>
          </a:xfrm>
          <a:prstGeom prst="rect">
            <a:avLst/>
          </a:prstGeom>
          <a:noFill/>
        </p:spPr>
        <p:txBody>
          <a:bodyPr wrap="square" rtlCol="0">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医疗宣传平台，可以通过课程向大家普及医疗知识</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1018024" y="4252283"/>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检测假设</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30" name="TextBox 29"/>
          <p:cNvSpPr txBox="1"/>
          <p:nvPr/>
        </p:nvSpPr>
        <p:spPr>
          <a:xfrm>
            <a:off x="1017736" y="2387075"/>
            <a:ext cx="2926080"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在面对问题时无能为力，自身解决不了</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17736" y="2097882"/>
            <a:ext cx="1107996" cy="369332"/>
          </a:xfrm>
          <a:prstGeom prst="rect">
            <a:avLst/>
          </a:prstGeom>
          <a:noFill/>
        </p:spPr>
        <p:txBody>
          <a:bodyPr wrap="none" rtlCol="0">
            <a:spAutoFit/>
          </a:bodyPr>
          <a:lstStyle/>
          <a:p>
            <a:r>
              <a:rPr lang="zh-CN" altLang="en-US" dirty="0" smtClean="0">
                <a:solidFill>
                  <a:srgbClr val="C00000"/>
                </a:solidFill>
                <a:latin typeface="方正大黑简体" panose="03000509000000000000" pitchFamily="65" charset="-122"/>
                <a:ea typeface="方正大黑简体" panose="03000509000000000000" pitchFamily="65" charset="-122"/>
              </a:rPr>
              <a:t>分析问题</a:t>
            </a:r>
            <a:endParaRPr lang="zh-CN" altLang="en-US" dirty="0">
              <a:solidFill>
                <a:srgbClr val="C00000"/>
              </a:solidFill>
              <a:latin typeface="方正大黑简体" panose="03000509000000000000" pitchFamily="65" charset="-122"/>
              <a:ea typeface="方正大黑简体" panose="03000509000000000000" pitchFamily="65" charset="-122"/>
            </a:endParaRPr>
          </a:p>
        </p:txBody>
      </p:sp>
      <p:sp>
        <p:nvSpPr>
          <p:cNvPr id="4" name="TextBox 3"/>
          <p:cNvSpPr txBox="1"/>
          <p:nvPr/>
        </p:nvSpPr>
        <p:spPr>
          <a:xfrm>
            <a:off x="5442510" y="1017762"/>
            <a:ext cx="516488"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A</a:t>
            </a:r>
            <a:endParaRPr lang="zh-CN" altLang="en-US" sz="3600" i="1" dirty="0">
              <a:latin typeface="方正大黑简体" panose="03000509000000000000" pitchFamily="65" charset="-122"/>
              <a:ea typeface="方正大黑简体" panose="03000509000000000000" pitchFamily="65" charset="-122"/>
            </a:endParaRPr>
          </a:p>
        </p:txBody>
      </p:sp>
      <p:sp>
        <p:nvSpPr>
          <p:cNvPr id="32" name="TextBox 31"/>
          <p:cNvSpPr txBox="1"/>
          <p:nvPr/>
        </p:nvSpPr>
        <p:spPr>
          <a:xfrm>
            <a:off x="4014782" y="2097882"/>
            <a:ext cx="490840"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B</a:t>
            </a:r>
            <a:endParaRPr lang="zh-CN" altLang="en-US" sz="3600" i="1" dirty="0">
              <a:latin typeface="方正大黑简体" panose="03000509000000000000" pitchFamily="65" charset="-122"/>
              <a:ea typeface="方正大黑简体" panose="03000509000000000000" pitchFamily="65" charset="-122"/>
            </a:endParaRPr>
          </a:p>
        </p:txBody>
      </p:sp>
      <p:sp>
        <p:nvSpPr>
          <p:cNvPr id="33" name="TextBox 32"/>
          <p:cNvSpPr txBox="1"/>
          <p:nvPr/>
        </p:nvSpPr>
        <p:spPr>
          <a:xfrm>
            <a:off x="5442510" y="3035727"/>
            <a:ext cx="490840"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C</a:t>
            </a:r>
            <a:endParaRPr lang="zh-CN" altLang="en-US" sz="3600" i="1" dirty="0">
              <a:latin typeface="方正大黑简体" panose="03000509000000000000" pitchFamily="65" charset="-122"/>
              <a:ea typeface="方正大黑简体" panose="03000509000000000000" pitchFamily="65" charset="-122"/>
            </a:endParaRPr>
          </a:p>
        </p:txBody>
      </p:sp>
      <p:sp>
        <p:nvSpPr>
          <p:cNvPr id="34" name="TextBox 33"/>
          <p:cNvSpPr txBox="1"/>
          <p:nvPr/>
        </p:nvSpPr>
        <p:spPr>
          <a:xfrm>
            <a:off x="4074358" y="4114106"/>
            <a:ext cx="516488" cy="646331"/>
          </a:xfrm>
          <a:prstGeom prst="rect">
            <a:avLst/>
          </a:prstGeom>
          <a:noFill/>
        </p:spPr>
        <p:txBody>
          <a:bodyPr wrap="none" rtlCol="0">
            <a:spAutoFit/>
          </a:bodyPr>
          <a:lstStyle/>
          <a:p>
            <a:r>
              <a:rPr lang="en-US" altLang="zh-CN" sz="3600" i="1" dirty="0" smtClean="0">
                <a:latin typeface="方正大黑简体" panose="03000509000000000000" pitchFamily="65" charset="-122"/>
                <a:ea typeface="方正大黑简体" panose="03000509000000000000" pitchFamily="65" charset="-122"/>
              </a:rPr>
              <a:t>D</a:t>
            </a:r>
            <a:endParaRPr lang="zh-CN" altLang="en-US" sz="3600" i="1" dirty="0">
              <a:latin typeface="方正大黑简体" panose="03000509000000000000" pitchFamily="65" charset="-122"/>
              <a:ea typeface="方正大黑简体" panose="03000509000000000000" pitchFamily="65" charset="-122"/>
            </a:endParaRPr>
          </a:p>
        </p:txBody>
      </p:sp>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right)">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right)">
                                      <p:cBhvr>
                                        <p:cTn id="72" dur="500"/>
                                        <p:tgtEl>
                                          <p:spTgt spid="28"/>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right)">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animBg="1"/>
      <p:bldP spid="13" grpId="0" animBg="1"/>
      <p:bldP spid="14" grpId="0" animBg="1"/>
      <p:bldP spid="15" grpId="0" animBg="1"/>
      <p:bldP spid="16" grpId="0" animBg="1"/>
      <p:bldP spid="20" grpId="0"/>
      <p:bldP spid="21" grpId="0"/>
      <p:bldP spid="25" grpId="0"/>
      <p:bldP spid="27" grpId="0"/>
      <p:bldP spid="28" grpId="0"/>
      <p:bldP spid="29" grpId="0"/>
      <p:bldP spid="30" grpId="0"/>
      <p:bldP spid="31" grpId="0"/>
      <p:bldP spid="4" grpId="0"/>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863848" y="504255"/>
            <a:ext cx="8280920" cy="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24367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42369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960371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83730" y="448941"/>
            <a:ext cx="108012" cy="10801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65996" y="144215"/>
            <a:ext cx="595971" cy="513768"/>
            <a:chOff x="265996" y="144215"/>
            <a:chExt cx="595971" cy="513768"/>
          </a:xfrm>
        </p:grpSpPr>
        <p:grpSp>
          <p:nvGrpSpPr>
            <p:cNvPr id="22" name="组合 21"/>
            <p:cNvGrpSpPr/>
            <p:nvPr/>
          </p:nvGrpSpPr>
          <p:grpSpPr>
            <a:xfrm>
              <a:off x="265996" y="144215"/>
              <a:ext cx="595971" cy="513768"/>
              <a:chOff x="1151880" y="2088430"/>
              <a:chExt cx="1656184" cy="1427745"/>
            </a:xfrm>
          </p:grpSpPr>
          <p:sp>
            <p:nvSpPr>
              <p:cNvPr id="23" name="六边形 22"/>
              <p:cNvSpPr/>
              <p:nvPr/>
            </p:nvSpPr>
            <p:spPr>
              <a:xfrm flipV="1">
                <a:off x="1151880" y="2088430"/>
                <a:ext cx="1656184" cy="1427745"/>
              </a:xfrm>
              <a:prstGeom prst="hexagon">
                <a:avLst/>
              </a:prstGeom>
              <a:gradFill flip="none" rotWithShape="1">
                <a:gsLst>
                  <a:gs pos="5000">
                    <a:schemeClr val="bg1">
                      <a:lumMod val="75000"/>
                    </a:schemeClr>
                  </a:gs>
                  <a:gs pos="57000">
                    <a:schemeClr val="bg1">
                      <a:shade val="67500"/>
                      <a:satMod val="115000"/>
                      <a:lumMod val="40000"/>
                      <a:lumOff val="60000"/>
                    </a:schemeClr>
                  </a:gs>
                  <a:gs pos="100000">
                    <a:schemeClr val="bg1">
                      <a:shade val="100000"/>
                      <a:satMod val="115000"/>
                    </a:schemeClr>
                  </a:gs>
                </a:gsLst>
                <a:lin ang="16200000" scaled="1"/>
                <a:tileRect/>
              </a:gradFill>
              <a:ln>
                <a:solidFill>
                  <a:srgbClr val="FFFFFF">
                    <a:alpha val="72941"/>
                  </a:srgbClr>
                </a:solidFill>
              </a:ln>
              <a:effectLst>
                <a:outerShdw blurRad="215900" dist="127000" dir="6000000" sx="101000" sy="101000" algn="tr" rotWithShape="0">
                  <a:schemeClr val="tx1">
                    <a:lumMod val="95000"/>
                    <a:lumOff val="5000"/>
                    <a:alpha val="7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sp>
            <p:nvSpPr>
              <p:cNvPr id="24" name="六边形 23"/>
              <p:cNvSpPr/>
              <p:nvPr/>
            </p:nvSpPr>
            <p:spPr>
              <a:xfrm flipV="1">
                <a:off x="1381972" y="2318523"/>
                <a:ext cx="1159685" cy="999729"/>
              </a:xfrm>
              <a:prstGeom prst="hexagon">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0000"/>
                  </a:solidFill>
                </a:endParaRPr>
              </a:p>
            </p:txBody>
          </p:sp>
        </p:grpSp>
        <p:sp>
          <p:nvSpPr>
            <p:cNvPr id="11" name="Freeform 41"/>
            <p:cNvSpPr>
              <a:spLocks noEditPoints="1"/>
            </p:cNvSpPr>
            <p:nvPr/>
          </p:nvSpPr>
          <p:spPr bwMode="auto">
            <a:xfrm>
              <a:off x="417074" y="305252"/>
              <a:ext cx="297985" cy="18989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 name="圆角矩形 2"/>
          <p:cNvSpPr/>
          <p:nvPr/>
        </p:nvSpPr>
        <p:spPr>
          <a:xfrm>
            <a:off x="3666504" y="1152327"/>
            <a:ext cx="2525936" cy="3816424"/>
          </a:xfrm>
          <a:prstGeom prst="roundRect">
            <a:avLst/>
          </a:prstGeom>
          <a:solidFill>
            <a:schemeClr val="tx1">
              <a:lumMod val="95000"/>
              <a:lumOff val="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虚尾箭头 13"/>
          <p:cNvSpPr/>
          <p:nvPr/>
        </p:nvSpPr>
        <p:spPr>
          <a:xfrm>
            <a:off x="5904408" y="1224335"/>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104208" y="1512367"/>
            <a:ext cx="1620957" cy="954107"/>
          </a:xfrm>
          <a:prstGeom prst="rect">
            <a:avLst/>
          </a:prstGeom>
          <a:noFill/>
        </p:spPr>
        <p:txBody>
          <a:bodyPr wrap="none" rtlCol="0">
            <a:spAutoFit/>
          </a:bodyPr>
          <a:lstStyle/>
          <a:p>
            <a:r>
              <a:rPr lang="zh-CN" altLang="en-US" sz="2800" dirty="0" smtClean="0">
                <a:solidFill>
                  <a:schemeClr val="bg1"/>
                </a:solidFill>
                <a:latin typeface="方正大黑简体" panose="03000509000000000000" pitchFamily="65" charset="-122"/>
                <a:ea typeface="方正大黑简体" panose="03000509000000000000" pitchFamily="65" charset="-122"/>
              </a:rPr>
              <a:t>目标管理</a:t>
            </a:r>
            <a:endParaRPr lang="en-US" altLang="zh-CN" sz="2800" dirty="0" smtClean="0">
              <a:solidFill>
                <a:schemeClr val="bg1"/>
              </a:solidFill>
              <a:latin typeface="方正大黑简体" panose="03000509000000000000" pitchFamily="65" charset="-122"/>
              <a:ea typeface="方正大黑简体" panose="03000509000000000000" pitchFamily="65" charset="-122"/>
            </a:endParaRPr>
          </a:p>
          <a:p>
            <a:r>
              <a:rPr lang="zh-CN" altLang="en-US" sz="2800" dirty="0">
                <a:solidFill>
                  <a:schemeClr val="bg1"/>
                </a:solidFill>
                <a:latin typeface="方正大黑简体" panose="03000509000000000000" pitchFamily="65" charset="-122"/>
                <a:ea typeface="方正大黑简体" panose="03000509000000000000" pitchFamily="65" charset="-122"/>
              </a:rPr>
              <a:t>八</a:t>
            </a:r>
            <a:r>
              <a:rPr lang="zh-CN" altLang="en-US" sz="2800" dirty="0" smtClean="0">
                <a:solidFill>
                  <a:schemeClr val="bg1"/>
                </a:solidFill>
                <a:latin typeface="方正大黑简体" panose="03000509000000000000" pitchFamily="65" charset="-122"/>
                <a:ea typeface="方正大黑简体" panose="03000509000000000000" pitchFamily="65" charset="-122"/>
              </a:rPr>
              <a:t>大过程</a:t>
            </a:r>
            <a:endParaRPr lang="zh-CN" altLang="en-US" sz="2800" dirty="0">
              <a:solidFill>
                <a:schemeClr val="bg1"/>
              </a:solidFill>
              <a:latin typeface="方正大黑简体" panose="03000509000000000000" pitchFamily="65" charset="-122"/>
              <a:ea typeface="方正大黑简体" panose="03000509000000000000" pitchFamily="65" charset="-122"/>
            </a:endParaRPr>
          </a:p>
        </p:txBody>
      </p:sp>
      <p:cxnSp>
        <p:nvCxnSpPr>
          <p:cNvPr id="17" name="直接连接符 16"/>
          <p:cNvCxnSpPr/>
          <p:nvPr/>
        </p:nvCxnSpPr>
        <p:spPr>
          <a:xfrm flipH="1">
            <a:off x="4032200" y="2520479"/>
            <a:ext cx="1743596" cy="0"/>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9" name="虚尾箭头 18"/>
          <p:cNvSpPr/>
          <p:nvPr/>
        </p:nvSpPr>
        <p:spPr>
          <a:xfrm>
            <a:off x="5904408" y="2194443"/>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虚尾箭头 19"/>
          <p:cNvSpPr/>
          <p:nvPr/>
        </p:nvSpPr>
        <p:spPr>
          <a:xfrm>
            <a:off x="5904408" y="3164551"/>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虚尾箭头 20"/>
          <p:cNvSpPr/>
          <p:nvPr/>
        </p:nvSpPr>
        <p:spPr>
          <a:xfrm>
            <a:off x="5904408" y="4134659"/>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虚尾箭头 24"/>
          <p:cNvSpPr/>
          <p:nvPr/>
        </p:nvSpPr>
        <p:spPr>
          <a:xfrm flipH="1">
            <a:off x="3168104" y="1224335"/>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虚尾箭头 26"/>
          <p:cNvSpPr/>
          <p:nvPr/>
        </p:nvSpPr>
        <p:spPr>
          <a:xfrm flipH="1">
            <a:off x="3168104" y="2194443"/>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虚尾箭头 27"/>
          <p:cNvSpPr/>
          <p:nvPr/>
        </p:nvSpPr>
        <p:spPr>
          <a:xfrm flipH="1">
            <a:off x="3168104" y="3164551"/>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flipH="1">
            <a:off x="3168104" y="4134659"/>
            <a:ext cx="792088" cy="762084"/>
          </a:xfrm>
          <a:prstGeom prst="stripedRightArrow">
            <a:avLst/>
          </a:prstGeom>
          <a:gradFill flip="none" rotWithShape="1">
            <a:gsLst>
              <a:gs pos="0">
                <a:schemeClr val="bg1">
                  <a:lumMod val="75000"/>
                </a:schemeClr>
              </a:gs>
              <a:gs pos="50000">
                <a:schemeClr val="bg1">
                  <a:lumMod val="95000"/>
                </a:schemeClr>
              </a:gs>
              <a:gs pos="100000">
                <a:schemeClr val="bg1">
                  <a:shade val="100000"/>
                  <a:satMod val="115000"/>
                </a:schemeClr>
              </a:gs>
            </a:gsLst>
            <a:lin ang="8100000" scaled="1"/>
            <a:tileRect/>
          </a:gradFill>
          <a:ln>
            <a:solidFill>
              <a:schemeClr val="bg1"/>
            </a:solidFill>
          </a:ln>
          <a:effectLst>
            <a:outerShdw blurRad="177800" dist="114300" dir="60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960192" y="2629069"/>
            <a:ext cx="2011680" cy="868045"/>
          </a:xfrm>
          <a:prstGeom prst="rect">
            <a:avLst/>
          </a:prstGeom>
          <a:noFill/>
        </p:spPr>
        <p:txBody>
          <a:bodyPr wrap="none" rtlCol="0">
            <a:spAutoFit/>
          </a:bodyPr>
          <a:lstStyle/>
          <a:p>
            <a:pPr fontAlgn="auto">
              <a:spcBef>
                <a:spcPts val="100"/>
              </a:spcBef>
            </a:pP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区级健康系统需要全</a:t>
            </a:r>
          </a:p>
          <a:p>
            <a:pPr fontAlgn="auto">
              <a:spcBef>
                <a:spcPts val="100"/>
              </a:spcBef>
            </a:pPr>
            <a:r>
              <a:rPr lang="zh-CN" altLang="en-US" sz="1200" dirty="0">
                <a:solidFill>
                  <a:schemeClr val="bg1"/>
                </a:solidFill>
                <a:latin typeface="微软雅黑" panose="020B0503020204020204" pitchFamily="34" charset="-122"/>
                <a:ea typeface="微软雅黑" panose="020B0503020204020204" pitchFamily="34" charset="-122"/>
              </a:rPr>
              <a:t>方面严格，有效进行开发，</a:t>
            </a:r>
          </a:p>
          <a:p>
            <a:pPr fontAlgn="auto">
              <a:spcBef>
                <a:spcPts val="100"/>
              </a:spcBef>
            </a:pPr>
            <a:r>
              <a:rPr lang="zh-CN" altLang="en-US" sz="1200" dirty="0">
                <a:solidFill>
                  <a:schemeClr val="bg1"/>
                </a:solidFill>
                <a:latin typeface="微软雅黑" panose="020B0503020204020204" pitchFamily="34" charset="-122"/>
                <a:ea typeface="微软雅黑" panose="020B0503020204020204" pitchFamily="34" charset="-122"/>
              </a:rPr>
              <a:t>对待每一个步骤都需要格外</a:t>
            </a:r>
          </a:p>
          <a:p>
            <a:pPr fontAlgn="auto">
              <a:spcBef>
                <a:spcPts val="100"/>
              </a:spcBef>
            </a:pPr>
            <a:r>
              <a:rPr lang="zh-CN" altLang="en-US" sz="1200" dirty="0">
                <a:solidFill>
                  <a:schemeClr val="bg1"/>
                </a:solidFill>
                <a:latin typeface="微软雅黑" panose="020B0503020204020204" pitchFamily="34" charset="-122"/>
                <a:ea typeface="微软雅黑" panose="020B0503020204020204" pitchFamily="34" charset="-122"/>
              </a:rPr>
              <a:t>的认真仔细。</a:t>
            </a:r>
          </a:p>
        </p:txBody>
      </p:sp>
      <p:sp>
        <p:nvSpPr>
          <p:cNvPr id="6" name="矩形 5"/>
          <p:cNvSpPr/>
          <p:nvPr/>
        </p:nvSpPr>
        <p:spPr>
          <a:xfrm>
            <a:off x="6840512" y="1421195"/>
            <a:ext cx="2547174" cy="521970"/>
          </a:xfrm>
          <a:prstGeom prst="rect">
            <a:avLst/>
          </a:prstGeom>
        </p:spPr>
        <p:txBody>
          <a:bodyPr wrap="square">
            <a:spAutoFit/>
          </a:bodyPr>
          <a:lstStyle/>
          <a:p>
            <a:r>
              <a:rPr lang="zh-CN" altLang="en-US" sz="1400" b="1" dirty="0"/>
              <a:t>二、参考所需要的的经验，资料</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840512" y="2398142"/>
            <a:ext cx="2547174" cy="523220"/>
          </a:xfrm>
          <a:prstGeom prst="rect">
            <a:avLst/>
          </a:prstGeom>
        </p:spPr>
        <p:txBody>
          <a:bodyPr wrap="square">
            <a:spAutoFit/>
          </a:bodyPr>
          <a:lstStyle/>
          <a:p>
            <a:r>
              <a:rPr lang="zh-CN" altLang="en-US" sz="1400" b="1" dirty="0"/>
              <a:t>四、从目标责任到目标实施的过程。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6840512" y="3375089"/>
            <a:ext cx="2547174" cy="521970"/>
          </a:xfrm>
          <a:prstGeom prst="rect">
            <a:avLst/>
          </a:prstGeom>
        </p:spPr>
        <p:txBody>
          <a:bodyPr wrap="square">
            <a:spAutoFit/>
          </a:bodyPr>
          <a:lstStyle/>
          <a:p>
            <a:r>
              <a:rPr lang="zh-CN" altLang="en-US" sz="1400" b="1" dirty="0"/>
              <a:t>六、从目标完成到目标测试的过程。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6840512" y="4352037"/>
            <a:ext cx="2547174" cy="521970"/>
          </a:xfrm>
          <a:prstGeom prst="rect">
            <a:avLst/>
          </a:prstGeom>
        </p:spPr>
        <p:txBody>
          <a:bodyPr wrap="square">
            <a:spAutoFit/>
          </a:bodyPr>
          <a:lstStyle/>
          <a:p>
            <a:r>
              <a:rPr lang="zh-CN" altLang="en-US" sz="1400" b="1" dirty="0"/>
              <a:t>八、从目标评价到目标结束的过程。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575816" y="1442681"/>
            <a:ext cx="2547174" cy="306705"/>
          </a:xfrm>
          <a:prstGeom prst="rect">
            <a:avLst/>
          </a:prstGeom>
        </p:spPr>
        <p:txBody>
          <a:bodyPr wrap="square">
            <a:spAutoFit/>
          </a:bodyPr>
          <a:lstStyle/>
          <a:p>
            <a:r>
              <a:rPr lang="zh-CN" altLang="en-US" sz="1400" b="1" dirty="0"/>
              <a:t>一、制定项目所需要的技术</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503426" y="2466618"/>
            <a:ext cx="2547174" cy="306705"/>
          </a:xfrm>
          <a:prstGeom prst="rect">
            <a:avLst/>
          </a:prstGeom>
        </p:spPr>
        <p:txBody>
          <a:bodyPr wrap="square">
            <a:spAutoFit/>
          </a:bodyPr>
          <a:lstStyle/>
          <a:p>
            <a:r>
              <a:rPr lang="zh-CN" altLang="en-US" sz="1400" b="1" dirty="0"/>
              <a:t>三、从技术上实现创新</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575816" y="3396575"/>
            <a:ext cx="2547174" cy="521970"/>
          </a:xfrm>
          <a:prstGeom prst="rect">
            <a:avLst/>
          </a:prstGeom>
        </p:spPr>
        <p:txBody>
          <a:bodyPr wrap="square">
            <a:spAutoFit/>
          </a:bodyPr>
          <a:lstStyle/>
          <a:p>
            <a:r>
              <a:rPr lang="zh-CN" altLang="en-US" sz="1400" b="1" dirty="0"/>
              <a:t>五、从目标实施到目标完成的过程。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575816" y="4373523"/>
            <a:ext cx="2547174" cy="521970"/>
          </a:xfrm>
          <a:prstGeom prst="rect">
            <a:avLst/>
          </a:prstGeom>
        </p:spPr>
        <p:txBody>
          <a:bodyPr wrap="square">
            <a:spAutoFit/>
          </a:bodyPr>
          <a:lstStyle/>
          <a:p>
            <a:r>
              <a:rPr lang="zh-CN" altLang="en-US" sz="1400" b="1" dirty="0"/>
              <a:t>七、从目标测试到目标评价的过程。</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935856" y="165701"/>
            <a:ext cx="1005403" cy="338554"/>
          </a:xfrm>
          <a:prstGeom prst="rect">
            <a:avLst/>
          </a:prstGeom>
          <a:noFill/>
        </p:spPr>
        <p:txBody>
          <a:bodyPr wrap="non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目标过程</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ppt_x</p:attrName>
                                        </p:attrNameLst>
                                      </p:cBhvr>
                                      <p:tavLst>
                                        <p:tav tm="0">
                                          <p:val>
                                            <p:strVal val="#ppt_x+#ppt_w*1.125000"/>
                                          </p:val>
                                        </p:tav>
                                        <p:tav tm="100000">
                                          <p:val>
                                            <p:strVal val="#ppt_x"/>
                                          </p:val>
                                        </p:tav>
                                      </p:tavLst>
                                    </p:anim>
                                    <p:animEffect transition="in" filter="wipe(left)">
                                      <p:cBhvr>
                                        <p:cTn id="28" dur="500"/>
                                        <p:tgtEl>
                                          <p:spTgt spid="25"/>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ppt_x</p:attrName>
                                        </p:attrNameLst>
                                      </p:cBhvr>
                                      <p:tavLst>
                                        <p:tav tm="0">
                                          <p:val>
                                            <p:strVal val="#ppt_x-#ppt_w*1.125000"/>
                                          </p:val>
                                        </p:tav>
                                        <p:tav tm="100000">
                                          <p:val>
                                            <p:strVal val="#ppt_x"/>
                                          </p:val>
                                        </p:tav>
                                      </p:tavLst>
                                    </p:anim>
                                    <p:animEffect transition="in" filter="wipe(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p:tgtEl>
                                          <p:spTgt spid="27"/>
                                        </p:tgtEl>
                                        <p:attrNameLst>
                                          <p:attrName>ppt_x</p:attrName>
                                        </p:attrNameLst>
                                      </p:cBhvr>
                                      <p:tavLst>
                                        <p:tav tm="0">
                                          <p:val>
                                            <p:strVal val="#ppt_x+#ppt_w*1.125000"/>
                                          </p:val>
                                        </p:tav>
                                        <p:tav tm="100000">
                                          <p:val>
                                            <p:strVal val="#ppt_x"/>
                                          </p:val>
                                        </p:tav>
                                      </p:tavLst>
                                    </p:anim>
                                    <p:animEffect transition="in" filter="wipe(left)">
                                      <p:cBhvr>
                                        <p:cTn id="46" dur="500"/>
                                        <p:tgtEl>
                                          <p:spTgt spid="27"/>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p:tgtEl>
                                          <p:spTgt spid="19"/>
                                        </p:tgtEl>
                                        <p:attrNameLst>
                                          <p:attrName>ppt_x</p:attrName>
                                        </p:attrNameLst>
                                      </p:cBhvr>
                                      <p:tavLst>
                                        <p:tav tm="0">
                                          <p:val>
                                            <p:strVal val="#ppt_x-#ppt_w*1.125000"/>
                                          </p:val>
                                        </p:tav>
                                        <p:tav tm="100000">
                                          <p:val>
                                            <p:strVal val="#ppt_x"/>
                                          </p:val>
                                        </p:tav>
                                      </p:tavLst>
                                    </p:anim>
                                    <p:animEffect transition="in" filter="wipe(righ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2"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ppt_x</p:attrName>
                                        </p:attrNameLst>
                                      </p:cBhvr>
                                      <p:tavLst>
                                        <p:tav tm="0">
                                          <p:val>
                                            <p:strVal val="#ppt_x+#ppt_w*1.125000"/>
                                          </p:val>
                                        </p:tav>
                                        <p:tav tm="100000">
                                          <p:val>
                                            <p:strVal val="#ppt_x"/>
                                          </p:val>
                                        </p:tav>
                                      </p:tavLst>
                                    </p:anim>
                                    <p:animEffect transition="in" filter="wipe(left)">
                                      <p:cBhvr>
                                        <p:cTn id="64" dur="500"/>
                                        <p:tgtEl>
                                          <p:spTgt spid="28"/>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p:tgtEl>
                                          <p:spTgt spid="20"/>
                                        </p:tgtEl>
                                        <p:attrNameLst>
                                          <p:attrName>ppt_x</p:attrName>
                                        </p:attrNameLst>
                                      </p:cBhvr>
                                      <p:tavLst>
                                        <p:tav tm="0">
                                          <p:val>
                                            <p:strVal val="#ppt_x-#ppt_w*1.125000"/>
                                          </p:val>
                                        </p:tav>
                                        <p:tav tm="100000">
                                          <p:val>
                                            <p:strVal val="#ppt_x"/>
                                          </p:val>
                                        </p:tav>
                                      </p:tavLst>
                                    </p:anim>
                                    <p:animEffect transition="in" filter="wipe(righ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p:tgtEl>
                                          <p:spTgt spid="21"/>
                                        </p:tgtEl>
                                        <p:attrNameLst>
                                          <p:attrName>ppt_x</p:attrName>
                                        </p:attrNameLst>
                                      </p:cBhvr>
                                      <p:tavLst>
                                        <p:tav tm="0">
                                          <p:val>
                                            <p:strVal val="#ppt_x-#ppt_w*1.125000"/>
                                          </p:val>
                                        </p:tav>
                                        <p:tav tm="100000">
                                          <p:val>
                                            <p:strVal val="#ppt_x"/>
                                          </p:val>
                                        </p:tav>
                                      </p:tavLst>
                                    </p:anim>
                                    <p:animEffect transition="in" filter="wipe(right)">
                                      <p:cBhvr>
                                        <p:cTn id="82" dur="500"/>
                                        <p:tgtEl>
                                          <p:spTgt spid="21"/>
                                        </p:tgtEl>
                                      </p:cBhvr>
                                    </p:animEffect>
                                  </p:childTnLst>
                                </p:cTn>
                              </p:par>
                              <p:par>
                                <p:cTn id="83" presetID="12" presetClass="entr" presetSubtype="2"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p:tgtEl>
                                          <p:spTgt spid="29"/>
                                        </p:tgtEl>
                                        <p:attrNameLst>
                                          <p:attrName>ppt_x</p:attrName>
                                        </p:attrNameLst>
                                      </p:cBhvr>
                                      <p:tavLst>
                                        <p:tav tm="0">
                                          <p:val>
                                            <p:strVal val="#ppt_x+#ppt_w*1.125000"/>
                                          </p:val>
                                        </p:tav>
                                        <p:tav tm="100000">
                                          <p:val>
                                            <p:strVal val="#ppt_x"/>
                                          </p:val>
                                        </p:tav>
                                      </p:tavLst>
                                    </p:anim>
                                    <p:animEffect transition="in" filter="wipe(left)">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6" grpId="0"/>
      <p:bldP spid="19" grpId="0" animBg="1"/>
      <p:bldP spid="20" grpId="0" animBg="1"/>
      <p:bldP spid="21" grpId="0" animBg="1"/>
      <p:bldP spid="25" grpId="0" animBg="1"/>
      <p:bldP spid="27" grpId="0" animBg="1"/>
      <p:bldP spid="28" grpId="0" animBg="1"/>
      <p:bldP spid="29" grpId="0" animBg="1"/>
      <p:bldP spid="30" grpId="0"/>
      <p:bldP spid="6" grpId="0"/>
      <p:bldP spid="31" grpId="0"/>
      <p:bldP spid="34" grpId="0"/>
      <p:bldP spid="35" grpId="0"/>
      <p:bldP spid="36" grpId="0"/>
      <p:bldP spid="37" grpId="0"/>
      <p:bldP spid="38" grpId="0"/>
      <p:bldP spid="4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RESOURCE_PATHS_HASH_PRESENTER" val="1286e37a6ab4a72464d15fd2b98349b1e37a389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521</Words>
  <Application>Microsoft Office PowerPoint</Application>
  <PresentationFormat>自定义</PresentationFormat>
  <Paragraphs>110</Paragraphs>
  <Slides>20</Slides>
  <Notes>12</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爽</cp:lastModifiedBy>
  <cp:revision>344</cp:revision>
  <dcterms:created xsi:type="dcterms:W3CDTF">2015-10-01T00:41:00Z</dcterms:created>
  <dcterms:modified xsi:type="dcterms:W3CDTF">2021-11-16T09:33:05Z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3ADAB4532E3640719FD6A5114D6B4CF8</vt:lpwstr>
  </property>
  <property fmtid="{D5CDD505-2E9C-101B-9397-08002B2CF9AE}" pid="3" name="KSOProductBuildVer">
    <vt:lpwstr>2052-11.1.0.11110</vt:lpwstr>
  </property>
</Properties>
</file>