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42" r:id="rId2"/>
    <p:sldId id="343" r:id="rId3"/>
    <p:sldId id="310" r:id="rId4"/>
    <p:sldId id="325" r:id="rId5"/>
    <p:sldId id="327" r:id="rId6"/>
    <p:sldId id="308" r:id="rId7"/>
    <p:sldId id="344" r:id="rId8"/>
    <p:sldId id="328" r:id="rId9"/>
    <p:sldId id="338" r:id="rId10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944" y="-972"/>
      </p:cViewPr>
      <p:guideLst>
        <p:guide orient="horz" pos="1582"/>
        <p:guide pos="28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B7A77C-AD57-4AFC-81B8-19BDB22B2E56}" type="datetimeFigureOut">
              <a:rPr lang="zh-CN" altLang="en-US"/>
              <a:t>2021/1/7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00242817-E5D8-440C-96F0-577F8AA9109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1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761C75A-9E5F-45BF-A5CF-2E6FF84D244E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8FAEF06D-527A-4632-8095-03B041274907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882C31AF-5DB7-4274-9C67-E8BF394F3FFD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8230A914-C628-4699-B3F1-E56FD3FC05E4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8FAEF06D-527A-4632-8095-03B041274907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8EEB9206-6A4D-43B1-ACE3-FF37BA6D001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8FAEF06D-527A-4632-8095-03B041274907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D7DB7C77-1002-4753-A81F-AF4146E87EF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9DC47E10-10CA-4A1F-AD23-3892847BB68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52A5A40-A543-428B-A540-E7AB2D60849A}" type="datetimeFigureOut">
              <a:rPr lang="zh-CN" altLang="en-US"/>
              <a:t>2021/1/7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E665173F-6230-48C0-B83F-0FC92B01A3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587CE2B-108D-43D1-AC09-F085F73E06BA}" type="datetimeFigureOut">
              <a:rPr lang="zh-CN" altLang="en-US"/>
              <a:t>2021/1/7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9F98269D-E165-4F30-9FDF-3F5D1958954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1E4E65D-42B8-498C-9F6B-33A54953A4E3}" type="datetimeFigureOut">
              <a:rPr lang="zh-CN" altLang="en-US"/>
              <a:t>2021/1/7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35BC84D3-32DD-4938-A6F3-D643A0E04E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35E57B0-25E3-49B6-AC2C-EF23A3F63CEC}" type="datetimeFigureOut">
              <a:rPr lang="zh-CN" altLang="en-US"/>
              <a:t>2021/1/7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52C7F7D5-4013-4213-AE93-6557644E360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1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500">
                <a:ea typeface="微软雅黑" panose="020B0503020204020204" pitchFamily="34" charset="-122"/>
              </a:defRPr>
            </a:lvl4pPr>
            <a:lvl5pPr>
              <a:defRPr sz="1500"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0DE9D9A-9FB9-45EA-ACD7-DDD6A8BB2437}" type="datetimeFigureOut">
              <a:rPr lang="zh-CN" altLang="en-US"/>
              <a:t>2021/1/7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8D651966-F43A-4D73-A30B-4BF061CA958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F4FD78D-2DB2-481F-B1A2-181B47C0872B}" type="datetimeFigureOut">
              <a:rPr lang="zh-CN" altLang="en-US"/>
              <a:t>2021/1/7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2FB9EB42-6F3B-48E6-B029-B5D718E480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90CD8C1-6071-48FF-9EF0-5B9254BC6C23}" type="datetimeFigureOut">
              <a:rPr lang="zh-CN" altLang="en-US"/>
              <a:t>2021/1/7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43EC2623-4883-4E2F-BF5E-FC0A6EA42CC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B8FD836-759B-4B89-9284-DFCB1275A4FD}" type="datetimeFigureOut">
              <a:rPr lang="zh-CN" altLang="en-US"/>
              <a:t>2021/1/7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6371CC68-8931-4FC0-89B5-C8C594216FF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文本框 213"/>
          <p:cNvSpPr txBox="1">
            <a:spLocks noChangeArrowheads="1"/>
          </p:cNvSpPr>
          <p:nvPr/>
        </p:nvSpPr>
        <p:spPr bwMode="auto">
          <a:xfrm>
            <a:off x="1060174" y="1968500"/>
            <a:ext cx="6791739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4400" b="1" dirty="0" smtClean="0">
                <a:solidFill>
                  <a:schemeClr val="bg1"/>
                </a:solidFill>
                <a:latin typeface="方正正纤黑简体" pitchFamily="2" charset="-122"/>
                <a:ea typeface="方正正纤黑简体" pitchFamily="2" charset="-122"/>
              </a:rPr>
              <a:t>学生信息管理系统</a:t>
            </a:r>
            <a:endParaRPr lang="zh-CN" altLang="en-US" sz="4400" b="1" dirty="0">
              <a:solidFill>
                <a:schemeClr val="bg1"/>
              </a:solidFill>
              <a:latin typeface="方正正纤黑简体" pitchFamily="2" charset="-122"/>
              <a:ea typeface="方正正纤黑简体" pitchFamily="2" charset="-122"/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2253297" y="2958544"/>
            <a:ext cx="440676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   S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  <a:ea typeface="+mn-ea"/>
              </a:rPr>
              <a:t>tudent 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ea typeface="+mn-ea"/>
              </a:rPr>
              <a:t>Management 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  <a:ea typeface="+mn-ea"/>
              </a:rPr>
              <a:t>System</a:t>
            </a:r>
            <a:endParaRPr 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6" name="文本框 215"/>
          <p:cNvSpPr txBox="1"/>
          <p:nvPr/>
        </p:nvSpPr>
        <p:spPr>
          <a:xfrm>
            <a:off x="3048000" y="3737400"/>
            <a:ext cx="28160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+mn-lt"/>
                <a:ea typeface="+mn-ea"/>
              </a:rPr>
              <a:t>制作人：李爽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2727325" y="2787650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624263" y="2787650"/>
            <a:ext cx="896937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521200" y="2792413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418138" y="2794000"/>
            <a:ext cx="896937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222" name="组合 221"/>
          <p:cNvGrpSpPr/>
          <p:nvPr/>
        </p:nvGrpSpPr>
        <p:grpSpPr bwMode="auto">
          <a:xfrm>
            <a:off x="3954463" y="708025"/>
            <a:ext cx="1128712" cy="1130300"/>
            <a:chOff x="1928879" y="1944350"/>
            <a:chExt cx="1129689" cy="1129689"/>
          </a:xfrm>
        </p:grpSpPr>
        <p:sp>
          <p:nvSpPr>
            <p:cNvPr id="223" name="椭圆 2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24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666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666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666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666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/>
      <p:bldP spid="216" grpId="0"/>
      <p:bldP spid="218" grpId="0" animBg="1"/>
      <p:bldP spid="219" grpId="0" animBg="1"/>
      <p:bldP spid="220" grpId="0" animBg="1"/>
      <p:bldP spid="2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6" y="296863"/>
            <a:ext cx="1732778" cy="725706"/>
            <a:chOff x="184527" y="297451"/>
            <a:chExt cx="1363137" cy="723799"/>
          </a:xfrm>
        </p:grpSpPr>
        <p:pic>
          <p:nvPicPr>
            <p:cNvPr id="30729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6446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 smtClean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项目概述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 bwMode="auto">
          <a:xfrm>
            <a:off x="774581" y="1785529"/>
            <a:ext cx="7494587" cy="1018923"/>
            <a:chOff x="2954339" y="1349947"/>
            <a:chExt cx="7162269" cy="958902"/>
          </a:xfrm>
        </p:grpSpPr>
        <p:sp>
          <p:nvSpPr>
            <p:cNvPr id="15" name="矩形 54"/>
            <p:cNvSpPr>
              <a:spLocks noChangeArrowheads="1"/>
            </p:cNvSpPr>
            <p:nvPr/>
          </p:nvSpPr>
          <p:spPr bwMode="auto">
            <a:xfrm>
              <a:off x="2954339" y="1694799"/>
              <a:ext cx="7162269" cy="61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14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学校</a:t>
              </a:r>
              <a:r>
                <a:rPr lang="zh-CN" altLang="en-US" sz="140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需要管理繁多的学生信息，学生管理系统方便</a:t>
              </a:r>
              <a:r>
                <a:rPr lang="zh-CN" altLang="en-US" sz="14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对于学生信息需要进行管理的机构或者个人来使用此软件进行管理</a:t>
              </a:r>
              <a:endParaRPr lang="en-US" altLang="zh-CN" sz="1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55"/>
            <p:cNvSpPr>
              <a:spLocks noChangeArrowheads="1"/>
            </p:cNvSpPr>
            <p:nvPr/>
          </p:nvSpPr>
          <p:spPr bwMode="auto">
            <a:xfrm>
              <a:off x="2963100" y="1349947"/>
              <a:ext cx="1058866" cy="347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95923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 bwMode="auto">
          <a:xfrm>
            <a:off x="750887" y="692150"/>
            <a:ext cx="7642225" cy="2165350"/>
            <a:chOff x="751008" y="967406"/>
            <a:chExt cx="7641986" cy="2164103"/>
          </a:xfrm>
        </p:grpSpPr>
        <p:grpSp>
          <p:nvGrpSpPr>
            <p:cNvPr id="32778" name="组合 7"/>
            <p:cNvGrpSpPr/>
            <p:nvPr/>
          </p:nvGrpSpPr>
          <p:grpSpPr bwMode="auto">
            <a:xfrm>
              <a:off x="1690779" y="967406"/>
              <a:ext cx="5665610" cy="1623077"/>
              <a:chOff x="1690779" y="967406"/>
              <a:chExt cx="5665610" cy="1623077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690779" y="1981234"/>
                <a:ext cx="566561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1690779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3598894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5583207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7354802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4583114" y="1508431"/>
                <a:ext cx="0" cy="472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3483010" y="967406"/>
                <a:ext cx="2177982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Box 35"/>
              <p:cNvSpPr txBox="1"/>
              <p:nvPr/>
            </p:nvSpPr>
            <p:spPr>
              <a:xfrm>
                <a:off x="4119891" y="1087987"/>
                <a:ext cx="886754" cy="33835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spc="22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管理员</a:t>
                </a:r>
                <a:endParaRPr lang="zh-CN" altLang="en-US" sz="1600" b="1" spc="2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751008" y="2590483"/>
              <a:ext cx="1789056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0" name="TextBox 36"/>
            <p:cNvSpPr txBox="1">
              <a:spLocks noChangeArrowheads="1"/>
            </p:cNvSpPr>
            <p:nvPr/>
          </p:nvSpPr>
          <p:spPr bwMode="auto">
            <a:xfrm>
              <a:off x="1245114" y="2722497"/>
              <a:ext cx="800194" cy="276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682935" y="2590483"/>
              <a:ext cx="1787469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2" name="TextBox 37"/>
            <p:cNvSpPr txBox="1">
              <a:spLocks noChangeArrowheads="1"/>
            </p:cNvSpPr>
            <p:nvPr/>
          </p:nvSpPr>
          <p:spPr bwMode="auto">
            <a:xfrm>
              <a:off x="3180140" y="2722497"/>
              <a:ext cx="792455" cy="275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修改信息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643436" y="2590483"/>
              <a:ext cx="1789056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4" name="TextBox 38"/>
            <p:cNvSpPr txBox="1">
              <a:spLocks noChangeArrowheads="1"/>
            </p:cNvSpPr>
            <p:nvPr/>
          </p:nvSpPr>
          <p:spPr bwMode="auto">
            <a:xfrm>
              <a:off x="5141355" y="2722497"/>
              <a:ext cx="792455" cy="275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查询信息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603937" y="2590483"/>
              <a:ext cx="1789057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6" name="TextBox 39"/>
            <p:cNvSpPr txBox="1">
              <a:spLocks noChangeArrowheads="1"/>
            </p:cNvSpPr>
            <p:nvPr/>
          </p:nvSpPr>
          <p:spPr bwMode="auto">
            <a:xfrm>
              <a:off x="7102567" y="2722497"/>
              <a:ext cx="792455" cy="275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删除信息</a:t>
              </a:r>
            </a:p>
          </p:txBody>
        </p:sp>
      </p:grpSp>
      <p:pic>
        <p:nvPicPr>
          <p:cNvPr id="3277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 bwMode="auto">
          <a:xfrm>
            <a:off x="282575" y="1746250"/>
            <a:ext cx="2765425" cy="963613"/>
            <a:chOff x="219753" y="1976522"/>
            <a:chExt cx="2765362" cy="964005"/>
          </a:xfrm>
        </p:grpSpPr>
        <p:sp>
          <p:nvSpPr>
            <p:cNvPr id="23580" name="文本框 38"/>
            <p:cNvSpPr txBox="1">
              <a:spLocks noChangeArrowheads="1"/>
            </p:cNvSpPr>
            <p:nvPr/>
          </p:nvSpPr>
          <p:spPr bwMode="auto">
            <a:xfrm>
              <a:off x="219753" y="2417307"/>
              <a:ext cx="274115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1" name="文本框 11"/>
            <p:cNvSpPr txBox="1">
              <a:spLocks noChangeArrowheads="1"/>
            </p:cNvSpPr>
            <p:nvPr/>
          </p:nvSpPr>
          <p:spPr bwMode="auto">
            <a:xfrm>
              <a:off x="1979712" y="1976522"/>
              <a:ext cx="100540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71" name="文本框 18"/>
          <p:cNvSpPr txBox="1">
            <a:spLocks noChangeArrowheads="1"/>
          </p:cNvSpPr>
          <p:nvPr/>
        </p:nvSpPr>
        <p:spPr bwMode="auto">
          <a:xfrm>
            <a:off x="4788541" y="1962487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grpSp>
        <p:nvGrpSpPr>
          <p:cNvPr id="72" name="组合 71"/>
          <p:cNvGrpSpPr/>
          <p:nvPr/>
        </p:nvGrpSpPr>
        <p:grpSpPr bwMode="auto">
          <a:xfrm>
            <a:off x="4121437" y="1909763"/>
            <a:ext cx="466725" cy="523875"/>
            <a:chOff x="3516783" y="2047768"/>
            <a:chExt cx="466304" cy="523220"/>
          </a:xfrm>
        </p:grpSpPr>
        <p:sp>
          <p:nvSpPr>
            <p:cNvPr id="23578" name="文本框 16"/>
            <p:cNvSpPr txBox="1">
              <a:spLocks noChangeArrowheads="1"/>
            </p:cNvSpPr>
            <p:nvPr/>
          </p:nvSpPr>
          <p:spPr bwMode="auto">
            <a:xfrm>
              <a:off x="3516783" y="2047768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>
            <a:spLocks noChangeArrowheads="1"/>
          </p:cNvSpPr>
          <p:nvPr/>
        </p:nvSpPr>
        <p:spPr bwMode="auto">
          <a:xfrm>
            <a:off x="4788541" y="30099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增删改查</a:t>
            </a:r>
          </a:p>
        </p:txBody>
      </p:sp>
      <p:grpSp>
        <p:nvGrpSpPr>
          <p:cNvPr id="80" name="组合 79"/>
          <p:cNvGrpSpPr/>
          <p:nvPr/>
        </p:nvGrpSpPr>
        <p:grpSpPr bwMode="auto">
          <a:xfrm>
            <a:off x="4121437" y="2932113"/>
            <a:ext cx="466725" cy="523875"/>
            <a:chOff x="3516783" y="2627150"/>
            <a:chExt cx="466304" cy="523220"/>
          </a:xfrm>
        </p:grpSpPr>
        <p:sp>
          <p:nvSpPr>
            <p:cNvPr id="23574" name="文本框 23"/>
            <p:cNvSpPr txBox="1">
              <a:spLocks noChangeArrowheads="1"/>
            </p:cNvSpPr>
            <p:nvPr/>
          </p:nvSpPr>
          <p:spPr bwMode="auto">
            <a:xfrm>
              <a:off x="3516783" y="2627150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7" y="2806314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3340100" y="1909763"/>
            <a:ext cx="0" cy="1546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6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2 0.04135 L -1.38889E-6 4.32099E-6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5 L 0 1.11111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 bwMode="auto">
          <a:xfrm>
            <a:off x="3738852" y="1923257"/>
            <a:ext cx="2785630" cy="938533"/>
            <a:chOff x="2866758" y="2019402"/>
            <a:chExt cx="2993514" cy="938351"/>
          </a:xfrm>
        </p:grpSpPr>
        <p:sp>
          <p:nvSpPr>
            <p:cNvPr id="30727" name="文本框 12"/>
            <p:cNvSpPr txBox="1">
              <a:spLocks noChangeArrowheads="1"/>
            </p:cNvSpPr>
            <p:nvPr/>
          </p:nvSpPr>
          <p:spPr bwMode="auto">
            <a:xfrm>
              <a:off x="2866758" y="2251135"/>
              <a:ext cx="2993514" cy="706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用户登录</a:t>
              </a:r>
            </a:p>
          </p:txBody>
        </p:sp>
        <p:sp>
          <p:nvSpPr>
            <p:cNvPr id="30728" name="文本框 14"/>
            <p:cNvSpPr txBox="1">
              <a:spLocks noChangeArrowheads="1"/>
            </p:cNvSpPr>
            <p:nvPr/>
          </p:nvSpPr>
          <p:spPr bwMode="auto">
            <a:xfrm>
              <a:off x="3229671" y="2019402"/>
              <a:ext cx="13312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ONE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2608552" y="1923257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2109756" y="2227170"/>
              <a:ext cx="750481" cy="614894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3070" y="255270"/>
            <a:ext cx="1570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用户登录</a:t>
            </a:r>
            <a:endParaRPr lang="zh-CN" altLang="en-US" sz="2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5602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359025" y="1324610"/>
            <a:ext cx="379793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	</a:t>
            </a:r>
            <a:r>
              <a:rPr lang="zh-CN" altLang="en-US" dirty="0" smtClean="0"/>
              <a:t>管理员进行登录</a:t>
            </a:r>
            <a:endParaRPr lang="zh-CN" altLang="en-US" dirty="0"/>
          </a:p>
        </p:txBody>
      </p:sp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22" y="1764355"/>
            <a:ext cx="4284281" cy="270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 bwMode="auto">
          <a:xfrm>
            <a:off x="3738852" y="1923257"/>
            <a:ext cx="2785630" cy="938533"/>
            <a:chOff x="2866758" y="2019402"/>
            <a:chExt cx="2993514" cy="938351"/>
          </a:xfrm>
        </p:grpSpPr>
        <p:sp>
          <p:nvSpPr>
            <p:cNvPr id="30727" name="文本框 12"/>
            <p:cNvSpPr txBox="1">
              <a:spLocks noChangeArrowheads="1"/>
            </p:cNvSpPr>
            <p:nvPr/>
          </p:nvSpPr>
          <p:spPr bwMode="auto">
            <a:xfrm>
              <a:off x="2866758" y="2251135"/>
              <a:ext cx="2993514" cy="706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增删改查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28" name="文本框 14"/>
            <p:cNvSpPr txBox="1">
              <a:spLocks noChangeArrowheads="1"/>
            </p:cNvSpPr>
            <p:nvPr/>
          </p:nvSpPr>
          <p:spPr bwMode="auto">
            <a:xfrm>
              <a:off x="3229671" y="2019402"/>
              <a:ext cx="13312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TWO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2608552" y="1923257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2109756" y="2227170"/>
              <a:ext cx="750481" cy="614894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933683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7180"/>
            <a:ext cx="1636395" cy="474662"/>
            <a:chOff x="184527" y="297451"/>
            <a:chExt cx="1363137" cy="473415"/>
          </a:xfrm>
        </p:grpSpPr>
        <p:pic>
          <p:nvPicPr>
            <p:cNvPr id="34825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7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增删改查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96" y="1378076"/>
            <a:ext cx="4662616" cy="274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593181" y="1772297"/>
            <a:ext cx="3957637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方正正黑简体"/>
        <a:ea typeface="方正正黑简体"/>
        <a:cs typeface=""/>
      </a:majorFont>
      <a:minorFont>
        <a:latin typeface="方正正黑简体"/>
        <a:ea typeface="方正正黑简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86</Words>
  <Application>Microsoft Office PowerPoint</Application>
  <PresentationFormat>全屏显示(16:9)</PresentationFormat>
  <Paragraphs>36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爽</cp:lastModifiedBy>
  <cp:revision>104</cp:revision>
  <dcterms:created xsi:type="dcterms:W3CDTF">2015-03-31T05:49:00Z</dcterms:created>
  <dcterms:modified xsi:type="dcterms:W3CDTF">2021-01-07T06:18:43Z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